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mp4" ContentType="video/unknown"/>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7" r:id="rId1"/>
    <p:sldMasterId id="2147483698" r:id="rId2"/>
    <p:sldMasterId id="2147483711" r:id="rId3"/>
    <p:sldMasterId id="2147483743" r:id="rId4"/>
  </p:sldMasterIdLst>
  <p:notesMasterIdLst>
    <p:notesMasterId r:id="rId21"/>
  </p:notesMasterIdLst>
  <p:sldIdLst>
    <p:sldId id="256" r:id="rId5"/>
    <p:sldId id="261" r:id="rId6"/>
    <p:sldId id="331" r:id="rId7"/>
    <p:sldId id="268" r:id="rId8"/>
    <p:sldId id="330" r:id="rId9"/>
    <p:sldId id="301" r:id="rId10"/>
    <p:sldId id="264" r:id="rId11"/>
    <p:sldId id="281" r:id="rId12"/>
    <p:sldId id="315" r:id="rId13"/>
    <p:sldId id="333" r:id="rId14"/>
    <p:sldId id="312" r:id="rId15"/>
    <p:sldId id="334" r:id="rId16"/>
    <p:sldId id="335" r:id="rId17"/>
    <p:sldId id="289" r:id="rId18"/>
    <p:sldId id="336" r:id="rId19"/>
    <p:sldId id="337"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vertBarState="minimized" horzBarState="minimized">
    <p:restoredLeft sz="0" autoAdjust="0"/>
    <p:restoredTop sz="0" autoAdjust="0"/>
  </p:normalViewPr>
  <p:slideViewPr>
    <p:cSldViewPr snapToGrid="0">
      <p:cViewPr varScale="1">
        <p:scale>
          <a:sx n="19" d="100"/>
          <a:sy n="19" d="100"/>
        </p:scale>
        <p:origin x="-3667" y="-77"/>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1C5BA81-285B-4185-9378-8A8815DE4330}" type="datetimeFigureOut">
              <a:rPr lang="en-US" smtClean="0"/>
              <a:t>4/22/2025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454EFA-393F-4AC1-A454-EBC29F383507}" type="slidenum">
              <a:rPr lang="en-US" smtClean="0"/>
              <a:t>‹#›</a:t>
            </a:fld>
            <a:endParaRPr lang="en-US"/>
          </a:p>
        </p:txBody>
      </p:sp>
    </p:spTree>
    <p:extLst>
      <p:ext uri="{BB962C8B-B14F-4D97-AF65-F5344CB8AC3E}">
        <p14:creationId xmlns:p14="http://schemas.microsoft.com/office/powerpoint/2010/main" val="7860981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8"/>
        <p:cNvGrpSpPr/>
        <p:nvPr/>
      </p:nvGrpSpPr>
      <p:grpSpPr>
        <a:xfrm>
          <a:off x="0" y="0"/>
          <a:ext cx="0" cy="0"/>
          <a:chOff x="0" y="0"/>
          <a:chExt cx="0" cy="0"/>
        </a:xfrm>
      </p:grpSpPr>
      <p:sp>
        <p:nvSpPr>
          <p:cNvPr id="1629" name="Google Shape;1629;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 name="Google Shape;1630;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
        <p:cNvGrpSpPr/>
        <p:nvPr/>
      </p:nvGrpSpPr>
      <p:grpSpPr>
        <a:xfrm>
          <a:off x="0" y="0"/>
          <a:ext cx="0" cy="0"/>
          <a:chOff x="0" y="0"/>
          <a:chExt cx="0" cy="0"/>
        </a:xfrm>
      </p:grpSpPr>
      <p:sp>
        <p:nvSpPr>
          <p:cNvPr id="1876" name="Google Shape;1876;gb2f7c811e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 name="Google Shape;1877;gb2f7c811e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7F83D70-91AA-429A-BD57-1CB6792B30EE}"/>
              </a:ext>
            </a:extLst>
          </p:cNvPr>
          <p:cNvSpPr>
            <a:spLocks noGrp="1"/>
          </p:cNvSpPr>
          <p:nvPr>
            <p:ph type="ctrTitle"/>
          </p:nvPr>
        </p:nvSpPr>
        <p:spPr>
          <a:xfrm>
            <a:off x="1088136" y="1078030"/>
            <a:ext cx="9288096" cy="2956718"/>
          </a:xfrm>
        </p:spPr>
        <p:txBody>
          <a:bodyPr anchor="t">
            <a:noAutofit/>
          </a:bodyPr>
          <a:lstStyle>
            <a:lvl1pPr algn="l">
              <a:defRPr sz="6600" cap="all" baseline="0"/>
            </a:lvl1pPr>
          </a:lstStyle>
          <a:p>
            <a:r>
              <a:rPr lang="en-US" dirty="0"/>
              <a:t>Click to edit Master title style</a:t>
            </a:r>
          </a:p>
        </p:txBody>
      </p:sp>
      <p:sp>
        <p:nvSpPr>
          <p:cNvPr id="3" name="Subtitle 2">
            <a:extLst>
              <a:ext uri="{FF2B5EF4-FFF2-40B4-BE49-F238E27FC236}">
                <a16:creationId xmlns:a16="http://schemas.microsoft.com/office/drawing/2014/main" xmlns="" id="{F065D245-B564-481D-A323-F73C5BCA8461}"/>
              </a:ext>
            </a:extLst>
          </p:cNvPr>
          <p:cNvSpPr>
            <a:spLocks noGrp="1"/>
          </p:cNvSpPr>
          <p:nvPr>
            <p:ph type="subTitle" idx="1"/>
          </p:nvPr>
        </p:nvSpPr>
        <p:spPr>
          <a:xfrm>
            <a:off x="1088136" y="4455621"/>
            <a:ext cx="9288096" cy="1435331"/>
          </a:xfrm>
        </p:spPr>
        <p:txBody>
          <a:bodyPr>
            <a:normAutofit/>
          </a:bodyPr>
          <a:lstStyle>
            <a:lvl1pPr marL="0" indent="0" algn="l">
              <a:lnSpc>
                <a:spcPct val="120000"/>
              </a:lnSpc>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xmlns="" id="{28E072EE-51B3-4C0C-A460-4684AB079301}"/>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011422A5-3076-413B-84CB-ED3BA4171CC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F5267C68-40D5-477E-9DBC-C28FD4B1142F}"/>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1271517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DD6C900-05BC-4021-B69F-2DAF974B7EF6}"/>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xmlns="" id="{3F26E227-253A-44A0-9404-1CFD8CE419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AFF5A02-0FC4-41C8-A13C-4C929B28846B}"/>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80459378-C430-49DB-B2D6-E32FBBCD4A6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E7B9D57D-CB8E-4E67-AE2D-2790E2AA60CB}"/>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3644753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E82CF945-D70F-49C1-8CE5-5758C1166014}"/>
              </a:ext>
            </a:extLst>
          </p:cNvPr>
          <p:cNvSpPr>
            <a:spLocks noGrp="1"/>
          </p:cNvSpPr>
          <p:nvPr>
            <p:ph type="title" orient="vert"/>
          </p:nvPr>
        </p:nvSpPr>
        <p:spPr>
          <a:xfrm>
            <a:off x="9182100" y="1091381"/>
            <a:ext cx="2171700" cy="4953369"/>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xmlns="" id="{C2FDB721-04AA-4330-8045-3F2D9BB4BC66}"/>
              </a:ext>
            </a:extLst>
          </p:cNvPr>
          <p:cNvSpPr>
            <a:spLocks noGrp="1"/>
          </p:cNvSpPr>
          <p:nvPr>
            <p:ph type="body" orient="vert" idx="1"/>
          </p:nvPr>
        </p:nvSpPr>
        <p:spPr>
          <a:xfrm>
            <a:off x="838200" y="1091381"/>
            <a:ext cx="8265340" cy="4953369"/>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xmlns="" id="{0F418C15-991C-4C71-8DCD-DB3B3888831F}"/>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F7728CC3-5830-4EFA-B28E-1648904DE18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FCDA91B6-E419-4483-9B66-3C758788BC48}"/>
              </a:ext>
            </a:extLst>
          </p:cNvPr>
          <p:cNvSpPr>
            <a:spLocks noGrp="1"/>
          </p:cNvSpPr>
          <p:nvPr>
            <p:ph type="sldNum" sz="quarter" idx="12"/>
          </p:nvPr>
        </p:nvSpPr>
        <p:spPr/>
        <p:txBody>
          <a:bodyPr/>
          <a:lstStyle/>
          <a:p>
            <a:fld id="{719D7796-F675-488F-AC46-C88938C80352}" type="slidenum">
              <a:rPr lang="en-US" smtClean="0"/>
              <a:t>‹#›</a:t>
            </a:fld>
            <a:endParaRPr lang="en-US"/>
          </a:p>
        </p:txBody>
      </p:sp>
      <p:cxnSp>
        <p:nvCxnSpPr>
          <p:cNvPr id="7" name="Straight Connector 6">
            <a:extLst>
              <a:ext uri="{FF2B5EF4-FFF2-40B4-BE49-F238E27FC236}">
                <a16:creationId xmlns:a16="http://schemas.microsoft.com/office/drawing/2014/main" xmlns="" id="{DE447C6A-78C3-4687-9A71-A05DBF6700DE}"/>
              </a:ext>
            </a:extLst>
          </p:cNvPr>
          <p:cNvCxnSpPr>
            <a:cxnSpLocks/>
          </p:cNvCxnSpPr>
          <p:nvPr/>
        </p:nvCxnSpPr>
        <p:spPr>
          <a:xfrm>
            <a:off x="11387805" y="1185205"/>
            <a:ext cx="804195" cy="0"/>
          </a:xfrm>
          <a:prstGeom prst="line">
            <a:avLst/>
          </a:prstGeom>
          <a:ln w="857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9199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17DDD05-FE8D-4DC4-9420-FCCA2238404E}"/>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6A58B07A-568C-485A-851D-8DE857263C71}"/>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00B7CC2-2F0C-4BA4-84D8-2E52480B32ED}"/>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5" name="Footer Placeholder 4">
            <a:extLst>
              <a:ext uri="{FF2B5EF4-FFF2-40B4-BE49-F238E27FC236}">
                <a16:creationId xmlns:a16="http://schemas.microsoft.com/office/drawing/2014/main" xmlns="" id="{8ED782DE-5305-4920-BB08-F7F6340B3A5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883443A0-9A9E-45F6-8F11-EE3A3ED772EF}"/>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Tree>
    <p:extLst>
      <p:ext uri="{BB962C8B-B14F-4D97-AF65-F5344CB8AC3E}">
        <p14:creationId xmlns:p14="http://schemas.microsoft.com/office/powerpoint/2010/main" val="157436117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xmlns="" id="{6C9FB4F0-E528-428D-9D87-007D7520B124}"/>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5" name="Footer Placeholder 4">
            <a:extLst>
              <a:ext uri="{FF2B5EF4-FFF2-40B4-BE49-F238E27FC236}">
                <a16:creationId xmlns:a16="http://schemas.microsoft.com/office/drawing/2014/main" xmlns="" id="{1CF69FCD-1112-4D38-B7C2-7F9753E01B00}"/>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D6D59A6B-6F61-49E1-AB57-EE2138FEC8EA}"/>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9" name="Picture Placeholder 8">
            <a:extLst>
              <a:ext uri="{FF2B5EF4-FFF2-40B4-BE49-F238E27FC236}">
                <a16:creationId xmlns:a16="http://schemas.microsoft.com/office/drawing/2014/main" xmlns="" id="{24EF5B96-4C8B-419C-B56E-CB192D100AD9}"/>
              </a:ext>
            </a:extLst>
          </p:cNvPr>
          <p:cNvSpPr>
            <a:spLocks noGrp="1"/>
          </p:cNvSpPr>
          <p:nvPr>
            <p:ph type="pic" sz="quarter" idx="13"/>
          </p:nvPr>
        </p:nvSpPr>
        <p:spPr>
          <a:xfrm>
            <a:off x="1363345" y="2316163"/>
            <a:ext cx="2165350" cy="2484437"/>
          </a:xfrm>
          <a:prstGeom prst="rect">
            <a:avLst/>
          </a:prstGeom>
        </p:spPr>
        <p:txBody>
          <a:bodyPr/>
          <a:lstStyle/>
          <a:p>
            <a:endParaRPr lang="en-US"/>
          </a:p>
        </p:txBody>
      </p:sp>
      <p:sp>
        <p:nvSpPr>
          <p:cNvPr id="10" name="Picture Placeholder 8">
            <a:extLst>
              <a:ext uri="{FF2B5EF4-FFF2-40B4-BE49-F238E27FC236}">
                <a16:creationId xmlns:a16="http://schemas.microsoft.com/office/drawing/2014/main" xmlns="" id="{BA6A5DD2-589F-4818-8FFC-626CCBF78C56}"/>
              </a:ext>
            </a:extLst>
          </p:cNvPr>
          <p:cNvSpPr>
            <a:spLocks noGrp="1"/>
          </p:cNvSpPr>
          <p:nvPr>
            <p:ph type="pic" sz="quarter" idx="14"/>
          </p:nvPr>
        </p:nvSpPr>
        <p:spPr>
          <a:xfrm>
            <a:off x="3786505" y="2316163"/>
            <a:ext cx="2165350" cy="2484437"/>
          </a:xfrm>
          <a:prstGeom prst="rect">
            <a:avLst/>
          </a:prstGeom>
        </p:spPr>
        <p:txBody>
          <a:bodyPr/>
          <a:lstStyle/>
          <a:p>
            <a:endParaRPr lang="en-US"/>
          </a:p>
        </p:txBody>
      </p:sp>
      <p:sp>
        <p:nvSpPr>
          <p:cNvPr id="11" name="Picture Placeholder 8">
            <a:extLst>
              <a:ext uri="{FF2B5EF4-FFF2-40B4-BE49-F238E27FC236}">
                <a16:creationId xmlns:a16="http://schemas.microsoft.com/office/drawing/2014/main" xmlns="" id="{08256EF0-1AE4-4A2C-833A-696429ED5411}"/>
              </a:ext>
            </a:extLst>
          </p:cNvPr>
          <p:cNvSpPr>
            <a:spLocks noGrp="1"/>
          </p:cNvSpPr>
          <p:nvPr>
            <p:ph type="pic" sz="quarter" idx="15"/>
          </p:nvPr>
        </p:nvSpPr>
        <p:spPr>
          <a:xfrm>
            <a:off x="6209665" y="2316163"/>
            <a:ext cx="2165350" cy="2484437"/>
          </a:xfrm>
          <a:prstGeom prst="rect">
            <a:avLst/>
          </a:prstGeom>
        </p:spPr>
        <p:txBody>
          <a:bodyPr/>
          <a:lstStyle/>
          <a:p>
            <a:endParaRPr lang="en-US"/>
          </a:p>
        </p:txBody>
      </p:sp>
      <p:sp>
        <p:nvSpPr>
          <p:cNvPr id="12" name="Picture Placeholder 8">
            <a:extLst>
              <a:ext uri="{FF2B5EF4-FFF2-40B4-BE49-F238E27FC236}">
                <a16:creationId xmlns:a16="http://schemas.microsoft.com/office/drawing/2014/main" xmlns="" id="{CC894DD2-2348-4450-881E-7E4EBC97BAF3}"/>
              </a:ext>
            </a:extLst>
          </p:cNvPr>
          <p:cNvSpPr>
            <a:spLocks noGrp="1"/>
          </p:cNvSpPr>
          <p:nvPr>
            <p:ph type="pic" sz="quarter" idx="16"/>
          </p:nvPr>
        </p:nvSpPr>
        <p:spPr>
          <a:xfrm>
            <a:off x="8632825" y="2316163"/>
            <a:ext cx="2165350" cy="2484437"/>
          </a:xfrm>
          <a:prstGeom prst="rect">
            <a:avLst/>
          </a:prstGeom>
        </p:spPr>
        <p:txBody>
          <a:bodyPr/>
          <a:lstStyle/>
          <a:p>
            <a:endParaRPr lang="en-US"/>
          </a:p>
        </p:txBody>
      </p:sp>
    </p:spTree>
    <p:extLst>
      <p:ext uri="{BB962C8B-B14F-4D97-AF65-F5344CB8AC3E}">
        <p14:creationId xmlns:p14="http://schemas.microsoft.com/office/powerpoint/2010/main" val="28602147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xmlns="" id="{1D263564-0953-4622-A708-A434164778A1}"/>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5" name="Footer Placeholder 4">
            <a:extLst>
              <a:ext uri="{FF2B5EF4-FFF2-40B4-BE49-F238E27FC236}">
                <a16:creationId xmlns:a16="http://schemas.microsoft.com/office/drawing/2014/main" xmlns="" id="{4FAA1B24-6C24-4CCD-B8C9-2C5D68309478}"/>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E62E890B-79AB-4C43-9662-155EEA93B145}"/>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8" name="Picture Placeholder 7">
            <a:extLst>
              <a:ext uri="{FF2B5EF4-FFF2-40B4-BE49-F238E27FC236}">
                <a16:creationId xmlns:a16="http://schemas.microsoft.com/office/drawing/2014/main" xmlns="" id="{590C9ED6-4E1A-4812-A678-2159E90D4366}"/>
              </a:ext>
            </a:extLst>
          </p:cNvPr>
          <p:cNvSpPr>
            <a:spLocks noGrp="1"/>
          </p:cNvSpPr>
          <p:nvPr>
            <p:ph type="pic" sz="quarter" idx="13"/>
          </p:nvPr>
        </p:nvSpPr>
        <p:spPr>
          <a:xfrm>
            <a:off x="695326" y="693738"/>
            <a:ext cx="10796587" cy="5448300"/>
          </a:xfrm>
          <a:prstGeom prst="rect">
            <a:avLst/>
          </a:prstGeom>
        </p:spPr>
        <p:txBody>
          <a:bodyPr/>
          <a:lstStyle>
            <a:lvl1pPr marL="0" indent="0" algn="ctr">
              <a:buNone/>
              <a:defRPr sz="2000"/>
            </a:lvl1pPr>
          </a:lstStyle>
          <a:p>
            <a:endParaRPr lang="en-US" dirty="0"/>
          </a:p>
        </p:txBody>
      </p:sp>
    </p:spTree>
    <p:extLst>
      <p:ext uri="{BB962C8B-B14F-4D97-AF65-F5344CB8AC3E}">
        <p14:creationId xmlns:p14="http://schemas.microsoft.com/office/powerpoint/2010/main" val="24827139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xmlns="" id="{E386E6C6-6E94-4622-AF50-AB9F71EA7DAB}"/>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6" name="Footer Placeholder 5">
            <a:extLst>
              <a:ext uri="{FF2B5EF4-FFF2-40B4-BE49-F238E27FC236}">
                <a16:creationId xmlns:a16="http://schemas.microsoft.com/office/drawing/2014/main" xmlns="" id="{C3B91208-1C8E-44E6-814A-8B581A2676FA}"/>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FE474F45-C75A-4F69-B7AA-0A9BCF669308}"/>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10" name="Media Placeholder 9">
            <a:extLst>
              <a:ext uri="{FF2B5EF4-FFF2-40B4-BE49-F238E27FC236}">
                <a16:creationId xmlns:a16="http://schemas.microsoft.com/office/drawing/2014/main" xmlns="" id="{727675AA-B358-48FA-B1C1-5B98B47443DB}"/>
              </a:ext>
            </a:extLst>
          </p:cNvPr>
          <p:cNvSpPr>
            <a:spLocks noGrp="1"/>
          </p:cNvSpPr>
          <p:nvPr>
            <p:ph type="media" sz="quarter" idx="13"/>
          </p:nvPr>
        </p:nvSpPr>
        <p:spPr>
          <a:xfrm>
            <a:off x="6096000" y="2170706"/>
            <a:ext cx="4648200" cy="2610844"/>
          </a:xfrm>
          <a:prstGeom prst="rect">
            <a:avLst/>
          </a:prstGeom>
        </p:spPr>
        <p:txBody>
          <a:bodyPr/>
          <a:lstStyle>
            <a:lvl1pPr marL="0" indent="0" algn="ctr">
              <a:buNone/>
              <a:defRPr sz="1200"/>
            </a:lvl1pPr>
          </a:lstStyle>
          <a:p>
            <a:endParaRPr lang="en-US" dirty="0"/>
          </a:p>
        </p:txBody>
      </p:sp>
    </p:spTree>
    <p:extLst>
      <p:ext uri="{BB962C8B-B14F-4D97-AF65-F5344CB8AC3E}">
        <p14:creationId xmlns:p14="http://schemas.microsoft.com/office/powerpoint/2010/main" val="7854577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7" name="Date Placeholder 6">
            <a:extLst>
              <a:ext uri="{FF2B5EF4-FFF2-40B4-BE49-F238E27FC236}">
                <a16:creationId xmlns:a16="http://schemas.microsoft.com/office/drawing/2014/main" xmlns="" id="{14F555C4-27F7-467A-9AF6-630F6B00B9E0}"/>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8" name="Footer Placeholder 7">
            <a:extLst>
              <a:ext uri="{FF2B5EF4-FFF2-40B4-BE49-F238E27FC236}">
                <a16:creationId xmlns:a16="http://schemas.microsoft.com/office/drawing/2014/main" xmlns="" id="{DFA1C95A-1709-4B29-9F29-E98007CA5C2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xmlns="" id="{F7739E94-CC89-4EA9-A8FA-64E628F26AD3}"/>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12" name="Picture Placeholder 11">
            <a:extLst>
              <a:ext uri="{FF2B5EF4-FFF2-40B4-BE49-F238E27FC236}">
                <a16:creationId xmlns:a16="http://schemas.microsoft.com/office/drawing/2014/main" xmlns="" id="{29C241C9-AB3E-447C-B7F1-89C740012F60}"/>
              </a:ext>
            </a:extLst>
          </p:cNvPr>
          <p:cNvSpPr>
            <a:spLocks noGrp="1"/>
          </p:cNvSpPr>
          <p:nvPr>
            <p:ph type="pic" sz="quarter" idx="13"/>
          </p:nvPr>
        </p:nvSpPr>
        <p:spPr>
          <a:xfrm>
            <a:off x="708024" y="2489200"/>
            <a:ext cx="10774363" cy="2470150"/>
          </a:xfrm>
          <a:prstGeom prst="rect">
            <a:avLst/>
          </a:prstGeom>
        </p:spPr>
        <p:txBody>
          <a:bodyPr/>
          <a:lstStyle>
            <a:lvl1pPr marL="0" indent="0" algn="ctr">
              <a:buNone/>
              <a:defRPr sz="1600"/>
            </a:lvl1pPr>
          </a:lstStyle>
          <a:p>
            <a:endParaRPr lang="en-US" dirty="0"/>
          </a:p>
        </p:txBody>
      </p:sp>
    </p:spTree>
    <p:extLst>
      <p:ext uri="{BB962C8B-B14F-4D97-AF65-F5344CB8AC3E}">
        <p14:creationId xmlns:p14="http://schemas.microsoft.com/office/powerpoint/2010/main" val="241654973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xmlns="" id="{61FFA8F3-FA82-40D0-B744-5E2C4DDDE8C8}"/>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4" name="Footer Placeholder 3">
            <a:extLst>
              <a:ext uri="{FF2B5EF4-FFF2-40B4-BE49-F238E27FC236}">
                <a16:creationId xmlns:a16="http://schemas.microsoft.com/office/drawing/2014/main" xmlns="" id="{9EDB8BA8-6BC4-4015-A959-9EF1184B3A20}"/>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xmlns="" id="{F49B9215-58F5-4237-86EC-D3DCA521B63E}"/>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19" name="Picture Placeholder 18">
            <a:extLst>
              <a:ext uri="{FF2B5EF4-FFF2-40B4-BE49-F238E27FC236}">
                <a16:creationId xmlns:a16="http://schemas.microsoft.com/office/drawing/2014/main" xmlns="" id="{117FD824-9088-47CD-BCA0-B1F4EDDBCF3C}"/>
              </a:ext>
            </a:extLst>
          </p:cNvPr>
          <p:cNvSpPr>
            <a:spLocks noGrp="1"/>
          </p:cNvSpPr>
          <p:nvPr>
            <p:ph type="pic" sz="quarter" idx="18"/>
          </p:nvPr>
        </p:nvSpPr>
        <p:spPr>
          <a:xfrm>
            <a:off x="5967472" y="708473"/>
            <a:ext cx="5523024" cy="5439915"/>
          </a:xfrm>
          <a:custGeom>
            <a:avLst/>
            <a:gdLst>
              <a:gd name="connsiteX0" fmla="*/ 0 w 5523024"/>
              <a:gd name="connsiteY0" fmla="*/ 373567 h 5439915"/>
              <a:gd name="connsiteX1" fmla="*/ 863639 w 5523024"/>
              <a:gd name="connsiteY1" fmla="*/ 373567 h 5439915"/>
              <a:gd name="connsiteX2" fmla="*/ 863639 w 5523024"/>
              <a:gd name="connsiteY2" fmla="*/ 5439915 h 5439915"/>
              <a:gd name="connsiteX3" fmla="*/ 0 w 5523024"/>
              <a:gd name="connsiteY3" fmla="*/ 5439915 h 5439915"/>
              <a:gd name="connsiteX4" fmla="*/ 1863754 w 5523024"/>
              <a:gd name="connsiteY4" fmla="*/ 373566 h 5439915"/>
              <a:gd name="connsiteX5" fmla="*/ 2727393 w 5523024"/>
              <a:gd name="connsiteY5" fmla="*/ 373566 h 5439915"/>
              <a:gd name="connsiteX6" fmla="*/ 2727393 w 5523024"/>
              <a:gd name="connsiteY6" fmla="*/ 5439915 h 5439915"/>
              <a:gd name="connsiteX7" fmla="*/ 1863754 w 5523024"/>
              <a:gd name="connsiteY7" fmla="*/ 5439915 h 5439915"/>
              <a:gd name="connsiteX8" fmla="*/ 2795631 w 5523024"/>
              <a:gd name="connsiteY8" fmla="*/ 221167 h 5439915"/>
              <a:gd name="connsiteX9" fmla="*/ 3659270 w 5523024"/>
              <a:gd name="connsiteY9" fmla="*/ 221167 h 5439915"/>
              <a:gd name="connsiteX10" fmla="*/ 3659270 w 5523024"/>
              <a:gd name="connsiteY10" fmla="*/ 5439915 h 5439915"/>
              <a:gd name="connsiteX11" fmla="*/ 2795631 w 5523024"/>
              <a:gd name="connsiteY11" fmla="*/ 5439915 h 5439915"/>
              <a:gd name="connsiteX12" fmla="*/ 4659385 w 5523024"/>
              <a:gd name="connsiteY12" fmla="*/ 221167 h 5439915"/>
              <a:gd name="connsiteX13" fmla="*/ 5523024 w 5523024"/>
              <a:gd name="connsiteY13" fmla="*/ 221167 h 5439915"/>
              <a:gd name="connsiteX14" fmla="*/ 5523024 w 5523024"/>
              <a:gd name="connsiteY14" fmla="*/ 5439915 h 5439915"/>
              <a:gd name="connsiteX15" fmla="*/ 4659385 w 5523024"/>
              <a:gd name="connsiteY15" fmla="*/ 5439915 h 5439915"/>
              <a:gd name="connsiteX16" fmla="*/ 931877 w 5523024"/>
              <a:gd name="connsiteY16" fmla="*/ 0 h 5439915"/>
              <a:gd name="connsiteX17" fmla="*/ 1795516 w 5523024"/>
              <a:gd name="connsiteY17" fmla="*/ 0 h 5439915"/>
              <a:gd name="connsiteX18" fmla="*/ 1795516 w 5523024"/>
              <a:gd name="connsiteY18" fmla="*/ 5066349 h 5439915"/>
              <a:gd name="connsiteX19" fmla="*/ 931877 w 5523024"/>
              <a:gd name="connsiteY19" fmla="*/ 5066349 h 5439915"/>
              <a:gd name="connsiteX20" fmla="*/ 3727508 w 5523024"/>
              <a:gd name="connsiteY20" fmla="*/ 0 h 5439915"/>
              <a:gd name="connsiteX21" fmla="*/ 4591147 w 5523024"/>
              <a:gd name="connsiteY21" fmla="*/ 0 h 5439915"/>
              <a:gd name="connsiteX22" fmla="*/ 4591147 w 5523024"/>
              <a:gd name="connsiteY22" fmla="*/ 5066349 h 5439915"/>
              <a:gd name="connsiteX23" fmla="*/ 3727508 w 5523024"/>
              <a:gd name="connsiteY23" fmla="*/ 5066349 h 543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23024" h="5439915">
                <a:moveTo>
                  <a:pt x="0" y="373567"/>
                </a:moveTo>
                <a:lnTo>
                  <a:pt x="863639" y="373567"/>
                </a:lnTo>
                <a:lnTo>
                  <a:pt x="863639" y="5439915"/>
                </a:lnTo>
                <a:lnTo>
                  <a:pt x="0" y="5439915"/>
                </a:lnTo>
                <a:close/>
                <a:moveTo>
                  <a:pt x="1863754" y="373566"/>
                </a:moveTo>
                <a:lnTo>
                  <a:pt x="2727393" y="373566"/>
                </a:lnTo>
                <a:lnTo>
                  <a:pt x="2727393" y="5439915"/>
                </a:lnTo>
                <a:lnTo>
                  <a:pt x="1863754" y="5439915"/>
                </a:lnTo>
                <a:close/>
                <a:moveTo>
                  <a:pt x="2795631" y="221167"/>
                </a:moveTo>
                <a:lnTo>
                  <a:pt x="3659270" y="221167"/>
                </a:lnTo>
                <a:lnTo>
                  <a:pt x="3659270" y="5439915"/>
                </a:lnTo>
                <a:lnTo>
                  <a:pt x="2795631" y="5439915"/>
                </a:lnTo>
                <a:close/>
                <a:moveTo>
                  <a:pt x="4659385" y="221167"/>
                </a:moveTo>
                <a:lnTo>
                  <a:pt x="5523024" y="221167"/>
                </a:lnTo>
                <a:lnTo>
                  <a:pt x="5523024" y="5439915"/>
                </a:lnTo>
                <a:lnTo>
                  <a:pt x="4659385" y="5439915"/>
                </a:lnTo>
                <a:close/>
                <a:moveTo>
                  <a:pt x="931877" y="0"/>
                </a:moveTo>
                <a:lnTo>
                  <a:pt x="1795516" y="0"/>
                </a:lnTo>
                <a:lnTo>
                  <a:pt x="1795516" y="5066349"/>
                </a:lnTo>
                <a:lnTo>
                  <a:pt x="931877" y="5066349"/>
                </a:lnTo>
                <a:close/>
                <a:moveTo>
                  <a:pt x="3727508" y="0"/>
                </a:moveTo>
                <a:lnTo>
                  <a:pt x="4591147" y="0"/>
                </a:lnTo>
                <a:lnTo>
                  <a:pt x="4591147" y="5066349"/>
                </a:lnTo>
                <a:lnTo>
                  <a:pt x="3727508" y="5066349"/>
                </a:lnTo>
                <a:close/>
              </a:path>
            </a:pathLst>
          </a:custGeom>
        </p:spPr>
        <p:txBody>
          <a:bodyPr wrap="square">
            <a:noAutofit/>
          </a:bodyPr>
          <a:lstStyle>
            <a:lvl1pPr>
              <a:defRPr sz="1200"/>
            </a:lvl1pPr>
          </a:lstStyle>
          <a:p>
            <a:endParaRPr lang="en-US" dirty="0"/>
          </a:p>
        </p:txBody>
      </p:sp>
      <p:sp>
        <p:nvSpPr>
          <p:cNvPr id="18" name="Text Placeholder 17">
            <a:extLst>
              <a:ext uri="{FF2B5EF4-FFF2-40B4-BE49-F238E27FC236}">
                <a16:creationId xmlns:a16="http://schemas.microsoft.com/office/drawing/2014/main" xmlns="" id="{9659E25B-AC41-4220-B7EB-4171260D110F}"/>
              </a:ext>
            </a:extLst>
          </p:cNvPr>
          <p:cNvSpPr>
            <a:spLocks noGrp="1"/>
          </p:cNvSpPr>
          <p:nvPr>
            <p:ph type="body" sz="quarter" idx="19" hasCustomPrompt="1"/>
          </p:nvPr>
        </p:nvSpPr>
        <p:spPr>
          <a:xfrm>
            <a:off x="1234440" y="1311966"/>
            <a:ext cx="4114800" cy="1317597"/>
          </a:xfrm>
          <a:prstGeom prst="rect">
            <a:avLst/>
          </a:prstGeom>
        </p:spPr>
        <p:txBody>
          <a:bodyPr/>
          <a:lstStyle>
            <a:lvl1pPr marL="0" indent="0" algn="r">
              <a:buNone/>
              <a:defRPr sz="4000" b="1">
                <a:solidFill>
                  <a:schemeClr val="bg2">
                    <a:lumMod val="25000"/>
                  </a:schemeClr>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1872647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22860B9-12F7-48F6-B828-46F31879C315}"/>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3" name="Footer Placeholder 2">
            <a:extLst>
              <a:ext uri="{FF2B5EF4-FFF2-40B4-BE49-F238E27FC236}">
                <a16:creationId xmlns:a16="http://schemas.microsoft.com/office/drawing/2014/main" xmlns="" id="{64B30C79-6282-4A98-B155-3483B56D475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xmlns="" id="{72562DD2-3853-45D2-B2FE-FE6EF9F86C0A}"/>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Tree>
    <p:extLst>
      <p:ext uri="{BB962C8B-B14F-4D97-AF65-F5344CB8AC3E}">
        <p14:creationId xmlns:p14="http://schemas.microsoft.com/office/powerpoint/2010/main" val="11571551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xmlns="" id="{B5F2F400-9E5F-4582-A7D1-E4F7E09C175B}"/>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6" name="Footer Placeholder 5">
            <a:extLst>
              <a:ext uri="{FF2B5EF4-FFF2-40B4-BE49-F238E27FC236}">
                <a16:creationId xmlns:a16="http://schemas.microsoft.com/office/drawing/2014/main" xmlns="" id="{0D5DF9C8-6927-41D9-BE4B-36351B002A4B}"/>
              </a:ext>
            </a:extLst>
          </p:cNvPr>
          <p:cNvSpPr>
            <a:spLocks noGrp="1"/>
          </p:cNvSpPr>
          <p:nvPr>
            <p:ph type="ftr" sz="quarter" idx="11"/>
          </p:nvPr>
        </p:nvSpPr>
        <p:spPr>
          <a:xfrm>
            <a:off x="4038600" y="6356350"/>
            <a:ext cx="2289629"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D1DC5920-40A0-48F2-811D-C0761FD18232}"/>
              </a:ext>
            </a:extLst>
          </p:cNvPr>
          <p:cNvSpPr>
            <a:spLocks noGrp="1"/>
          </p:cNvSpPr>
          <p:nvPr>
            <p:ph type="sldNum" sz="quarter" idx="12"/>
          </p:nvPr>
        </p:nvSpPr>
        <p:spPr>
          <a:xfrm>
            <a:off x="11553368" y="6356350"/>
            <a:ext cx="555171" cy="365125"/>
          </a:xfrm>
          <a:prstGeom prst="rect">
            <a:avLst/>
          </a:prstGeom>
        </p:spPr>
        <p:txBody>
          <a:bodyPr/>
          <a:lstStyle/>
          <a:p>
            <a:fld id="{B1DC0A37-4417-4D92-ACF4-CB362CCBE5D2}" type="slidenum">
              <a:rPr lang="en-US" smtClean="0"/>
              <a:t>‹#›</a:t>
            </a:fld>
            <a:endParaRPr lang="en-US"/>
          </a:p>
        </p:txBody>
      </p:sp>
      <p:sp>
        <p:nvSpPr>
          <p:cNvPr id="11" name="Picture Placeholder 9">
            <a:extLst>
              <a:ext uri="{FF2B5EF4-FFF2-40B4-BE49-F238E27FC236}">
                <a16:creationId xmlns:a16="http://schemas.microsoft.com/office/drawing/2014/main" xmlns="" id="{98A3D746-68AF-4D14-93D1-5CC4B1854F44}"/>
              </a:ext>
            </a:extLst>
          </p:cNvPr>
          <p:cNvSpPr>
            <a:spLocks noGrp="1"/>
          </p:cNvSpPr>
          <p:nvPr>
            <p:ph type="pic" sz="quarter" idx="14"/>
          </p:nvPr>
        </p:nvSpPr>
        <p:spPr>
          <a:xfrm>
            <a:off x="6923372" y="-815154"/>
            <a:ext cx="1797782" cy="1799726"/>
          </a:xfrm>
          <a:prstGeom prst="ellipse">
            <a:avLst/>
          </a:prstGeom>
        </p:spPr>
        <p:txBody>
          <a:bodyPr/>
          <a:lstStyle>
            <a:lvl1pPr marL="0" indent="0" algn="ctr">
              <a:buNone/>
              <a:defRPr sz="1400"/>
            </a:lvl1pPr>
          </a:lstStyle>
          <a:p>
            <a:endParaRPr lang="en-US" dirty="0"/>
          </a:p>
        </p:txBody>
      </p:sp>
      <p:sp>
        <p:nvSpPr>
          <p:cNvPr id="12" name="Picture Placeholder 9">
            <a:extLst>
              <a:ext uri="{FF2B5EF4-FFF2-40B4-BE49-F238E27FC236}">
                <a16:creationId xmlns:a16="http://schemas.microsoft.com/office/drawing/2014/main" xmlns="" id="{6CCCCBC0-1866-4FE8-B263-52676651F5CF}"/>
              </a:ext>
            </a:extLst>
          </p:cNvPr>
          <p:cNvSpPr>
            <a:spLocks noGrp="1"/>
          </p:cNvSpPr>
          <p:nvPr>
            <p:ph type="pic" sz="quarter" idx="15"/>
          </p:nvPr>
        </p:nvSpPr>
        <p:spPr>
          <a:xfrm>
            <a:off x="6923372" y="1275393"/>
            <a:ext cx="1797782" cy="1799726"/>
          </a:xfrm>
          <a:prstGeom prst="ellipse">
            <a:avLst/>
          </a:prstGeom>
        </p:spPr>
        <p:txBody>
          <a:bodyPr/>
          <a:lstStyle>
            <a:lvl1pPr marL="0" indent="0" algn="ctr">
              <a:buNone/>
              <a:defRPr sz="1400"/>
            </a:lvl1pPr>
          </a:lstStyle>
          <a:p>
            <a:endParaRPr lang="en-US" dirty="0"/>
          </a:p>
        </p:txBody>
      </p:sp>
      <p:sp>
        <p:nvSpPr>
          <p:cNvPr id="13" name="Picture Placeholder 9">
            <a:extLst>
              <a:ext uri="{FF2B5EF4-FFF2-40B4-BE49-F238E27FC236}">
                <a16:creationId xmlns:a16="http://schemas.microsoft.com/office/drawing/2014/main" xmlns="" id="{66D321B2-47AC-48CA-A41B-895BA90C057D}"/>
              </a:ext>
            </a:extLst>
          </p:cNvPr>
          <p:cNvSpPr>
            <a:spLocks noGrp="1"/>
          </p:cNvSpPr>
          <p:nvPr>
            <p:ph type="pic" sz="quarter" idx="16"/>
          </p:nvPr>
        </p:nvSpPr>
        <p:spPr>
          <a:xfrm>
            <a:off x="6923372" y="3365940"/>
            <a:ext cx="1797782" cy="1799726"/>
          </a:xfrm>
          <a:prstGeom prst="ellipse">
            <a:avLst/>
          </a:prstGeom>
        </p:spPr>
        <p:txBody>
          <a:bodyPr/>
          <a:lstStyle>
            <a:lvl1pPr marL="0" indent="0" algn="ctr">
              <a:buNone/>
              <a:defRPr sz="1400"/>
            </a:lvl1pPr>
          </a:lstStyle>
          <a:p>
            <a:endParaRPr lang="en-US" dirty="0"/>
          </a:p>
        </p:txBody>
      </p:sp>
      <p:sp>
        <p:nvSpPr>
          <p:cNvPr id="14" name="Picture Placeholder 9">
            <a:extLst>
              <a:ext uri="{FF2B5EF4-FFF2-40B4-BE49-F238E27FC236}">
                <a16:creationId xmlns:a16="http://schemas.microsoft.com/office/drawing/2014/main" xmlns="" id="{DD06B7E9-BC44-47F4-A75B-8334E2FD52FC}"/>
              </a:ext>
            </a:extLst>
          </p:cNvPr>
          <p:cNvSpPr>
            <a:spLocks noGrp="1"/>
          </p:cNvSpPr>
          <p:nvPr>
            <p:ph type="pic" sz="quarter" idx="17"/>
          </p:nvPr>
        </p:nvSpPr>
        <p:spPr>
          <a:xfrm>
            <a:off x="6923372" y="5456487"/>
            <a:ext cx="1797782" cy="1799726"/>
          </a:xfrm>
          <a:prstGeom prst="ellipse">
            <a:avLst/>
          </a:prstGeom>
        </p:spPr>
        <p:txBody>
          <a:bodyPr/>
          <a:lstStyle>
            <a:lvl1pPr marL="0" indent="0" algn="ctr">
              <a:buNone/>
              <a:defRPr sz="1400"/>
            </a:lvl1pPr>
          </a:lstStyle>
          <a:p>
            <a:endParaRPr lang="en-US" dirty="0"/>
          </a:p>
        </p:txBody>
      </p:sp>
      <p:sp>
        <p:nvSpPr>
          <p:cNvPr id="17" name="Picture Placeholder 9">
            <a:extLst>
              <a:ext uri="{FF2B5EF4-FFF2-40B4-BE49-F238E27FC236}">
                <a16:creationId xmlns:a16="http://schemas.microsoft.com/office/drawing/2014/main" xmlns="" id="{1EE47DD6-AC01-432C-831F-77586BCC3BBA}"/>
              </a:ext>
            </a:extLst>
          </p:cNvPr>
          <p:cNvSpPr>
            <a:spLocks noGrp="1"/>
          </p:cNvSpPr>
          <p:nvPr>
            <p:ph type="pic" sz="quarter" idx="20"/>
          </p:nvPr>
        </p:nvSpPr>
        <p:spPr>
          <a:xfrm>
            <a:off x="8978482" y="4428556"/>
            <a:ext cx="1797782" cy="1799726"/>
          </a:xfrm>
          <a:prstGeom prst="ellipse">
            <a:avLst/>
          </a:prstGeom>
        </p:spPr>
        <p:txBody>
          <a:bodyPr/>
          <a:lstStyle>
            <a:lvl1pPr marL="0" indent="0" algn="ctr">
              <a:buNone/>
              <a:defRPr sz="1400"/>
            </a:lvl1pPr>
          </a:lstStyle>
          <a:p>
            <a:endParaRPr lang="en-US" dirty="0"/>
          </a:p>
        </p:txBody>
      </p:sp>
      <p:sp>
        <p:nvSpPr>
          <p:cNvPr id="22" name="Picture Placeholder 9">
            <a:extLst>
              <a:ext uri="{FF2B5EF4-FFF2-40B4-BE49-F238E27FC236}">
                <a16:creationId xmlns:a16="http://schemas.microsoft.com/office/drawing/2014/main" xmlns="" id="{59FAF888-D431-4CC6-9CBB-1514477596E1}"/>
              </a:ext>
            </a:extLst>
          </p:cNvPr>
          <p:cNvSpPr>
            <a:spLocks noGrp="1"/>
          </p:cNvSpPr>
          <p:nvPr>
            <p:ph type="pic" sz="quarter" idx="25"/>
          </p:nvPr>
        </p:nvSpPr>
        <p:spPr>
          <a:xfrm>
            <a:off x="8978482" y="2338009"/>
            <a:ext cx="1797782" cy="1799726"/>
          </a:xfrm>
          <a:prstGeom prst="ellipse">
            <a:avLst/>
          </a:prstGeom>
        </p:spPr>
        <p:txBody>
          <a:bodyPr/>
          <a:lstStyle>
            <a:lvl1pPr marL="0" indent="0" algn="ctr">
              <a:buNone/>
              <a:defRPr sz="1400"/>
            </a:lvl1pPr>
          </a:lstStyle>
          <a:p>
            <a:endParaRPr lang="en-US" dirty="0"/>
          </a:p>
        </p:txBody>
      </p:sp>
      <p:sp>
        <p:nvSpPr>
          <p:cNvPr id="23" name="Picture Placeholder 9">
            <a:extLst>
              <a:ext uri="{FF2B5EF4-FFF2-40B4-BE49-F238E27FC236}">
                <a16:creationId xmlns:a16="http://schemas.microsoft.com/office/drawing/2014/main" xmlns="" id="{0478865B-212C-4302-A6B0-F235E543759A}"/>
              </a:ext>
            </a:extLst>
          </p:cNvPr>
          <p:cNvSpPr>
            <a:spLocks noGrp="1"/>
          </p:cNvSpPr>
          <p:nvPr>
            <p:ph type="pic" sz="quarter" idx="26"/>
          </p:nvPr>
        </p:nvSpPr>
        <p:spPr>
          <a:xfrm>
            <a:off x="8978482" y="247462"/>
            <a:ext cx="1797782" cy="1799726"/>
          </a:xfrm>
          <a:prstGeom prst="ellipse">
            <a:avLst/>
          </a:prstGeom>
        </p:spPr>
        <p:txBody>
          <a:bodyPr/>
          <a:lstStyle>
            <a:lvl1pPr marL="0" indent="0" algn="ctr">
              <a:buNone/>
              <a:defRPr sz="1400"/>
            </a:lvl1pPr>
          </a:lstStyle>
          <a:p>
            <a:endParaRPr lang="en-US" dirty="0"/>
          </a:p>
        </p:txBody>
      </p:sp>
    </p:spTree>
    <p:extLst>
      <p:ext uri="{BB962C8B-B14F-4D97-AF65-F5344CB8AC3E}">
        <p14:creationId xmlns:p14="http://schemas.microsoft.com/office/powerpoint/2010/main" val="41045735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C3EE2F5-9D3C-4BE7-9AD5-335B31CF2C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E5F98C4F-4BF6-47CF-ABEE-2B12748C47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D539070-70D2-4DD1-A439-155343FE262E}"/>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6151AB30-CD74-471D-9FA6-ADC0C901E6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6A137C4-F19E-4521-8DCB-4E0CF9CA3193}"/>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26839007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xmlns="" id="{BC44E1E4-126D-48C8-B652-245BC93D7F94}"/>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6" name="Footer Placeholder 5">
            <a:extLst>
              <a:ext uri="{FF2B5EF4-FFF2-40B4-BE49-F238E27FC236}">
                <a16:creationId xmlns:a16="http://schemas.microsoft.com/office/drawing/2014/main" xmlns="" id="{DCE8E7B6-1D5D-4DFE-BFB8-08F12C7787A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41714FEF-A5E7-483F-AFB4-D741EB93703C}"/>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9" name="Picture Placeholder 8">
            <a:extLst>
              <a:ext uri="{FF2B5EF4-FFF2-40B4-BE49-F238E27FC236}">
                <a16:creationId xmlns:a16="http://schemas.microsoft.com/office/drawing/2014/main" xmlns="" id="{AC6D0CA0-1FA0-40A1-AC43-E1C6DDD6359F}"/>
              </a:ext>
            </a:extLst>
          </p:cNvPr>
          <p:cNvSpPr>
            <a:spLocks noGrp="1"/>
          </p:cNvSpPr>
          <p:nvPr>
            <p:ph type="pic" sz="quarter" idx="13"/>
          </p:nvPr>
        </p:nvSpPr>
        <p:spPr>
          <a:xfrm>
            <a:off x="6702620" y="2298691"/>
            <a:ext cx="663934" cy="663934"/>
          </a:xfrm>
          <a:prstGeom prst="ellipse">
            <a:avLst/>
          </a:prstGeom>
        </p:spPr>
        <p:txBody>
          <a:bodyPr/>
          <a:lstStyle>
            <a:lvl1pPr marL="0" indent="0" algn="ctr">
              <a:buNone/>
              <a:defRPr sz="800"/>
            </a:lvl1pPr>
          </a:lstStyle>
          <a:p>
            <a:endParaRPr lang="en-US" dirty="0"/>
          </a:p>
        </p:txBody>
      </p:sp>
      <p:sp>
        <p:nvSpPr>
          <p:cNvPr id="20" name="Picture Placeholder 8">
            <a:extLst>
              <a:ext uri="{FF2B5EF4-FFF2-40B4-BE49-F238E27FC236}">
                <a16:creationId xmlns:a16="http://schemas.microsoft.com/office/drawing/2014/main" xmlns="" id="{FA29A77C-7228-4831-A8C9-8594391E06C3}"/>
              </a:ext>
            </a:extLst>
          </p:cNvPr>
          <p:cNvSpPr>
            <a:spLocks noGrp="1"/>
          </p:cNvSpPr>
          <p:nvPr>
            <p:ph type="pic" sz="quarter" idx="14"/>
          </p:nvPr>
        </p:nvSpPr>
        <p:spPr>
          <a:xfrm>
            <a:off x="6702620" y="4117009"/>
            <a:ext cx="663934" cy="663934"/>
          </a:xfrm>
          <a:prstGeom prst="ellipse">
            <a:avLst/>
          </a:prstGeom>
        </p:spPr>
        <p:txBody>
          <a:bodyPr/>
          <a:lstStyle>
            <a:lvl1pPr marL="0" indent="0" algn="ctr">
              <a:buNone/>
              <a:defRPr sz="800"/>
            </a:lvl1pPr>
          </a:lstStyle>
          <a:p>
            <a:endParaRPr lang="en-US" dirty="0"/>
          </a:p>
        </p:txBody>
      </p:sp>
      <p:sp>
        <p:nvSpPr>
          <p:cNvPr id="21" name="Picture Placeholder 8">
            <a:extLst>
              <a:ext uri="{FF2B5EF4-FFF2-40B4-BE49-F238E27FC236}">
                <a16:creationId xmlns:a16="http://schemas.microsoft.com/office/drawing/2014/main" xmlns="" id="{18D74219-4053-40B5-9E43-F0EE666D45D9}"/>
              </a:ext>
            </a:extLst>
          </p:cNvPr>
          <p:cNvSpPr>
            <a:spLocks noGrp="1"/>
          </p:cNvSpPr>
          <p:nvPr>
            <p:ph type="pic" sz="quarter" idx="15"/>
          </p:nvPr>
        </p:nvSpPr>
        <p:spPr>
          <a:xfrm>
            <a:off x="4791162" y="3254169"/>
            <a:ext cx="663934" cy="663934"/>
          </a:xfrm>
          <a:prstGeom prst="ellipse">
            <a:avLst/>
          </a:prstGeom>
        </p:spPr>
        <p:txBody>
          <a:bodyPr/>
          <a:lstStyle>
            <a:lvl1pPr marL="0" indent="0" algn="ctr">
              <a:buNone/>
              <a:defRPr sz="800"/>
            </a:lvl1pPr>
          </a:lstStyle>
          <a:p>
            <a:endParaRPr lang="en-US" dirty="0"/>
          </a:p>
        </p:txBody>
      </p:sp>
      <p:sp>
        <p:nvSpPr>
          <p:cNvPr id="22" name="Picture Placeholder 8">
            <a:extLst>
              <a:ext uri="{FF2B5EF4-FFF2-40B4-BE49-F238E27FC236}">
                <a16:creationId xmlns:a16="http://schemas.microsoft.com/office/drawing/2014/main" xmlns="" id="{13731221-BE82-4959-B49B-6F1091980358}"/>
              </a:ext>
            </a:extLst>
          </p:cNvPr>
          <p:cNvSpPr>
            <a:spLocks noGrp="1"/>
          </p:cNvSpPr>
          <p:nvPr>
            <p:ph type="pic" sz="quarter" idx="16"/>
          </p:nvPr>
        </p:nvSpPr>
        <p:spPr>
          <a:xfrm>
            <a:off x="4791162" y="5009601"/>
            <a:ext cx="663934" cy="663934"/>
          </a:xfrm>
          <a:prstGeom prst="ellipse">
            <a:avLst/>
          </a:prstGeom>
        </p:spPr>
        <p:txBody>
          <a:bodyPr/>
          <a:lstStyle>
            <a:lvl1pPr marL="0" indent="0" algn="ctr">
              <a:buNone/>
              <a:defRPr sz="800"/>
            </a:lvl1pPr>
          </a:lstStyle>
          <a:p>
            <a:endParaRPr lang="en-US" dirty="0"/>
          </a:p>
        </p:txBody>
      </p:sp>
    </p:spTree>
    <p:extLst>
      <p:ext uri="{BB962C8B-B14F-4D97-AF65-F5344CB8AC3E}">
        <p14:creationId xmlns:p14="http://schemas.microsoft.com/office/powerpoint/2010/main" val="38766767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xmlns="" id="{7DE56D34-3751-478D-AD43-F626C7C850A1}"/>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5" name="Footer Placeholder 4">
            <a:extLst>
              <a:ext uri="{FF2B5EF4-FFF2-40B4-BE49-F238E27FC236}">
                <a16:creationId xmlns:a16="http://schemas.microsoft.com/office/drawing/2014/main" xmlns="" id="{4E888D66-B4F9-4BE8-A98F-F5BF144F9EB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2AF2AD78-3379-49DC-ACCA-94EAC51C384F}"/>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9" name="Picture Placeholder 8">
            <a:extLst>
              <a:ext uri="{FF2B5EF4-FFF2-40B4-BE49-F238E27FC236}">
                <a16:creationId xmlns:a16="http://schemas.microsoft.com/office/drawing/2014/main" xmlns="" id="{7491A51F-B132-4C21-AC1E-CCBEBB337C41}"/>
              </a:ext>
            </a:extLst>
          </p:cNvPr>
          <p:cNvSpPr>
            <a:spLocks noGrp="1"/>
          </p:cNvSpPr>
          <p:nvPr>
            <p:ph type="pic" sz="quarter" idx="13"/>
          </p:nvPr>
        </p:nvSpPr>
        <p:spPr>
          <a:xfrm>
            <a:off x="3746500" y="1473200"/>
            <a:ext cx="742950" cy="742950"/>
          </a:xfrm>
          <a:prstGeom prst="ellipse">
            <a:avLst/>
          </a:prstGeom>
        </p:spPr>
        <p:txBody>
          <a:bodyPr/>
          <a:lstStyle>
            <a:lvl1pPr marL="0" indent="0" algn="ctr">
              <a:buNone/>
              <a:defRPr sz="800"/>
            </a:lvl1pPr>
          </a:lstStyle>
          <a:p>
            <a:endParaRPr lang="en-US" dirty="0"/>
          </a:p>
        </p:txBody>
      </p:sp>
      <p:sp>
        <p:nvSpPr>
          <p:cNvPr id="10" name="Picture Placeholder 8">
            <a:extLst>
              <a:ext uri="{FF2B5EF4-FFF2-40B4-BE49-F238E27FC236}">
                <a16:creationId xmlns:a16="http://schemas.microsoft.com/office/drawing/2014/main" xmlns="" id="{9A7D6FC4-B0C0-432B-9398-F07BEAA9314C}"/>
              </a:ext>
            </a:extLst>
          </p:cNvPr>
          <p:cNvSpPr>
            <a:spLocks noGrp="1"/>
          </p:cNvSpPr>
          <p:nvPr>
            <p:ph type="pic" sz="quarter" idx="14"/>
          </p:nvPr>
        </p:nvSpPr>
        <p:spPr>
          <a:xfrm>
            <a:off x="1537970" y="3219450"/>
            <a:ext cx="862330" cy="862330"/>
          </a:xfrm>
          <a:prstGeom prst="ellipse">
            <a:avLst/>
          </a:prstGeom>
        </p:spPr>
        <p:txBody>
          <a:bodyPr/>
          <a:lstStyle>
            <a:lvl1pPr marL="0" indent="0" algn="ctr">
              <a:buNone/>
              <a:defRPr sz="800"/>
            </a:lvl1pPr>
          </a:lstStyle>
          <a:p>
            <a:endParaRPr lang="en-US" dirty="0"/>
          </a:p>
        </p:txBody>
      </p:sp>
      <p:sp>
        <p:nvSpPr>
          <p:cNvPr id="11" name="Picture Placeholder 8">
            <a:extLst>
              <a:ext uri="{FF2B5EF4-FFF2-40B4-BE49-F238E27FC236}">
                <a16:creationId xmlns:a16="http://schemas.microsoft.com/office/drawing/2014/main" xmlns="" id="{46667767-FC00-4214-95C0-3081FDD069C1}"/>
              </a:ext>
            </a:extLst>
          </p:cNvPr>
          <p:cNvSpPr>
            <a:spLocks noGrp="1"/>
          </p:cNvSpPr>
          <p:nvPr>
            <p:ph type="pic" sz="quarter" idx="15"/>
          </p:nvPr>
        </p:nvSpPr>
        <p:spPr>
          <a:xfrm>
            <a:off x="2884170" y="4490720"/>
            <a:ext cx="862330" cy="862330"/>
          </a:xfrm>
          <a:prstGeom prst="ellipse">
            <a:avLst/>
          </a:prstGeom>
        </p:spPr>
        <p:txBody>
          <a:bodyPr/>
          <a:lstStyle>
            <a:lvl1pPr marL="0" indent="0" algn="ctr">
              <a:buNone/>
              <a:defRPr sz="800"/>
            </a:lvl1pPr>
          </a:lstStyle>
          <a:p>
            <a:endParaRPr lang="en-US" dirty="0"/>
          </a:p>
        </p:txBody>
      </p:sp>
      <p:sp>
        <p:nvSpPr>
          <p:cNvPr id="12" name="Picture Placeholder 8">
            <a:extLst>
              <a:ext uri="{FF2B5EF4-FFF2-40B4-BE49-F238E27FC236}">
                <a16:creationId xmlns:a16="http://schemas.microsoft.com/office/drawing/2014/main" xmlns="" id="{31D8CBD7-848D-40AC-86DE-47586604E216}"/>
              </a:ext>
            </a:extLst>
          </p:cNvPr>
          <p:cNvSpPr>
            <a:spLocks noGrp="1"/>
          </p:cNvSpPr>
          <p:nvPr>
            <p:ph type="pic" sz="quarter" idx="16"/>
          </p:nvPr>
        </p:nvSpPr>
        <p:spPr>
          <a:xfrm>
            <a:off x="5596890" y="3091815"/>
            <a:ext cx="674370" cy="674370"/>
          </a:xfrm>
          <a:prstGeom prst="ellipse">
            <a:avLst/>
          </a:prstGeom>
        </p:spPr>
        <p:txBody>
          <a:bodyPr/>
          <a:lstStyle>
            <a:lvl1pPr marL="0" indent="0" algn="ctr">
              <a:buNone/>
              <a:defRPr sz="800"/>
            </a:lvl1pPr>
          </a:lstStyle>
          <a:p>
            <a:endParaRPr lang="en-US" dirty="0"/>
          </a:p>
        </p:txBody>
      </p:sp>
      <p:sp>
        <p:nvSpPr>
          <p:cNvPr id="13" name="Picture Placeholder 8">
            <a:extLst>
              <a:ext uri="{FF2B5EF4-FFF2-40B4-BE49-F238E27FC236}">
                <a16:creationId xmlns:a16="http://schemas.microsoft.com/office/drawing/2014/main" xmlns="" id="{67048260-A896-4FB6-9885-4F013EA9E309}"/>
              </a:ext>
            </a:extLst>
          </p:cNvPr>
          <p:cNvSpPr>
            <a:spLocks noGrp="1"/>
          </p:cNvSpPr>
          <p:nvPr>
            <p:ph type="pic" sz="quarter" idx="17"/>
          </p:nvPr>
        </p:nvSpPr>
        <p:spPr>
          <a:xfrm>
            <a:off x="4872990" y="2623185"/>
            <a:ext cx="308610" cy="308610"/>
          </a:xfrm>
          <a:prstGeom prst="ellipse">
            <a:avLst/>
          </a:prstGeom>
        </p:spPr>
        <p:txBody>
          <a:bodyPr/>
          <a:lstStyle>
            <a:lvl1pPr marL="0" indent="0" algn="ctr">
              <a:buNone/>
              <a:defRPr sz="100"/>
            </a:lvl1pPr>
          </a:lstStyle>
          <a:p>
            <a:endParaRPr lang="en-US" dirty="0"/>
          </a:p>
        </p:txBody>
      </p:sp>
      <p:sp>
        <p:nvSpPr>
          <p:cNvPr id="14" name="Picture Placeholder 8">
            <a:extLst>
              <a:ext uri="{FF2B5EF4-FFF2-40B4-BE49-F238E27FC236}">
                <a16:creationId xmlns:a16="http://schemas.microsoft.com/office/drawing/2014/main" xmlns="" id="{24EEF716-610D-4C42-8AA8-9BA0F45404E3}"/>
              </a:ext>
            </a:extLst>
          </p:cNvPr>
          <p:cNvSpPr>
            <a:spLocks noGrp="1"/>
          </p:cNvSpPr>
          <p:nvPr>
            <p:ph type="pic" sz="quarter" idx="18"/>
          </p:nvPr>
        </p:nvSpPr>
        <p:spPr>
          <a:xfrm>
            <a:off x="2752725" y="2359660"/>
            <a:ext cx="308610" cy="308610"/>
          </a:xfrm>
          <a:prstGeom prst="ellipse">
            <a:avLst/>
          </a:prstGeom>
        </p:spPr>
        <p:txBody>
          <a:bodyPr/>
          <a:lstStyle>
            <a:lvl1pPr marL="0" indent="0" algn="ctr">
              <a:buNone/>
              <a:defRPr sz="100"/>
            </a:lvl1pPr>
          </a:lstStyle>
          <a:p>
            <a:endParaRPr lang="en-US" dirty="0"/>
          </a:p>
        </p:txBody>
      </p:sp>
      <p:sp>
        <p:nvSpPr>
          <p:cNvPr id="15" name="Picture Placeholder 8">
            <a:extLst>
              <a:ext uri="{FF2B5EF4-FFF2-40B4-BE49-F238E27FC236}">
                <a16:creationId xmlns:a16="http://schemas.microsoft.com/office/drawing/2014/main" xmlns="" id="{46DD7D0E-56CB-410F-AD15-4FF51FEF0B1D}"/>
              </a:ext>
            </a:extLst>
          </p:cNvPr>
          <p:cNvSpPr>
            <a:spLocks noGrp="1"/>
          </p:cNvSpPr>
          <p:nvPr>
            <p:ph type="pic" sz="quarter" idx="19"/>
          </p:nvPr>
        </p:nvSpPr>
        <p:spPr>
          <a:xfrm>
            <a:off x="4601210" y="3877945"/>
            <a:ext cx="466090" cy="466090"/>
          </a:xfrm>
          <a:prstGeom prst="ellipse">
            <a:avLst/>
          </a:prstGeom>
        </p:spPr>
        <p:txBody>
          <a:bodyPr/>
          <a:lstStyle>
            <a:lvl1pPr marL="0" indent="0" algn="ctr">
              <a:buNone/>
              <a:defRPr sz="100"/>
            </a:lvl1pPr>
          </a:lstStyle>
          <a:p>
            <a:endParaRPr lang="en-US" dirty="0"/>
          </a:p>
        </p:txBody>
      </p:sp>
      <p:sp>
        <p:nvSpPr>
          <p:cNvPr id="16" name="Picture Placeholder 8">
            <a:extLst>
              <a:ext uri="{FF2B5EF4-FFF2-40B4-BE49-F238E27FC236}">
                <a16:creationId xmlns:a16="http://schemas.microsoft.com/office/drawing/2014/main" xmlns="" id="{0EDD61E1-0948-49D1-991F-0D7E40BBA5C1}"/>
              </a:ext>
            </a:extLst>
          </p:cNvPr>
          <p:cNvSpPr>
            <a:spLocks noGrp="1"/>
          </p:cNvSpPr>
          <p:nvPr>
            <p:ph type="pic" sz="quarter" idx="20"/>
          </p:nvPr>
        </p:nvSpPr>
        <p:spPr>
          <a:xfrm>
            <a:off x="3073400" y="2614295"/>
            <a:ext cx="1263650" cy="1263650"/>
          </a:xfrm>
          <a:prstGeom prst="ellipse">
            <a:avLst/>
          </a:prstGeom>
        </p:spPr>
        <p:txBody>
          <a:bodyPr/>
          <a:lstStyle>
            <a:lvl1pPr marL="0" indent="0" algn="ctr">
              <a:buNone/>
              <a:defRPr sz="800"/>
            </a:lvl1pPr>
          </a:lstStyle>
          <a:p>
            <a:endParaRPr lang="en-US" dirty="0"/>
          </a:p>
        </p:txBody>
      </p:sp>
      <p:sp>
        <p:nvSpPr>
          <p:cNvPr id="17" name="Picture Placeholder 8">
            <a:extLst>
              <a:ext uri="{FF2B5EF4-FFF2-40B4-BE49-F238E27FC236}">
                <a16:creationId xmlns:a16="http://schemas.microsoft.com/office/drawing/2014/main" xmlns="" id="{7675621D-699E-4270-A814-3A37CFAC306D}"/>
              </a:ext>
            </a:extLst>
          </p:cNvPr>
          <p:cNvSpPr>
            <a:spLocks noGrp="1"/>
          </p:cNvSpPr>
          <p:nvPr>
            <p:ph type="pic" sz="quarter" idx="21"/>
          </p:nvPr>
        </p:nvSpPr>
        <p:spPr>
          <a:xfrm>
            <a:off x="1690370" y="2158365"/>
            <a:ext cx="420370" cy="420370"/>
          </a:xfrm>
          <a:prstGeom prst="ellipse">
            <a:avLst/>
          </a:prstGeom>
        </p:spPr>
        <p:txBody>
          <a:bodyPr/>
          <a:lstStyle>
            <a:lvl1pPr marL="0" indent="0" algn="ctr">
              <a:buNone/>
              <a:defRPr sz="100"/>
            </a:lvl1pPr>
          </a:lstStyle>
          <a:p>
            <a:endParaRPr lang="en-US" dirty="0"/>
          </a:p>
        </p:txBody>
      </p:sp>
    </p:spTree>
    <p:extLst>
      <p:ext uri="{BB962C8B-B14F-4D97-AF65-F5344CB8AC3E}">
        <p14:creationId xmlns:p14="http://schemas.microsoft.com/office/powerpoint/2010/main" val="24846875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xmlns="" id="{428C92AE-8981-45B2-A82B-CA436A0EC8F8}"/>
              </a:ext>
            </a:extLst>
          </p:cNvPr>
          <p:cNvSpPr>
            <a:spLocks noGrp="1"/>
          </p:cNvSpPr>
          <p:nvPr>
            <p:ph type="dt" sz="half" idx="10"/>
          </p:nvPr>
        </p:nvSpPr>
        <p:spPr>
          <a:xfrm>
            <a:off x="838200" y="6356350"/>
            <a:ext cx="2743200" cy="365125"/>
          </a:xfrm>
          <a:prstGeom prst="rect">
            <a:avLst/>
          </a:prstGeom>
        </p:spPr>
        <p:txBody>
          <a:bodyPr/>
          <a:lstStyle/>
          <a:p>
            <a:fld id="{4D2A1BB4-14FB-429D-8F8B-A8D76D97CB45}" type="datetimeFigureOut">
              <a:rPr lang="en-US" smtClean="0"/>
              <a:t>4/22/2025</a:t>
            </a:fld>
            <a:endParaRPr lang="en-US"/>
          </a:p>
        </p:txBody>
      </p:sp>
      <p:sp>
        <p:nvSpPr>
          <p:cNvPr id="5" name="Footer Placeholder 4">
            <a:extLst>
              <a:ext uri="{FF2B5EF4-FFF2-40B4-BE49-F238E27FC236}">
                <a16:creationId xmlns:a16="http://schemas.microsoft.com/office/drawing/2014/main" xmlns="" id="{B569A7F8-CA5C-47C9-B9E2-EF5BE966D69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30EA8A6B-BAE0-461A-A898-0652F34A159B}"/>
              </a:ext>
            </a:extLst>
          </p:cNvPr>
          <p:cNvSpPr>
            <a:spLocks noGrp="1"/>
          </p:cNvSpPr>
          <p:nvPr>
            <p:ph type="sldNum" sz="quarter" idx="12"/>
          </p:nvPr>
        </p:nvSpPr>
        <p:spPr>
          <a:xfrm>
            <a:off x="8610600" y="6356350"/>
            <a:ext cx="2743200" cy="365125"/>
          </a:xfrm>
          <a:prstGeom prst="rect">
            <a:avLst/>
          </a:prstGeom>
        </p:spPr>
        <p:txBody>
          <a:bodyPr/>
          <a:lstStyle/>
          <a:p>
            <a:fld id="{B1DC0A37-4417-4D92-ACF4-CB362CCBE5D2}" type="slidenum">
              <a:rPr lang="en-US" smtClean="0"/>
              <a:t>‹#›</a:t>
            </a:fld>
            <a:endParaRPr lang="en-US"/>
          </a:p>
        </p:txBody>
      </p:sp>
      <p:sp>
        <p:nvSpPr>
          <p:cNvPr id="28" name="Picture Placeholder 27">
            <a:extLst>
              <a:ext uri="{FF2B5EF4-FFF2-40B4-BE49-F238E27FC236}">
                <a16:creationId xmlns:a16="http://schemas.microsoft.com/office/drawing/2014/main" xmlns="" id="{A0EAFB50-F9FE-425D-B5A4-CAD975C9A2CE}"/>
              </a:ext>
            </a:extLst>
          </p:cNvPr>
          <p:cNvSpPr>
            <a:spLocks noGrp="1"/>
          </p:cNvSpPr>
          <p:nvPr>
            <p:ph type="pic" sz="quarter" idx="13"/>
          </p:nvPr>
        </p:nvSpPr>
        <p:spPr>
          <a:xfrm>
            <a:off x="6459365" y="703830"/>
            <a:ext cx="5035723" cy="5447169"/>
          </a:xfrm>
          <a:custGeom>
            <a:avLst/>
            <a:gdLst>
              <a:gd name="connsiteX0" fmla="*/ 1022196 w 5035723"/>
              <a:gd name="connsiteY0" fmla="*/ 0 h 5447169"/>
              <a:gd name="connsiteX1" fmla="*/ 5035723 w 5035723"/>
              <a:gd name="connsiteY1" fmla="*/ 0 h 5447169"/>
              <a:gd name="connsiteX2" fmla="*/ 5035723 w 5035723"/>
              <a:gd name="connsiteY2" fmla="*/ 5447169 h 5447169"/>
              <a:gd name="connsiteX3" fmla="*/ 1025082 w 5035723"/>
              <a:gd name="connsiteY3" fmla="*/ 5447169 h 5447169"/>
              <a:gd name="connsiteX4" fmla="*/ 947777 w 5035723"/>
              <a:gd name="connsiteY4" fmla="*/ 5362113 h 5447169"/>
              <a:gd name="connsiteX5" fmla="*/ 0 w 5035723"/>
              <a:gd name="connsiteY5" fmla="*/ 2721997 h 5447169"/>
              <a:gd name="connsiteX6" fmla="*/ 947777 w 5035723"/>
              <a:gd name="connsiteY6" fmla="*/ 81882 h 544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5723" h="5447169">
                <a:moveTo>
                  <a:pt x="1022196" y="0"/>
                </a:moveTo>
                <a:lnTo>
                  <a:pt x="5035723" y="0"/>
                </a:lnTo>
                <a:lnTo>
                  <a:pt x="5035723" y="5447169"/>
                </a:lnTo>
                <a:lnTo>
                  <a:pt x="1025082" y="5447169"/>
                </a:lnTo>
                <a:lnTo>
                  <a:pt x="947777" y="5362113"/>
                </a:lnTo>
                <a:cubicBezTo>
                  <a:pt x="355681" y="4644658"/>
                  <a:pt x="0" y="3724865"/>
                  <a:pt x="0" y="2721997"/>
                </a:cubicBezTo>
                <a:cubicBezTo>
                  <a:pt x="0" y="1719130"/>
                  <a:pt x="355681" y="799336"/>
                  <a:pt x="947777" y="81882"/>
                </a:cubicBezTo>
                <a:close/>
              </a:path>
            </a:pathLst>
          </a:custGeom>
        </p:spPr>
        <p:txBody>
          <a:bodyPr wrap="square">
            <a:noAutofit/>
          </a:bodyPr>
          <a:lstStyle>
            <a:lvl1pPr marL="0" indent="0" algn="ctr">
              <a:buNone/>
              <a:defRPr/>
            </a:lvl1pPr>
          </a:lstStyle>
          <a:p>
            <a:endParaRPr lang="en-US" dirty="0"/>
          </a:p>
        </p:txBody>
      </p:sp>
    </p:spTree>
    <p:extLst>
      <p:ext uri="{BB962C8B-B14F-4D97-AF65-F5344CB8AC3E}">
        <p14:creationId xmlns:p14="http://schemas.microsoft.com/office/powerpoint/2010/main" val="25318414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xmlns="" id="{81FA8A0E-199E-4F93-80AE-96540EF36921}"/>
              </a:ext>
            </a:extLst>
          </p:cNvPr>
          <p:cNvSpPr>
            <a:spLocks noGrp="1"/>
          </p:cNvSpPr>
          <p:nvPr>
            <p:ph type="pic" sz="quarter" idx="10"/>
          </p:nvPr>
        </p:nvSpPr>
        <p:spPr>
          <a:xfrm>
            <a:off x="8297068" y="704849"/>
            <a:ext cx="3186113" cy="5445919"/>
          </a:xfrm>
          <a:prstGeom prst="rect">
            <a:avLst/>
          </a:prstGeom>
        </p:spPr>
        <p:txBody>
          <a:bodyPr/>
          <a:lstStyle>
            <a:lvl1pPr marL="0" indent="0" algn="ctr">
              <a:buNone/>
              <a:defRPr sz="1600"/>
            </a:lvl1pPr>
          </a:lstStyle>
          <a:p>
            <a:endParaRPr lang="en-US" dirty="0"/>
          </a:p>
        </p:txBody>
      </p:sp>
    </p:spTree>
    <p:extLst>
      <p:ext uri="{BB962C8B-B14F-4D97-AF65-F5344CB8AC3E}">
        <p14:creationId xmlns:p14="http://schemas.microsoft.com/office/powerpoint/2010/main" val="13808997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Титульный слайд">
    <p:spTree>
      <p:nvGrpSpPr>
        <p:cNvPr id="1" name=""/>
        <p:cNvGrpSpPr/>
        <p:nvPr/>
      </p:nvGrpSpPr>
      <p:grpSpPr>
        <a:xfrm>
          <a:off x="0" y="0"/>
          <a:ext cx="0" cy="0"/>
          <a:chOff x="0" y="0"/>
          <a:chExt cx="0" cy="0"/>
        </a:xfrm>
      </p:grpSpPr>
      <p:sp>
        <p:nvSpPr>
          <p:cNvPr id="2" name="Нижний колонтитул 3"/>
          <p:cNvSpPr>
            <a:spLocks noGrp="1"/>
          </p:cNvSpPr>
          <p:nvPr>
            <p:ph type="ftr" sz="quarter" idx="3"/>
          </p:nvPr>
        </p:nvSpPr>
        <p:spPr>
          <a:xfrm>
            <a:off x="397669" y="6356350"/>
            <a:ext cx="11396663" cy="365125"/>
          </a:xfrm>
          <a:prstGeom prst="rect">
            <a:avLst/>
          </a:prstGeom>
        </p:spPr>
        <p:txBody>
          <a:bodyPr vert="horz" lIns="91440" tIns="45720" rIns="91440" bIns="45720" rtlCol="0" anchor="ctr"/>
          <a:lstStyle>
            <a:lvl1pPr algn="l">
              <a:defRPr sz="1200">
                <a:solidFill>
                  <a:schemeClr val="bg1"/>
                </a:solidFill>
                <a:latin typeface="+mj-lt"/>
              </a:defRPr>
            </a:lvl1pPr>
          </a:lstStyle>
          <a:p>
            <a:r>
              <a:rPr lang="en-US"/>
              <a:t>by 9Slide                                                                                                                                                                                                                                            www.9slide.vn</a:t>
            </a:r>
            <a:endParaRPr lang="en-US" dirty="0"/>
          </a:p>
        </p:txBody>
      </p:sp>
    </p:spTree>
    <p:extLst>
      <p:ext uri="{BB962C8B-B14F-4D97-AF65-F5344CB8AC3E}">
        <p14:creationId xmlns:p14="http://schemas.microsoft.com/office/powerpoint/2010/main" val="31407167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1" name="Рисунок 10"/>
          <p:cNvSpPr>
            <a:spLocks noGrp="1"/>
          </p:cNvSpPr>
          <p:nvPr>
            <p:ph type="pic" sz="quarter" idx="11" hasCustomPrompt="1"/>
          </p:nvPr>
        </p:nvSpPr>
        <p:spPr>
          <a:xfrm>
            <a:off x="7910406" y="2173226"/>
            <a:ext cx="2767471" cy="2855248"/>
          </a:xfrm>
          <a:custGeom>
            <a:avLst/>
            <a:gdLst>
              <a:gd name="connsiteX0" fmla="*/ 315327 w 2767471"/>
              <a:gd name="connsiteY0" fmla="*/ 0 h 2855248"/>
              <a:gd name="connsiteX1" fmla="*/ 2767471 w 2767471"/>
              <a:gd name="connsiteY1" fmla="*/ 220067 h 2855248"/>
              <a:gd name="connsiteX2" fmla="*/ 2441609 w 2767471"/>
              <a:gd name="connsiteY2" fmla="*/ 2855248 h 2855248"/>
              <a:gd name="connsiteX3" fmla="*/ 0 w 2767471"/>
              <a:gd name="connsiteY3" fmla="*/ 2465892 h 2855248"/>
              <a:gd name="connsiteX4" fmla="*/ 315327 w 2767471"/>
              <a:gd name="connsiteY4" fmla="*/ 0 h 285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471" h="2855248">
                <a:moveTo>
                  <a:pt x="315327" y="0"/>
                </a:moveTo>
                <a:lnTo>
                  <a:pt x="2767471" y="220067"/>
                </a:lnTo>
                <a:cubicBezTo>
                  <a:pt x="2690078" y="1254574"/>
                  <a:pt x="2574685" y="1944878"/>
                  <a:pt x="2441609" y="2855248"/>
                </a:cubicBezTo>
                <a:lnTo>
                  <a:pt x="0" y="2465892"/>
                </a:lnTo>
                <a:cubicBezTo>
                  <a:pt x="134085" y="1625117"/>
                  <a:pt x="209871" y="1072126"/>
                  <a:pt x="31532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Image here</a:t>
            </a:r>
          </a:p>
          <a:p>
            <a:endParaRPr lang="en-US" dirty="0"/>
          </a:p>
        </p:txBody>
      </p:sp>
    </p:spTree>
    <p:extLst>
      <p:ext uri="{BB962C8B-B14F-4D97-AF65-F5344CB8AC3E}">
        <p14:creationId xmlns:p14="http://schemas.microsoft.com/office/powerpoint/2010/main" val="12046455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Заголовок и объект">
    <p:spTree>
      <p:nvGrpSpPr>
        <p:cNvPr id="1" name=""/>
        <p:cNvGrpSpPr/>
        <p:nvPr/>
      </p:nvGrpSpPr>
      <p:grpSpPr>
        <a:xfrm>
          <a:off x="0" y="0"/>
          <a:ext cx="0" cy="0"/>
          <a:chOff x="0" y="0"/>
          <a:chExt cx="0" cy="0"/>
        </a:xfrm>
      </p:grpSpPr>
      <p:sp>
        <p:nvSpPr>
          <p:cNvPr id="2" name="Нижний колонтитул 3"/>
          <p:cNvSpPr>
            <a:spLocks noGrp="1"/>
          </p:cNvSpPr>
          <p:nvPr>
            <p:ph type="ftr" sz="quarter" idx="3"/>
          </p:nvPr>
        </p:nvSpPr>
        <p:spPr>
          <a:xfrm>
            <a:off x="397669" y="6356350"/>
            <a:ext cx="11396663" cy="365125"/>
          </a:xfrm>
          <a:prstGeom prst="rect">
            <a:avLst/>
          </a:prstGeom>
        </p:spPr>
        <p:txBody>
          <a:bodyPr vert="horz" lIns="91440" tIns="45720" rIns="91440" bIns="45720" rtlCol="0" anchor="ctr"/>
          <a:lstStyle>
            <a:lvl1pPr algn="l">
              <a:defRPr sz="1200">
                <a:solidFill>
                  <a:schemeClr val="bg1"/>
                </a:solidFill>
                <a:latin typeface="+mj-lt"/>
              </a:defRPr>
            </a:lvl1pPr>
          </a:lstStyle>
          <a:p>
            <a:r>
              <a:rPr lang="en-US"/>
              <a:t>by 9Slide                                                                                                                                                                                                                                            www.9slide.vn</a:t>
            </a:r>
            <a:endParaRPr lang="en-US" dirty="0"/>
          </a:p>
        </p:txBody>
      </p:sp>
      <p:sp>
        <p:nvSpPr>
          <p:cNvPr id="6" name="Рисунок 5"/>
          <p:cNvSpPr>
            <a:spLocks noGrp="1"/>
          </p:cNvSpPr>
          <p:nvPr>
            <p:ph type="pic" sz="quarter" idx="10" hasCustomPrompt="1"/>
          </p:nvPr>
        </p:nvSpPr>
        <p:spPr>
          <a:xfrm>
            <a:off x="7981951" y="2101850"/>
            <a:ext cx="2799454" cy="2746375"/>
          </a:xfrm>
          <a:custGeom>
            <a:avLst/>
            <a:gdLst>
              <a:gd name="connsiteX0" fmla="*/ 203200 w 2761354"/>
              <a:gd name="connsiteY0" fmla="*/ 0 h 2740025"/>
              <a:gd name="connsiteX1" fmla="*/ 2761354 w 2761354"/>
              <a:gd name="connsiteY1" fmla="*/ 196850 h 2740025"/>
              <a:gd name="connsiteX2" fmla="*/ 2542279 w 2761354"/>
              <a:gd name="connsiteY2" fmla="*/ 2740025 h 2740025"/>
              <a:gd name="connsiteX3" fmla="*/ 0 w 2761354"/>
              <a:gd name="connsiteY3" fmla="*/ 2536825 h 2740025"/>
              <a:gd name="connsiteX0" fmla="*/ 203200 w 2799454"/>
              <a:gd name="connsiteY0" fmla="*/ 0 h 2740025"/>
              <a:gd name="connsiteX1" fmla="*/ 2799454 w 2799454"/>
              <a:gd name="connsiteY1" fmla="*/ 196850 h 2740025"/>
              <a:gd name="connsiteX2" fmla="*/ 2542279 w 2799454"/>
              <a:gd name="connsiteY2" fmla="*/ 2740025 h 2740025"/>
              <a:gd name="connsiteX3" fmla="*/ 0 w 2799454"/>
              <a:gd name="connsiteY3" fmla="*/ 2536825 h 2740025"/>
              <a:gd name="connsiteX4" fmla="*/ 203200 w 2799454"/>
              <a:gd name="connsiteY4" fmla="*/ 0 h 2740025"/>
              <a:gd name="connsiteX0" fmla="*/ 203200 w 2799454"/>
              <a:gd name="connsiteY0" fmla="*/ 0 h 2740025"/>
              <a:gd name="connsiteX1" fmla="*/ 2799454 w 2799454"/>
              <a:gd name="connsiteY1" fmla="*/ 196850 h 2740025"/>
              <a:gd name="connsiteX2" fmla="*/ 2570854 w 2799454"/>
              <a:gd name="connsiteY2" fmla="*/ 2740025 h 2740025"/>
              <a:gd name="connsiteX3" fmla="*/ 0 w 2799454"/>
              <a:gd name="connsiteY3" fmla="*/ 2536825 h 2740025"/>
              <a:gd name="connsiteX4" fmla="*/ 203200 w 2799454"/>
              <a:gd name="connsiteY4" fmla="*/ 0 h 2740025"/>
              <a:gd name="connsiteX0" fmla="*/ 190500 w 2799454"/>
              <a:gd name="connsiteY0" fmla="*/ 0 h 2746375"/>
              <a:gd name="connsiteX1" fmla="*/ 2799454 w 2799454"/>
              <a:gd name="connsiteY1" fmla="*/ 203200 h 2746375"/>
              <a:gd name="connsiteX2" fmla="*/ 2570854 w 2799454"/>
              <a:gd name="connsiteY2" fmla="*/ 2746375 h 2746375"/>
              <a:gd name="connsiteX3" fmla="*/ 0 w 2799454"/>
              <a:gd name="connsiteY3" fmla="*/ 2543175 h 2746375"/>
              <a:gd name="connsiteX4" fmla="*/ 190500 w 2799454"/>
              <a:gd name="connsiteY4" fmla="*/ 0 h 274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454" h="2746375">
                <a:moveTo>
                  <a:pt x="190500" y="0"/>
                </a:moveTo>
                <a:lnTo>
                  <a:pt x="2799454" y="203200"/>
                </a:lnTo>
                <a:lnTo>
                  <a:pt x="2570854" y="2746375"/>
                </a:lnTo>
                <a:lnTo>
                  <a:pt x="0" y="2543175"/>
                </a:lnTo>
                <a:lnTo>
                  <a:pt x="190500" y="0"/>
                </a:lnTo>
                <a:close/>
              </a:path>
            </a:pathLst>
          </a:custGeom>
          <a:noFill/>
        </p:spPr>
        <p:txBody>
          <a:bodyPr wrap="square">
            <a:noAutofit/>
          </a:bodyPr>
          <a:lstStyle>
            <a:lvl1pPr marL="0" indent="0">
              <a:buNone/>
              <a:defRPr sz="1800" baseline="0"/>
            </a:lvl1pPr>
          </a:lstStyle>
          <a:p>
            <a:r>
              <a:rPr lang="en-US" dirty="0"/>
              <a:t>Image here</a:t>
            </a:r>
          </a:p>
        </p:txBody>
      </p:sp>
    </p:spTree>
    <p:extLst>
      <p:ext uri="{BB962C8B-B14F-4D97-AF65-F5344CB8AC3E}">
        <p14:creationId xmlns:p14="http://schemas.microsoft.com/office/powerpoint/2010/main" val="247070122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927654" y="3484606"/>
            <a:ext cx="8344930" cy="2026509"/>
          </a:xfrm>
          <a:custGeom>
            <a:avLst/>
            <a:gdLst>
              <a:gd name="connsiteX0" fmla="*/ 0 w 8344930"/>
              <a:gd name="connsiteY0" fmla="*/ 0 h 2026509"/>
              <a:gd name="connsiteX1" fmla="*/ 8344930 w 8344930"/>
              <a:gd name="connsiteY1" fmla="*/ 0 h 2026509"/>
              <a:gd name="connsiteX2" fmla="*/ 8344930 w 8344930"/>
              <a:gd name="connsiteY2" fmla="*/ 2026509 h 2026509"/>
              <a:gd name="connsiteX3" fmla="*/ 0 w 8344930"/>
              <a:gd name="connsiteY3" fmla="*/ 2026509 h 2026509"/>
            </a:gdLst>
            <a:ahLst/>
            <a:cxnLst>
              <a:cxn ang="0">
                <a:pos x="connsiteX0" y="connsiteY0"/>
              </a:cxn>
              <a:cxn ang="0">
                <a:pos x="connsiteX1" y="connsiteY1"/>
              </a:cxn>
              <a:cxn ang="0">
                <a:pos x="connsiteX2" y="connsiteY2"/>
              </a:cxn>
              <a:cxn ang="0">
                <a:pos x="connsiteX3" y="connsiteY3"/>
              </a:cxn>
            </a:cxnLst>
            <a:rect l="l" t="t" r="r" b="b"/>
            <a:pathLst>
              <a:path w="8344930" h="2026509">
                <a:moveTo>
                  <a:pt x="0" y="0"/>
                </a:moveTo>
                <a:lnTo>
                  <a:pt x="8344930" y="0"/>
                </a:lnTo>
                <a:lnTo>
                  <a:pt x="8344930" y="2026509"/>
                </a:lnTo>
                <a:lnTo>
                  <a:pt x="0" y="2026509"/>
                </a:lnTo>
                <a:close/>
              </a:path>
            </a:pathLst>
          </a:custGeom>
          <a:noFill/>
        </p:spPr>
        <p:txBody>
          <a:bodyPr wrap="square">
            <a:noAutofit/>
          </a:bodyPr>
          <a:lstStyle>
            <a:lvl1pPr>
              <a:defRPr/>
            </a:lvl1pPr>
          </a:lstStyle>
          <a:p>
            <a:r>
              <a:rPr lang="en-US" dirty="0"/>
              <a:t>Your Image Here</a:t>
            </a:r>
          </a:p>
        </p:txBody>
      </p:sp>
    </p:spTree>
    <p:extLst>
      <p:ext uri="{BB962C8B-B14F-4D97-AF65-F5344CB8AC3E}">
        <p14:creationId xmlns:p14="http://schemas.microsoft.com/office/powerpoint/2010/main" val="80891615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57" name="Рисунок 156"/>
          <p:cNvSpPr>
            <a:spLocks noGrp="1"/>
          </p:cNvSpPr>
          <p:nvPr>
            <p:ph type="pic" sz="quarter" idx="11" hasCustomPrompt="1"/>
          </p:nvPr>
        </p:nvSpPr>
        <p:spPr>
          <a:xfrm>
            <a:off x="1212733" y="2051051"/>
            <a:ext cx="2542928" cy="2692400"/>
          </a:xfrm>
          <a:custGeom>
            <a:avLst/>
            <a:gdLst>
              <a:gd name="connsiteX0" fmla="*/ 2376694 w 2542928"/>
              <a:gd name="connsiteY0" fmla="*/ 0 h 2692400"/>
              <a:gd name="connsiteX1" fmla="*/ 2542928 w 2542928"/>
              <a:gd name="connsiteY1" fmla="*/ 2386752 h 2692400"/>
              <a:gd name="connsiteX2" fmla="*/ 188698 w 2542928"/>
              <a:gd name="connsiteY2" fmla="*/ 2692400 h 2692400"/>
              <a:gd name="connsiteX3" fmla="*/ 0 w 2542928"/>
              <a:gd name="connsiteY3" fmla="*/ 26969 h 2692400"/>
              <a:gd name="connsiteX4" fmla="*/ 2376694 w 2542928"/>
              <a:gd name="connsiteY4" fmla="*/ 0 h 269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928" h="2692400">
                <a:moveTo>
                  <a:pt x="2376694" y="0"/>
                </a:moveTo>
                <a:cubicBezTo>
                  <a:pt x="2385680" y="795584"/>
                  <a:pt x="2444086" y="1595663"/>
                  <a:pt x="2542928" y="2386752"/>
                </a:cubicBezTo>
                <a:cubicBezTo>
                  <a:pt x="1756687" y="2490133"/>
                  <a:pt x="970446" y="2589019"/>
                  <a:pt x="188698" y="2692400"/>
                </a:cubicBezTo>
                <a:cubicBezTo>
                  <a:pt x="71885" y="1806920"/>
                  <a:pt x="8986" y="921439"/>
                  <a:pt x="0" y="26969"/>
                </a:cubicBezTo>
                <a:cubicBezTo>
                  <a:pt x="790734" y="17979"/>
                  <a:pt x="1581468" y="8990"/>
                  <a:pt x="2376694" y="0"/>
                </a:cubicBezTo>
                <a:close/>
              </a:path>
            </a:pathLst>
          </a:custGeom>
          <a:noFill/>
        </p:spPr>
        <p:txBody>
          <a:bodyPr wrap="square">
            <a:noAutofit/>
          </a:bodyPr>
          <a:lstStyle>
            <a:lvl1pPr>
              <a:defRPr/>
            </a:lvl1pPr>
          </a:lstStyle>
          <a:p>
            <a:r>
              <a:rPr lang="en-US" dirty="0"/>
              <a:t>Your Image Here</a:t>
            </a:r>
          </a:p>
        </p:txBody>
      </p:sp>
    </p:spTree>
    <p:extLst>
      <p:ext uri="{BB962C8B-B14F-4D97-AF65-F5344CB8AC3E}">
        <p14:creationId xmlns:p14="http://schemas.microsoft.com/office/powerpoint/2010/main" val="257392863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919416" y="2067697"/>
            <a:ext cx="8353168" cy="2158314"/>
          </a:xfrm>
          <a:custGeom>
            <a:avLst/>
            <a:gdLst>
              <a:gd name="connsiteX0" fmla="*/ 0 w 8353168"/>
              <a:gd name="connsiteY0" fmla="*/ 0 h 2158314"/>
              <a:gd name="connsiteX1" fmla="*/ 8353168 w 8353168"/>
              <a:gd name="connsiteY1" fmla="*/ 0 h 2158314"/>
              <a:gd name="connsiteX2" fmla="*/ 8353168 w 8353168"/>
              <a:gd name="connsiteY2" fmla="*/ 2158314 h 2158314"/>
              <a:gd name="connsiteX3" fmla="*/ 0 w 8353168"/>
              <a:gd name="connsiteY3" fmla="*/ 2158314 h 2158314"/>
            </a:gdLst>
            <a:ahLst/>
            <a:cxnLst>
              <a:cxn ang="0">
                <a:pos x="connsiteX0" y="connsiteY0"/>
              </a:cxn>
              <a:cxn ang="0">
                <a:pos x="connsiteX1" y="connsiteY1"/>
              </a:cxn>
              <a:cxn ang="0">
                <a:pos x="connsiteX2" y="connsiteY2"/>
              </a:cxn>
              <a:cxn ang="0">
                <a:pos x="connsiteX3" y="connsiteY3"/>
              </a:cxn>
            </a:cxnLst>
            <a:rect l="l" t="t" r="r" b="b"/>
            <a:pathLst>
              <a:path w="8353168" h="2158314">
                <a:moveTo>
                  <a:pt x="0" y="0"/>
                </a:moveTo>
                <a:lnTo>
                  <a:pt x="8353168" y="0"/>
                </a:lnTo>
                <a:lnTo>
                  <a:pt x="8353168" y="2158314"/>
                </a:lnTo>
                <a:lnTo>
                  <a:pt x="0" y="2158314"/>
                </a:lnTo>
                <a:close/>
              </a:path>
            </a:pathLst>
          </a:custGeom>
          <a:no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32217968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748007D-9B1D-4E2C-B38F-29C6820996DF}"/>
              </a:ext>
            </a:extLst>
          </p:cNvPr>
          <p:cNvSpPr>
            <a:spLocks noGrp="1"/>
          </p:cNvSpPr>
          <p:nvPr>
            <p:ph type="title"/>
          </p:nvPr>
        </p:nvSpPr>
        <p:spPr>
          <a:xfrm>
            <a:off x="1090940" y="1099127"/>
            <a:ext cx="9272260" cy="3472874"/>
          </a:xfrm>
        </p:spPr>
        <p:txBody>
          <a:bodyPr anchor="t">
            <a:normAutofit/>
          </a:bodyPr>
          <a:lstStyle>
            <a:lvl1pPr>
              <a:defRPr sz="4000" cap="all"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5960C51B-B525-4032-9D08-2978D7367BFF}"/>
              </a:ext>
            </a:extLst>
          </p:cNvPr>
          <p:cNvSpPr>
            <a:spLocks noGrp="1"/>
          </p:cNvSpPr>
          <p:nvPr>
            <p:ph type="body" idx="1"/>
          </p:nvPr>
        </p:nvSpPr>
        <p:spPr>
          <a:xfrm>
            <a:off x="1090939" y="4572000"/>
            <a:ext cx="9272262" cy="1320801"/>
          </a:xfrm>
        </p:spPr>
        <p:txBody>
          <a:bodyPr anchor="b">
            <a:normAutofit/>
          </a:bodyPr>
          <a:lstStyle>
            <a:lvl1pPr marL="0" indent="0">
              <a:buNone/>
              <a:defRPr sz="20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B3408851-4DCC-447C-828A-5F7E66F7623D}"/>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4C094542-CAEF-4D6C-BE6A-BC100F0590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C8BDE40-8468-4051-9703-B751608AAF9D}"/>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31371480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9" name="Рисунок 8"/>
          <p:cNvSpPr>
            <a:spLocks noGrp="1"/>
          </p:cNvSpPr>
          <p:nvPr>
            <p:ph type="pic" sz="quarter" idx="11" hasCustomPrompt="1"/>
          </p:nvPr>
        </p:nvSpPr>
        <p:spPr>
          <a:xfrm>
            <a:off x="1835870" y="1887951"/>
            <a:ext cx="1939817" cy="1933164"/>
          </a:xfrm>
          <a:custGeom>
            <a:avLst/>
            <a:gdLst>
              <a:gd name="connsiteX0" fmla="*/ 139700 w 1939817"/>
              <a:gd name="connsiteY0" fmla="*/ 0 h 1933164"/>
              <a:gd name="connsiteX1" fmla="*/ 1939817 w 1939817"/>
              <a:gd name="connsiteY1" fmla="*/ 127000 h 1933164"/>
              <a:gd name="connsiteX2" fmla="*/ 1812817 w 1939817"/>
              <a:gd name="connsiteY2" fmla="*/ 1933164 h 1933164"/>
              <a:gd name="connsiteX3" fmla="*/ 0 w 1939817"/>
              <a:gd name="connsiteY3" fmla="*/ 1806164 h 1933164"/>
            </a:gdLst>
            <a:ahLst/>
            <a:cxnLst>
              <a:cxn ang="0">
                <a:pos x="connsiteX0" y="connsiteY0"/>
              </a:cxn>
              <a:cxn ang="0">
                <a:pos x="connsiteX1" y="connsiteY1"/>
              </a:cxn>
              <a:cxn ang="0">
                <a:pos x="connsiteX2" y="connsiteY2"/>
              </a:cxn>
              <a:cxn ang="0">
                <a:pos x="connsiteX3" y="connsiteY3"/>
              </a:cxn>
            </a:cxnLst>
            <a:rect l="l" t="t" r="r" b="b"/>
            <a:pathLst>
              <a:path w="1939817" h="1933164">
                <a:moveTo>
                  <a:pt x="139700" y="0"/>
                </a:moveTo>
                <a:lnTo>
                  <a:pt x="1939817" y="127000"/>
                </a:lnTo>
                <a:lnTo>
                  <a:pt x="1812817" y="1933164"/>
                </a:lnTo>
                <a:lnTo>
                  <a:pt x="0" y="1806164"/>
                </a:lnTo>
                <a:close/>
              </a:path>
            </a:pathLst>
          </a:custGeom>
          <a:no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
        <p:nvSpPr>
          <p:cNvPr id="12" name="Рисунок 11"/>
          <p:cNvSpPr>
            <a:spLocks noGrp="1"/>
          </p:cNvSpPr>
          <p:nvPr>
            <p:ph type="pic" sz="quarter" idx="12" hasCustomPrompt="1"/>
          </p:nvPr>
        </p:nvSpPr>
        <p:spPr>
          <a:xfrm>
            <a:off x="5200852" y="1973474"/>
            <a:ext cx="1808946" cy="1817477"/>
          </a:xfrm>
          <a:custGeom>
            <a:avLst/>
            <a:gdLst>
              <a:gd name="connsiteX0" fmla="*/ 0 w 1808946"/>
              <a:gd name="connsiteY0" fmla="*/ 0 h 1817477"/>
              <a:gd name="connsiteX1" fmla="*/ 1808946 w 1808946"/>
              <a:gd name="connsiteY1" fmla="*/ 6350 h 1817477"/>
              <a:gd name="connsiteX2" fmla="*/ 1808946 w 1808946"/>
              <a:gd name="connsiteY2" fmla="*/ 1817477 h 1817477"/>
              <a:gd name="connsiteX3" fmla="*/ 0 w 1808946"/>
              <a:gd name="connsiteY3" fmla="*/ 1817477 h 1817477"/>
            </a:gdLst>
            <a:ahLst/>
            <a:cxnLst>
              <a:cxn ang="0">
                <a:pos x="connsiteX0" y="connsiteY0"/>
              </a:cxn>
              <a:cxn ang="0">
                <a:pos x="connsiteX1" y="connsiteY1"/>
              </a:cxn>
              <a:cxn ang="0">
                <a:pos x="connsiteX2" y="connsiteY2"/>
              </a:cxn>
              <a:cxn ang="0">
                <a:pos x="connsiteX3" y="connsiteY3"/>
              </a:cxn>
            </a:cxnLst>
            <a:rect l="l" t="t" r="r" b="b"/>
            <a:pathLst>
              <a:path w="1808946" h="1817477">
                <a:moveTo>
                  <a:pt x="0" y="0"/>
                </a:moveTo>
                <a:lnTo>
                  <a:pt x="1808946" y="6350"/>
                </a:lnTo>
                <a:lnTo>
                  <a:pt x="1808946" y="1817477"/>
                </a:lnTo>
                <a:lnTo>
                  <a:pt x="0" y="1817477"/>
                </a:lnTo>
                <a:close/>
              </a:path>
            </a:pathLst>
          </a:custGeom>
          <a:no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
        <p:nvSpPr>
          <p:cNvPr id="15" name="Рисунок 14"/>
          <p:cNvSpPr>
            <a:spLocks noGrp="1"/>
          </p:cNvSpPr>
          <p:nvPr>
            <p:ph type="pic" sz="quarter" idx="13" hasCustomPrompt="1"/>
          </p:nvPr>
        </p:nvSpPr>
        <p:spPr>
          <a:xfrm>
            <a:off x="8426451" y="1949450"/>
            <a:ext cx="1942869" cy="1987550"/>
          </a:xfrm>
          <a:custGeom>
            <a:avLst/>
            <a:gdLst>
              <a:gd name="connsiteX0" fmla="*/ 1809519 w 1930169"/>
              <a:gd name="connsiteY0" fmla="*/ 0 h 1987550"/>
              <a:gd name="connsiteX1" fmla="*/ 1930169 w 1930169"/>
              <a:gd name="connsiteY1" fmla="*/ 1816100 h 1987550"/>
              <a:gd name="connsiteX2" fmla="*/ 120650 w 1930169"/>
              <a:gd name="connsiteY2" fmla="*/ 1987550 h 1987550"/>
              <a:gd name="connsiteX3" fmla="*/ 0 w 1930169"/>
              <a:gd name="connsiteY3" fmla="*/ 82550 h 1987550"/>
              <a:gd name="connsiteX0" fmla="*/ 1822219 w 1942869"/>
              <a:gd name="connsiteY0" fmla="*/ 0 h 1987550"/>
              <a:gd name="connsiteX1" fmla="*/ 1942869 w 1942869"/>
              <a:gd name="connsiteY1" fmla="*/ 1816100 h 1987550"/>
              <a:gd name="connsiteX2" fmla="*/ 133350 w 1942869"/>
              <a:gd name="connsiteY2" fmla="*/ 1987550 h 1987550"/>
              <a:gd name="connsiteX3" fmla="*/ 0 w 1942869"/>
              <a:gd name="connsiteY3" fmla="*/ 82550 h 1987550"/>
              <a:gd name="connsiteX4" fmla="*/ 1822219 w 1942869"/>
              <a:gd name="connsiteY4" fmla="*/ 0 h 198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2869" h="1987550">
                <a:moveTo>
                  <a:pt x="1822219" y="0"/>
                </a:moveTo>
                <a:cubicBezTo>
                  <a:pt x="1822219" y="713317"/>
                  <a:pt x="1885719" y="1236133"/>
                  <a:pt x="1942869" y="1816100"/>
                </a:cubicBezTo>
                <a:cubicBezTo>
                  <a:pt x="1337579" y="1854200"/>
                  <a:pt x="783090" y="1905000"/>
                  <a:pt x="133350" y="1987550"/>
                </a:cubicBezTo>
                <a:cubicBezTo>
                  <a:pt x="80433" y="1365250"/>
                  <a:pt x="21167" y="787400"/>
                  <a:pt x="0" y="82550"/>
                </a:cubicBezTo>
                <a:lnTo>
                  <a:pt x="1822219" y="0"/>
                </a:lnTo>
                <a:close/>
              </a:path>
            </a:pathLst>
          </a:custGeom>
          <a:noFill/>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5401571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432550" y="2010031"/>
            <a:ext cx="2837706" cy="2825579"/>
          </a:xfrm>
          <a:custGeom>
            <a:avLst/>
            <a:gdLst>
              <a:gd name="connsiteX0" fmla="*/ 2615431 w 2821377"/>
              <a:gd name="connsiteY0" fmla="*/ 0 h 2825579"/>
              <a:gd name="connsiteX1" fmla="*/ 2821377 w 2821377"/>
              <a:gd name="connsiteY1" fmla="*/ 2627872 h 2825579"/>
              <a:gd name="connsiteX2" fmla="*/ 189470 w 2821377"/>
              <a:gd name="connsiteY2" fmla="*/ 2825579 h 2825579"/>
              <a:gd name="connsiteX3" fmla="*/ 0 w 2821377"/>
              <a:gd name="connsiteY3" fmla="*/ 197708 h 2825579"/>
              <a:gd name="connsiteX0" fmla="*/ 2631760 w 2837706"/>
              <a:gd name="connsiteY0" fmla="*/ 0 h 2825579"/>
              <a:gd name="connsiteX1" fmla="*/ 2837706 w 2837706"/>
              <a:gd name="connsiteY1" fmla="*/ 2627872 h 2825579"/>
              <a:gd name="connsiteX2" fmla="*/ 205799 w 2837706"/>
              <a:gd name="connsiteY2" fmla="*/ 2825579 h 2825579"/>
              <a:gd name="connsiteX3" fmla="*/ 0 w 2837706"/>
              <a:gd name="connsiteY3" fmla="*/ 189543 h 2825579"/>
              <a:gd name="connsiteX4" fmla="*/ 2631760 w 2837706"/>
              <a:gd name="connsiteY4" fmla="*/ 0 h 2825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7706" h="2825579">
                <a:moveTo>
                  <a:pt x="2631760" y="0"/>
                </a:moveTo>
                <a:lnTo>
                  <a:pt x="2837706" y="2627872"/>
                </a:lnTo>
                <a:lnTo>
                  <a:pt x="205799" y="2825579"/>
                </a:lnTo>
                <a:lnTo>
                  <a:pt x="0" y="189543"/>
                </a:lnTo>
                <a:lnTo>
                  <a:pt x="2631760" y="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5820935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5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8340724" y="2257856"/>
            <a:ext cx="2724150" cy="2803449"/>
          </a:xfrm>
          <a:custGeom>
            <a:avLst/>
            <a:gdLst>
              <a:gd name="connsiteX0" fmla="*/ 307975 w 2724150"/>
              <a:gd name="connsiteY0" fmla="*/ 0 h 2803449"/>
              <a:gd name="connsiteX1" fmla="*/ 2724150 w 2724150"/>
              <a:gd name="connsiteY1" fmla="*/ 222250 h 2803449"/>
              <a:gd name="connsiteX2" fmla="*/ 2562226 w 2724150"/>
              <a:gd name="connsiteY2" fmla="*/ 1602944 h 2803449"/>
              <a:gd name="connsiteX3" fmla="*/ 2393950 w 2724150"/>
              <a:gd name="connsiteY3" fmla="*/ 2803449 h 2803449"/>
              <a:gd name="connsiteX4" fmla="*/ 0 w 2724150"/>
              <a:gd name="connsiteY4" fmla="*/ 2409749 h 2803449"/>
              <a:gd name="connsiteX5" fmla="*/ 139700 w 2724150"/>
              <a:gd name="connsiteY5" fmla="*/ 1460069 h 2803449"/>
              <a:gd name="connsiteX6" fmla="*/ 307975 w 2724150"/>
              <a:gd name="connsiteY6" fmla="*/ 0 h 280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4150" h="2803449">
                <a:moveTo>
                  <a:pt x="307975" y="0"/>
                </a:moveTo>
                <a:lnTo>
                  <a:pt x="2724150" y="222250"/>
                </a:lnTo>
                <a:cubicBezTo>
                  <a:pt x="2667000" y="678248"/>
                  <a:pt x="2619376" y="1146946"/>
                  <a:pt x="2562226" y="1602944"/>
                </a:cubicBezTo>
                <a:lnTo>
                  <a:pt x="2393950" y="2803449"/>
                </a:lnTo>
                <a:lnTo>
                  <a:pt x="0" y="2409749"/>
                </a:lnTo>
                <a:cubicBezTo>
                  <a:pt x="38100" y="2103772"/>
                  <a:pt x="101600" y="1766046"/>
                  <a:pt x="139700" y="1460069"/>
                </a:cubicBezTo>
                <a:cubicBezTo>
                  <a:pt x="192617" y="972321"/>
                  <a:pt x="258233" y="506798"/>
                  <a:pt x="307975"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74895398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6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466588" y="2234185"/>
            <a:ext cx="2561978" cy="2692400"/>
          </a:xfrm>
          <a:custGeom>
            <a:avLst/>
            <a:gdLst>
              <a:gd name="connsiteX0" fmla="*/ 2376694 w 2542928"/>
              <a:gd name="connsiteY0" fmla="*/ 0 h 2692400"/>
              <a:gd name="connsiteX1" fmla="*/ 2542928 w 2542928"/>
              <a:gd name="connsiteY1" fmla="*/ 2386752 h 2692400"/>
              <a:gd name="connsiteX2" fmla="*/ 188698 w 2542928"/>
              <a:gd name="connsiteY2" fmla="*/ 2692400 h 2692400"/>
              <a:gd name="connsiteX3" fmla="*/ 0 w 2542928"/>
              <a:gd name="connsiteY3" fmla="*/ 26969 h 2692400"/>
              <a:gd name="connsiteX4" fmla="*/ 2376694 w 2542928"/>
              <a:gd name="connsiteY4" fmla="*/ 0 h 2692400"/>
              <a:gd name="connsiteX0" fmla="*/ 2395744 w 2561978"/>
              <a:gd name="connsiteY0" fmla="*/ 0 h 2692400"/>
              <a:gd name="connsiteX1" fmla="*/ 2561978 w 2561978"/>
              <a:gd name="connsiteY1" fmla="*/ 2386752 h 2692400"/>
              <a:gd name="connsiteX2" fmla="*/ 207748 w 2561978"/>
              <a:gd name="connsiteY2" fmla="*/ 2692400 h 2692400"/>
              <a:gd name="connsiteX3" fmla="*/ 0 w 2561978"/>
              <a:gd name="connsiteY3" fmla="*/ 17444 h 2692400"/>
              <a:gd name="connsiteX4" fmla="*/ 2395744 w 2561978"/>
              <a:gd name="connsiteY4" fmla="*/ 0 h 2692400"/>
              <a:gd name="connsiteX0" fmla="*/ 2395744 w 2561978"/>
              <a:gd name="connsiteY0" fmla="*/ 0 h 2692400"/>
              <a:gd name="connsiteX1" fmla="*/ 2561978 w 2561978"/>
              <a:gd name="connsiteY1" fmla="*/ 2386752 h 2692400"/>
              <a:gd name="connsiteX2" fmla="*/ 188698 w 2561978"/>
              <a:gd name="connsiteY2" fmla="*/ 2692400 h 2692400"/>
              <a:gd name="connsiteX3" fmla="*/ 0 w 2561978"/>
              <a:gd name="connsiteY3" fmla="*/ 17444 h 2692400"/>
              <a:gd name="connsiteX4" fmla="*/ 2395744 w 2561978"/>
              <a:gd name="connsiteY4" fmla="*/ 0 h 269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978" h="2692400">
                <a:moveTo>
                  <a:pt x="2395744" y="0"/>
                </a:moveTo>
                <a:cubicBezTo>
                  <a:pt x="2404730" y="795584"/>
                  <a:pt x="2463136" y="1595663"/>
                  <a:pt x="2561978" y="2386752"/>
                </a:cubicBezTo>
                <a:lnTo>
                  <a:pt x="188698" y="2692400"/>
                </a:lnTo>
                <a:cubicBezTo>
                  <a:pt x="71885" y="1806920"/>
                  <a:pt x="8986" y="911914"/>
                  <a:pt x="0" y="17444"/>
                </a:cubicBezTo>
                <a:lnTo>
                  <a:pt x="2395744" y="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140940326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7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516380" y="1943834"/>
            <a:ext cx="2910840" cy="2925346"/>
          </a:xfrm>
          <a:custGeom>
            <a:avLst/>
            <a:gdLst>
              <a:gd name="connsiteX0" fmla="*/ 2598420 w 2910840"/>
              <a:gd name="connsiteY0" fmla="*/ 0 h 2925346"/>
              <a:gd name="connsiteX1" fmla="*/ 2910840 w 2910840"/>
              <a:gd name="connsiteY1" fmla="*/ 2612926 h 2925346"/>
              <a:gd name="connsiteX2" fmla="*/ 297180 w 2910840"/>
              <a:gd name="connsiteY2" fmla="*/ 2925346 h 2925346"/>
              <a:gd name="connsiteX3" fmla="*/ 0 w 2910840"/>
              <a:gd name="connsiteY3" fmla="*/ 312420 h 2925346"/>
            </a:gdLst>
            <a:ahLst/>
            <a:cxnLst>
              <a:cxn ang="0">
                <a:pos x="connsiteX0" y="connsiteY0"/>
              </a:cxn>
              <a:cxn ang="0">
                <a:pos x="connsiteX1" y="connsiteY1"/>
              </a:cxn>
              <a:cxn ang="0">
                <a:pos x="connsiteX2" y="connsiteY2"/>
              </a:cxn>
              <a:cxn ang="0">
                <a:pos x="connsiteX3" y="connsiteY3"/>
              </a:cxn>
            </a:cxnLst>
            <a:rect l="l" t="t" r="r" b="b"/>
            <a:pathLst>
              <a:path w="2910840" h="2925346">
                <a:moveTo>
                  <a:pt x="2598420" y="0"/>
                </a:moveTo>
                <a:lnTo>
                  <a:pt x="2910840" y="2612926"/>
                </a:lnTo>
                <a:lnTo>
                  <a:pt x="297180" y="2925346"/>
                </a:lnTo>
                <a:lnTo>
                  <a:pt x="0" y="31242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2577137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5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113062" y="2029236"/>
            <a:ext cx="9965877" cy="3204072"/>
          </a:xfrm>
          <a:custGeom>
            <a:avLst/>
            <a:gdLst>
              <a:gd name="connsiteX0" fmla="*/ 0 w 9965877"/>
              <a:gd name="connsiteY0" fmla="*/ 0 h 3167062"/>
              <a:gd name="connsiteX1" fmla="*/ 9965877 w 9965877"/>
              <a:gd name="connsiteY1" fmla="*/ 0 h 3167062"/>
              <a:gd name="connsiteX2" fmla="*/ 9965877 w 9965877"/>
              <a:gd name="connsiteY2" fmla="*/ 3167062 h 3167062"/>
              <a:gd name="connsiteX3" fmla="*/ 0 w 9965877"/>
              <a:gd name="connsiteY3" fmla="*/ 3167062 h 3167062"/>
            </a:gdLst>
            <a:ahLst/>
            <a:cxnLst>
              <a:cxn ang="0">
                <a:pos x="connsiteX0" y="connsiteY0"/>
              </a:cxn>
              <a:cxn ang="0">
                <a:pos x="connsiteX1" y="connsiteY1"/>
              </a:cxn>
              <a:cxn ang="0">
                <a:pos x="connsiteX2" y="connsiteY2"/>
              </a:cxn>
              <a:cxn ang="0">
                <a:pos x="connsiteX3" y="connsiteY3"/>
              </a:cxn>
            </a:cxnLst>
            <a:rect l="l" t="t" r="r" b="b"/>
            <a:pathLst>
              <a:path w="9965877" h="3167062">
                <a:moveTo>
                  <a:pt x="0" y="0"/>
                </a:moveTo>
                <a:lnTo>
                  <a:pt x="9965877" y="0"/>
                </a:lnTo>
                <a:lnTo>
                  <a:pt x="9965877" y="3167062"/>
                </a:lnTo>
                <a:lnTo>
                  <a:pt x="0" y="316706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6981871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2" name="Рисунок 11"/>
          <p:cNvSpPr>
            <a:spLocks noGrp="1"/>
          </p:cNvSpPr>
          <p:nvPr>
            <p:ph type="pic" sz="quarter" idx="11" hasCustomPrompt="1"/>
          </p:nvPr>
        </p:nvSpPr>
        <p:spPr>
          <a:xfrm>
            <a:off x="3083719" y="1862137"/>
            <a:ext cx="1240633" cy="1247776"/>
          </a:xfrm>
          <a:custGeom>
            <a:avLst/>
            <a:gdLst>
              <a:gd name="connsiteX0" fmla="*/ 88107 w 1240633"/>
              <a:gd name="connsiteY0" fmla="*/ 0 h 1247776"/>
              <a:gd name="connsiteX1" fmla="*/ 1240633 w 1240633"/>
              <a:gd name="connsiteY1" fmla="*/ 83345 h 1247776"/>
              <a:gd name="connsiteX2" fmla="*/ 1157288 w 1240633"/>
              <a:gd name="connsiteY2" fmla="*/ 1247776 h 1247776"/>
              <a:gd name="connsiteX3" fmla="*/ 0 w 1240633"/>
              <a:gd name="connsiteY3" fmla="*/ 1159670 h 1247776"/>
            </a:gdLst>
            <a:ahLst/>
            <a:cxnLst>
              <a:cxn ang="0">
                <a:pos x="connsiteX0" y="connsiteY0"/>
              </a:cxn>
              <a:cxn ang="0">
                <a:pos x="connsiteX1" y="connsiteY1"/>
              </a:cxn>
              <a:cxn ang="0">
                <a:pos x="connsiteX2" y="connsiteY2"/>
              </a:cxn>
              <a:cxn ang="0">
                <a:pos x="connsiteX3" y="connsiteY3"/>
              </a:cxn>
            </a:cxnLst>
            <a:rect l="l" t="t" r="r" b="b"/>
            <a:pathLst>
              <a:path w="1240633" h="1247776">
                <a:moveTo>
                  <a:pt x="88107" y="0"/>
                </a:moveTo>
                <a:lnTo>
                  <a:pt x="1240633" y="83345"/>
                </a:lnTo>
                <a:lnTo>
                  <a:pt x="1157288" y="1247776"/>
                </a:lnTo>
                <a:lnTo>
                  <a:pt x="0" y="115967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5" name="Рисунок 14"/>
          <p:cNvSpPr>
            <a:spLocks noGrp="1"/>
          </p:cNvSpPr>
          <p:nvPr>
            <p:ph type="pic" sz="quarter" idx="12" hasCustomPrompt="1"/>
          </p:nvPr>
        </p:nvSpPr>
        <p:spPr>
          <a:xfrm>
            <a:off x="5416488" y="1947320"/>
            <a:ext cx="1243013" cy="1273969"/>
          </a:xfrm>
          <a:custGeom>
            <a:avLst/>
            <a:gdLst>
              <a:gd name="connsiteX0" fmla="*/ 1166814 w 1243013"/>
              <a:gd name="connsiteY0" fmla="*/ 0 h 1273969"/>
              <a:gd name="connsiteX1" fmla="*/ 1243013 w 1243013"/>
              <a:gd name="connsiteY1" fmla="*/ 1171575 h 1273969"/>
              <a:gd name="connsiteX2" fmla="*/ 80962 w 1243013"/>
              <a:gd name="connsiteY2" fmla="*/ 1273969 h 1273969"/>
              <a:gd name="connsiteX3" fmla="*/ 0 w 1243013"/>
              <a:gd name="connsiteY3" fmla="*/ 57149 h 1273969"/>
            </a:gdLst>
            <a:ahLst/>
            <a:cxnLst>
              <a:cxn ang="0">
                <a:pos x="connsiteX0" y="connsiteY0"/>
              </a:cxn>
              <a:cxn ang="0">
                <a:pos x="connsiteX1" y="connsiteY1"/>
              </a:cxn>
              <a:cxn ang="0">
                <a:pos x="connsiteX2" y="connsiteY2"/>
              </a:cxn>
              <a:cxn ang="0">
                <a:pos x="connsiteX3" y="connsiteY3"/>
              </a:cxn>
            </a:cxnLst>
            <a:rect l="l" t="t" r="r" b="b"/>
            <a:pathLst>
              <a:path w="1243013" h="1273969">
                <a:moveTo>
                  <a:pt x="1166814" y="0"/>
                </a:moveTo>
                <a:cubicBezTo>
                  <a:pt x="1166021" y="450056"/>
                  <a:pt x="1210469" y="809625"/>
                  <a:pt x="1243013" y="1171575"/>
                </a:cubicBezTo>
                <a:lnTo>
                  <a:pt x="80962" y="1273969"/>
                </a:lnTo>
                <a:cubicBezTo>
                  <a:pt x="53975" y="868362"/>
                  <a:pt x="22225" y="481806"/>
                  <a:pt x="0" y="57149"/>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8" name="Рисунок 17"/>
          <p:cNvSpPr>
            <a:spLocks noGrp="1"/>
          </p:cNvSpPr>
          <p:nvPr>
            <p:ph type="pic" sz="quarter" idx="13" hasCustomPrompt="1"/>
          </p:nvPr>
        </p:nvSpPr>
        <p:spPr>
          <a:xfrm>
            <a:off x="7871239" y="1945325"/>
            <a:ext cx="1167872" cy="1204914"/>
          </a:xfrm>
          <a:custGeom>
            <a:avLst/>
            <a:gdLst>
              <a:gd name="connsiteX0" fmla="*/ 133068 w 1167872"/>
              <a:gd name="connsiteY0" fmla="*/ 0 h 1204914"/>
              <a:gd name="connsiteX1" fmla="*/ 1167872 w 1167872"/>
              <a:gd name="connsiteY1" fmla="*/ 92868 h 1204914"/>
              <a:gd name="connsiteX2" fmla="*/ 1030358 w 1167872"/>
              <a:gd name="connsiteY2" fmla="*/ 1204914 h 1204914"/>
              <a:gd name="connsiteX3" fmla="*/ 0 w 1167872"/>
              <a:gd name="connsiteY3" fmla="*/ 1040606 h 1204914"/>
              <a:gd name="connsiteX4" fmla="*/ 133068 w 1167872"/>
              <a:gd name="connsiteY4" fmla="*/ 0 h 1204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872" h="1204914">
                <a:moveTo>
                  <a:pt x="133068" y="0"/>
                </a:moveTo>
                <a:lnTo>
                  <a:pt x="1167872" y="92868"/>
                </a:lnTo>
                <a:cubicBezTo>
                  <a:pt x="1135212" y="529430"/>
                  <a:pt x="1086516" y="820738"/>
                  <a:pt x="1030358" y="1204914"/>
                </a:cubicBezTo>
                <a:lnTo>
                  <a:pt x="0" y="1040606"/>
                </a:lnTo>
                <a:cubicBezTo>
                  <a:pt x="56584" y="685799"/>
                  <a:pt x="88566" y="452437"/>
                  <a:pt x="133068"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1" name="Рисунок 20"/>
          <p:cNvSpPr>
            <a:spLocks noGrp="1"/>
          </p:cNvSpPr>
          <p:nvPr>
            <p:ph type="pic" sz="quarter" idx="14" hasCustomPrompt="1"/>
          </p:nvPr>
        </p:nvSpPr>
        <p:spPr>
          <a:xfrm>
            <a:off x="3059151" y="4151452"/>
            <a:ext cx="1176429" cy="1240632"/>
          </a:xfrm>
          <a:custGeom>
            <a:avLst/>
            <a:gdLst>
              <a:gd name="connsiteX0" fmla="*/ 1097848 w 1176429"/>
              <a:gd name="connsiteY0" fmla="*/ 0 h 1240632"/>
              <a:gd name="connsiteX1" fmla="*/ 1176429 w 1176429"/>
              <a:gd name="connsiteY1" fmla="*/ 1102519 h 1240632"/>
              <a:gd name="connsiteX2" fmla="*/ 85815 w 1176429"/>
              <a:gd name="connsiteY2" fmla="*/ 1240632 h 1240632"/>
              <a:gd name="connsiteX3" fmla="*/ 91 w 1176429"/>
              <a:gd name="connsiteY3" fmla="*/ 11906 h 1240632"/>
            </a:gdLst>
            <a:ahLst/>
            <a:cxnLst>
              <a:cxn ang="0">
                <a:pos x="connsiteX0" y="connsiteY0"/>
              </a:cxn>
              <a:cxn ang="0">
                <a:pos x="connsiteX1" y="connsiteY1"/>
              </a:cxn>
              <a:cxn ang="0">
                <a:pos x="connsiteX2" y="connsiteY2"/>
              </a:cxn>
              <a:cxn ang="0">
                <a:pos x="connsiteX3" y="connsiteY3"/>
              </a:cxn>
            </a:cxnLst>
            <a:rect l="l" t="t" r="r" b="b"/>
            <a:pathLst>
              <a:path w="1176429" h="1240632">
                <a:moveTo>
                  <a:pt x="1097848" y="0"/>
                </a:moveTo>
                <a:cubicBezTo>
                  <a:pt x="1097848" y="384175"/>
                  <a:pt x="1135948" y="777876"/>
                  <a:pt x="1176429" y="1102519"/>
                </a:cubicBezTo>
                <a:lnTo>
                  <a:pt x="85815" y="1240632"/>
                </a:lnTo>
                <a:cubicBezTo>
                  <a:pt x="42952" y="897732"/>
                  <a:pt x="-2290" y="440531"/>
                  <a:pt x="91" y="11906"/>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4" name="Рисунок 23"/>
          <p:cNvSpPr>
            <a:spLocks noGrp="1"/>
          </p:cNvSpPr>
          <p:nvPr>
            <p:ph type="pic" sz="quarter" idx="15" hasCustomPrompt="1"/>
          </p:nvPr>
        </p:nvSpPr>
        <p:spPr>
          <a:xfrm>
            <a:off x="5420504" y="4104746"/>
            <a:ext cx="1245394" cy="1254919"/>
          </a:xfrm>
          <a:custGeom>
            <a:avLst/>
            <a:gdLst>
              <a:gd name="connsiteX0" fmla="*/ 1159671 w 1245394"/>
              <a:gd name="connsiteY0" fmla="*/ 0 h 1254919"/>
              <a:gd name="connsiteX1" fmla="*/ 1245394 w 1245394"/>
              <a:gd name="connsiteY1" fmla="*/ 1162050 h 1254919"/>
              <a:gd name="connsiteX2" fmla="*/ 88106 w 1245394"/>
              <a:gd name="connsiteY2" fmla="*/ 1254919 h 1254919"/>
              <a:gd name="connsiteX3" fmla="*/ 0 w 1245394"/>
              <a:gd name="connsiteY3" fmla="*/ 88105 h 1254919"/>
            </a:gdLst>
            <a:ahLst/>
            <a:cxnLst>
              <a:cxn ang="0">
                <a:pos x="connsiteX0" y="connsiteY0"/>
              </a:cxn>
              <a:cxn ang="0">
                <a:pos x="connsiteX1" y="connsiteY1"/>
              </a:cxn>
              <a:cxn ang="0">
                <a:pos x="connsiteX2" y="connsiteY2"/>
              </a:cxn>
              <a:cxn ang="0">
                <a:pos x="connsiteX3" y="connsiteY3"/>
              </a:cxn>
            </a:cxnLst>
            <a:rect l="l" t="t" r="r" b="b"/>
            <a:pathLst>
              <a:path w="1245394" h="1254919">
                <a:moveTo>
                  <a:pt x="1159671" y="0"/>
                </a:moveTo>
                <a:cubicBezTo>
                  <a:pt x="1187453" y="466725"/>
                  <a:pt x="1212850" y="800100"/>
                  <a:pt x="1245394" y="1162050"/>
                </a:cubicBezTo>
                <a:lnTo>
                  <a:pt x="88106" y="1254919"/>
                </a:lnTo>
                <a:cubicBezTo>
                  <a:pt x="61119" y="849312"/>
                  <a:pt x="22225" y="512762"/>
                  <a:pt x="0" y="88105"/>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8" name="Рисунок 27"/>
          <p:cNvSpPr>
            <a:spLocks noGrp="1"/>
          </p:cNvSpPr>
          <p:nvPr>
            <p:ph type="pic" sz="quarter" idx="16" hasCustomPrompt="1"/>
          </p:nvPr>
        </p:nvSpPr>
        <p:spPr>
          <a:xfrm>
            <a:off x="7787295" y="4041715"/>
            <a:ext cx="1396472" cy="1438275"/>
          </a:xfrm>
          <a:custGeom>
            <a:avLst/>
            <a:gdLst>
              <a:gd name="connsiteX0" fmla="*/ 359287 w 1396472"/>
              <a:gd name="connsiteY0" fmla="*/ 0 h 1438275"/>
              <a:gd name="connsiteX1" fmla="*/ 1396472 w 1396472"/>
              <a:gd name="connsiteY1" fmla="*/ 288130 h 1438275"/>
              <a:gd name="connsiteX2" fmla="*/ 1001783 w 1396472"/>
              <a:gd name="connsiteY2" fmla="*/ 1438275 h 1438275"/>
              <a:gd name="connsiteX3" fmla="*/ 0 w 1396472"/>
              <a:gd name="connsiteY3" fmla="*/ 1026318 h 1438275"/>
              <a:gd name="connsiteX4" fmla="*/ 359287 w 1396472"/>
              <a:gd name="connsiteY4" fmla="*/ 0 h 1438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472" h="1438275">
                <a:moveTo>
                  <a:pt x="359287" y="0"/>
                </a:moveTo>
                <a:lnTo>
                  <a:pt x="1396472" y="288130"/>
                </a:lnTo>
                <a:cubicBezTo>
                  <a:pt x="1263800" y="717549"/>
                  <a:pt x="1193672" y="951705"/>
                  <a:pt x="1001783" y="1438275"/>
                </a:cubicBezTo>
                <a:lnTo>
                  <a:pt x="0" y="1026318"/>
                </a:lnTo>
                <a:cubicBezTo>
                  <a:pt x="128021" y="733423"/>
                  <a:pt x="238585" y="404812"/>
                  <a:pt x="35928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42889712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4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8" name="Рисунок 7"/>
          <p:cNvSpPr>
            <a:spLocks noGrp="1"/>
          </p:cNvSpPr>
          <p:nvPr>
            <p:ph type="pic" sz="quarter" idx="11" hasCustomPrompt="1"/>
          </p:nvPr>
        </p:nvSpPr>
        <p:spPr>
          <a:xfrm>
            <a:off x="915171" y="2303763"/>
            <a:ext cx="7115333" cy="2956354"/>
          </a:xfrm>
          <a:custGeom>
            <a:avLst/>
            <a:gdLst>
              <a:gd name="connsiteX0" fmla="*/ 0 w 7115333"/>
              <a:gd name="connsiteY0" fmla="*/ 0 h 2956354"/>
              <a:gd name="connsiteX1" fmla="*/ 7115333 w 7115333"/>
              <a:gd name="connsiteY1" fmla="*/ 0 h 2956354"/>
              <a:gd name="connsiteX2" fmla="*/ 7115333 w 7115333"/>
              <a:gd name="connsiteY2" fmla="*/ 2946829 h 2956354"/>
              <a:gd name="connsiteX3" fmla="*/ 0 w 7115333"/>
              <a:gd name="connsiteY3" fmla="*/ 2956354 h 2956354"/>
            </a:gdLst>
            <a:ahLst/>
            <a:cxnLst>
              <a:cxn ang="0">
                <a:pos x="connsiteX0" y="connsiteY0"/>
              </a:cxn>
              <a:cxn ang="0">
                <a:pos x="connsiteX1" y="connsiteY1"/>
              </a:cxn>
              <a:cxn ang="0">
                <a:pos x="connsiteX2" y="connsiteY2"/>
              </a:cxn>
              <a:cxn ang="0">
                <a:pos x="connsiteX3" y="connsiteY3"/>
              </a:cxn>
            </a:cxnLst>
            <a:rect l="l" t="t" r="r" b="b"/>
            <a:pathLst>
              <a:path w="7115333" h="2956354">
                <a:moveTo>
                  <a:pt x="0" y="0"/>
                </a:moveTo>
                <a:lnTo>
                  <a:pt x="7115333" y="0"/>
                </a:lnTo>
                <a:lnTo>
                  <a:pt x="7115333" y="2946829"/>
                </a:lnTo>
                <a:lnTo>
                  <a:pt x="0" y="295635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1" name="Рисунок 10"/>
          <p:cNvSpPr>
            <a:spLocks noGrp="1"/>
          </p:cNvSpPr>
          <p:nvPr>
            <p:ph type="pic" sz="quarter" idx="12" hasCustomPrompt="1"/>
          </p:nvPr>
        </p:nvSpPr>
        <p:spPr>
          <a:xfrm>
            <a:off x="8702040" y="2109583"/>
            <a:ext cx="2430780" cy="3376275"/>
          </a:xfrm>
          <a:custGeom>
            <a:avLst/>
            <a:gdLst>
              <a:gd name="connsiteX0" fmla="*/ 0 w 2430780"/>
              <a:gd name="connsiteY0" fmla="*/ 0 h 3376275"/>
              <a:gd name="connsiteX1" fmla="*/ 2430780 w 2430780"/>
              <a:gd name="connsiteY1" fmla="*/ 0 h 3376275"/>
              <a:gd name="connsiteX2" fmla="*/ 2430780 w 2430780"/>
              <a:gd name="connsiteY2" fmla="*/ 3376275 h 3376275"/>
              <a:gd name="connsiteX3" fmla="*/ 0 w 2430780"/>
              <a:gd name="connsiteY3" fmla="*/ 3376275 h 3376275"/>
            </a:gdLst>
            <a:ahLst/>
            <a:cxnLst>
              <a:cxn ang="0">
                <a:pos x="connsiteX0" y="connsiteY0"/>
              </a:cxn>
              <a:cxn ang="0">
                <a:pos x="connsiteX1" y="connsiteY1"/>
              </a:cxn>
              <a:cxn ang="0">
                <a:pos x="connsiteX2" y="connsiteY2"/>
              </a:cxn>
              <a:cxn ang="0">
                <a:pos x="connsiteX3" y="connsiteY3"/>
              </a:cxn>
            </a:cxnLst>
            <a:rect l="l" t="t" r="r" b="b"/>
            <a:pathLst>
              <a:path w="2430780" h="3376275">
                <a:moveTo>
                  <a:pt x="0" y="0"/>
                </a:moveTo>
                <a:lnTo>
                  <a:pt x="2430780" y="0"/>
                </a:lnTo>
                <a:lnTo>
                  <a:pt x="2430780" y="3376275"/>
                </a:lnTo>
                <a:lnTo>
                  <a:pt x="0" y="337627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5836892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9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4" name="Рисунок 13"/>
          <p:cNvSpPr>
            <a:spLocks noGrp="1"/>
          </p:cNvSpPr>
          <p:nvPr>
            <p:ph type="pic" sz="quarter" idx="11" hasCustomPrompt="1"/>
          </p:nvPr>
        </p:nvSpPr>
        <p:spPr>
          <a:xfrm>
            <a:off x="1254126" y="2041525"/>
            <a:ext cx="2041525" cy="1606550"/>
          </a:xfrm>
          <a:custGeom>
            <a:avLst/>
            <a:gdLst>
              <a:gd name="connsiteX0" fmla="*/ 0 w 2041525"/>
              <a:gd name="connsiteY0" fmla="*/ 0 h 1606550"/>
              <a:gd name="connsiteX1" fmla="*/ 2041525 w 2041525"/>
              <a:gd name="connsiteY1" fmla="*/ 0 h 1606550"/>
              <a:gd name="connsiteX2" fmla="*/ 2041525 w 2041525"/>
              <a:gd name="connsiteY2" fmla="*/ 1606550 h 1606550"/>
              <a:gd name="connsiteX3" fmla="*/ 0 w 2041525"/>
              <a:gd name="connsiteY3" fmla="*/ 1606550 h 1606550"/>
            </a:gdLst>
            <a:ahLst/>
            <a:cxnLst>
              <a:cxn ang="0">
                <a:pos x="connsiteX0" y="connsiteY0"/>
              </a:cxn>
              <a:cxn ang="0">
                <a:pos x="connsiteX1" y="connsiteY1"/>
              </a:cxn>
              <a:cxn ang="0">
                <a:pos x="connsiteX2" y="connsiteY2"/>
              </a:cxn>
              <a:cxn ang="0">
                <a:pos x="connsiteX3" y="connsiteY3"/>
              </a:cxn>
            </a:cxnLst>
            <a:rect l="l" t="t" r="r" b="b"/>
            <a:pathLst>
              <a:path w="2041525" h="1606550">
                <a:moveTo>
                  <a:pt x="0" y="0"/>
                </a:moveTo>
                <a:lnTo>
                  <a:pt x="2041525" y="0"/>
                </a:lnTo>
                <a:lnTo>
                  <a:pt x="2041525" y="1606550"/>
                </a:lnTo>
                <a:lnTo>
                  <a:pt x="0" y="160655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7" name="Рисунок 16"/>
          <p:cNvSpPr>
            <a:spLocks noGrp="1"/>
          </p:cNvSpPr>
          <p:nvPr>
            <p:ph type="pic" sz="quarter" idx="12" hasCustomPrompt="1"/>
          </p:nvPr>
        </p:nvSpPr>
        <p:spPr>
          <a:xfrm>
            <a:off x="3917950" y="1924051"/>
            <a:ext cx="2933700" cy="1838323"/>
          </a:xfrm>
          <a:custGeom>
            <a:avLst/>
            <a:gdLst>
              <a:gd name="connsiteX0" fmla="*/ 0 w 2933700"/>
              <a:gd name="connsiteY0" fmla="*/ 0 h 1838323"/>
              <a:gd name="connsiteX1" fmla="*/ 2933700 w 2933700"/>
              <a:gd name="connsiteY1" fmla="*/ 0 h 1838323"/>
              <a:gd name="connsiteX2" fmla="*/ 2933700 w 2933700"/>
              <a:gd name="connsiteY2" fmla="*/ 1838323 h 1838323"/>
              <a:gd name="connsiteX3" fmla="*/ 0 w 2933700"/>
              <a:gd name="connsiteY3" fmla="*/ 1838323 h 1838323"/>
            </a:gdLst>
            <a:ahLst/>
            <a:cxnLst>
              <a:cxn ang="0">
                <a:pos x="connsiteX0" y="connsiteY0"/>
              </a:cxn>
              <a:cxn ang="0">
                <a:pos x="connsiteX1" y="connsiteY1"/>
              </a:cxn>
              <a:cxn ang="0">
                <a:pos x="connsiteX2" y="connsiteY2"/>
              </a:cxn>
              <a:cxn ang="0">
                <a:pos x="connsiteX3" y="connsiteY3"/>
              </a:cxn>
            </a:cxnLst>
            <a:rect l="l" t="t" r="r" b="b"/>
            <a:pathLst>
              <a:path w="2933700" h="1838323">
                <a:moveTo>
                  <a:pt x="0" y="0"/>
                </a:moveTo>
                <a:lnTo>
                  <a:pt x="2933700" y="0"/>
                </a:lnTo>
                <a:lnTo>
                  <a:pt x="2933700" y="1838323"/>
                </a:lnTo>
                <a:lnTo>
                  <a:pt x="0" y="1838323"/>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0" name="Рисунок 19"/>
          <p:cNvSpPr>
            <a:spLocks noGrp="1"/>
          </p:cNvSpPr>
          <p:nvPr>
            <p:ph type="pic" sz="quarter" idx="13" hasCustomPrompt="1"/>
          </p:nvPr>
        </p:nvSpPr>
        <p:spPr>
          <a:xfrm>
            <a:off x="7428836" y="1965972"/>
            <a:ext cx="1447799" cy="1821655"/>
          </a:xfrm>
          <a:custGeom>
            <a:avLst/>
            <a:gdLst>
              <a:gd name="connsiteX0" fmla="*/ 45243 w 1447799"/>
              <a:gd name="connsiteY0" fmla="*/ 0 h 1821655"/>
              <a:gd name="connsiteX1" fmla="*/ 1447799 w 1447799"/>
              <a:gd name="connsiteY1" fmla="*/ 38100 h 1821655"/>
              <a:gd name="connsiteX2" fmla="*/ 1402557 w 1447799"/>
              <a:gd name="connsiteY2" fmla="*/ 1821655 h 1821655"/>
              <a:gd name="connsiteX3" fmla="*/ 0 w 1447799"/>
              <a:gd name="connsiteY3" fmla="*/ 1783555 h 1821655"/>
            </a:gdLst>
            <a:ahLst/>
            <a:cxnLst>
              <a:cxn ang="0">
                <a:pos x="connsiteX0" y="connsiteY0"/>
              </a:cxn>
              <a:cxn ang="0">
                <a:pos x="connsiteX1" y="connsiteY1"/>
              </a:cxn>
              <a:cxn ang="0">
                <a:pos x="connsiteX2" y="connsiteY2"/>
              </a:cxn>
              <a:cxn ang="0">
                <a:pos x="connsiteX3" y="connsiteY3"/>
              </a:cxn>
            </a:cxnLst>
            <a:rect l="l" t="t" r="r" b="b"/>
            <a:pathLst>
              <a:path w="1447799" h="1821655">
                <a:moveTo>
                  <a:pt x="45243" y="0"/>
                </a:moveTo>
                <a:lnTo>
                  <a:pt x="1447799" y="38100"/>
                </a:lnTo>
                <a:lnTo>
                  <a:pt x="1402557" y="1821655"/>
                </a:lnTo>
                <a:lnTo>
                  <a:pt x="0" y="17835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3" name="Рисунок 22"/>
          <p:cNvSpPr>
            <a:spLocks noGrp="1"/>
          </p:cNvSpPr>
          <p:nvPr>
            <p:ph type="pic" sz="quarter" idx="14" hasCustomPrompt="1"/>
          </p:nvPr>
        </p:nvSpPr>
        <p:spPr>
          <a:xfrm>
            <a:off x="9395878" y="1916430"/>
            <a:ext cx="1671724" cy="2419351"/>
          </a:xfrm>
          <a:custGeom>
            <a:avLst/>
            <a:gdLst>
              <a:gd name="connsiteX0" fmla="*/ 0 w 1671724"/>
              <a:gd name="connsiteY0" fmla="*/ 0 h 2419351"/>
              <a:gd name="connsiteX1" fmla="*/ 1671724 w 1671724"/>
              <a:gd name="connsiteY1" fmla="*/ 0 h 2419351"/>
              <a:gd name="connsiteX2" fmla="*/ 1671724 w 1671724"/>
              <a:gd name="connsiteY2" fmla="*/ 2419351 h 2419351"/>
              <a:gd name="connsiteX3" fmla="*/ 0 w 1671724"/>
              <a:gd name="connsiteY3" fmla="*/ 2419351 h 2419351"/>
            </a:gdLst>
            <a:ahLst/>
            <a:cxnLst>
              <a:cxn ang="0">
                <a:pos x="connsiteX0" y="connsiteY0"/>
              </a:cxn>
              <a:cxn ang="0">
                <a:pos x="connsiteX1" y="connsiteY1"/>
              </a:cxn>
              <a:cxn ang="0">
                <a:pos x="connsiteX2" y="connsiteY2"/>
              </a:cxn>
              <a:cxn ang="0">
                <a:pos x="connsiteX3" y="connsiteY3"/>
              </a:cxn>
            </a:cxnLst>
            <a:rect l="l" t="t" r="r" b="b"/>
            <a:pathLst>
              <a:path w="1671724" h="2419351">
                <a:moveTo>
                  <a:pt x="0" y="0"/>
                </a:moveTo>
                <a:lnTo>
                  <a:pt x="1671724" y="0"/>
                </a:lnTo>
                <a:lnTo>
                  <a:pt x="1671724" y="2419351"/>
                </a:lnTo>
                <a:lnTo>
                  <a:pt x="0" y="241935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6" name="Рисунок 25"/>
          <p:cNvSpPr>
            <a:spLocks noGrp="1"/>
          </p:cNvSpPr>
          <p:nvPr>
            <p:ph type="pic" sz="quarter" idx="15" hasCustomPrompt="1"/>
          </p:nvPr>
        </p:nvSpPr>
        <p:spPr>
          <a:xfrm>
            <a:off x="1169643" y="4243388"/>
            <a:ext cx="2414139" cy="1521618"/>
          </a:xfrm>
          <a:custGeom>
            <a:avLst/>
            <a:gdLst>
              <a:gd name="connsiteX0" fmla="*/ 0 w 2414139"/>
              <a:gd name="connsiteY0" fmla="*/ 0 h 1521618"/>
              <a:gd name="connsiteX1" fmla="*/ 2414139 w 2414139"/>
              <a:gd name="connsiteY1" fmla="*/ 0 h 1521618"/>
              <a:gd name="connsiteX2" fmla="*/ 2414139 w 2414139"/>
              <a:gd name="connsiteY2" fmla="*/ 1521618 h 1521618"/>
              <a:gd name="connsiteX3" fmla="*/ 0 w 2414139"/>
              <a:gd name="connsiteY3" fmla="*/ 1521618 h 1521618"/>
            </a:gdLst>
            <a:ahLst/>
            <a:cxnLst>
              <a:cxn ang="0">
                <a:pos x="connsiteX0" y="connsiteY0"/>
              </a:cxn>
              <a:cxn ang="0">
                <a:pos x="connsiteX1" y="connsiteY1"/>
              </a:cxn>
              <a:cxn ang="0">
                <a:pos x="connsiteX2" y="connsiteY2"/>
              </a:cxn>
              <a:cxn ang="0">
                <a:pos x="connsiteX3" y="connsiteY3"/>
              </a:cxn>
            </a:cxnLst>
            <a:rect l="l" t="t" r="r" b="b"/>
            <a:pathLst>
              <a:path w="2414139" h="1521618">
                <a:moveTo>
                  <a:pt x="0" y="0"/>
                </a:moveTo>
                <a:lnTo>
                  <a:pt x="2414139" y="0"/>
                </a:lnTo>
                <a:lnTo>
                  <a:pt x="2414139" y="1521618"/>
                </a:lnTo>
                <a:lnTo>
                  <a:pt x="0" y="152161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29" name="Рисунок 28"/>
          <p:cNvSpPr>
            <a:spLocks noGrp="1"/>
          </p:cNvSpPr>
          <p:nvPr>
            <p:ph type="pic" sz="quarter" idx="16" hasCustomPrompt="1"/>
          </p:nvPr>
        </p:nvSpPr>
        <p:spPr>
          <a:xfrm>
            <a:off x="4138007" y="4340542"/>
            <a:ext cx="1926170" cy="1429226"/>
          </a:xfrm>
          <a:custGeom>
            <a:avLst/>
            <a:gdLst>
              <a:gd name="connsiteX0" fmla="*/ 0 w 1926170"/>
              <a:gd name="connsiteY0" fmla="*/ 0 h 1429226"/>
              <a:gd name="connsiteX1" fmla="*/ 1926170 w 1926170"/>
              <a:gd name="connsiteY1" fmla="*/ 0 h 1429226"/>
              <a:gd name="connsiteX2" fmla="*/ 1926170 w 1926170"/>
              <a:gd name="connsiteY2" fmla="*/ 1429226 h 1429226"/>
              <a:gd name="connsiteX3" fmla="*/ 0 w 1926170"/>
              <a:gd name="connsiteY3" fmla="*/ 1429226 h 1429226"/>
            </a:gdLst>
            <a:ahLst/>
            <a:cxnLst>
              <a:cxn ang="0">
                <a:pos x="connsiteX0" y="connsiteY0"/>
              </a:cxn>
              <a:cxn ang="0">
                <a:pos x="connsiteX1" y="connsiteY1"/>
              </a:cxn>
              <a:cxn ang="0">
                <a:pos x="connsiteX2" y="connsiteY2"/>
              </a:cxn>
              <a:cxn ang="0">
                <a:pos x="connsiteX3" y="connsiteY3"/>
              </a:cxn>
            </a:cxnLst>
            <a:rect l="l" t="t" r="r" b="b"/>
            <a:pathLst>
              <a:path w="1926170" h="1429226">
                <a:moveTo>
                  <a:pt x="0" y="0"/>
                </a:moveTo>
                <a:lnTo>
                  <a:pt x="1926170" y="0"/>
                </a:lnTo>
                <a:lnTo>
                  <a:pt x="1926170" y="1429226"/>
                </a:lnTo>
                <a:lnTo>
                  <a:pt x="0" y="1429226"/>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32" name="Рисунок 31"/>
          <p:cNvSpPr>
            <a:spLocks noGrp="1"/>
          </p:cNvSpPr>
          <p:nvPr>
            <p:ph type="pic" sz="quarter" idx="17" hasCustomPrompt="1"/>
          </p:nvPr>
        </p:nvSpPr>
        <p:spPr>
          <a:xfrm>
            <a:off x="6486526" y="4208869"/>
            <a:ext cx="2400300" cy="1653769"/>
          </a:xfrm>
          <a:custGeom>
            <a:avLst/>
            <a:gdLst>
              <a:gd name="connsiteX0" fmla="*/ 0 w 2400300"/>
              <a:gd name="connsiteY0" fmla="*/ 0 h 1653769"/>
              <a:gd name="connsiteX1" fmla="*/ 2400300 w 2400300"/>
              <a:gd name="connsiteY1" fmla="*/ 0 h 1653769"/>
              <a:gd name="connsiteX2" fmla="*/ 2400300 w 2400300"/>
              <a:gd name="connsiteY2" fmla="*/ 1653769 h 1653769"/>
              <a:gd name="connsiteX3" fmla="*/ 0 w 2400300"/>
              <a:gd name="connsiteY3" fmla="*/ 1653769 h 1653769"/>
            </a:gdLst>
            <a:ahLst/>
            <a:cxnLst>
              <a:cxn ang="0">
                <a:pos x="connsiteX0" y="connsiteY0"/>
              </a:cxn>
              <a:cxn ang="0">
                <a:pos x="connsiteX1" y="connsiteY1"/>
              </a:cxn>
              <a:cxn ang="0">
                <a:pos x="connsiteX2" y="connsiteY2"/>
              </a:cxn>
              <a:cxn ang="0">
                <a:pos x="connsiteX3" y="connsiteY3"/>
              </a:cxn>
            </a:cxnLst>
            <a:rect l="l" t="t" r="r" b="b"/>
            <a:pathLst>
              <a:path w="2400300" h="1653769">
                <a:moveTo>
                  <a:pt x="0" y="0"/>
                </a:moveTo>
                <a:lnTo>
                  <a:pt x="2400300" y="0"/>
                </a:lnTo>
                <a:lnTo>
                  <a:pt x="2400300" y="1653769"/>
                </a:lnTo>
                <a:lnTo>
                  <a:pt x="0" y="165376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35" name="Рисунок 34"/>
          <p:cNvSpPr>
            <a:spLocks noGrp="1"/>
          </p:cNvSpPr>
          <p:nvPr>
            <p:ph type="pic" sz="quarter" idx="18" hasCustomPrompt="1"/>
          </p:nvPr>
        </p:nvSpPr>
        <p:spPr>
          <a:xfrm>
            <a:off x="9274378" y="4673213"/>
            <a:ext cx="1795606" cy="1127514"/>
          </a:xfrm>
          <a:custGeom>
            <a:avLst/>
            <a:gdLst>
              <a:gd name="connsiteX0" fmla="*/ 0 w 1795606"/>
              <a:gd name="connsiteY0" fmla="*/ 0 h 1127514"/>
              <a:gd name="connsiteX1" fmla="*/ 1795606 w 1795606"/>
              <a:gd name="connsiteY1" fmla="*/ 0 h 1127514"/>
              <a:gd name="connsiteX2" fmla="*/ 1795606 w 1795606"/>
              <a:gd name="connsiteY2" fmla="*/ 1127514 h 1127514"/>
              <a:gd name="connsiteX3" fmla="*/ 0 w 1795606"/>
              <a:gd name="connsiteY3" fmla="*/ 1127514 h 1127514"/>
            </a:gdLst>
            <a:ahLst/>
            <a:cxnLst>
              <a:cxn ang="0">
                <a:pos x="connsiteX0" y="connsiteY0"/>
              </a:cxn>
              <a:cxn ang="0">
                <a:pos x="connsiteX1" y="connsiteY1"/>
              </a:cxn>
              <a:cxn ang="0">
                <a:pos x="connsiteX2" y="connsiteY2"/>
              </a:cxn>
              <a:cxn ang="0">
                <a:pos x="connsiteX3" y="connsiteY3"/>
              </a:cxn>
            </a:cxnLst>
            <a:rect l="l" t="t" r="r" b="b"/>
            <a:pathLst>
              <a:path w="1795606" h="1127514">
                <a:moveTo>
                  <a:pt x="0" y="0"/>
                </a:moveTo>
                <a:lnTo>
                  <a:pt x="1795606" y="0"/>
                </a:lnTo>
                <a:lnTo>
                  <a:pt x="1795606" y="1127514"/>
                </a:lnTo>
                <a:lnTo>
                  <a:pt x="0" y="112751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5058142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6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4901516" y="1940009"/>
            <a:ext cx="2388973" cy="3789406"/>
          </a:xfrm>
          <a:custGeom>
            <a:avLst/>
            <a:gdLst>
              <a:gd name="connsiteX0" fmla="*/ 0 w 2388973"/>
              <a:gd name="connsiteY0" fmla="*/ 0 h 3789406"/>
              <a:gd name="connsiteX1" fmla="*/ 2388973 w 2388973"/>
              <a:gd name="connsiteY1" fmla="*/ 0 h 3789406"/>
              <a:gd name="connsiteX2" fmla="*/ 2388973 w 2388973"/>
              <a:gd name="connsiteY2" fmla="*/ 3789406 h 3789406"/>
              <a:gd name="connsiteX3" fmla="*/ 0 w 2388973"/>
              <a:gd name="connsiteY3" fmla="*/ 3789406 h 3789406"/>
            </a:gdLst>
            <a:ahLst/>
            <a:cxnLst>
              <a:cxn ang="0">
                <a:pos x="connsiteX0" y="connsiteY0"/>
              </a:cxn>
              <a:cxn ang="0">
                <a:pos x="connsiteX1" y="connsiteY1"/>
              </a:cxn>
              <a:cxn ang="0">
                <a:pos x="connsiteX2" y="connsiteY2"/>
              </a:cxn>
              <a:cxn ang="0">
                <a:pos x="connsiteX3" y="connsiteY3"/>
              </a:cxn>
            </a:cxnLst>
            <a:rect l="l" t="t" r="r" b="b"/>
            <a:pathLst>
              <a:path w="2388973" h="3789406">
                <a:moveTo>
                  <a:pt x="0" y="0"/>
                </a:moveTo>
                <a:lnTo>
                  <a:pt x="2388973" y="0"/>
                </a:lnTo>
                <a:lnTo>
                  <a:pt x="2388973" y="3789406"/>
                </a:lnTo>
                <a:lnTo>
                  <a:pt x="0" y="3789406"/>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16750021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6BF7AE-3892-4896-8C15-7A35A41EFD9C}"/>
              </a:ext>
            </a:extLst>
          </p:cNvPr>
          <p:cNvSpPr>
            <a:spLocks noGrp="1"/>
          </p:cNvSpPr>
          <p:nvPr>
            <p:ph type="title"/>
          </p:nvPr>
        </p:nvSpPr>
        <p:spPr>
          <a:xfrm>
            <a:off x="1088136" y="1088136"/>
            <a:ext cx="9890066" cy="1294228"/>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xmlns="" id="{F2FD9A26-86F1-4817-B243-4DE63B4F182F}"/>
              </a:ext>
            </a:extLst>
          </p:cNvPr>
          <p:cNvSpPr>
            <a:spLocks noGrp="1"/>
          </p:cNvSpPr>
          <p:nvPr>
            <p:ph sz="half" idx="1"/>
          </p:nvPr>
        </p:nvSpPr>
        <p:spPr>
          <a:xfrm>
            <a:off x="1082185" y="2440568"/>
            <a:ext cx="4841505" cy="380128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xmlns="" id="{D454BF9B-EA16-48C8-96B9-7A66051BE768}"/>
              </a:ext>
            </a:extLst>
          </p:cNvPr>
          <p:cNvSpPr>
            <a:spLocks noGrp="1"/>
          </p:cNvSpPr>
          <p:nvPr>
            <p:ph sz="half" idx="2"/>
          </p:nvPr>
        </p:nvSpPr>
        <p:spPr>
          <a:xfrm>
            <a:off x="6172200" y="2440568"/>
            <a:ext cx="4806002" cy="38012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D16E2D9F-1FCE-4A1C-996E-DB05777A8994}"/>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6" name="Footer Placeholder 5">
            <a:extLst>
              <a:ext uri="{FF2B5EF4-FFF2-40B4-BE49-F238E27FC236}">
                <a16:creationId xmlns:a16="http://schemas.microsoft.com/office/drawing/2014/main" xmlns="" id="{40629E05-3F6C-40BF-9324-118588B6CAE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069BE013-C5C0-4CBD-982E-36F037F7366F}"/>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2501520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8" name="Рисунок 7"/>
          <p:cNvSpPr>
            <a:spLocks noGrp="1"/>
          </p:cNvSpPr>
          <p:nvPr>
            <p:ph type="pic" sz="quarter" idx="11" hasCustomPrompt="1"/>
          </p:nvPr>
        </p:nvSpPr>
        <p:spPr>
          <a:xfrm>
            <a:off x="9625259" y="1788806"/>
            <a:ext cx="1167872" cy="1204914"/>
          </a:xfrm>
          <a:custGeom>
            <a:avLst/>
            <a:gdLst>
              <a:gd name="connsiteX0" fmla="*/ 133068 w 1167872"/>
              <a:gd name="connsiteY0" fmla="*/ 0 h 1204914"/>
              <a:gd name="connsiteX1" fmla="*/ 1167872 w 1167872"/>
              <a:gd name="connsiteY1" fmla="*/ 92868 h 1204914"/>
              <a:gd name="connsiteX2" fmla="*/ 1030358 w 1167872"/>
              <a:gd name="connsiteY2" fmla="*/ 1204914 h 1204914"/>
              <a:gd name="connsiteX3" fmla="*/ 0 w 1167872"/>
              <a:gd name="connsiteY3" fmla="*/ 1040606 h 1204914"/>
              <a:gd name="connsiteX4" fmla="*/ 133068 w 1167872"/>
              <a:gd name="connsiteY4" fmla="*/ 0 h 1204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872" h="1204914">
                <a:moveTo>
                  <a:pt x="133068" y="0"/>
                </a:moveTo>
                <a:lnTo>
                  <a:pt x="1167872" y="92868"/>
                </a:lnTo>
                <a:cubicBezTo>
                  <a:pt x="1135212" y="529430"/>
                  <a:pt x="1086516" y="820738"/>
                  <a:pt x="1030358" y="1204914"/>
                </a:cubicBezTo>
                <a:lnTo>
                  <a:pt x="0" y="1040606"/>
                </a:lnTo>
                <a:cubicBezTo>
                  <a:pt x="56584" y="685799"/>
                  <a:pt x="88565" y="452437"/>
                  <a:pt x="133068"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1" name="Рисунок 10"/>
          <p:cNvSpPr>
            <a:spLocks noGrp="1"/>
          </p:cNvSpPr>
          <p:nvPr>
            <p:ph type="pic" sz="quarter" idx="12" hasCustomPrompt="1"/>
          </p:nvPr>
        </p:nvSpPr>
        <p:spPr>
          <a:xfrm>
            <a:off x="9541315" y="4012454"/>
            <a:ext cx="1396472" cy="1438275"/>
          </a:xfrm>
          <a:custGeom>
            <a:avLst/>
            <a:gdLst>
              <a:gd name="connsiteX0" fmla="*/ 359287 w 1396472"/>
              <a:gd name="connsiteY0" fmla="*/ 0 h 1438275"/>
              <a:gd name="connsiteX1" fmla="*/ 1396472 w 1396472"/>
              <a:gd name="connsiteY1" fmla="*/ 288130 h 1438275"/>
              <a:gd name="connsiteX2" fmla="*/ 1001783 w 1396472"/>
              <a:gd name="connsiteY2" fmla="*/ 1438275 h 1438275"/>
              <a:gd name="connsiteX3" fmla="*/ 0 w 1396472"/>
              <a:gd name="connsiteY3" fmla="*/ 1026318 h 1438275"/>
              <a:gd name="connsiteX4" fmla="*/ 359287 w 1396472"/>
              <a:gd name="connsiteY4" fmla="*/ 0 h 1438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472" h="1438275">
                <a:moveTo>
                  <a:pt x="359287" y="0"/>
                </a:moveTo>
                <a:lnTo>
                  <a:pt x="1396472" y="288130"/>
                </a:lnTo>
                <a:cubicBezTo>
                  <a:pt x="1263800" y="717549"/>
                  <a:pt x="1193672" y="951705"/>
                  <a:pt x="1001783" y="1438275"/>
                </a:cubicBezTo>
                <a:lnTo>
                  <a:pt x="0" y="1026318"/>
                </a:lnTo>
                <a:cubicBezTo>
                  <a:pt x="128021" y="733423"/>
                  <a:pt x="238585" y="404812"/>
                  <a:pt x="35928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38022644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1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0" name="Рисунок 9"/>
          <p:cNvSpPr>
            <a:spLocks noGrp="1"/>
          </p:cNvSpPr>
          <p:nvPr>
            <p:ph type="pic" sz="quarter" idx="11" hasCustomPrompt="1"/>
          </p:nvPr>
        </p:nvSpPr>
        <p:spPr>
          <a:xfrm>
            <a:off x="1083469" y="1971676"/>
            <a:ext cx="6465095" cy="1670049"/>
          </a:xfrm>
          <a:custGeom>
            <a:avLst/>
            <a:gdLst>
              <a:gd name="connsiteX0" fmla="*/ 0 w 6465095"/>
              <a:gd name="connsiteY0" fmla="*/ 0 h 1670049"/>
              <a:gd name="connsiteX1" fmla="*/ 6465095 w 6465095"/>
              <a:gd name="connsiteY1" fmla="*/ 0 h 1670049"/>
              <a:gd name="connsiteX2" fmla="*/ 6465095 w 6465095"/>
              <a:gd name="connsiteY2" fmla="*/ 1670049 h 1670049"/>
              <a:gd name="connsiteX3" fmla="*/ 0 w 6465095"/>
              <a:gd name="connsiteY3" fmla="*/ 1670049 h 1670049"/>
            </a:gdLst>
            <a:ahLst/>
            <a:cxnLst>
              <a:cxn ang="0">
                <a:pos x="connsiteX0" y="connsiteY0"/>
              </a:cxn>
              <a:cxn ang="0">
                <a:pos x="connsiteX1" y="connsiteY1"/>
              </a:cxn>
              <a:cxn ang="0">
                <a:pos x="connsiteX2" y="connsiteY2"/>
              </a:cxn>
              <a:cxn ang="0">
                <a:pos x="connsiteX3" y="connsiteY3"/>
              </a:cxn>
            </a:cxnLst>
            <a:rect l="l" t="t" r="r" b="b"/>
            <a:pathLst>
              <a:path w="6465095" h="1670049">
                <a:moveTo>
                  <a:pt x="0" y="0"/>
                </a:moveTo>
                <a:lnTo>
                  <a:pt x="6465095" y="0"/>
                </a:lnTo>
                <a:lnTo>
                  <a:pt x="6465095" y="1670049"/>
                </a:lnTo>
                <a:lnTo>
                  <a:pt x="0" y="167004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3" name="Рисунок 12"/>
          <p:cNvSpPr>
            <a:spLocks noGrp="1"/>
          </p:cNvSpPr>
          <p:nvPr>
            <p:ph type="pic" sz="quarter" idx="12" hasCustomPrompt="1"/>
          </p:nvPr>
        </p:nvSpPr>
        <p:spPr>
          <a:xfrm>
            <a:off x="7935340" y="1959769"/>
            <a:ext cx="3180336" cy="1704283"/>
          </a:xfrm>
          <a:custGeom>
            <a:avLst/>
            <a:gdLst>
              <a:gd name="connsiteX0" fmla="*/ 0 w 3180336"/>
              <a:gd name="connsiteY0" fmla="*/ 0 h 1704283"/>
              <a:gd name="connsiteX1" fmla="*/ 3180336 w 3180336"/>
              <a:gd name="connsiteY1" fmla="*/ 0 h 1704283"/>
              <a:gd name="connsiteX2" fmla="*/ 3180336 w 3180336"/>
              <a:gd name="connsiteY2" fmla="*/ 1704283 h 1704283"/>
              <a:gd name="connsiteX3" fmla="*/ 0 w 3180336"/>
              <a:gd name="connsiteY3" fmla="*/ 1704283 h 1704283"/>
            </a:gdLst>
            <a:ahLst/>
            <a:cxnLst>
              <a:cxn ang="0">
                <a:pos x="connsiteX0" y="connsiteY0"/>
              </a:cxn>
              <a:cxn ang="0">
                <a:pos x="connsiteX1" y="connsiteY1"/>
              </a:cxn>
              <a:cxn ang="0">
                <a:pos x="connsiteX2" y="connsiteY2"/>
              </a:cxn>
              <a:cxn ang="0">
                <a:pos x="connsiteX3" y="connsiteY3"/>
              </a:cxn>
            </a:cxnLst>
            <a:rect l="l" t="t" r="r" b="b"/>
            <a:pathLst>
              <a:path w="3180336" h="1704283">
                <a:moveTo>
                  <a:pt x="0" y="0"/>
                </a:moveTo>
                <a:lnTo>
                  <a:pt x="3180336" y="0"/>
                </a:lnTo>
                <a:lnTo>
                  <a:pt x="3180336" y="1704283"/>
                </a:lnTo>
                <a:lnTo>
                  <a:pt x="0" y="1704283"/>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6" name="Рисунок 15"/>
          <p:cNvSpPr>
            <a:spLocks noGrp="1"/>
          </p:cNvSpPr>
          <p:nvPr>
            <p:ph type="pic" sz="quarter" idx="13" hasCustomPrompt="1"/>
          </p:nvPr>
        </p:nvSpPr>
        <p:spPr>
          <a:xfrm>
            <a:off x="1089819" y="4169193"/>
            <a:ext cx="3192241" cy="1609308"/>
          </a:xfrm>
          <a:custGeom>
            <a:avLst/>
            <a:gdLst>
              <a:gd name="connsiteX0" fmla="*/ 0 w 3192241"/>
              <a:gd name="connsiteY0" fmla="*/ 0 h 1609308"/>
              <a:gd name="connsiteX1" fmla="*/ 3192241 w 3192241"/>
              <a:gd name="connsiteY1" fmla="*/ 0 h 1609308"/>
              <a:gd name="connsiteX2" fmla="*/ 3192241 w 3192241"/>
              <a:gd name="connsiteY2" fmla="*/ 1609308 h 1609308"/>
              <a:gd name="connsiteX3" fmla="*/ 0 w 3192241"/>
              <a:gd name="connsiteY3" fmla="*/ 1609308 h 1609308"/>
            </a:gdLst>
            <a:ahLst/>
            <a:cxnLst>
              <a:cxn ang="0">
                <a:pos x="connsiteX0" y="connsiteY0"/>
              </a:cxn>
              <a:cxn ang="0">
                <a:pos x="connsiteX1" y="connsiteY1"/>
              </a:cxn>
              <a:cxn ang="0">
                <a:pos x="connsiteX2" y="connsiteY2"/>
              </a:cxn>
              <a:cxn ang="0">
                <a:pos x="connsiteX3" y="connsiteY3"/>
              </a:cxn>
            </a:cxnLst>
            <a:rect l="l" t="t" r="r" b="b"/>
            <a:pathLst>
              <a:path w="3192241" h="1609308">
                <a:moveTo>
                  <a:pt x="0" y="0"/>
                </a:moveTo>
                <a:lnTo>
                  <a:pt x="3192241" y="0"/>
                </a:lnTo>
                <a:lnTo>
                  <a:pt x="3192241" y="1609308"/>
                </a:lnTo>
                <a:lnTo>
                  <a:pt x="0" y="160930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9" name="Рисунок 18"/>
          <p:cNvSpPr>
            <a:spLocks noGrp="1"/>
          </p:cNvSpPr>
          <p:nvPr>
            <p:ph type="pic" sz="quarter" idx="14" hasCustomPrompt="1"/>
          </p:nvPr>
        </p:nvSpPr>
        <p:spPr>
          <a:xfrm>
            <a:off x="4660106" y="4184650"/>
            <a:ext cx="6481761" cy="1579108"/>
          </a:xfrm>
          <a:custGeom>
            <a:avLst/>
            <a:gdLst>
              <a:gd name="connsiteX0" fmla="*/ 0 w 6481761"/>
              <a:gd name="connsiteY0" fmla="*/ 0 h 1579108"/>
              <a:gd name="connsiteX1" fmla="*/ 6481761 w 6481761"/>
              <a:gd name="connsiteY1" fmla="*/ 0 h 1579108"/>
              <a:gd name="connsiteX2" fmla="*/ 6481761 w 6481761"/>
              <a:gd name="connsiteY2" fmla="*/ 1579108 h 1579108"/>
              <a:gd name="connsiteX3" fmla="*/ 0 w 6481761"/>
              <a:gd name="connsiteY3" fmla="*/ 1579108 h 1579108"/>
            </a:gdLst>
            <a:ahLst/>
            <a:cxnLst>
              <a:cxn ang="0">
                <a:pos x="connsiteX0" y="connsiteY0"/>
              </a:cxn>
              <a:cxn ang="0">
                <a:pos x="connsiteX1" y="connsiteY1"/>
              </a:cxn>
              <a:cxn ang="0">
                <a:pos x="connsiteX2" y="connsiteY2"/>
              </a:cxn>
              <a:cxn ang="0">
                <a:pos x="connsiteX3" y="connsiteY3"/>
              </a:cxn>
            </a:cxnLst>
            <a:rect l="l" t="t" r="r" b="b"/>
            <a:pathLst>
              <a:path w="6481761" h="1579108">
                <a:moveTo>
                  <a:pt x="0" y="0"/>
                </a:moveTo>
                <a:lnTo>
                  <a:pt x="6481761" y="0"/>
                </a:lnTo>
                <a:lnTo>
                  <a:pt x="6481761" y="1579108"/>
                </a:lnTo>
                <a:lnTo>
                  <a:pt x="0" y="157910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37853064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3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9" name="Рисунок 8"/>
          <p:cNvSpPr>
            <a:spLocks noGrp="1"/>
          </p:cNvSpPr>
          <p:nvPr>
            <p:ph type="pic" sz="quarter" idx="11" hasCustomPrompt="1"/>
          </p:nvPr>
        </p:nvSpPr>
        <p:spPr>
          <a:xfrm>
            <a:off x="1069399" y="2267651"/>
            <a:ext cx="2591096" cy="2592387"/>
          </a:xfrm>
          <a:custGeom>
            <a:avLst/>
            <a:gdLst>
              <a:gd name="connsiteX0" fmla="*/ 2320766 w 2591096"/>
              <a:gd name="connsiteY0" fmla="*/ 0 h 2592387"/>
              <a:gd name="connsiteX1" fmla="*/ 2591096 w 2591096"/>
              <a:gd name="connsiteY1" fmla="*/ 2316957 h 2592387"/>
              <a:gd name="connsiteX2" fmla="*/ 280533 w 2591096"/>
              <a:gd name="connsiteY2" fmla="*/ 2592387 h 2592387"/>
              <a:gd name="connsiteX3" fmla="*/ 0 w 2591096"/>
              <a:gd name="connsiteY3" fmla="*/ 270333 h 2592387"/>
            </a:gdLst>
            <a:ahLst/>
            <a:cxnLst>
              <a:cxn ang="0">
                <a:pos x="connsiteX0" y="connsiteY0"/>
              </a:cxn>
              <a:cxn ang="0">
                <a:pos x="connsiteX1" y="connsiteY1"/>
              </a:cxn>
              <a:cxn ang="0">
                <a:pos x="connsiteX2" y="connsiteY2"/>
              </a:cxn>
              <a:cxn ang="0">
                <a:pos x="connsiteX3" y="connsiteY3"/>
              </a:cxn>
            </a:cxnLst>
            <a:rect l="l" t="t" r="r" b="b"/>
            <a:pathLst>
              <a:path w="2591096" h="2592387">
                <a:moveTo>
                  <a:pt x="2320766" y="0"/>
                </a:moveTo>
                <a:lnTo>
                  <a:pt x="2591096" y="2316957"/>
                </a:lnTo>
                <a:lnTo>
                  <a:pt x="280533" y="2592387"/>
                </a:lnTo>
                <a:lnTo>
                  <a:pt x="0" y="270333"/>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2" name="Рисунок 11"/>
          <p:cNvSpPr>
            <a:spLocks noGrp="1"/>
          </p:cNvSpPr>
          <p:nvPr>
            <p:ph type="pic" sz="quarter" idx="12" hasCustomPrompt="1"/>
          </p:nvPr>
        </p:nvSpPr>
        <p:spPr>
          <a:xfrm>
            <a:off x="4957607" y="2268937"/>
            <a:ext cx="2371933" cy="2560491"/>
          </a:xfrm>
          <a:custGeom>
            <a:avLst/>
            <a:gdLst>
              <a:gd name="connsiteX0" fmla="*/ 2334706 w 2371933"/>
              <a:gd name="connsiteY0" fmla="*/ 0 h 2560491"/>
              <a:gd name="connsiteX1" fmla="*/ 2355110 w 2371933"/>
              <a:gd name="connsiteY1" fmla="*/ 2560491 h 2560491"/>
              <a:gd name="connsiteX2" fmla="*/ 30603 w 2371933"/>
              <a:gd name="connsiteY2" fmla="*/ 2473784 h 2560491"/>
              <a:gd name="connsiteX3" fmla="*/ 0 w 2371933"/>
              <a:gd name="connsiteY3" fmla="*/ 132614 h 2560491"/>
            </a:gdLst>
            <a:ahLst/>
            <a:cxnLst>
              <a:cxn ang="0">
                <a:pos x="connsiteX0" y="connsiteY0"/>
              </a:cxn>
              <a:cxn ang="0">
                <a:pos x="connsiteX1" y="connsiteY1"/>
              </a:cxn>
              <a:cxn ang="0">
                <a:pos x="connsiteX2" y="connsiteY2"/>
              </a:cxn>
              <a:cxn ang="0">
                <a:pos x="connsiteX3" y="connsiteY3"/>
              </a:cxn>
            </a:cxnLst>
            <a:rect l="l" t="t" r="r" b="b"/>
            <a:pathLst>
              <a:path w="2371933" h="2560491">
                <a:moveTo>
                  <a:pt x="2334706" y="0"/>
                </a:moveTo>
                <a:cubicBezTo>
                  <a:pt x="2384012" y="940208"/>
                  <a:pt x="2377211" y="1712095"/>
                  <a:pt x="2355110" y="2560491"/>
                </a:cubicBezTo>
                <a:lnTo>
                  <a:pt x="30603" y="2473784"/>
                </a:lnTo>
                <a:cubicBezTo>
                  <a:pt x="52706" y="1691695"/>
                  <a:pt x="54406" y="924906"/>
                  <a:pt x="0" y="132614"/>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
        <p:nvSpPr>
          <p:cNvPr id="15" name="Рисунок 14"/>
          <p:cNvSpPr>
            <a:spLocks noGrp="1"/>
          </p:cNvSpPr>
          <p:nvPr>
            <p:ph type="pic" sz="quarter" idx="13" hasCustomPrompt="1"/>
          </p:nvPr>
        </p:nvSpPr>
        <p:spPr>
          <a:xfrm>
            <a:off x="8799392" y="2387181"/>
            <a:ext cx="2334535" cy="2342459"/>
          </a:xfrm>
          <a:custGeom>
            <a:avLst/>
            <a:gdLst>
              <a:gd name="connsiteX0" fmla="*/ 618 w 2334535"/>
              <a:gd name="connsiteY0" fmla="*/ 0 h 2342459"/>
              <a:gd name="connsiteX1" fmla="*/ 2321383 w 2334535"/>
              <a:gd name="connsiteY1" fmla="*/ 5100 h 2342459"/>
              <a:gd name="connsiteX2" fmla="*/ 2331586 w 2334535"/>
              <a:gd name="connsiteY2" fmla="*/ 2337359 h 2342459"/>
              <a:gd name="connsiteX3" fmla="*/ 5720 w 2334535"/>
              <a:gd name="connsiteY3" fmla="*/ 2342459 h 2342459"/>
              <a:gd name="connsiteX4" fmla="*/ 618 w 2334535"/>
              <a:gd name="connsiteY4" fmla="*/ 0 h 2342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4535" h="2342459">
                <a:moveTo>
                  <a:pt x="618" y="0"/>
                </a:moveTo>
                <a:lnTo>
                  <a:pt x="2321383" y="5100"/>
                </a:lnTo>
                <a:cubicBezTo>
                  <a:pt x="2328184" y="782520"/>
                  <a:pt x="2340087" y="1437526"/>
                  <a:pt x="2331586" y="2337359"/>
                </a:cubicBezTo>
                <a:lnTo>
                  <a:pt x="5720" y="2342459"/>
                </a:lnTo>
                <a:cubicBezTo>
                  <a:pt x="9119" y="1565040"/>
                  <a:pt x="-2781" y="777420"/>
                  <a:pt x="618"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17398824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7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006054" y="2150135"/>
            <a:ext cx="2195645" cy="2315472"/>
          </a:xfrm>
          <a:custGeom>
            <a:avLst/>
            <a:gdLst>
              <a:gd name="connsiteX0" fmla="*/ 2048984 w 2195645"/>
              <a:gd name="connsiteY0" fmla="*/ 0 h 2315472"/>
              <a:gd name="connsiteX1" fmla="*/ 2195645 w 2195645"/>
              <a:gd name="connsiteY1" fmla="*/ 2057703 h 2315472"/>
              <a:gd name="connsiteX2" fmla="*/ 160161 w 2195645"/>
              <a:gd name="connsiteY2" fmla="*/ 2315472 h 2315472"/>
              <a:gd name="connsiteX3" fmla="*/ 169 w 2195645"/>
              <a:gd name="connsiteY3" fmla="*/ 22221 h 2315472"/>
            </a:gdLst>
            <a:ahLst/>
            <a:cxnLst>
              <a:cxn ang="0">
                <a:pos x="connsiteX0" y="connsiteY0"/>
              </a:cxn>
              <a:cxn ang="0">
                <a:pos x="connsiteX1" y="connsiteY1"/>
              </a:cxn>
              <a:cxn ang="0">
                <a:pos x="connsiteX2" y="connsiteY2"/>
              </a:cxn>
              <a:cxn ang="0">
                <a:pos x="connsiteX3" y="connsiteY3"/>
              </a:cxn>
            </a:cxnLst>
            <a:rect l="l" t="t" r="r" b="b"/>
            <a:pathLst>
              <a:path w="2195645" h="2315472">
                <a:moveTo>
                  <a:pt x="2048984" y="0"/>
                </a:moveTo>
                <a:cubicBezTo>
                  <a:pt x="2048984" y="717011"/>
                  <a:pt x="2120093" y="1451801"/>
                  <a:pt x="2195645" y="2057703"/>
                </a:cubicBezTo>
                <a:lnTo>
                  <a:pt x="160161" y="2315472"/>
                </a:lnTo>
                <a:cubicBezTo>
                  <a:pt x="80163" y="1675496"/>
                  <a:pt x="-4275" y="822192"/>
                  <a:pt x="169" y="22221"/>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23058809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8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9073163" y="2302227"/>
            <a:ext cx="2327403" cy="2371741"/>
          </a:xfrm>
          <a:custGeom>
            <a:avLst/>
            <a:gdLst>
              <a:gd name="connsiteX0" fmla="*/ 261929 w 2298828"/>
              <a:gd name="connsiteY0" fmla="*/ 0 h 2371741"/>
              <a:gd name="connsiteX1" fmla="*/ 2298828 w 2298828"/>
              <a:gd name="connsiteY1" fmla="*/ 182801 h 2371741"/>
              <a:gd name="connsiteX2" fmla="*/ 2028148 w 2298828"/>
              <a:gd name="connsiteY2" fmla="*/ 2371741 h 2371741"/>
              <a:gd name="connsiteX3" fmla="*/ 0 w 2298828"/>
              <a:gd name="connsiteY3" fmla="*/ 2048319 h 2371741"/>
              <a:gd name="connsiteX4" fmla="*/ 261929 w 2298828"/>
              <a:gd name="connsiteY4" fmla="*/ 0 h 2371741"/>
              <a:gd name="connsiteX0" fmla="*/ 290504 w 2327403"/>
              <a:gd name="connsiteY0" fmla="*/ 0 h 2371741"/>
              <a:gd name="connsiteX1" fmla="*/ 2327403 w 2327403"/>
              <a:gd name="connsiteY1" fmla="*/ 182801 h 2371741"/>
              <a:gd name="connsiteX2" fmla="*/ 2056723 w 2327403"/>
              <a:gd name="connsiteY2" fmla="*/ 2371741 h 2371741"/>
              <a:gd name="connsiteX3" fmla="*/ 0 w 2327403"/>
              <a:gd name="connsiteY3" fmla="*/ 2048319 h 2371741"/>
              <a:gd name="connsiteX4" fmla="*/ 290504 w 2327403"/>
              <a:gd name="connsiteY4" fmla="*/ 0 h 237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403" h="2371741">
                <a:moveTo>
                  <a:pt x="290504" y="0"/>
                </a:moveTo>
                <a:lnTo>
                  <a:pt x="2327403" y="182801"/>
                </a:lnTo>
                <a:cubicBezTo>
                  <a:pt x="2263116" y="1042125"/>
                  <a:pt x="2167263" y="1615533"/>
                  <a:pt x="2056723" y="2371741"/>
                </a:cubicBezTo>
                <a:lnTo>
                  <a:pt x="0" y="2048319"/>
                </a:lnTo>
                <a:cubicBezTo>
                  <a:pt x="111379" y="1349920"/>
                  <a:pt x="202906" y="890573"/>
                  <a:pt x="290504"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364029349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9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050256" y="2137433"/>
            <a:ext cx="4864512" cy="3357438"/>
          </a:xfrm>
          <a:custGeom>
            <a:avLst/>
            <a:gdLst>
              <a:gd name="connsiteX0" fmla="*/ 0 w 4864512"/>
              <a:gd name="connsiteY0" fmla="*/ 0 h 3357438"/>
              <a:gd name="connsiteX1" fmla="*/ 4864512 w 4864512"/>
              <a:gd name="connsiteY1" fmla="*/ 0 h 3357438"/>
              <a:gd name="connsiteX2" fmla="*/ 4864512 w 4864512"/>
              <a:gd name="connsiteY2" fmla="*/ 3357438 h 3357438"/>
              <a:gd name="connsiteX3" fmla="*/ 0 w 4864512"/>
              <a:gd name="connsiteY3" fmla="*/ 3357438 h 3357438"/>
            </a:gdLst>
            <a:ahLst/>
            <a:cxnLst>
              <a:cxn ang="0">
                <a:pos x="connsiteX0" y="connsiteY0"/>
              </a:cxn>
              <a:cxn ang="0">
                <a:pos x="connsiteX1" y="connsiteY1"/>
              </a:cxn>
              <a:cxn ang="0">
                <a:pos x="connsiteX2" y="connsiteY2"/>
              </a:cxn>
              <a:cxn ang="0">
                <a:pos x="connsiteX3" y="connsiteY3"/>
              </a:cxn>
            </a:cxnLst>
            <a:rect l="l" t="t" r="r" b="b"/>
            <a:pathLst>
              <a:path w="4864512" h="3357438">
                <a:moveTo>
                  <a:pt x="0" y="0"/>
                </a:moveTo>
                <a:lnTo>
                  <a:pt x="4864512" y="0"/>
                </a:lnTo>
                <a:lnTo>
                  <a:pt x="4864512" y="3357438"/>
                </a:lnTo>
                <a:lnTo>
                  <a:pt x="0" y="3357438"/>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300092059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1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5257800" y="2352675"/>
            <a:ext cx="1676400" cy="2978944"/>
          </a:xfrm>
          <a:custGeom>
            <a:avLst/>
            <a:gdLst>
              <a:gd name="connsiteX0" fmla="*/ 0 w 1676400"/>
              <a:gd name="connsiteY0" fmla="*/ 0 h 2978944"/>
              <a:gd name="connsiteX1" fmla="*/ 1676400 w 1676400"/>
              <a:gd name="connsiteY1" fmla="*/ 0 h 2978944"/>
              <a:gd name="connsiteX2" fmla="*/ 1676400 w 1676400"/>
              <a:gd name="connsiteY2" fmla="*/ 2978944 h 2978944"/>
              <a:gd name="connsiteX3" fmla="*/ 0 w 1676400"/>
              <a:gd name="connsiteY3" fmla="*/ 2978944 h 2978944"/>
            </a:gdLst>
            <a:ahLst/>
            <a:cxnLst>
              <a:cxn ang="0">
                <a:pos x="connsiteX0" y="connsiteY0"/>
              </a:cxn>
              <a:cxn ang="0">
                <a:pos x="connsiteX1" y="connsiteY1"/>
              </a:cxn>
              <a:cxn ang="0">
                <a:pos x="connsiteX2" y="connsiteY2"/>
              </a:cxn>
              <a:cxn ang="0">
                <a:pos x="connsiteX3" y="connsiteY3"/>
              </a:cxn>
            </a:cxnLst>
            <a:rect l="l" t="t" r="r" b="b"/>
            <a:pathLst>
              <a:path w="1676400" h="2978944">
                <a:moveTo>
                  <a:pt x="0" y="0"/>
                </a:moveTo>
                <a:lnTo>
                  <a:pt x="1676400" y="0"/>
                </a:lnTo>
                <a:lnTo>
                  <a:pt x="1676400" y="2978944"/>
                </a:lnTo>
                <a:lnTo>
                  <a:pt x="0" y="297894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2948256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2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3" name="Рисунок 12"/>
          <p:cNvSpPr>
            <a:spLocks noGrp="1"/>
          </p:cNvSpPr>
          <p:nvPr>
            <p:ph type="pic" sz="quarter" idx="11" hasCustomPrompt="1"/>
          </p:nvPr>
        </p:nvSpPr>
        <p:spPr>
          <a:xfrm>
            <a:off x="978300" y="2379684"/>
            <a:ext cx="5222598" cy="2895231"/>
          </a:xfrm>
          <a:custGeom>
            <a:avLst/>
            <a:gdLst>
              <a:gd name="connsiteX0" fmla="*/ 3340688 w 5222598"/>
              <a:gd name="connsiteY0" fmla="*/ 216229 h 2895231"/>
              <a:gd name="connsiteX1" fmla="*/ 3357356 w 5222598"/>
              <a:gd name="connsiteY1" fmla="*/ 2849766 h 2895231"/>
              <a:gd name="connsiteX2" fmla="*/ 1888631 w 5222598"/>
              <a:gd name="connsiteY2" fmla="*/ 2857848 h 2895231"/>
              <a:gd name="connsiteX3" fmla="*/ 1876724 w 5222598"/>
              <a:gd name="connsiteY3" fmla="*/ 231530 h 2895231"/>
              <a:gd name="connsiteX4" fmla="*/ 46839 w 5222598"/>
              <a:gd name="connsiteY4" fmla="*/ 2424 h 2895231"/>
              <a:gd name="connsiteX5" fmla="*/ 136655 w 5222598"/>
              <a:gd name="connsiteY5" fmla="*/ 21328 h 2895231"/>
              <a:gd name="connsiteX6" fmla="*/ 1188632 w 5222598"/>
              <a:gd name="connsiteY6" fmla="*/ 230878 h 2895231"/>
              <a:gd name="connsiteX7" fmla="*/ 1200806 w 5222598"/>
              <a:gd name="connsiteY7" fmla="*/ 392277 h 2895231"/>
              <a:gd name="connsiteX8" fmla="*/ 1203981 w 5222598"/>
              <a:gd name="connsiteY8" fmla="*/ 2773999 h 2895231"/>
              <a:gd name="connsiteX9" fmla="*/ 1125132 w 5222598"/>
              <a:gd name="connsiteY9" fmla="*/ 2890948 h 2895231"/>
              <a:gd name="connsiteX10" fmla="*/ 73155 w 5222598"/>
              <a:gd name="connsiteY10" fmla="*/ 2865548 h 2895231"/>
              <a:gd name="connsiteX11" fmla="*/ 7006 w 5222598"/>
              <a:gd name="connsiteY11" fmla="*/ 2767649 h 2895231"/>
              <a:gd name="connsiteX12" fmla="*/ 3831 w 5222598"/>
              <a:gd name="connsiteY12" fmla="*/ 49377 h 2895231"/>
              <a:gd name="connsiteX13" fmla="*/ 46839 w 5222598"/>
              <a:gd name="connsiteY13" fmla="*/ 2424 h 2895231"/>
              <a:gd name="connsiteX14" fmla="*/ 5175760 w 5222598"/>
              <a:gd name="connsiteY14" fmla="*/ 42 h 2895231"/>
              <a:gd name="connsiteX15" fmla="*/ 5218768 w 5222598"/>
              <a:gd name="connsiteY15" fmla="*/ 46995 h 2895231"/>
              <a:gd name="connsiteX16" fmla="*/ 5215593 w 5222598"/>
              <a:gd name="connsiteY16" fmla="*/ 2765267 h 2895231"/>
              <a:gd name="connsiteX17" fmla="*/ 5149444 w 5222598"/>
              <a:gd name="connsiteY17" fmla="*/ 2863166 h 2895231"/>
              <a:gd name="connsiteX18" fmla="*/ 4104610 w 5222598"/>
              <a:gd name="connsiteY18" fmla="*/ 2893328 h 2895231"/>
              <a:gd name="connsiteX19" fmla="*/ 4018618 w 5222598"/>
              <a:gd name="connsiteY19" fmla="*/ 2762092 h 2895231"/>
              <a:gd name="connsiteX20" fmla="*/ 4021793 w 5222598"/>
              <a:gd name="connsiteY20" fmla="*/ 285120 h 2895231"/>
              <a:gd name="connsiteX21" fmla="*/ 4062542 w 5222598"/>
              <a:gd name="connsiteY21" fmla="*/ 221352 h 2895231"/>
              <a:gd name="connsiteX22" fmla="*/ 5085944 w 5222598"/>
              <a:gd name="connsiteY22" fmla="*/ 18946 h 2895231"/>
              <a:gd name="connsiteX23" fmla="*/ 5175760 w 5222598"/>
              <a:gd name="connsiteY23" fmla="*/ 42 h 28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2598" h="2895231">
                <a:moveTo>
                  <a:pt x="3340688" y="216229"/>
                </a:moveTo>
                <a:cubicBezTo>
                  <a:pt x="3344657" y="1093282"/>
                  <a:pt x="3353387" y="1972714"/>
                  <a:pt x="3357356" y="2849766"/>
                </a:cubicBezTo>
                <a:lnTo>
                  <a:pt x="1888631" y="2857848"/>
                </a:lnTo>
                <a:cubicBezTo>
                  <a:pt x="1887043" y="1993547"/>
                  <a:pt x="1878312" y="1095831"/>
                  <a:pt x="1876724" y="231530"/>
                </a:cubicBezTo>
                <a:close/>
                <a:moveTo>
                  <a:pt x="46839" y="2424"/>
                </a:moveTo>
                <a:cubicBezTo>
                  <a:pt x="72244" y="3213"/>
                  <a:pt x="105450" y="14978"/>
                  <a:pt x="136655" y="21328"/>
                </a:cubicBezTo>
                <a:lnTo>
                  <a:pt x="1188632" y="230878"/>
                </a:lnTo>
                <a:cubicBezTo>
                  <a:pt x="1216117" y="240403"/>
                  <a:pt x="1200806" y="317167"/>
                  <a:pt x="1200806" y="392277"/>
                </a:cubicBezTo>
                <a:cubicBezTo>
                  <a:pt x="1199748" y="939593"/>
                  <a:pt x="1205039" y="2226683"/>
                  <a:pt x="1203981" y="2773999"/>
                </a:cubicBezTo>
                <a:cubicBezTo>
                  <a:pt x="1207156" y="2874509"/>
                  <a:pt x="1212942" y="2900473"/>
                  <a:pt x="1125132" y="2890948"/>
                </a:cubicBezTo>
                <a:lnTo>
                  <a:pt x="73155" y="2865548"/>
                </a:lnTo>
                <a:cubicBezTo>
                  <a:pt x="-1955" y="2865548"/>
                  <a:pt x="7006" y="2842759"/>
                  <a:pt x="7006" y="2767649"/>
                </a:cubicBezTo>
                <a:cubicBezTo>
                  <a:pt x="8064" y="2192817"/>
                  <a:pt x="-6752" y="643259"/>
                  <a:pt x="3831" y="49377"/>
                </a:cubicBezTo>
                <a:cubicBezTo>
                  <a:pt x="3831" y="11822"/>
                  <a:pt x="21435" y="1635"/>
                  <a:pt x="46839" y="2424"/>
                </a:cubicBezTo>
                <a:close/>
                <a:moveTo>
                  <a:pt x="5175760" y="42"/>
                </a:moveTo>
                <a:cubicBezTo>
                  <a:pt x="5201165" y="-747"/>
                  <a:pt x="5218768" y="9440"/>
                  <a:pt x="5218768" y="46995"/>
                </a:cubicBezTo>
                <a:cubicBezTo>
                  <a:pt x="5229351" y="640877"/>
                  <a:pt x="5214535" y="2190435"/>
                  <a:pt x="5215593" y="2765267"/>
                </a:cubicBezTo>
                <a:cubicBezTo>
                  <a:pt x="5215593" y="2840377"/>
                  <a:pt x="5224554" y="2863166"/>
                  <a:pt x="5149444" y="2863166"/>
                </a:cubicBezTo>
                <a:lnTo>
                  <a:pt x="4104610" y="2893328"/>
                </a:lnTo>
                <a:cubicBezTo>
                  <a:pt x="4002512" y="2902853"/>
                  <a:pt x="4017824" y="2879271"/>
                  <a:pt x="4018618" y="2762092"/>
                </a:cubicBezTo>
                <a:cubicBezTo>
                  <a:pt x="4017560" y="2214776"/>
                  <a:pt x="4022851" y="832436"/>
                  <a:pt x="4021793" y="285120"/>
                </a:cubicBezTo>
                <a:cubicBezTo>
                  <a:pt x="4021793" y="210010"/>
                  <a:pt x="4035057" y="230877"/>
                  <a:pt x="4062542" y="221352"/>
                </a:cubicBezTo>
                <a:lnTo>
                  <a:pt x="5085944" y="18946"/>
                </a:lnTo>
                <a:cubicBezTo>
                  <a:pt x="5117149" y="12596"/>
                  <a:pt x="5150355" y="831"/>
                  <a:pt x="5175760" y="42"/>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20237936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3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3986376" y="2263827"/>
            <a:ext cx="4224879" cy="2379659"/>
          </a:xfrm>
          <a:custGeom>
            <a:avLst/>
            <a:gdLst>
              <a:gd name="connsiteX0" fmla="*/ 0 w 4224879"/>
              <a:gd name="connsiteY0" fmla="*/ 0 h 2379659"/>
              <a:gd name="connsiteX1" fmla="*/ 4224879 w 4224879"/>
              <a:gd name="connsiteY1" fmla="*/ 0 h 2379659"/>
              <a:gd name="connsiteX2" fmla="*/ 4224879 w 4224879"/>
              <a:gd name="connsiteY2" fmla="*/ 2379659 h 2379659"/>
              <a:gd name="connsiteX3" fmla="*/ 0 w 4224879"/>
              <a:gd name="connsiteY3" fmla="*/ 2379659 h 2379659"/>
            </a:gdLst>
            <a:ahLst/>
            <a:cxnLst>
              <a:cxn ang="0">
                <a:pos x="connsiteX0" y="connsiteY0"/>
              </a:cxn>
              <a:cxn ang="0">
                <a:pos x="connsiteX1" y="connsiteY1"/>
              </a:cxn>
              <a:cxn ang="0">
                <a:pos x="connsiteX2" y="connsiteY2"/>
              </a:cxn>
              <a:cxn ang="0">
                <a:pos x="connsiteX3" y="connsiteY3"/>
              </a:cxn>
            </a:cxnLst>
            <a:rect l="l" t="t" r="r" b="b"/>
            <a:pathLst>
              <a:path w="4224879" h="2379659">
                <a:moveTo>
                  <a:pt x="0" y="0"/>
                </a:moveTo>
                <a:lnTo>
                  <a:pt x="4224879" y="0"/>
                </a:lnTo>
                <a:lnTo>
                  <a:pt x="4224879" y="2379659"/>
                </a:lnTo>
                <a:lnTo>
                  <a:pt x="0" y="237965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41310201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4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247214" y="2230871"/>
            <a:ext cx="4382826" cy="2743155"/>
          </a:xfrm>
          <a:custGeom>
            <a:avLst/>
            <a:gdLst>
              <a:gd name="connsiteX0" fmla="*/ 0 w 4382826"/>
              <a:gd name="connsiteY0" fmla="*/ 0 h 2743155"/>
              <a:gd name="connsiteX1" fmla="*/ 4382826 w 4382826"/>
              <a:gd name="connsiteY1" fmla="*/ 0 h 2743155"/>
              <a:gd name="connsiteX2" fmla="*/ 4382826 w 4382826"/>
              <a:gd name="connsiteY2" fmla="*/ 2743155 h 2743155"/>
              <a:gd name="connsiteX3" fmla="*/ 0 w 4382826"/>
              <a:gd name="connsiteY3" fmla="*/ 2743155 h 2743155"/>
            </a:gdLst>
            <a:ahLst/>
            <a:cxnLst>
              <a:cxn ang="0">
                <a:pos x="connsiteX0" y="connsiteY0"/>
              </a:cxn>
              <a:cxn ang="0">
                <a:pos x="connsiteX1" y="connsiteY1"/>
              </a:cxn>
              <a:cxn ang="0">
                <a:pos x="connsiteX2" y="connsiteY2"/>
              </a:cxn>
              <a:cxn ang="0">
                <a:pos x="connsiteX3" y="connsiteY3"/>
              </a:cxn>
            </a:cxnLst>
            <a:rect l="l" t="t" r="r" b="b"/>
            <a:pathLst>
              <a:path w="4382826" h="2743155">
                <a:moveTo>
                  <a:pt x="0" y="0"/>
                </a:moveTo>
                <a:lnTo>
                  <a:pt x="4382826" y="0"/>
                </a:lnTo>
                <a:lnTo>
                  <a:pt x="4382826" y="2743155"/>
                </a:lnTo>
                <a:lnTo>
                  <a:pt x="0" y="27431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7508262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8BED885-5FE5-4407-BE4D-FAD01C40A905}"/>
              </a:ext>
            </a:extLst>
          </p:cNvPr>
          <p:cNvSpPr>
            <a:spLocks noGrp="1"/>
          </p:cNvSpPr>
          <p:nvPr>
            <p:ph type="title"/>
          </p:nvPr>
        </p:nvSpPr>
        <p:spPr>
          <a:xfrm>
            <a:off x="1090940" y="1084333"/>
            <a:ext cx="9949455" cy="838856"/>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xmlns="" id="{6E322A77-C134-4857-83E5-51217D3C29FB}"/>
              </a:ext>
            </a:extLst>
          </p:cNvPr>
          <p:cNvSpPr>
            <a:spLocks noGrp="1"/>
          </p:cNvSpPr>
          <p:nvPr>
            <p:ph type="body" idx="1"/>
          </p:nvPr>
        </p:nvSpPr>
        <p:spPr>
          <a:xfrm>
            <a:off x="1092088" y="1923190"/>
            <a:ext cx="4816475" cy="838856"/>
          </a:xfrm>
        </p:spPr>
        <p:txBody>
          <a:bodyPr anchor="b">
            <a:normAutofit/>
          </a:bodyPr>
          <a:lstStyle>
            <a:lvl1pPr marL="0" indent="0">
              <a:lnSpc>
                <a:spcPct val="100000"/>
              </a:lnSpc>
              <a:buNone/>
              <a:defRPr sz="20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9A4ECBFE-C62C-471B-BFE4-1272EAC3479D}"/>
              </a:ext>
            </a:extLst>
          </p:cNvPr>
          <p:cNvSpPr>
            <a:spLocks noGrp="1"/>
          </p:cNvSpPr>
          <p:nvPr>
            <p:ph sz="half" idx="2"/>
          </p:nvPr>
        </p:nvSpPr>
        <p:spPr>
          <a:xfrm>
            <a:off x="1092088" y="2825791"/>
            <a:ext cx="4816475" cy="336387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xmlns="" id="{7710AFC6-F407-4F35-BD37-B32F9B4036D0}"/>
              </a:ext>
            </a:extLst>
          </p:cNvPr>
          <p:cNvSpPr>
            <a:spLocks noGrp="1"/>
          </p:cNvSpPr>
          <p:nvPr>
            <p:ph type="body" sz="quarter" idx="3"/>
          </p:nvPr>
        </p:nvSpPr>
        <p:spPr>
          <a:xfrm>
            <a:off x="6215482" y="1923190"/>
            <a:ext cx="4824913" cy="838856"/>
          </a:xfrm>
        </p:spPr>
        <p:txBody>
          <a:bodyPr anchor="b">
            <a:normAutofit/>
          </a:bodyPr>
          <a:lstStyle>
            <a:lvl1pPr marL="0" indent="0">
              <a:lnSpc>
                <a:spcPct val="100000"/>
              </a:lnSpc>
              <a:buNone/>
              <a:defRPr sz="2000" b="1" cap="all" spc="1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458D60D5-0F83-46CB-92F3-849FC08E6E92}"/>
              </a:ext>
            </a:extLst>
          </p:cNvPr>
          <p:cNvSpPr>
            <a:spLocks noGrp="1"/>
          </p:cNvSpPr>
          <p:nvPr>
            <p:ph sz="quarter" idx="4"/>
          </p:nvPr>
        </p:nvSpPr>
        <p:spPr>
          <a:xfrm>
            <a:off x="6215482" y="2825791"/>
            <a:ext cx="4824913" cy="336387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AA5AE694-5CA0-48DA-90D3-EC42BD1D86C1}"/>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8" name="Footer Placeholder 7">
            <a:extLst>
              <a:ext uri="{FF2B5EF4-FFF2-40B4-BE49-F238E27FC236}">
                <a16:creationId xmlns:a16="http://schemas.microsoft.com/office/drawing/2014/main" xmlns="" id="{F340A80D-4CCB-4899-9E1D-A5967F4E649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4F753A9D-469A-4ED9-99A1-7E4B115F8933}"/>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421929716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5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8267578" y="2066203"/>
            <a:ext cx="2496623" cy="3328830"/>
          </a:xfrm>
          <a:custGeom>
            <a:avLst/>
            <a:gdLst>
              <a:gd name="connsiteX0" fmla="*/ 0 w 2496623"/>
              <a:gd name="connsiteY0" fmla="*/ 0 h 3328830"/>
              <a:gd name="connsiteX1" fmla="*/ 2496623 w 2496623"/>
              <a:gd name="connsiteY1" fmla="*/ 0 h 3328830"/>
              <a:gd name="connsiteX2" fmla="*/ 2496623 w 2496623"/>
              <a:gd name="connsiteY2" fmla="*/ 3328830 h 3328830"/>
              <a:gd name="connsiteX3" fmla="*/ 0 w 2496623"/>
              <a:gd name="connsiteY3" fmla="*/ 3328830 h 3328830"/>
            </a:gdLst>
            <a:ahLst/>
            <a:cxnLst>
              <a:cxn ang="0">
                <a:pos x="connsiteX0" y="connsiteY0"/>
              </a:cxn>
              <a:cxn ang="0">
                <a:pos x="connsiteX1" y="connsiteY1"/>
              </a:cxn>
              <a:cxn ang="0">
                <a:pos x="connsiteX2" y="connsiteY2"/>
              </a:cxn>
              <a:cxn ang="0">
                <a:pos x="connsiteX3" y="connsiteY3"/>
              </a:cxn>
            </a:cxnLst>
            <a:rect l="l" t="t" r="r" b="b"/>
            <a:pathLst>
              <a:path w="2496623" h="3328830">
                <a:moveTo>
                  <a:pt x="0" y="0"/>
                </a:moveTo>
                <a:lnTo>
                  <a:pt x="2496623" y="0"/>
                </a:lnTo>
                <a:lnTo>
                  <a:pt x="2496623" y="3328830"/>
                </a:lnTo>
                <a:lnTo>
                  <a:pt x="0" y="332883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350638217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6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10" name="Рисунок 9"/>
          <p:cNvSpPr>
            <a:spLocks noGrp="1"/>
          </p:cNvSpPr>
          <p:nvPr>
            <p:ph type="pic" sz="quarter" idx="11" hasCustomPrompt="1"/>
          </p:nvPr>
        </p:nvSpPr>
        <p:spPr>
          <a:xfrm>
            <a:off x="4622720" y="2133172"/>
            <a:ext cx="3503704" cy="1973460"/>
          </a:xfrm>
          <a:custGeom>
            <a:avLst/>
            <a:gdLst>
              <a:gd name="connsiteX0" fmla="*/ 0 w 3503704"/>
              <a:gd name="connsiteY0" fmla="*/ 0 h 1973460"/>
              <a:gd name="connsiteX1" fmla="*/ 3503704 w 3503704"/>
              <a:gd name="connsiteY1" fmla="*/ 0 h 1973460"/>
              <a:gd name="connsiteX2" fmla="*/ 3503704 w 3503704"/>
              <a:gd name="connsiteY2" fmla="*/ 1973460 h 1973460"/>
              <a:gd name="connsiteX3" fmla="*/ 0 w 3503704"/>
              <a:gd name="connsiteY3" fmla="*/ 1973460 h 1973460"/>
            </a:gdLst>
            <a:ahLst/>
            <a:cxnLst>
              <a:cxn ang="0">
                <a:pos x="connsiteX0" y="connsiteY0"/>
              </a:cxn>
              <a:cxn ang="0">
                <a:pos x="connsiteX1" y="connsiteY1"/>
              </a:cxn>
              <a:cxn ang="0">
                <a:pos x="connsiteX2" y="connsiteY2"/>
              </a:cxn>
              <a:cxn ang="0">
                <a:pos x="connsiteX3" y="connsiteY3"/>
              </a:cxn>
            </a:cxnLst>
            <a:rect l="l" t="t" r="r" b="b"/>
            <a:pathLst>
              <a:path w="3503704" h="1973460">
                <a:moveTo>
                  <a:pt x="0" y="0"/>
                </a:moveTo>
                <a:lnTo>
                  <a:pt x="3503704" y="0"/>
                </a:lnTo>
                <a:lnTo>
                  <a:pt x="3503704" y="1973460"/>
                </a:lnTo>
                <a:lnTo>
                  <a:pt x="0" y="1973460"/>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
        <p:nvSpPr>
          <p:cNvPr id="16" name="Рисунок 15"/>
          <p:cNvSpPr>
            <a:spLocks noGrp="1"/>
          </p:cNvSpPr>
          <p:nvPr>
            <p:ph type="pic" sz="quarter" idx="13" hasCustomPrompt="1"/>
          </p:nvPr>
        </p:nvSpPr>
        <p:spPr>
          <a:xfrm>
            <a:off x="7570908" y="4516627"/>
            <a:ext cx="583173" cy="1035714"/>
          </a:xfrm>
          <a:custGeom>
            <a:avLst/>
            <a:gdLst>
              <a:gd name="connsiteX0" fmla="*/ 0 w 583173"/>
              <a:gd name="connsiteY0" fmla="*/ 0 h 1035714"/>
              <a:gd name="connsiteX1" fmla="*/ 583173 w 583173"/>
              <a:gd name="connsiteY1" fmla="*/ 0 h 1035714"/>
              <a:gd name="connsiteX2" fmla="*/ 583173 w 583173"/>
              <a:gd name="connsiteY2" fmla="*/ 1035714 h 1035714"/>
              <a:gd name="connsiteX3" fmla="*/ 0 w 583173"/>
              <a:gd name="connsiteY3" fmla="*/ 1035714 h 1035714"/>
            </a:gdLst>
            <a:ahLst/>
            <a:cxnLst>
              <a:cxn ang="0">
                <a:pos x="connsiteX0" y="connsiteY0"/>
              </a:cxn>
              <a:cxn ang="0">
                <a:pos x="connsiteX1" y="connsiteY1"/>
              </a:cxn>
              <a:cxn ang="0">
                <a:pos x="connsiteX2" y="connsiteY2"/>
              </a:cxn>
              <a:cxn ang="0">
                <a:pos x="connsiteX3" y="connsiteY3"/>
              </a:cxn>
            </a:cxnLst>
            <a:rect l="l" t="t" r="r" b="b"/>
            <a:pathLst>
              <a:path w="583173" h="1035714">
                <a:moveTo>
                  <a:pt x="0" y="0"/>
                </a:moveTo>
                <a:lnTo>
                  <a:pt x="583173" y="0"/>
                </a:lnTo>
                <a:lnTo>
                  <a:pt x="583173" y="1035714"/>
                </a:lnTo>
                <a:lnTo>
                  <a:pt x="0" y="103571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
        <p:nvSpPr>
          <p:cNvPr id="19" name="Рисунок 18"/>
          <p:cNvSpPr>
            <a:spLocks noGrp="1"/>
          </p:cNvSpPr>
          <p:nvPr>
            <p:ph type="pic" sz="quarter" idx="14" hasCustomPrompt="1"/>
          </p:nvPr>
        </p:nvSpPr>
        <p:spPr>
          <a:xfrm>
            <a:off x="8452666" y="4062529"/>
            <a:ext cx="1138354" cy="1511584"/>
          </a:xfrm>
          <a:custGeom>
            <a:avLst/>
            <a:gdLst>
              <a:gd name="connsiteX0" fmla="*/ 0 w 1138354"/>
              <a:gd name="connsiteY0" fmla="*/ 0 h 1511584"/>
              <a:gd name="connsiteX1" fmla="*/ 1138354 w 1138354"/>
              <a:gd name="connsiteY1" fmla="*/ 0 h 1511584"/>
              <a:gd name="connsiteX2" fmla="*/ 1138354 w 1138354"/>
              <a:gd name="connsiteY2" fmla="*/ 1511584 h 1511584"/>
              <a:gd name="connsiteX3" fmla="*/ 0 w 1138354"/>
              <a:gd name="connsiteY3" fmla="*/ 1511584 h 1511584"/>
            </a:gdLst>
            <a:ahLst/>
            <a:cxnLst>
              <a:cxn ang="0">
                <a:pos x="connsiteX0" y="connsiteY0"/>
              </a:cxn>
              <a:cxn ang="0">
                <a:pos x="connsiteX1" y="connsiteY1"/>
              </a:cxn>
              <a:cxn ang="0">
                <a:pos x="connsiteX2" y="connsiteY2"/>
              </a:cxn>
              <a:cxn ang="0">
                <a:pos x="connsiteX3" y="connsiteY3"/>
              </a:cxn>
            </a:cxnLst>
            <a:rect l="l" t="t" r="r" b="b"/>
            <a:pathLst>
              <a:path w="1138354" h="1511584">
                <a:moveTo>
                  <a:pt x="0" y="0"/>
                </a:moveTo>
                <a:lnTo>
                  <a:pt x="1138354" y="0"/>
                </a:lnTo>
                <a:lnTo>
                  <a:pt x="1138354" y="1511584"/>
                </a:lnTo>
                <a:lnTo>
                  <a:pt x="0" y="151158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
        <p:nvSpPr>
          <p:cNvPr id="13" name="Рисунок 12"/>
          <p:cNvSpPr>
            <a:spLocks noGrp="1"/>
          </p:cNvSpPr>
          <p:nvPr>
            <p:ph type="pic" sz="quarter" idx="12" hasCustomPrompt="1"/>
          </p:nvPr>
        </p:nvSpPr>
        <p:spPr>
          <a:xfrm>
            <a:off x="2599642" y="3861918"/>
            <a:ext cx="2626611" cy="1642215"/>
          </a:xfrm>
          <a:custGeom>
            <a:avLst/>
            <a:gdLst>
              <a:gd name="connsiteX0" fmla="*/ 0 w 2626611"/>
              <a:gd name="connsiteY0" fmla="*/ 0 h 1642215"/>
              <a:gd name="connsiteX1" fmla="*/ 2626611 w 2626611"/>
              <a:gd name="connsiteY1" fmla="*/ 0 h 1642215"/>
              <a:gd name="connsiteX2" fmla="*/ 2626611 w 2626611"/>
              <a:gd name="connsiteY2" fmla="*/ 1642215 h 1642215"/>
              <a:gd name="connsiteX3" fmla="*/ 0 w 2626611"/>
              <a:gd name="connsiteY3" fmla="*/ 1642215 h 1642215"/>
            </a:gdLst>
            <a:ahLst/>
            <a:cxnLst>
              <a:cxn ang="0">
                <a:pos x="connsiteX0" y="connsiteY0"/>
              </a:cxn>
              <a:cxn ang="0">
                <a:pos x="connsiteX1" y="connsiteY1"/>
              </a:cxn>
              <a:cxn ang="0">
                <a:pos x="connsiteX2" y="connsiteY2"/>
              </a:cxn>
              <a:cxn ang="0">
                <a:pos x="connsiteX3" y="connsiteY3"/>
              </a:cxn>
            </a:cxnLst>
            <a:rect l="l" t="t" r="r" b="b"/>
            <a:pathLst>
              <a:path w="2626611" h="1642215">
                <a:moveTo>
                  <a:pt x="0" y="0"/>
                </a:moveTo>
                <a:lnTo>
                  <a:pt x="2626611" y="0"/>
                </a:lnTo>
                <a:lnTo>
                  <a:pt x="2626611" y="1642215"/>
                </a:lnTo>
                <a:lnTo>
                  <a:pt x="0" y="164221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82253712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8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4880774" y="2258916"/>
            <a:ext cx="2514733" cy="2533966"/>
          </a:xfrm>
          <a:custGeom>
            <a:avLst/>
            <a:gdLst>
              <a:gd name="connsiteX0" fmla="*/ 2341639 w 2514733"/>
              <a:gd name="connsiteY0" fmla="*/ 0 h 2533966"/>
              <a:gd name="connsiteX1" fmla="*/ 2514733 w 2514733"/>
              <a:gd name="connsiteY1" fmla="*/ 2346443 h 2533966"/>
              <a:gd name="connsiteX2" fmla="*/ 177906 w 2514733"/>
              <a:gd name="connsiteY2" fmla="*/ 2533966 h 2533966"/>
              <a:gd name="connsiteX3" fmla="*/ 0 w 2514733"/>
              <a:gd name="connsiteY3" fmla="*/ 177904 h 2533966"/>
            </a:gdLst>
            <a:ahLst/>
            <a:cxnLst>
              <a:cxn ang="0">
                <a:pos x="connsiteX0" y="connsiteY0"/>
              </a:cxn>
              <a:cxn ang="0">
                <a:pos x="connsiteX1" y="connsiteY1"/>
              </a:cxn>
              <a:cxn ang="0">
                <a:pos x="connsiteX2" y="connsiteY2"/>
              </a:cxn>
              <a:cxn ang="0">
                <a:pos x="connsiteX3" y="connsiteY3"/>
              </a:cxn>
            </a:cxnLst>
            <a:rect l="l" t="t" r="r" b="b"/>
            <a:pathLst>
              <a:path w="2514733" h="2533966">
                <a:moveTo>
                  <a:pt x="2341639" y="0"/>
                </a:moveTo>
                <a:cubicBezTo>
                  <a:pt x="2397737" y="942424"/>
                  <a:pt x="2449019" y="1615584"/>
                  <a:pt x="2514733" y="2346443"/>
                </a:cubicBezTo>
                <a:lnTo>
                  <a:pt x="177906" y="2533966"/>
                </a:lnTo>
                <a:cubicBezTo>
                  <a:pt x="123413" y="1714954"/>
                  <a:pt x="44878" y="1035383"/>
                  <a:pt x="0" y="177904"/>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6285498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7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1042989" y="2028826"/>
            <a:ext cx="10106025" cy="3400423"/>
          </a:xfrm>
          <a:custGeom>
            <a:avLst/>
            <a:gdLst>
              <a:gd name="connsiteX0" fmla="*/ 0 w 10106025"/>
              <a:gd name="connsiteY0" fmla="*/ 0 h 3417129"/>
              <a:gd name="connsiteX1" fmla="*/ 10106025 w 10106025"/>
              <a:gd name="connsiteY1" fmla="*/ 0 h 3417129"/>
              <a:gd name="connsiteX2" fmla="*/ 10106025 w 10106025"/>
              <a:gd name="connsiteY2" fmla="*/ 3417129 h 3417129"/>
              <a:gd name="connsiteX3" fmla="*/ 0 w 10106025"/>
              <a:gd name="connsiteY3" fmla="*/ 3417129 h 3417129"/>
            </a:gdLst>
            <a:ahLst/>
            <a:cxnLst>
              <a:cxn ang="0">
                <a:pos x="connsiteX0" y="connsiteY0"/>
              </a:cxn>
              <a:cxn ang="0">
                <a:pos x="connsiteX1" y="connsiteY1"/>
              </a:cxn>
              <a:cxn ang="0">
                <a:pos x="connsiteX2" y="connsiteY2"/>
              </a:cxn>
              <a:cxn ang="0">
                <a:pos x="connsiteX3" y="connsiteY3"/>
              </a:cxn>
            </a:cxnLst>
            <a:rect l="l" t="t" r="r" b="b"/>
            <a:pathLst>
              <a:path w="10106025" h="3417129">
                <a:moveTo>
                  <a:pt x="0" y="0"/>
                </a:moveTo>
                <a:lnTo>
                  <a:pt x="10106025" y="0"/>
                </a:lnTo>
                <a:lnTo>
                  <a:pt x="10106025" y="3417129"/>
                </a:lnTo>
                <a:lnTo>
                  <a:pt x="0" y="341712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p:txBody>
      </p:sp>
    </p:spTree>
    <p:extLst>
      <p:ext uri="{BB962C8B-B14F-4D97-AF65-F5344CB8AC3E}">
        <p14:creationId xmlns:p14="http://schemas.microsoft.com/office/powerpoint/2010/main" val="11627866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0_Пользовательский макет">
    <p:spTree>
      <p:nvGrpSpPr>
        <p:cNvPr id="1" name=""/>
        <p:cNvGrpSpPr/>
        <p:nvPr/>
      </p:nvGrpSpPr>
      <p:grpSpPr>
        <a:xfrm>
          <a:off x="0" y="0"/>
          <a:ext cx="0" cy="0"/>
          <a:chOff x="0" y="0"/>
          <a:chExt cx="0" cy="0"/>
        </a:xfrm>
      </p:grpSpPr>
      <p:sp>
        <p:nvSpPr>
          <p:cNvPr id="3" name="Нижний колонтитул 2"/>
          <p:cNvSpPr>
            <a:spLocks noGrp="1"/>
          </p:cNvSpPr>
          <p:nvPr>
            <p:ph type="ftr" sz="quarter" idx="10"/>
          </p:nvPr>
        </p:nvSpPr>
        <p:spPr/>
        <p:txBody>
          <a:bodyPr/>
          <a:lstStyle/>
          <a:p>
            <a:r>
              <a:rPr lang="en-US"/>
              <a:t>by 9Slide                                                                                                                                                                                                                                            www.9slide.vn</a:t>
            </a:r>
            <a:endParaRPr lang="en-US" dirty="0"/>
          </a:p>
        </p:txBody>
      </p:sp>
      <p:sp>
        <p:nvSpPr>
          <p:cNvPr id="7" name="Рисунок 6"/>
          <p:cNvSpPr>
            <a:spLocks noGrp="1"/>
          </p:cNvSpPr>
          <p:nvPr>
            <p:ph type="pic" sz="quarter" idx="11" hasCustomPrompt="1"/>
          </p:nvPr>
        </p:nvSpPr>
        <p:spPr>
          <a:xfrm>
            <a:off x="5572125" y="2063898"/>
            <a:ext cx="5334000" cy="3462494"/>
          </a:xfrm>
          <a:custGeom>
            <a:avLst/>
            <a:gdLst>
              <a:gd name="connsiteX0" fmla="*/ 0 w 5334000"/>
              <a:gd name="connsiteY0" fmla="*/ 0 h 3462494"/>
              <a:gd name="connsiteX1" fmla="*/ 5334000 w 5334000"/>
              <a:gd name="connsiteY1" fmla="*/ 0 h 3462494"/>
              <a:gd name="connsiteX2" fmla="*/ 5334000 w 5334000"/>
              <a:gd name="connsiteY2" fmla="*/ 3462494 h 3462494"/>
              <a:gd name="connsiteX3" fmla="*/ 0 w 5334000"/>
              <a:gd name="connsiteY3" fmla="*/ 3462494 h 3462494"/>
            </a:gdLst>
            <a:ahLst/>
            <a:cxnLst>
              <a:cxn ang="0">
                <a:pos x="connsiteX0" y="connsiteY0"/>
              </a:cxn>
              <a:cxn ang="0">
                <a:pos x="connsiteX1" y="connsiteY1"/>
              </a:cxn>
              <a:cxn ang="0">
                <a:pos x="connsiteX2" y="connsiteY2"/>
              </a:cxn>
              <a:cxn ang="0">
                <a:pos x="connsiteX3" y="connsiteY3"/>
              </a:cxn>
            </a:cxnLst>
            <a:rect l="l" t="t" r="r" b="b"/>
            <a:pathLst>
              <a:path w="5334000" h="3462494">
                <a:moveTo>
                  <a:pt x="0" y="0"/>
                </a:moveTo>
                <a:lnTo>
                  <a:pt x="5334000" y="0"/>
                </a:lnTo>
                <a:lnTo>
                  <a:pt x="5334000" y="3462494"/>
                </a:lnTo>
                <a:lnTo>
                  <a:pt x="0" y="346249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Your Image Here</a:t>
            </a:r>
          </a:p>
          <a:p>
            <a:endParaRPr lang="en-US" dirty="0"/>
          </a:p>
        </p:txBody>
      </p:sp>
    </p:spTree>
    <p:extLst>
      <p:ext uri="{BB962C8B-B14F-4D97-AF65-F5344CB8AC3E}">
        <p14:creationId xmlns:p14="http://schemas.microsoft.com/office/powerpoint/2010/main" val="26532047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2"/>
        </a:solidFill>
        <a:effectLst/>
      </p:bgPr>
    </p:bg>
    <p:spTree>
      <p:nvGrpSpPr>
        <p:cNvPr id="1" name="Shape 9"/>
        <p:cNvGrpSpPr/>
        <p:nvPr/>
      </p:nvGrpSpPr>
      <p:grpSpPr>
        <a:xfrm>
          <a:off x="0" y="0"/>
          <a:ext cx="0" cy="0"/>
          <a:chOff x="0" y="0"/>
          <a:chExt cx="0" cy="0"/>
        </a:xfrm>
      </p:grpSpPr>
      <p:grpSp>
        <p:nvGrpSpPr>
          <p:cNvPr id="10" name="Google Shape;10;p2"/>
          <p:cNvGrpSpPr/>
          <p:nvPr/>
        </p:nvGrpSpPr>
        <p:grpSpPr>
          <a:xfrm>
            <a:off x="748852" y="1"/>
            <a:ext cx="541589" cy="4339884"/>
            <a:chOff x="6176324" y="51530"/>
            <a:chExt cx="466512" cy="3738701"/>
          </a:xfrm>
        </p:grpSpPr>
        <p:sp>
          <p:nvSpPr>
            <p:cNvPr id="11" name="Google Shape;11;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6400725" y="51530"/>
              <a:ext cx="17700" cy="29235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 name="Google Shape;13;p2"/>
          <p:cNvGrpSpPr/>
          <p:nvPr/>
        </p:nvGrpSpPr>
        <p:grpSpPr>
          <a:xfrm>
            <a:off x="9413861" y="2"/>
            <a:ext cx="685449" cy="2552409"/>
            <a:chOff x="4897958" y="1976913"/>
            <a:chExt cx="514087" cy="1914307"/>
          </a:xfrm>
        </p:grpSpPr>
        <p:sp>
          <p:nvSpPr>
            <p:cNvPr id="14" name="Google Shape;14;p2"/>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463" y="1976913"/>
              <a:ext cx="17700" cy="9981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 name="Google Shape;16;p2"/>
          <p:cNvGrpSpPr/>
          <p:nvPr/>
        </p:nvGrpSpPr>
        <p:grpSpPr>
          <a:xfrm>
            <a:off x="4443521" y="-10"/>
            <a:ext cx="541587" cy="2445815"/>
            <a:chOff x="5578966" y="2128142"/>
            <a:chExt cx="406190" cy="1834361"/>
          </a:xfrm>
        </p:grpSpPr>
        <p:sp>
          <p:nvSpPr>
            <p:cNvPr id="17" name="Google Shape;17;p2"/>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p:nvPr/>
          </p:nvSpPr>
          <p:spPr>
            <a:xfrm>
              <a:off x="5774600" y="2128142"/>
              <a:ext cx="17700" cy="8469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 name="Google Shape;19;p2"/>
          <p:cNvGrpSpPr/>
          <p:nvPr/>
        </p:nvGrpSpPr>
        <p:grpSpPr>
          <a:xfrm>
            <a:off x="6567681" y="-5"/>
            <a:ext cx="622016" cy="3535913"/>
            <a:chOff x="6176324" y="1138296"/>
            <a:chExt cx="466512" cy="2651935"/>
          </a:xfrm>
        </p:grpSpPr>
        <p:sp>
          <p:nvSpPr>
            <p:cNvPr id="20" name="Google Shape;20;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a:off x="6400713" y="1138296"/>
              <a:ext cx="17700" cy="18366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 name="Google Shape;22;p2"/>
          <p:cNvGrpSpPr/>
          <p:nvPr/>
        </p:nvGrpSpPr>
        <p:grpSpPr>
          <a:xfrm>
            <a:off x="1563098" y="2"/>
            <a:ext cx="635407" cy="2359124"/>
            <a:chOff x="6798998" y="1831963"/>
            <a:chExt cx="476555" cy="1769343"/>
          </a:xfrm>
        </p:grpSpPr>
        <p:sp>
          <p:nvSpPr>
            <p:cNvPr id="23" name="Google Shape;23;p2"/>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2"/>
            <p:cNvSpPr/>
            <p:nvPr/>
          </p:nvSpPr>
          <p:spPr>
            <a:xfrm>
              <a:off x="7026850" y="1831963"/>
              <a:ext cx="17700" cy="11430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 name="Google Shape;25;p2"/>
          <p:cNvGrpSpPr/>
          <p:nvPr/>
        </p:nvGrpSpPr>
        <p:grpSpPr>
          <a:xfrm>
            <a:off x="11353252" y="1"/>
            <a:ext cx="227296" cy="2978705"/>
            <a:chOff x="7576714" y="1094963"/>
            <a:chExt cx="170472" cy="2234029"/>
          </a:xfrm>
        </p:grpSpPr>
        <p:sp>
          <p:nvSpPr>
            <p:cNvPr id="26" name="Google Shape;26;p2"/>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2"/>
            <p:cNvSpPr/>
            <p:nvPr/>
          </p:nvSpPr>
          <p:spPr>
            <a:xfrm>
              <a:off x="7652975" y="1094963"/>
              <a:ext cx="17700" cy="18801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28;p2"/>
          <p:cNvGrpSpPr/>
          <p:nvPr/>
        </p:nvGrpSpPr>
        <p:grpSpPr>
          <a:xfrm>
            <a:off x="3060363" y="0"/>
            <a:ext cx="384500" cy="3846288"/>
            <a:chOff x="7883572" y="937188"/>
            <a:chExt cx="288375" cy="2884716"/>
          </a:xfrm>
        </p:grpSpPr>
        <p:sp>
          <p:nvSpPr>
            <p:cNvPr id="29" name="Google Shape;29;p2"/>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2"/>
            <p:cNvSpPr/>
            <p:nvPr/>
          </p:nvSpPr>
          <p:spPr>
            <a:xfrm>
              <a:off x="8024900" y="937188"/>
              <a:ext cx="17700" cy="20379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 name="Google Shape;31;p2"/>
          <p:cNvGrpSpPr/>
          <p:nvPr/>
        </p:nvGrpSpPr>
        <p:grpSpPr>
          <a:xfrm>
            <a:off x="1520862" y="390987"/>
            <a:ext cx="210397" cy="240948"/>
            <a:chOff x="3462796" y="2555878"/>
            <a:chExt cx="157798" cy="180711"/>
          </a:xfrm>
        </p:grpSpPr>
        <p:sp>
          <p:nvSpPr>
            <p:cNvPr id="32" name="Google Shape;32;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6" name="Google Shape;36;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7" name="Google Shape;37;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38" name="Google Shape;38;p2"/>
          <p:cNvGrpSpPr/>
          <p:nvPr/>
        </p:nvGrpSpPr>
        <p:grpSpPr>
          <a:xfrm>
            <a:off x="5363215" y="2552385"/>
            <a:ext cx="240539" cy="253407"/>
            <a:chOff x="3770248" y="2527300"/>
            <a:chExt cx="180404" cy="190055"/>
          </a:xfrm>
        </p:grpSpPr>
        <p:sp>
          <p:nvSpPr>
            <p:cNvPr id="39" name="Google Shape;3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0" name="Google Shape;4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1" name="Google Shape;4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43" name="Google Shape;43;p2"/>
          <p:cNvGrpSpPr/>
          <p:nvPr/>
        </p:nvGrpSpPr>
        <p:grpSpPr>
          <a:xfrm>
            <a:off x="9859819" y="688093"/>
            <a:ext cx="285951" cy="327472"/>
            <a:chOff x="3462796" y="2555878"/>
            <a:chExt cx="157798" cy="180711"/>
          </a:xfrm>
        </p:grpSpPr>
        <p:sp>
          <p:nvSpPr>
            <p:cNvPr id="44" name="Google Shape;44;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6" name="Google Shape;46;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 name="Google Shape;47;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8" name="Google Shape;48;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50" name="Google Shape;50;p2"/>
          <p:cNvGrpSpPr/>
          <p:nvPr/>
        </p:nvGrpSpPr>
        <p:grpSpPr>
          <a:xfrm>
            <a:off x="7958193" y="3365517"/>
            <a:ext cx="326916" cy="344405"/>
            <a:chOff x="3770248" y="2527300"/>
            <a:chExt cx="180404" cy="190055"/>
          </a:xfrm>
        </p:grpSpPr>
        <p:sp>
          <p:nvSpPr>
            <p:cNvPr id="51" name="Google Shape;51;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4" name="Google Shape;54;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55" name="Google Shape;55;p2"/>
          <p:cNvGrpSpPr/>
          <p:nvPr/>
        </p:nvGrpSpPr>
        <p:grpSpPr>
          <a:xfrm rot="5400000">
            <a:off x="7623596" y="1645449"/>
            <a:ext cx="285931" cy="327424"/>
            <a:chOff x="3462796" y="2555878"/>
            <a:chExt cx="157798" cy="180711"/>
          </a:xfrm>
        </p:grpSpPr>
        <p:sp>
          <p:nvSpPr>
            <p:cNvPr id="56" name="Google Shape;56;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9" name="Google Shape;59;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0" name="Google Shape;60;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1" name="Google Shape;61;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62" name="Google Shape;62;p2"/>
          <p:cNvGrpSpPr/>
          <p:nvPr/>
        </p:nvGrpSpPr>
        <p:grpSpPr>
          <a:xfrm>
            <a:off x="450997" y="4037451"/>
            <a:ext cx="240539" cy="253407"/>
            <a:chOff x="3770248" y="2527300"/>
            <a:chExt cx="180404" cy="190055"/>
          </a:xfrm>
        </p:grpSpPr>
        <p:sp>
          <p:nvSpPr>
            <p:cNvPr id="63" name="Google Shape;63;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67" name="Google Shape;67;p2"/>
          <p:cNvSpPr txBox="1">
            <a:spLocks noGrp="1"/>
          </p:cNvSpPr>
          <p:nvPr>
            <p:ph type="ctrTitle"/>
          </p:nvPr>
        </p:nvSpPr>
        <p:spPr>
          <a:xfrm>
            <a:off x="1140400" y="4509633"/>
            <a:ext cx="9911200" cy="1080400"/>
          </a:xfrm>
          <a:prstGeom prst="rect">
            <a:avLst/>
          </a:prstGeom>
          <a:effectLst>
            <a:outerShdw dist="19050" dir="5400000" algn="bl" rotWithShape="0">
              <a:schemeClr val="dk1">
                <a:alpha val="20000"/>
              </a:schemeClr>
            </a:outerShdw>
          </a:effectLst>
        </p:spPr>
        <p:txBody>
          <a:bodyPr spcFirstLastPara="1" wrap="square" lIns="0" tIns="0" rIns="0" bIns="0" anchor="t" anchorCtr="0">
            <a:noAutofit/>
          </a:bodyPr>
          <a:lstStyle>
            <a:lvl1pPr lvl="0"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1pPr>
            <a:lvl2pPr lvl="1"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2pPr>
            <a:lvl3pPr lvl="2"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3pPr>
            <a:lvl4pPr lvl="3"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4pPr>
            <a:lvl5pPr lvl="4"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5pPr>
            <a:lvl6pPr lvl="5"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6pPr>
            <a:lvl7pPr lvl="6"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7pPr>
            <a:lvl8pPr lvl="7"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8pPr>
            <a:lvl9pPr lvl="8" algn="ctr" rtl="0">
              <a:spcBef>
                <a:spcPts val="0"/>
              </a:spcBef>
              <a:spcAft>
                <a:spcPts val="0"/>
              </a:spcAft>
              <a:buClr>
                <a:schemeClr val="lt1"/>
              </a:buClr>
              <a:buSzPts val="6500"/>
              <a:buFont typeface="Amatic SC"/>
              <a:buNone/>
              <a:defRPr sz="8666">
                <a:solidFill>
                  <a:schemeClr val="lt1"/>
                </a:solidFill>
                <a:latin typeface="Amatic SC"/>
                <a:ea typeface="Amatic SC"/>
                <a:cs typeface="Amatic SC"/>
                <a:sym typeface="Amatic SC"/>
              </a:defRPr>
            </a:lvl9pPr>
          </a:lstStyle>
          <a:p>
            <a:endParaRPr/>
          </a:p>
        </p:txBody>
      </p:sp>
      <p:grpSp>
        <p:nvGrpSpPr>
          <p:cNvPr id="68" name="Google Shape;68;p2"/>
          <p:cNvGrpSpPr/>
          <p:nvPr/>
        </p:nvGrpSpPr>
        <p:grpSpPr>
          <a:xfrm rot="-2700000">
            <a:off x="11407640" y="3788830"/>
            <a:ext cx="240536" cy="253404"/>
            <a:chOff x="3770248" y="2527300"/>
            <a:chExt cx="180404" cy="190055"/>
          </a:xfrm>
        </p:grpSpPr>
        <p:sp>
          <p:nvSpPr>
            <p:cNvPr id="69" name="Google Shape;6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 name="Google Shape;7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 name="Google Shape;7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 name="Google Shape;7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3" name="Google Shape;73;p2"/>
          <p:cNvGrpSpPr/>
          <p:nvPr/>
        </p:nvGrpSpPr>
        <p:grpSpPr>
          <a:xfrm>
            <a:off x="3312633" y="4"/>
            <a:ext cx="1395600" cy="4131763"/>
            <a:chOff x="2484475" y="3"/>
            <a:chExt cx="1046700" cy="3098822"/>
          </a:xfrm>
        </p:grpSpPr>
        <p:sp>
          <p:nvSpPr>
            <p:cNvPr id="74" name="Google Shape;74;p2"/>
            <p:cNvSpPr/>
            <p:nvPr/>
          </p:nvSpPr>
          <p:spPr>
            <a:xfrm>
              <a:off x="2484475" y="2052125"/>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643144" y="2210793"/>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6" name="Google Shape;76;p2"/>
            <p:cNvGrpSpPr/>
            <p:nvPr/>
          </p:nvGrpSpPr>
          <p:grpSpPr>
            <a:xfrm>
              <a:off x="2769703" y="3"/>
              <a:ext cx="510180" cy="2812953"/>
              <a:chOff x="1818382" y="1216859"/>
              <a:chExt cx="466728" cy="2573372"/>
            </a:xfrm>
          </p:grpSpPr>
          <p:grpSp>
            <p:nvGrpSpPr>
              <p:cNvPr id="77" name="Google Shape;77;p2"/>
              <p:cNvGrpSpPr/>
              <p:nvPr/>
            </p:nvGrpSpPr>
            <p:grpSpPr>
              <a:xfrm>
                <a:off x="1818382" y="2971595"/>
                <a:ext cx="466728" cy="818636"/>
                <a:chOff x="1818382" y="2942618"/>
                <a:chExt cx="466728" cy="818636"/>
              </a:xfrm>
            </p:grpSpPr>
            <p:sp>
              <p:nvSpPr>
                <p:cNvPr id="78" name="Google Shape;78;p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 name="Google Shape;79;p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 name="Google Shape;80;p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1" name="Google Shape;81;p2"/>
              <p:cNvSpPr/>
              <p:nvPr/>
            </p:nvSpPr>
            <p:spPr>
              <a:xfrm>
                <a:off x="2046058" y="1216859"/>
                <a:ext cx="17700" cy="1761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 name="Google Shape;82;p2"/>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3" name="Google Shape;83;p2"/>
          <p:cNvGrpSpPr/>
          <p:nvPr/>
        </p:nvGrpSpPr>
        <p:grpSpPr>
          <a:xfrm>
            <a:off x="5282491" y="-6"/>
            <a:ext cx="1207055" cy="2551619"/>
            <a:chOff x="3961868" y="-4"/>
            <a:chExt cx="905291" cy="1913714"/>
          </a:xfrm>
        </p:grpSpPr>
        <p:grpSp>
          <p:nvGrpSpPr>
            <p:cNvPr id="84" name="Google Shape;84;p2"/>
            <p:cNvGrpSpPr/>
            <p:nvPr/>
          </p:nvGrpSpPr>
          <p:grpSpPr>
            <a:xfrm>
              <a:off x="3961868" y="1008419"/>
              <a:ext cx="905291" cy="905291"/>
              <a:chOff x="764100" y="3623300"/>
              <a:chExt cx="1046700" cy="1046700"/>
            </a:xfrm>
          </p:grpSpPr>
          <p:sp>
            <p:nvSpPr>
              <p:cNvPr id="85" name="Google Shape;85;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 name="Google Shape;87;p2"/>
            <p:cNvGrpSpPr/>
            <p:nvPr/>
          </p:nvGrpSpPr>
          <p:grpSpPr>
            <a:xfrm>
              <a:off x="4155315" y="-4"/>
              <a:ext cx="522826" cy="1721098"/>
              <a:chOff x="2447534" y="2035293"/>
              <a:chExt cx="478297" cy="1574511"/>
            </a:xfrm>
          </p:grpSpPr>
          <p:grpSp>
            <p:nvGrpSpPr>
              <p:cNvPr id="88" name="Google Shape;88;p2"/>
              <p:cNvGrpSpPr/>
              <p:nvPr/>
            </p:nvGrpSpPr>
            <p:grpSpPr>
              <a:xfrm>
                <a:off x="2447534" y="2035293"/>
                <a:ext cx="478297" cy="1574511"/>
                <a:chOff x="2447534" y="2035293"/>
                <a:chExt cx="478297" cy="1574511"/>
              </a:xfrm>
            </p:grpSpPr>
            <p:grpSp>
              <p:nvGrpSpPr>
                <p:cNvPr id="89" name="Google Shape;89;p2"/>
                <p:cNvGrpSpPr/>
                <p:nvPr/>
              </p:nvGrpSpPr>
              <p:grpSpPr>
                <a:xfrm>
                  <a:off x="2447534" y="2971595"/>
                  <a:ext cx="478297" cy="638209"/>
                  <a:chOff x="2447534" y="3081786"/>
                  <a:chExt cx="478297" cy="638209"/>
                </a:xfrm>
              </p:grpSpPr>
              <p:sp>
                <p:nvSpPr>
                  <p:cNvPr id="90" name="Google Shape;90;p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1" name="Google Shape;91;p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92" name="Google Shape;92;p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93" name="Google Shape;93;p2"/>
                <p:cNvSpPr/>
                <p:nvPr/>
              </p:nvSpPr>
              <p:spPr>
                <a:xfrm>
                  <a:off x="2675610" y="2035293"/>
                  <a:ext cx="17700" cy="942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 name="Google Shape;94;p2"/>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95" name="Google Shape;95;p2"/>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96" name="Google Shape;96;p2"/>
          <p:cNvGrpSpPr/>
          <p:nvPr/>
        </p:nvGrpSpPr>
        <p:grpSpPr>
          <a:xfrm>
            <a:off x="6925625" y="6"/>
            <a:ext cx="697103" cy="1887935"/>
            <a:chOff x="5194218" y="4"/>
            <a:chExt cx="522827" cy="1415951"/>
          </a:xfrm>
        </p:grpSpPr>
        <p:grpSp>
          <p:nvGrpSpPr>
            <p:cNvPr id="97" name="Google Shape;97;p2"/>
            <p:cNvGrpSpPr/>
            <p:nvPr/>
          </p:nvGrpSpPr>
          <p:grpSpPr>
            <a:xfrm>
              <a:off x="5194218" y="893129"/>
              <a:ext cx="522827" cy="522827"/>
              <a:chOff x="764100" y="3623300"/>
              <a:chExt cx="1046700" cy="1046700"/>
            </a:xfrm>
          </p:grpSpPr>
          <p:sp>
            <p:nvSpPr>
              <p:cNvPr id="98" name="Google Shape;98;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 name="Google Shape;100;p2"/>
            <p:cNvGrpSpPr/>
            <p:nvPr/>
          </p:nvGrpSpPr>
          <p:grpSpPr>
            <a:xfrm>
              <a:off x="5371921" y="4"/>
              <a:ext cx="182209" cy="1277751"/>
              <a:chOff x="3305183" y="2153669"/>
              <a:chExt cx="166690" cy="1168924"/>
            </a:xfrm>
          </p:grpSpPr>
          <p:grpSp>
            <p:nvGrpSpPr>
              <p:cNvPr id="101" name="Google Shape;101;p2"/>
              <p:cNvGrpSpPr/>
              <p:nvPr/>
            </p:nvGrpSpPr>
            <p:grpSpPr>
              <a:xfrm>
                <a:off x="3305183" y="2153669"/>
                <a:ext cx="166690" cy="1168924"/>
                <a:chOff x="3305183" y="2153669"/>
                <a:chExt cx="166690" cy="1168924"/>
              </a:xfrm>
            </p:grpSpPr>
            <p:grpSp>
              <p:nvGrpSpPr>
                <p:cNvPr id="102" name="Google Shape;102;p2"/>
                <p:cNvGrpSpPr/>
                <p:nvPr/>
              </p:nvGrpSpPr>
              <p:grpSpPr>
                <a:xfrm>
                  <a:off x="3305183" y="2971595"/>
                  <a:ext cx="166690" cy="350998"/>
                  <a:chOff x="3305183" y="3146560"/>
                  <a:chExt cx="166690" cy="350998"/>
                </a:xfrm>
              </p:grpSpPr>
              <p:sp>
                <p:nvSpPr>
                  <p:cNvPr id="103" name="Google Shape;103;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4" name="Google Shape;104;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05" name="Google Shape;105;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06" name="Google Shape;106;p2"/>
                <p:cNvSpPr/>
                <p:nvPr/>
              </p:nvSpPr>
              <p:spPr>
                <a:xfrm>
                  <a:off x="3375902" y="2153669"/>
                  <a:ext cx="17700" cy="824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7" name="Google Shape;107;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08" name="Google Shape;108;p2"/>
          <p:cNvGrpSpPr/>
          <p:nvPr/>
        </p:nvGrpSpPr>
        <p:grpSpPr>
          <a:xfrm>
            <a:off x="10433063" y="6"/>
            <a:ext cx="1147463" cy="4032469"/>
            <a:chOff x="7824797" y="4"/>
            <a:chExt cx="860597" cy="3024352"/>
          </a:xfrm>
        </p:grpSpPr>
        <p:grpSp>
          <p:nvGrpSpPr>
            <p:cNvPr id="109" name="Google Shape;109;p2"/>
            <p:cNvGrpSpPr/>
            <p:nvPr/>
          </p:nvGrpSpPr>
          <p:grpSpPr>
            <a:xfrm>
              <a:off x="7824797" y="1891931"/>
              <a:ext cx="860597" cy="1132425"/>
              <a:chOff x="764100" y="3623300"/>
              <a:chExt cx="1046700" cy="1046700"/>
            </a:xfrm>
          </p:grpSpPr>
          <p:sp>
            <p:nvSpPr>
              <p:cNvPr id="110" name="Google Shape;110;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 name="Google Shape;112;p2"/>
            <p:cNvGrpSpPr/>
            <p:nvPr/>
          </p:nvGrpSpPr>
          <p:grpSpPr>
            <a:xfrm>
              <a:off x="8100547" y="4"/>
              <a:ext cx="300376" cy="2805682"/>
              <a:chOff x="3792712" y="1254959"/>
              <a:chExt cx="274793" cy="2566720"/>
            </a:xfrm>
          </p:grpSpPr>
          <p:grpSp>
            <p:nvGrpSpPr>
              <p:cNvPr id="113" name="Google Shape;113;p2"/>
              <p:cNvGrpSpPr/>
              <p:nvPr/>
            </p:nvGrpSpPr>
            <p:grpSpPr>
              <a:xfrm>
                <a:off x="3792712" y="1254959"/>
                <a:ext cx="274793" cy="2566720"/>
                <a:chOff x="3792712" y="1254959"/>
                <a:chExt cx="274793" cy="2566720"/>
              </a:xfrm>
            </p:grpSpPr>
            <p:grpSp>
              <p:nvGrpSpPr>
                <p:cNvPr id="114" name="Google Shape;114;p2"/>
                <p:cNvGrpSpPr/>
                <p:nvPr/>
              </p:nvGrpSpPr>
              <p:grpSpPr>
                <a:xfrm>
                  <a:off x="3792712" y="2971595"/>
                  <a:ext cx="274793" cy="850085"/>
                  <a:chOff x="3792712" y="2879468"/>
                  <a:chExt cx="274793" cy="850085"/>
                </a:xfrm>
              </p:grpSpPr>
              <p:sp>
                <p:nvSpPr>
                  <p:cNvPr id="115" name="Google Shape;115;p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6" name="Google Shape;116;p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7" name="Google Shape;117;p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18" name="Google Shape;118;p2"/>
                <p:cNvSpPr/>
                <p:nvPr/>
              </p:nvSpPr>
              <p:spPr>
                <a:xfrm>
                  <a:off x="3923169" y="1254959"/>
                  <a:ext cx="17700" cy="1722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 name="Google Shape;119;p2"/>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20" name="Google Shape;120;p2"/>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21" name="Google Shape;121;p2"/>
          <p:cNvGrpSpPr/>
          <p:nvPr/>
        </p:nvGrpSpPr>
        <p:grpSpPr>
          <a:xfrm>
            <a:off x="1590135" y="-6"/>
            <a:ext cx="1395600" cy="3233244"/>
            <a:chOff x="1192601" y="-5"/>
            <a:chExt cx="1046700" cy="2424933"/>
          </a:xfrm>
        </p:grpSpPr>
        <p:grpSp>
          <p:nvGrpSpPr>
            <p:cNvPr id="122" name="Google Shape;122;p2"/>
            <p:cNvGrpSpPr/>
            <p:nvPr/>
          </p:nvGrpSpPr>
          <p:grpSpPr>
            <a:xfrm>
              <a:off x="1192601" y="1378228"/>
              <a:ext cx="1046700" cy="1046700"/>
              <a:chOff x="764100" y="3623300"/>
              <a:chExt cx="1046700" cy="1046700"/>
            </a:xfrm>
          </p:grpSpPr>
          <p:sp>
            <p:nvSpPr>
              <p:cNvPr id="123" name="Google Shape;123;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2"/>
            <p:cNvGrpSpPr/>
            <p:nvPr/>
          </p:nvGrpSpPr>
          <p:grpSpPr>
            <a:xfrm>
              <a:off x="1417979" y="-5"/>
              <a:ext cx="580390" cy="2131191"/>
              <a:chOff x="522260" y="1950146"/>
              <a:chExt cx="530958" cy="1949676"/>
            </a:xfrm>
          </p:grpSpPr>
          <p:grpSp>
            <p:nvGrpSpPr>
              <p:cNvPr id="126" name="Google Shape;126;p2"/>
              <p:cNvGrpSpPr/>
              <p:nvPr/>
            </p:nvGrpSpPr>
            <p:grpSpPr>
              <a:xfrm>
                <a:off x="522260" y="1950146"/>
                <a:ext cx="530958" cy="1949676"/>
                <a:chOff x="522260" y="1950146"/>
                <a:chExt cx="530958" cy="1949676"/>
              </a:xfrm>
            </p:grpSpPr>
            <p:grpSp>
              <p:nvGrpSpPr>
                <p:cNvPr id="127" name="Google Shape;127;p2"/>
                <p:cNvGrpSpPr/>
                <p:nvPr/>
              </p:nvGrpSpPr>
              <p:grpSpPr>
                <a:xfrm>
                  <a:off x="522260" y="2971595"/>
                  <a:ext cx="530958" cy="928227"/>
                  <a:chOff x="522260" y="2971595"/>
                  <a:chExt cx="530958" cy="928227"/>
                </a:xfrm>
              </p:grpSpPr>
              <p:sp>
                <p:nvSpPr>
                  <p:cNvPr id="128" name="Google Shape;128;p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9" name="Google Shape;129;p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0" name="Google Shape;130;p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1" name="Google Shape;131;p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32" name="Google Shape;132;p2"/>
                <p:cNvSpPr/>
                <p:nvPr/>
              </p:nvSpPr>
              <p:spPr>
                <a:xfrm>
                  <a:off x="786939" y="1950146"/>
                  <a:ext cx="17700" cy="1027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 name="Google Shape;133;p2"/>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34" name="Google Shape;134;p2"/>
          <p:cNvGrpSpPr/>
          <p:nvPr/>
        </p:nvGrpSpPr>
        <p:grpSpPr>
          <a:xfrm>
            <a:off x="8014579" y="2"/>
            <a:ext cx="1395600" cy="3724503"/>
            <a:chOff x="6010934" y="1"/>
            <a:chExt cx="1046700" cy="2793377"/>
          </a:xfrm>
        </p:grpSpPr>
        <p:grpSp>
          <p:nvGrpSpPr>
            <p:cNvPr id="135" name="Google Shape;135;p2"/>
            <p:cNvGrpSpPr/>
            <p:nvPr/>
          </p:nvGrpSpPr>
          <p:grpSpPr>
            <a:xfrm>
              <a:off x="6010934" y="1746678"/>
              <a:ext cx="1046700" cy="1046700"/>
              <a:chOff x="764100" y="3623300"/>
              <a:chExt cx="1046700" cy="1046700"/>
            </a:xfrm>
          </p:grpSpPr>
          <p:sp>
            <p:nvSpPr>
              <p:cNvPr id="136" name="Google Shape;136;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 name="Google Shape;138;p2"/>
            <p:cNvGrpSpPr/>
            <p:nvPr/>
          </p:nvGrpSpPr>
          <p:grpSpPr>
            <a:xfrm>
              <a:off x="6308747" y="1"/>
              <a:ext cx="441786" cy="2571886"/>
              <a:chOff x="1121941" y="1609666"/>
              <a:chExt cx="404159" cy="2352837"/>
            </a:xfrm>
          </p:grpSpPr>
          <p:grpSp>
            <p:nvGrpSpPr>
              <p:cNvPr id="139" name="Google Shape;139;p2"/>
              <p:cNvGrpSpPr/>
              <p:nvPr/>
            </p:nvGrpSpPr>
            <p:grpSpPr>
              <a:xfrm>
                <a:off x="1121941" y="1609666"/>
                <a:ext cx="404159" cy="2352837"/>
                <a:chOff x="1121941" y="1609666"/>
                <a:chExt cx="404159" cy="2352837"/>
              </a:xfrm>
            </p:grpSpPr>
            <p:grpSp>
              <p:nvGrpSpPr>
                <p:cNvPr id="140" name="Google Shape;140;p2"/>
                <p:cNvGrpSpPr/>
                <p:nvPr/>
              </p:nvGrpSpPr>
              <p:grpSpPr>
                <a:xfrm>
                  <a:off x="1121941" y="2971595"/>
                  <a:ext cx="404159" cy="990908"/>
                  <a:chOff x="1121941" y="2969319"/>
                  <a:chExt cx="404159" cy="990908"/>
                </a:xfrm>
              </p:grpSpPr>
              <p:sp>
                <p:nvSpPr>
                  <p:cNvPr id="141" name="Google Shape;141;p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2" name="Google Shape;142;p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3" name="Google Shape;143;p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4" name="Google Shape;144;p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45" name="Google Shape;145;p2"/>
                <p:cNvSpPr/>
                <p:nvPr/>
              </p:nvSpPr>
              <p:spPr>
                <a:xfrm>
                  <a:off x="1308648" y="1609666"/>
                  <a:ext cx="17700" cy="1368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6" name="Google Shape;146;p2"/>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147" name="Google Shape;147;p2"/>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148" name="Google Shape;148;p2"/>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149" name="Google Shape;149;p2"/>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150" name="Google Shape;150;p2"/>
          <p:cNvGrpSpPr/>
          <p:nvPr/>
        </p:nvGrpSpPr>
        <p:grpSpPr>
          <a:xfrm>
            <a:off x="962309" y="-1"/>
            <a:ext cx="697103" cy="3676239"/>
            <a:chOff x="721731" y="-1"/>
            <a:chExt cx="522827" cy="2757179"/>
          </a:xfrm>
        </p:grpSpPr>
        <p:grpSp>
          <p:nvGrpSpPr>
            <p:cNvPr id="151" name="Google Shape;151;p2"/>
            <p:cNvGrpSpPr/>
            <p:nvPr/>
          </p:nvGrpSpPr>
          <p:grpSpPr>
            <a:xfrm>
              <a:off x="721731" y="2234351"/>
              <a:ext cx="522827" cy="522827"/>
              <a:chOff x="764100" y="3623300"/>
              <a:chExt cx="1046700" cy="1046700"/>
            </a:xfrm>
          </p:grpSpPr>
          <p:sp>
            <p:nvSpPr>
              <p:cNvPr id="152" name="Google Shape;152;p2"/>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 name="Google Shape;154;p2"/>
            <p:cNvGrpSpPr/>
            <p:nvPr/>
          </p:nvGrpSpPr>
          <p:grpSpPr>
            <a:xfrm>
              <a:off x="892053" y="-1"/>
              <a:ext cx="182209" cy="2616197"/>
              <a:chOff x="3305183" y="929219"/>
              <a:chExt cx="166690" cy="2393374"/>
            </a:xfrm>
          </p:grpSpPr>
          <p:grpSp>
            <p:nvGrpSpPr>
              <p:cNvPr id="155" name="Google Shape;155;p2"/>
              <p:cNvGrpSpPr/>
              <p:nvPr/>
            </p:nvGrpSpPr>
            <p:grpSpPr>
              <a:xfrm>
                <a:off x="3305183" y="929219"/>
                <a:ext cx="166690" cy="2393374"/>
                <a:chOff x="3305183" y="929219"/>
                <a:chExt cx="166690" cy="2393374"/>
              </a:xfrm>
            </p:grpSpPr>
            <p:grpSp>
              <p:nvGrpSpPr>
                <p:cNvPr id="156" name="Google Shape;156;p2"/>
                <p:cNvGrpSpPr/>
                <p:nvPr/>
              </p:nvGrpSpPr>
              <p:grpSpPr>
                <a:xfrm>
                  <a:off x="3305183" y="2971595"/>
                  <a:ext cx="166690" cy="350998"/>
                  <a:chOff x="3305183" y="3146560"/>
                  <a:chExt cx="166690" cy="350998"/>
                </a:xfrm>
              </p:grpSpPr>
              <p:sp>
                <p:nvSpPr>
                  <p:cNvPr id="157" name="Google Shape;157;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8" name="Google Shape;158;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9" name="Google Shape;159;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160" name="Google Shape;160;p2"/>
                <p:cNvSpPr/>
                <p:nvPr/>
              </p:nvSpPr>
              <p:spPr>
                <a:xfrm>
                  <a:off x="3375919" y="929219"/>
                  <a:ext cx="17700" cy="2048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 name="Google Shape;161;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spTree>
    <p:extLst>
      <p:ext uri="{BB962C8B-B14F-4D97-AF65-F5344CB8AC3E}">
        <p14:creationId xmlns:p14="http://schemas.microsoft.com/office/powerpoint/2010/main" val="401986774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ubtitle">
  <p:cSld name="Subtitle">
    <p:bg>
      <p:bgPr>
        <a:solidFill>
          <a:schemeClr val="accent1"/>
        </a:solidFill>
        <a:effectLst/>
      </p:bgPr>
    </p:bg>
    <p:spTree>
      <p:nvGrpSpPr>
        <p:cNvPr id="1" name="Shape 162"/>
        <p:cNvGrpSpPr/>
        <p:nvPr/>
      </p:nvGrpSpPr>
      <p:grpSpPr>
        <a:xfrm>
          <a:off x="0" y="0"/>
          <a:ext cx="0" cy="0"/>
          <a:chOff x="0" y="0"/>
          <a:chExt cx="0" cy="0"/>
        </a:xfrm>
      </p:grpSpPr>
      <p:grpSp>
        <p:nvGrpSpPr>
          <p:cNvPr id="163" name="Google Shape;163;p3"/>
          <p:cNvGrpSpPr/>
          <p:nvPr/>
        </p:nvGrpSpPr>
        <p:grpSpPr>
          <a:xfrm>
            <a:off x="10196946" y="-1"/>
            <a:ext cx="635407" cy="6529927"/>
            <a:chOff x="6798998" y="-1296139"/>
            <a:chExt cx="476555" cy="4897445"/>
          </a:xfrm>
        </p:grpSpPr>
        <p:sp>
          <p:nvSpPr>
            <p:cNvPr id="164" name="Google Shape;164;p3"/>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5" name="Google Shape;165;p3"/>
            <p:cNvSpPr/>
            <p:nvPr/>
          </p:nvSpPr>
          <p:spPr>
            <a:xfrm>
              <a:off x="7026850" y="-1296139"/>
              <a:ext cx="17700" cy="42711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 name="Google Shape;166;p3"/>
          <p:cNvGrpSpPr/>
          <p:nvPr/>
        </p:nvGrpSpPr>
        <p:grpSpPr>
          <a:xfrm>
            <a:off x="11470421" y="-4"/>
            <a:ext cx="541587" cy="2053741"/>
            <a:chOff x="5578966" y="2422197"/>
            <a:chExt cx="406190" cy="1540306"/>
          </a:xfrm>
        </p:grpSpPr>
        <p:sp>
          <p:nvSpPr>
            <p:cNvPr id="167" name="Google Shape;167;p3"/>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8" name="Google Shape;168;p3"/>
            <p:cNvSpPr/>
            <p:nvPr/>
          </p:nvSpPr>
          <p:spPr>
            <a:xfrm>
              <a:off x="5774600" y="2422197"/>
              <a:ext cx="17700" cy="5529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 name="Google Shape;169;p3"/>
          <p:cNvGrpSpPr/>
          <p:nvPr/>
        </p:nvGrpSpPr>
        <p:grpSpPr>
          <a:xfrm>
            <a:off x="10618481" y="1"/>
            <a:ext cx="622016" cy="3800207"/>
            <a:chOff x="6176324" y="940075"/>
            <a:chExt cx="466512" cy="2850155"/>
          </a:xfrm>
        </p:grpSpPr>
        <p:sp>
          <p:nvSpPr>
            <p:cNvPr id="170" name="Google Shape;170;p3"/>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1" name="Google Shape;171;p3"/>
            <p:cNvSpPr/>
            <p:nvPr/>
          </p:nvSpPr>
          <p:spPr>
            <a:xfrm>
              <a:off x="6400713" y="940075"/>
              <a:ext cx="17700" cy="20349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3"/>
          <p:cNvGrpSpPr/>
          <p:nvPr/>
        </p:nvGrpSpPr>
        <p:grpSpPr>
          <a:xfrm>
            <a:off x="8249785" y="1"/>
            <a:ext cx="227296" cy="1759505"/>
            <a:chOff x="7576714" y="2009363"/>
            <a:chExt cx="170472" cy="1319629"/>
          </a:xfrm>
        </p:grpSpPr>
        <p:sp>
          <p:nvSpPr>
            <p:cNvPr id="173" name="Google Shape;173;p3"/>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4" name="Google Shape;174;p3"/>
            <p:cNvSpPr/>
            <p:nvPr/>
          </p:nvSpPr>
          <p:spPr>
            <a:xfrm>
              <a:off x="7652975" y="2009363"/>
              <a:ext cx="17700" cy="9657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 name="Google Shape;175;p3"/>
          <p:cNvGrpSpPr/>
          <p:nvPr/>
        </p:nvGrpSpPr>
        <p:grpSpPr>
          <a:xfrm>
            <a:off x="9151931" y="-1"/>
            <a:ext cx="384500" cy="4684989"/>
            <a:chOff x="7883572" y="308161"/>
            <a:chExt cx="288375" cy="3513742"/>
          </a:xfrm>
        </p:grpSpPr>
        <p:sp>
          <p:nvSpPr>
            <p:cNvPr id="176" name="Google Shape;176;p3"/>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7" name="Google Shape;177;p3"/>
            <p:cNvSpPr/>
            <p:nvPr/>
          </p:nvSpPr>
          <p:spPr>
            <a:xfrm>
              <a:off x="8024899" y="308161"/>
              <a:ext cx="17700" cy="2667000"/>
            </a:xfrm>
            <a:prstGeom prst="rect">
              <a:avLst/>
            </a:prstGeom>
            <a:solidFill>
              <a:srgbClr val="001F6E">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 name="Google Shape;178;p3"/>
          <p:cNvSpPr txBox="1">
            <a:spLocks noGrp="1"/>
          </p:cNvSpPr>
          <p:nvPr>
            <p:ph type="ctrTitle"/>
          </p:nvPr>
        </p:nvSpPr>
        <p:spPr>
          <a:xfrm>
            <a:off x="2114433" y="2738000"/>
            <a:ext cx="6194800" cy="841200"/>
          </a:xfrm>
          <a:prstGeom prst="rect">
            <a:avLst/>
          </a:prstGeom>
          <a:effectLst>
            <a:outerShdw dist="19050" dir="5400000" algn="bl" rotWithShape="0">
              <a:schemeClr val="dk1">
                <a:alpha val="20000"/>
              </a:schemeClr>
            </a:outerShdw>
          </a:effectLst>
        </p:spPr>
        <p:txBody>
          <a:bodyPr spcFirstLastPara="1" wrap="square" lIns="0" tIns="0" rIns="0" bIns="0" anchor="b" anchorCtr="0">
            <a:noAutofit/>
          </a:bodyPr>
          <a:lstStyle>
            <a:lvl1pPr lvl="0"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1pPr>
            <a:lvl2pPr lvl="1"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2pPr>
            <a:lvl3pPr lvl="2"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3pPr>
            <a:lvl4pPr lvl="3"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4pPr>
            <a:lvl5pPr lvl="4"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5pPr>
            <a:lvl6pPr lvl="5"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6pPr>
            <a:lvl7pPr lvl="6"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7pPr>
            <a:lvl8pPr lvl="7"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8pPr>
            <a:lvl9pPr lvl="8" rtl="0">
              <a:spcBef>
                <a:spcPts val="0"/>
              </a:spcBef>
              <a:spcAft>
                <a:spcPts val="0"/>
              </a:spcAft>
              <a:buClr>
                <a:schemeClr val="lt1"/>
              </a:buClr>
              <a:buSzPts val="4800"/>
              <a:buFont typeface="Amatic SC"/>
              <a:buNone/>
              <a:defRPr sz="6400">
                <a:solidFill>
                  <a:schemeClr val="lt1"/>
                </a:solidFill>
                <a:latin typeface="Amatic SC"/>
                <a:ea typeface="Amatic SC"/>
                <a:cs typeface="Amatic SC"/>
                <a:sym typeface="Amatic SC"/>
              </a:defRPr>
            </a:lvl9pPr>
          </a:lstStyle>
          <a:p>
            <a:endParaRPr/>
          </a:p>
        </p:txBody>
      </p:sp>
      <p:sp>
        <p:nvSpPr>
          <p:cNvPr id="179" name="Google Shape;179;p3"/>
          <p:cNvSpPr txBox="1">
            <a:spLocks noGrp="1"/>
          </p:cNvSpPr>
          <p:nvPr>
            <p:ph type="subTitle" idx="1"/>
          </p:nvPr>
        </p:nvSpPr>
        <p:spPr>
          <a:xfrm>
            <a:off x="2114433" y="3606800"/>
            <a:ext cx="6194800" cy="513200"/>
          </a:xfrm>
          <a:prstGeom prst="rect">
            <a:avLst/>
          </a:prstGeom>
        </p:spPr>
        <p:txBody>
          <a:bodyPr spcFirstLastPara="1" wrap="square" lIns="0" tIns="0" rIns="0" bIns="0" anchor="t" anchorCtr="0">
            <a:noAutofit/>
          </a:bodyPr>
          <a:lstStyle>
            <a:lvl1pPr lvl="0" rtl="0">
              <a:spcBef>
                <a:spcPts val="0"/>
              </a:spcBef>
              <a:spcAft>
                <a:spcPts val="0"/>
              </a:spcAft>
              <a:buClr>
                <a:schemeClr val="accent4"/>
              </a:buClr>
              <a:buSzPts val="2400"/>
              <a:buNone/>
              <a:defRPr>
                <a:solidFill>
                  <a:schemeClr val="accent4"/>
                </a:solidFill>
              </a:defRPr>
            </a:lvl1pPr>
            <a:lvl2pPr lvl="1" rtl="0">
              <a:spcBef>
                <a:spcPts val="1067"/>
              </a:spcBef>
              <a:spcAft>
                <a:spcPts val="0"/>
              </a:spcAft>
              <a:buClr>
                <a:schemeClr val="accent4"/>
              </a:buClr>
              <a:buSzPts val="3000"/>
              <a:buNone/>
              <a:defRPr sz="4000">
                <a:solidFill>
                  <a:schemeClr val="accent4"/>
                </a:solidFill>
              </a:defRPr>
            </a:lvl2pPr>
            <a:lvl3pPr lvl="2" rtl="0">
              <a:spcBef>
                <a:spcPts val="1067"/>
              </a:spcBef>
              <a:spcAft>
                <a:spcPts val="0"/>
              </a:spcAft>
              <a:buClr>
                <a:schemeClr val="accent4"/>
              </a:buClr>
              <a:buSzPts val="3000"/>
              <a:buNone/>
              <a:defRPr sz="4000">
                <a:solidFill>
                  <a:schemeClr val="accent4"/>
                </a:solidFill>
              </a:defRPr>
            </a:lvl3pPr>
            <a:lvl4pPr lvl="3" rtl="0">
              <a:spcBef>
                <a:spcPts val="1067"/>
              </a:spcBef>
              <a:spcAft>
                <a:spcPts val="0"/>
              </a:spcAft>
              <a:buClr>
                <a:schemeClr val="accent4"/>
              </a:buClr>
              <a:buSzPts val="3000"/>
              <a:buNone/>
              <a:defRPr sz="4000">
                <a:solidFill>
                  <a:schemeClr val="accent4"/>
                </a:solidFill>
              </a:defRPr>
            </a:lvl4pPr>
            <a:lvl5pPr lvl="4" rtl="0">
              <a:spcBef>
                <a:spcPts val="1067"/>
              </a:spcBef>
              <a:spcAft>
                <a:spcPts val="0"/>
              </a:spcAft>
              <a:buClr>
                <a:schemeClr val="accent4"/>
              </a:buClr>
              <a:buSzPts val="3000"/>
              <a:buNone/>
              <a:defRPr sz="4000">
                <a:solidFill>
                  <a:schemeClr val="accent4"/>
                </a:solidFill>
              </a:defRPr>
            </a:lvl5pPr>
            <a:lvl6pPr lvl="5" rtl="0">
              <a:spcBef>
                <a:spcPts val="1067"/>
              </a:spcBef>
              <a:spcAft>
                <a:spcPts val="0"/>
              </a:spcAft>
              <a:buClr>
                <a:schemeClr val="accent4"/>
              </a:buClr>
              <a:buSzPts val="3000"/>
              <a:buNone/>
              <a:defRPr sz="4000">
                <a:solidFill>
                  <a:schemeClr val="accent4"/>
                </a:solidFill>
              </a:defRPr>
            </a:lvl6pPr>
            <a:lvl7pPr lvl="6" rtl="0">
              <a:spcBef>
                <a:spcPts val="1067"/>
              </a:spcBef>
              <a:spcAft>
                <a:spcPts val="0"/>
              </a:spcAft>
              <a:buClr>
                <a:schemeClr val="accent4"/>
              </a:buClr>
              <a:buSzPts val="3000"/>
              <a:buNone/>
              <a:defRPr sz="4000">
                <a:solidFill>
                  <a:schemeClr val="accent4"/>
                </a:solidFill>
              </a:defRPr>
            </a:lvl7pPr>
            <a:lvl8pPr lvl="7" rtl="0">
              <a:spcBef>
                <a:spcPts val="1067"/>
              </a:spcBef>
              <a:spcAft>
                <a:spcPts val="0"/>
              </a:spcAft>
              <a:buClr>
                <a:schemeClr val="accent4"/>
              </a:buClr>
              <a:buSzPts val="3000"/>
              <a:buNone/>
              <a:defRPr sz="4000">
                <a:solidFill>
                  <a:schemeClr val="accent4"/>
                </a:solidFill>
              </a:defRPr>
            </a:lvl8pPr>
            <a:lvl9pPr lvl="8" rtl="0">
              <a:spcBef>
                <a:spcPts val="1067"/>
              </a:spcBef>
              <a:spcAft>
                <a:spcPts val="1067"/>
              </a:spcAft>
              <a:buClr>
                <a:schemeClr val="accent4"/>
              </a:buClr>
              <a:buSzPts val="3000"/>
              <a:buNone/>
              <a:defRPr sz="4000">
                <a:solidFill>
                  <a:schemeClr val="accent4"/>
                </a:solidFill>
              </a:defRPr>
            </a:lvl9pPr>
          </a:lstStyle>
          <a:p>
            <a:endParaRPr/>
          </a:p>
        </p:txBody>
      </p:sp>
      <p:sp>
        <p:nvSpPr>
          <p:cNvPr id="180" name="Google Shape;180;p3"/>
          <p:cNvSpPr/>
          <p:nvPr/>
        </p:nvSpPr>
        <p:spPr>
          <a:xfrm>
            <a:off x="-305525" y="2312800"/>
            <a:ext cx="2232400" cy="22324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38801" y="2579524"/>
            <a:ext cx="1699200" cy="16992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2" name="Google Shape;182;p3"/>
          <p:cNvGrpSpPr/>
          <p:nvPr/>
        </p:nvGrpSpPr>
        <p:grpSpPr>
          <a:xfrm>
            <a:off x="8995215" y="992318"/>
            <a:ext cx="240539" cy="253407"/>
            <a:chOff x="3770248" y="2527300"/>
            <a:chExt cx="180404" cy="190055"/>
          </a:xfrm>
        </p:grpSpPr>
        <p:sp>
          <p:nvSpPr>
            <p:cNvPr id="183" name="Google Shape;183;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4" name="Google Shape;184;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5" name="Google Shape;185;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6" name="Google Shape;186;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87" name="Google Shape;187;p3"/>
          <p:cNvGrpSpPr/>
          <p:nvPr/>
        </p:nvGrpSpPr>
        <p:grpSpPr>
          <a:xfrm>
            <a:off x="1374453" y="4166627"/>
            <a:ext cx="285951" cy="327472"/>
            <a:chOff x="3462796" y="2555878"/>
            <a:chExt cx="157798" cy="180711"/>
          </a:xfrm>
        </p:grpSpPr>
        <p:sp>
          <p:nvSpPr>
            <p:cNvPr id="188" name="Google Shape;188;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9" name="Google Shape;189;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0" name="Google Shape;190;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1" name="Google Shape;191;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2" name="Google Shape;192;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3" name="Google Shape;193;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94" name="Google Shape;194;p3"/>
          <p:cNvGrpSpPr/>
          <p:nvPr/>
        </p:nvGrpSpPr>
        <p:grpSpPr>
          <a:xfrm>
            <a:off x="11649893" y="3741984"/>
            <a:ext cx="326916" cy="344405"/>
            <a:chOff x="3770248" y="2527300"/>
            <a:chExt cx="180404" cy="190055"/>
          </a:xfrm>
        </p:grpSpPr>
        <p:sp>
          <p:nvSpPr>
            <p:cNvPr id="195" name="Google Shape;195;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6" name="Google Shape;196;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7" name="Google Shape;197;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98" name="Google Shape;198;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199" name="Google Shape;199;p3"/>
          <p:cNvGrpSpPr/>
          <p:nvPr/>
        </p:nvGrpSpPr>
        <p:grpSpPr>
          <a:xfrm rot="5400000">
            <a:off x="11496663" y="6087416"/>
            <a:ext cx="285931" cy="327424"/>
            <a:chOff x="3462796" y="2555878"/>
            <a:chExt cx="157798" cy="180711"/>
          </a:xfrm>
        </p:grpSpPr>
        <p:sp>
          <p:nvSpPr>
            <p:cNvPr id="200" name="Google Shape;200;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1" name="Google Shape;201;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2" name="Google Shape;202;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3" name="Google Shape;203;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4" name="Google Shape;204;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5" name="Google Shape;205;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206" name="Google Shape;206;p3"/>
          <p:cNvGrpSpPr/>
          <p:nvPr/>
        </p:nvGrpSpPr>
        <p:grpSpPr>
          <a:xfrm>
            <a:off x="217664" y="2246018"/>
            <a:ext cx="240539" cy="253407"/>
            <a:chOff x="3770248" y="2527300"/>
            <a:chExt cx="180404" cy="190055"/>
          </a:xfrm>
        </p:grpSpPr>
        <p:sp>
          <p:nvSpPr>
            <p:cNvPr id="207" name="Google Shape;207;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8" name="Google Shape;208;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9" name="Google Shape;209;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0" name="Google Shape;210;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211" name="Google Shape;211;p3"/>
          <p:cNvGrpSpPr/>
          <p:nvPr/>
        </p:nvGrpSpPr>
        <p:grpSpPr>
          <a:xfrm rot="-2700000">
            <a:off x="10286273" y="992330"/>
            <a:ext cx="240536" cy="253404"/>
            <a:chOff x="3770248" y="2527300"/>
            <a:chExt cx="180404" cy="190055"/>
          </a:xfrm>
        </p:grpSpPr>
        <p:sp>
          <p:nvSpPr>
            <p:cNvPr id="212" name="Google Shape;212;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3" name="Google Shape;213;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4" name="Google Shape;214;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5" name="Google Shape;215;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216" name="Google Shape;216;p3"/>
          <p:cNvGrpSpPr/>
          <p:nvPr/>
        </p:nvGrpSpPr>
        <p:grpSpPr>
          <a:xfrm>
            <a:off x="8869016" y="-9"/>
            <a:ext cx="1395600" cy="2359160"/>
            <a:chOff x="2484475" y="1329455"/>
            <a:chExt cx="1046700" cy="1769370"/>
          </a:xfrm>
        </p:grpSpPr>
        <p:sp>
          <p:nvSpPr>
            <p:cNvPr id="217" name="Google Shape;217;p3"/>
            <p:cNvSpPr/>
            <p:nvPr/>
          </p:nvSpPr>
          <p:spPr>
            <a:xfrm>
              <a:off x="2484475" y="2052125"/>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2643144" y="2210793"/>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9" name="Google Shape;219;p3"/>
            <p:cNvGrpSpPr/>
            <p:nvPr/>
          </p:nvGrpSpPr>
          <p:grpSpPr>
            <a:xfrm>
              <a:off x="2769703" y="1329455"/>
              <a:ext cx="510180" cy="1483501"/>
              <a:chOff x="1818382" y="2433081"/>
              <a:chExt cx="466728" cy="1357150"/>
            </a:xfrm>
          </p:grpSpPr>
          <p:grpSp>
            <p:nvGrpSpPr>
              <p:cNvPr id="220" name="Google Shape;220;p3"/>
              <p:cNvGrpSpPr/>
              <p:nvPr/>
            </p:nvGrpSpPr>
            <p:grpSpPr>
              <a:xfrm>
                <a:off x="1818382" y="2971595"/>
                <a:ext cx="466728" cy="818636"/>
                <a:chOff x="1818382" y="2942618"/>
                <a:chExt cx="466728" cy="818636"/>
              </a:xfrm>
            </p:grpSpPr>
            <p:sp>
              <p:nvSpPr>
                <p:cNvPr id="221" name="Google Shape;221;p3"/>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2" name="Google Shape;222;p3"/>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23" name="Google Shape;223;p3"/>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24" name="Google Shape;224;p3"/>
              <p:cNvSpPr/>
              <p:nvPr/>
            </p:nvSpPr>
            <p:spPr>
              <a:xfrm>
                <a:off x="2046046" y="2433081"/>
                <a:ext cx="17700" cy="544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5" name="Google Shape;225;p3"/>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226" name="Google Shape;226;p3"/>
          <p:cNvGrpSpPr/>
          <p:nvPr/>
        </p:nvGrpSpPr>
        <p:grpSpPr>
          <a:xfrm>
            <a:off x="11036091" y="-2"/>
            <a:ext cx="1207055" cy="3740915"/>
            <a:chOff x="3961868" y="-891976"/>
            <a:chExt cx="905291" cy="2805686"/>
          </a:xfrm>
        </p:grpSpPr>
        <p:grpSp>
          <p:nvGrpSpPr>
            <p:cNvPr id="227" name="Google Shape;227;p3"/>
            <p:cNvGrpSpPr/>
            <p:nvPr/>
          </p:nvGrpSpPr>
          <p:grpSpPr>
            <a:xfrm>
              <a:off x="3961868" y="1008419"/>
              <a:ext cx="905291" cy="905291"/>
              <a:chOff x="764100" y="3623300"/>
              <a:chExt cx="1046700" cy="1046700"/>
            </a:xfrm>
          </p:grpSpPr>
          <p:sp>
            <p:nvSpPr>
              <p:cNvPr id="228" name="Google Shape;228;p3"/>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 name="Google Shape;230;p3"/>
            <p:cNvGrpSpPr/>
            <p:nvPr/>
          </p:nvGrpSpPr>
          <p:grpSpPr>
            <a:xfrm>
              <a:off x="4155315" y="-891976"/>
              <a:ext cx="522826" cy="2613070"/>
              <a:chOff x="2447534" y="1219291"/>
              <a:chExt cx="478297" cy="2390513"/>
            </a:xfrm>
          </p:grpSpPr>
          <p:grpSp>
            <p:nvGrpSpPr>
              <p:cNvPr id="231" name="Google Shape;231;p3"/>
              <p:cNvGrpSpPr/>
              <p:nvPr/>
            </p:nvGrpSpPr>
            <p:grpSpPr>
              <a:xfrm>
                <a:off x="2447534" y="1219291"/>
                <a:ext cx="478297" cy="2390513"/>
                <a:chOff x="2447534" y="1219291"/>
                <a:chExt cx="478297" cy="2390513"/>
              </a:xfrm>
            </p:grpSpPr>
            <p:grpSp>
              <p:nvGrpSpPr>
                <p:cNvPr id="232" name="Google Shape;232;p3"/>
                <p:cNvGrpSpPr/>
                <p:nvPr/>
              </p:nvGrpSpPr>
              <p:grpSpPr>
                <a:xfrm>
                  <a:off x="2447534" y="2971595"/>
                  <a:ext cx="478297" cy="638209"/>
                  <a:chOff x="2447534" y="3081786"/>
                  <a:chExt cx="478297" cy="638209"/>
                </a:xfrm>
              </p:grpSpPr>
              <p:sp>
                <p:nvSpPr>
                  <p:cNvPr id="233" name="Google Shape;233;p3"/>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4" name="Google Shape;234;p3"/>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35" name="Google Shape;235;p3"/>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36" name="Google Shape;236;p3"/>
                <p:cNvSpPr/>
                <p:nvPr/>
              </p:nvSpPr>
              <p:spPr>
                <a:xfrm>
                  <a:off x="2675610" y="1219291"/>
                  <a:ext cx="17700" cy="1758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 name="Google Shape;237;p3"/>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238" name="Google Shape;238;p3"/>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239" name="Google Shape;239;p3"/>
          <p:cNvGrpSpPr/>
          <p:nvPr/>
        </p:nvGrpSpPr>
        <p:grpSpPr>
          <a:xfrm>
            <a:off x="10301791" y="2"/>
            <a:ext cx="697103" cy="2603023"/>
            <a:chOff x="5194218" y="-536312"/>
            <a:chExt cx="522827" cy="1952267"/>
          </a:xfrm>
        </p:grpSpPr>
        <p:grpSp>
          <p:nvGrpSpPr>
            <p:cNvPr id="240" name="Google Shape;240;p3"/>
            <p:cNvGrpSpPr/>
            <p:nvPr/>
          </p:nvGrpSpPr>
          <p:grpSpPr>
            <a:xfrm>
              <a:off x="5194218" y="893129"/>
              <a:ext cx="522827" cy="522827"/>
              <a:chOff x="764100" y="3623300"/>
              <a:chExt cx="1046700" cy="1046700"/>
            </a:xfrm>
          </p:grpSpPr>
          <p:sp>
            <p:nvSpPr>
              <p:cNvPr id="241" name="Google Shape;241;p3"/>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 name="Google Shape;243;p3"/>
            <p:cNvGrpSpPr/>
            <p:nvPr/>
          </p:nvGrpSpPr>
          <p:grpSpPr>
            <a:xfrm>
              <a:off x="5371921" y="-536312"/>
              <a:ext cx="182209" cy="1814066"/>
              <a:chOff x="3305183" y="1663032"/>
              <a:chExt cx="166690" cy="1659561"/>
            </a:xfrm>
          </p:grpSpPr>
          <p:grpSp>
            <p:nvGrpSpPr>
              <p:cNvPr id="244" name="Google Shape;244;p3"/>
              <p:cNvGrpSpPr/>
              <p:nvPr/>
            </p:nvGrpSpPr>
            <p:grpSpPr>
              <a:xfrm>
                <a:off x="3305183" y="1663032"/>
                <a:ext cx="166690" cy="1659561"/>
                <a:chOff x="3305183" y="1663032"/>
                <a:chExt cx="166690" cy="1659561"/>
              </a:xfrm>
            </p:grpSpPr>
            <p:grpSp>
              <p:nvGrpSpPr>
                <p:cNvPr id="245" name="Google Shape;245;p3"/>
                <p:cNvGrpSpPr/>
                <p:nvPr/>
              </p:nvGrpSpPr>
              <p:grpSpPr>
                <a:xfrm>
                  <a:off x="3305183" y="2971595"/>
                  <a:ext cx="166690" cy="350998"/>
                  <a:chOff x="3305183" y="3146560"/>
                  <a:chExt cx="166690" cy="350998"/>
                </a:xfrm>
              </p:grpSpPr>
              <p:sp>
                <p:nvSpPr>
                  <p:cNvPr id="246" name="Google Shape;246;p3"/>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7" name="Google Shape;247;p3"/>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8" name="Google Shape;248;p3"/>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49" name="Google Shape;249;p3"/>
                <p:cNvSpPr/>
                <p:nvPr/>
              </p:nvSpPr>
              <p:spPr>
                <a:xfrm>
                  <a:off x="3375902" y="1663032"/>
                  <a:ext cx="17700" cy="1314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 name="Google Shape;250;p3"/>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251" name="Google Shape;251;p3"/>
          <p:cNvGrpSpPr/>
          <p:nvPr/>
        </p:nvGrpSpPr>
        <p:grpSpPr>
          <a:xfrm>
            <a:off x="10595063" y="-8"/>
            <a:ext cx="1147463" cy="6331381"/>
            <a:chOff x="7824797" y="-1724181"/>
            <a:chExt cx="860597" cy="4748536"/>
          </a:xfrm>
        </p:grpSpPr>
        <p:grpSp>
          <p:nvGrpSpPr>
            <p:cNvPr id="252" name="Google Shape;252;p3"/>
            <p:cNvGrpSpPr/>
            <p:nvPr/>
          </p:nvGrpSpPr>
          <p:grpSpPr>
            <a:xfrm>
              <a:off x="7824797" y="1891931"/>
              <a:ext cx="860597" cy="1132425"/>
              <a:chOff x="764100" y="3623300"/>
              <a:chExt cx="1046700" cy="1046700"/>
            </a:xfrm>
          </p:grpSpPr>
          <p:sp>
            <p:nvSpPr>
              <p:cNvPr id="253" name="Google Shape;253;p3"/>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5" name="Google Shape;255;p3"/>
            <p:cNvGrpSpPr/>
            <p:nvPr/>
          </p:nvGrpSpPr>
          <p:grpSpPr>
            <a:xfrm>
              <a:off x="8100547" y="-1724181"/>
              <a:ext cx="300376" cy="4529867"/>
              <a:chOff x="3792712" y="-322375"/>
              <a:chExt cx="274793" cy="4144055"/>
            </a:xfrm>
          </p:grpSpPr>
          <p:grpSp>
            <p:nvGrpSpPr>
              <p:cNvPr id="256" name="Google Shape;256;p3"/>
              <p:cNvGrpSpPr/>
              <p:nvPr/>
            </p:nvGrpSpPr>
            <p:grpSpPr>
              <a:xfrm>
                <a:off x="3792712" y="-322375"/>
                <a:ext cx="274793" cy="4144055"/>
                <a:chOff x="3792712" y="-322375"/>
                <a:chExt cx="274793" cy="4144055"/>
              </a:xfrm>
            </p:grpSpPr>
            <p:grpSp>
              <p:nvGrpSpPr>
                <p:cNvPr id="257" name="Google Shape;257;p3"/>
                <p:cNvGrpSpPr/>
                <p:nvPr/>
              </p:nvGrpSpPr>
              <p:grpSpPr>
                <a:xfrm>
                  <a:off x="3792712" y="2971595"/>
                  <a:ext cx="274793" cy="850085"/>
                  <a:chOff x="3792712" y="2879468"/>
                  <a:chExt cx="274793" cy="850085"/>
                </a:xfrm>
              </p:grpSpPr>
              <p:sp>
                <p:nvSpPr>
                  <p:cNvPr id="258" name="Google Shape;258;p3"/>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59" name="Google Shape;259;p3"/>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60" name="Google Shape;260;p3"/>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61" name="Google Shape;261;p3"/>
                <p:cNvSpPr/>
                <p:nvPr/>
              </p:nvSpPr>
              <p:spPr>
                <a:xfrm>
                  <a:off x="3923169" y="-322375"/>
                  <a:ext cx="17700" cy="3300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2" name="Google Shape;262;p3"/>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263" name="Google Shape;263;p3"/>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264" name="Google Shape;264;p3"/>
          <p:cNvGrpSpPr/>
          <p:nvPr/>
        </p:nvGrpSpPr>
        <p:grpSpPr>
          <a:xfrm>
            <a:off x="9413868" y="9"/>
            <a:ext cx="1395600" cy="5532144"/>
            <a:chOff x="1192601" y="-1724180"/>
            <a:chExt cx="1046700" cy="4149108"/>
          </a:xfrm>
        </p:grpSpPr>
        <p:grpSp>
          <p:nvGrpSpPr>
            <p:cNvPr id="265" name="Google Shape;265;p3"/>
            <p:cNvGrpSpPr/>
            <p:nvPr/>
          </p:nvGrpSpPr>
          <p:grpSpPr>
            <a:xfrm>
              <a:off x="1192601" y="1378228"/>
              <a:ext cx="1046700" cy="1046700"/>
              <a:chOff x="764100" y="3623300"/>
              <a:chExt cx="1046700" cy="1046700"/>
            </a:xfrm>
          </p:grpSpPr>
          <p:sp>
            <p:nvSpPr>
              <p:cNvPr id="266" name="Google Shape;266;p3"/>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3"/>
            <p:cNvGrpSpPr/>
            <p:nvPr/>
          </p:nvGrpSpPr>
          <p:grpSpPr>
            <a:xfrm>
              <a:off x="1417979" y="-1724180"/>
              <a:ext cx="580390" cy="3855366"/>
              <a:chOff x="522260" y="372820"/>
              <a:chExt cx="530958" cy="3527002"/>
            </a:xfrm>
          </p:grpSpPr>
          <p:grpSp>
            <p:nvGrpSpPr>
              <p:cNvPr id="269" name="Google Shape;269;p3"/>
              <p:cNvGrpSpPr/>
              <p:nvPr/>
            </p:nvGrpSpPr>
            <p:grpSpPr>
              <a:xfrm>
                <a:off x="522260" y="372820"/>
                <a:ext cx="530958" cy="3527002"/>
                <a:chOff x="522260" y="372820"/>
                <a:chExt cx="530958" cy="3527002"/>
              </a:xfrm>
            </p:grpSpPr>
            <p:grpSp>
              <p:nvGrpSpPr>
                <p:cNvPr id="270" name="Google Shape;270;p3"/>
                <p:cNvGrpSpPr/>
                <p:nvPr/>
              </p:nvGrpSpPr>
              <p:grpSpPr>
                <a:xfrm>
                  <a:off x="522260" y="2971595"/>
                  <a:ext cx="530958" cy="928227"/>
                  <a:chOff x="522260" y="2971595"/>
                  <a:chExt cx="530958" cy="928227"/>
                </a:xfrm>
              </p:grpSpPr>
              <p:sp>
                <p:nvSpPr>
                  <p:cNvPr id="271" name="Google Shape;271;p3"/>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2" name="Google Shape;272;p3"/>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3" name="Google Shape;273;p3"/>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4" name="Google Shape;274;p3"/>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75" name="Google Shape;275;p3"/>
                <p:cNvSpPr/>
                <p:nvPr/>
              </p:nvSpPr>
              <p:spPr>
                <a:xfrm>
                  <a:off x="786939" y="372820"/>
                  <a:ext cx="17700" cy="2605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6" name="Google Shape;276;p3"/>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277" name="Google Shape;277;p3"/>
          <p:cNvGrpSpPr/>
          <p:nvPr/>
        </p:nvGrpSpPr>
        <p:grpSpPr>
          <a:xfrm>
            <a:off x="8014579" y="2"/>
            <a:ext cx="1395600" cy="3724503"/>
            <a:chOff x="6010934" y="1"/>
            <a:chExt cx="1046700" cy="2793377"/>
          </a:xfrm>
        </p:grpSpPr>
        <p:grpSp>
          <p:nvGrpSpPr>
            <p:cNvPr id="278" name="Google Shape;278;p3"/>
            <p:cNvGrpSpPr/>
            <p:nvPr/>
          </p:nvGrpSpPr>
          <p:grpSpPr>
            <a:xfrm>
              <a:off x="6010934" y="1746678"/>
              <a:ext cx="1046700" cy="1046700"/>
              <a:chOff x="764100" y="3623300"/>
              <a:chExt cx="1046700" cy="1046700"/>
            </a:xfrm>
          </p:grpSpPr>
          <p:sp>
            <p:nvSpPr>
              <p:cNvPr id="279" name="Google Shape;279;p3"/>
              <p:cNvSpPr/>
              <p:nvPr/>
            </p:nvSpPr>
            <p:spPr>
              <a:xfrm>
                <a:off x="764100" y="3623300"/>
                <a:ext cx="1046700" cy="10467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922769" y="3781968"/>
                <a:ext cx="729300" cy="729300"/>
              </a:xfrm>
              <a:prstGeom prst="ellipse">
                <a:avLst/>
              </a:pr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 name="Google Shape;281;p3"/>
            <p:cNvGrpSpPr/>
            <p:nvPr/>
          </p:nvGrpSpPr>
          <p:grpSpPr>
            <a:xfrm>
              <a:off x="6308747" y="1"/>
              <a:ext cx="441786" cy="2571886"/>
              <a:chOff x="1121941" y="1609666"/>
              <a:chExt cx="404159" cy="2352837"/>
            </a:xfrm>
          </p:grpSpPr>
          <p:grpSp>
            <p:nvGrpSpPr>
              <p:cNvPr id="282" name="Google Shape;282;p3"/>
              <p:cNvGrpSpPr/>
              <p:nvPr/>
            </p:nvGrpSpPr>
            <p:grpSpPr>
              <a:xfrm>
                <a:off x="1121941" y="1609666"/>
                <a:ext cx="404159" cy="2352837"/>
                <a:chOff x="1121941" y="1609666"/>
                <a:chExt cx="404159" cy="2352837"/>
              </a:xfrm>
            </p:grpSpPr>
            <p:grpSp>
              <p:nvGrpSpPr>
                <p:cNvPr id="283" name="Google Shape;283;p3"/>
                <p:cNvGrpSpPr/>
                <p:nvPr/>
              </p:nvGrpSpPr>
              <p:grpSpPr>
                <a:xfrm>
                  <a:off x="1121941" y="2971595"/>
                  <a:ext cx="404159" cy="990908"/>
                  <a:chOff x="1121941" y="2969319"/>
                  <a:chExt cx="404159" cy="990908"/>
                </a:xfrm>
              </p:grpSpPr>
              <p:sp>
                <p:nvSpPr>
                  <p:cNvPr id="284" name="Google Shape;284;p3"/>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5" name="Google Shape;285;p3"/>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6" name="Google Shape;286;p3"/>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7" name="Google Shape;287;p3"/>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288" name="Google Shape;288;p3"/>
                <p:cNvSpPr/>
                <p:nvPr/>
              </p:nvSpPr>
              <p:spPr>
                <a:xfrm>
                  <a:off x="1308648" y="1609666"/>
                  <a:ext cx="17700" cy="1368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9" name="Google Shape;289;p3"/>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290" name="Google Shape;290;p3"/>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291" name="Google Shape;291;p3"/>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292" name="Google Shape;292;p3"/>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293" name="Google Shape;293;p3"/>
          <p:cNvGrpSpPr/>
          <p:nvPr/>
        </p:nvGrpSpPr>
        <p:grpSpPr>
          <a:xfrm>
            <a:off x="9526662" y="5080221"/>
            <a:ext cx="210397" cy="240948"/>
            <a:chOff x="3462796" y="2555878"/>
            <a:chExt cx="157798" cy="180711"/>
          </a:xfrm>
        </p:grpSpPr>
        <p:sp>
          <p:nvSpPr>
            <p:cNvPr id="294" name="Google Shape;294;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5" name="Google Shape;295;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6" name="Google Shape;296;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7" name="Google Shape;297;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8" name="Google Shape;298;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9" name="Google Shape;299;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35304167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695"/>
        <p:cNvGrpSpPr/>
        <p:nvPr/>
      </p:nvGrpSpPr>
      <p:grpSpPr>
        <a:xfrm>
          <a:off x="0" y="0"/>
          <a:ext cx="0" cy="0"/>
          <a:chOff x="0" y="0"/>
          <a:chExt cx="0" cy="0"/>
        </a:xfrm>
      </p:grpSpPr>
      <p:sp>
        <p:nvSpPr>
          <p:cNvPr id="696" name="Google Shape;696;p7"/>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97" name="Google Shape;697;p7"/>
          <p:cNvSpPr txBox="1">
            <a:spLocks noGrp="1"/>
          </p:cNvSpPr>
          <p:nvPr>
            <p:ph type="body" idx="1"/>
          </p:nvPr>
        </p:nvSpPr>
        <p:spPr>
          <a:xfrm>
            <a:off x="937200" y="1906867"/>
            <a:ext cx="2619200" cy="4342000"/>
          </a:xfrm>
          <a:prstGeom prst="rect">
            <a:avLst/>
          </a:prstGeom>
        </p:spPr>
        <p:txBody>
          <a:bodyPr spcFirstLastPara="1" wrap="square" lIns="0" tIns="0" rIns="0" bIns="0" anchor="t" anchorCtr="0">
            <a:noAutofit/>
          </a:bodyPr>
          <a:lstStyle>
            <a:lvl1pPr marL="609585" lvl="0" indent="-457189" rtl="0">
              <a:spcBef>
                <a:spcPts val="0"/>
              </a:spcBef>
              <a:spcAft>
                <a:spcPts val="0"/>
              </a:spcAft>
              <a:buSzPts val="1800"/>
              <a:buChar char="⊹"/>
              <a:defRPr sz="2400"/>
            </a:lvl1pPr>
            <a:lvl2pPr marL="1219170" lvl="1" indent="-457189" rtl="0">
              <a:spcBef>
                <a:spcPts val="1067"/>
              </a:spcBef>
              <a:spcAft>
                <a:spcPts val="0"/>
              </a:spcAft>
              <a:buSzPts val="1800"/>
              <a:buChar char="×"/>
              <a:defRPr sz="2400"/>
            </a:lvl2pPr>
            <a:lvl3pPr marL="1828754" lvl="2" indent="-457189" rtl="0">
              <a:spcBef>
                <a:spcPts val="1067"/>
              </a:spcBef>
              <a:spcAft>
                <a:spcPts val="0"/>
              </a:spcAft>
              <a:buSzPts val="1800"/>
              <a:buChar char="⬩"/>
              <a:defRPr sz="2400"/>
            </a:lvl3pPr>
            <a:lvl4pPr marL="2438339" lvl="3" indent="-457189" rtl="0">
              <a:spcBef>
                <a:spcPts val="1067"/>
              </a:spcBef>
              <a:spcAft>
                <a:spcPts val="0"/>
              </a:spcAft>
              <a:buSzPts val="1800"/>
              <a:buChar char="●"/>
              <a:defRPr sz="2400"/>
            </a:lvl4pPr>
            <a:lvl5pPr marL="3047924" lvl="4" indent="-457189" rtl="0">
              <a:spcBef>
                <a:spcPts val="1067"/>
              </a:spcBef>
              <a:spcAft>
                <a:spcPts val="0"/>
              </a:spcAft>
              <a:buSzPts val="1800"/>
              <a:buChar char="○"/>
              <a:defRPr sz="2400"/>
            </a:lvl5pPr>
            <a:lvl6pPr marL="3657509" lvl="5" indent="-457189" rtl="0">
              <a:spcBef>
                <a:spcPts val="1067"/>
              </a:spcBef>
              <a:spcAft>
                <a:spcPts val="0"/>
              </a:spcAft>
              <a:buSzPts val="1800"/>
              <a:buChar char="■"/>
              <a:defRPr sz="2400"/>
            </a:lvl6pPr>
            <a:lvl7pPr marL="4267093" lvl="6" indent="-457189" rtl="0">
              <a:spcBef>
                <a:spcPts val="1067"/>
              </a:spcBef>
              <a:spcAft>
                <a:spcPts val="0"/>
              </a:spcAft>
              <a:buSzPts val="1800"/>
              <a:buChar char="●"/>
              <a:defRPr sz="2400"/>
            </a:lvl7pPr>
            <a:lvl8pPr marL="4876678" lvl="7" indent="-457189" rtl="0">
              <a:spcBef>
                <a:spcPts val="1067"/>
              </a:spcBef>
              <a:spcAft>
                <a:spcPts val="0"/>
              </a:spcAft>
              <a:buSzPts val="1800"/>
              <a:buChar char="○"/>
              <a:defRPr sz="2400"/>
            </a:lvl8pPr>
            <a:lvl9pPr marL="5486263" lvl="8" indent="-457189" rtl="0">
              <a:spcBef>
                <a:spcPts val="1067"/>
              </a:spcBef>
              <a:spcAft>
                <a:spcPts val="1067"/>
              </a:spcAft>
              <a:buSzPts val="1800"/>
              <a:buChar char="■"/>
              <a:defRPr sz="2400"/>
            </a:lvl9pPr>
          </a:lstStyle>
          <a:p>
            <a:endParaRPr/>
          </a:p>
        </p:txBody>
      </p:sp>
      <p:sp>
        <p:nvSpPr>
          <p:cNvPr id="698" name="Google Shape;698;p7"/>
          <p:cNvSpPr txBox="1">
            <a:spLocks noGrp="1"/>
          </p:cNvSpPr>
          <p:nvPr>
            <p:ph type="body" idx="2"/>
          </p:nvPr>
        </p:nvSpPr>
        <p:spPr>
          <a:xfrm>
            <a:off x="3831268" y="1906867"/>
            <a:ext cx="2619200" cy="4342000"/>
          </a:xfrm>
          <a:prstGeom prst="rect">
            <a:avLst/>
          </a:prstGeom>
        </p:spPr>
        <p:txBody>
          <a:bodyPr spcFirstLastPara="1" wrap="square" lIns="0" tIns="0" rIns="0" bIns="0" anchor="t" anchorCtr="0">
            <a:noAutofit/>
          </a:bodyPr>
          <a:lstStyle>
            <a:lvl1pPr marL="609585" lvl="0" indent="-457189" rtl="0">
              <a:spcBef>
                <a:spcPts val="0"/>
              </a:spcBef>
              <a:spcAft>
                <a:spcPts val="0"/>
              </a:spcAft>
              <a:buSzPts val="1800"/>
              <a:buChar char="⊹"/>
              <a:defRPr sz="2400"/>
            </a:lvl1pPr>
            <a:lvl2pPr marL="1219170" lvl="1" indent="-457189" rtl="0">
              <a:spcBef>
                <a:spcPts val="1067"/>
              </a:spcBef>
              <a:spcAft>
                <a:spcPts val="0"/>
              </a:spcAft>
              <a:buSzPts val="1800"/>
              <a:buChar char="×"/>
              <a:defRPr sz="2400"/>
            </a:lvl2pPr>
            <a:lvl3pPr marL="1828754" lvl="2" indent="-457189" rtl="0">
              <a:spcBef>
                <a:spcPts val="1067"/>
              </a:spcBef>
              <a:spcAft>
                <a:spcPts val="0"/>
              </a:spcAft>
              <a:buSzPts val="1800"/>
              <a:buChar char="⬩"/>
              <a:defRPr sz="2400"/>
            </a:lvl3pPr>
            <a:lvl4pPr marL="2438339" lvl="3" indent="-457189" rtl="0">
              <a:spcBef>
                <a:spcPts val="1067"/>
              </a:spcBef>
              <a:spcAft>
                <a:spcPts val="0"/>
              </a:spcAft>
              <a:buSzPts val="1800"/>
              <a:buChar char="●"/>
              <a:defRPr sz="2400"/>
            </a:lvl4pPr>
            <a:lvl5pPr marL="3047924" lvl="4" indent="-457189" rtl="0">
              <a:spcBef>
                <a:spcPts val="1067"/>
              </a:spcBef>
              <a:spcAft>
                <a:spcPts val="0"/>
              </a:spcAft>
              <a:buSzPts val="1800"/>
              <a:buChar char="○"/>
              <a:defRPr sz="2400"/>
            </a:lvl5pPr>
            <a:lvl6pPr marL="3657509" lvl="5" indent="-457189" rtl="0">
              <a:spcBef>
                <a:spcPts val="1067"/>
              </a:spcBef>
              <a:spcAft>
                <a:spcPts val="0"/>
              </a:spcAft>
              <a:buSzPts val="1800"/>
              <a:buChar char="■"/>
              <a:defRPr sz="2400"/>
            </a:lvl6pPr>
            <a:lvl7pPr marL="4267093" lvl="6" indent="-457189" rtl="0">
              <a:spcBef>
                <a:spcPts val="1067"/>
              </a:spcBef>
              <a:spcAft>
                <a:spcPts val="0"/>
              </a:spcAft>
              <a:buSzPts val="1800"/>
              <a:buChar char="●"/>
              <a:defRPr sz="2400"/>
            </a:lvl7pPr>
            <a:lvl8pPr marL="4876678" lvl="7" indent="-457189" rtl="0">
              <a:spcBef>
                <a:spcPts val="1067"/>
              </a:spcBef>
              <a:spcAft>
                <a:spcPts val="0"/>
              </a:spcAft>
              <a:buSzPts val="1800"/>
              <a:buChar char="○"/>
              <a:defRPr sz="2400"/>
            </a:lvl8pPr>
            <a:lvl9pPr marL="5486263" lvl="8" indent="-457189" rtl="0">
              <a:spcBef>
                <a:spcPts val="1067"/>
              </a:spcBef>
              <a:spcAft>
                <a:spcPts val="1067"/>
              </a:spcAft>
              <a:buSzPts val="1800"/>
              <a:buChar char="■"/>
              <a:defRPr sz="2400"/>
            </a:lvl9pPr>
          </a:lstStyle>
          <a:p>
            <a:endParaRPr/>
          </a:p>
        </p:txBody>
      </p:sp>
      <p:sp>
        <p:nvSpPr>
          <p:cNvPr id="699" name="Google Shape;699;p7"/>
          <p:cNvSpPr txBox="1">
            <a:spLocks noGrp="1"/>
          </p:cNvSpPr>
          <p:nvPr>
            <p:ph type="body" idx="3"/>
          </p:nvPr>
        </p:nvSpPr>
        <p:spPr>
          <a:xfrm>
            <a:off x="6725337" y="1906867"/>
            <a:ext cx="2619200" cy="4342000"/>
          </a:xfrm>
          <a:prstGeom prst="rect">
            <a:avLst/>
          </a:prstGeom>
        </p:spPr>
        <p:txBody>
          <a:bodyPr spcFirstLastPara="1" wrap="square" lIns="0" tIns="0" rIns="0" bIns="0" anchor="t" anchorCtr="0">
            <a:noAutofit/>
          </a:bodyPr>
          <a:lstStyle>
            <a:lvl1pPr marL="609585" lvl="0" indent="-457189" rtl="0">
              <a:spcBef>
                <a:spcPts val="0"/>
              </a:spcBef>
              <a:spcAft>
                <a:spcPts val="0"/>
              </a:spcAft>
              <a:buSzPts val="1800"/>
              <a:buChar char="⊹"/>
              <a:defRPr sz="2400"/>
            </a:lvl1pPr>
            <a:lvl2pPr marL="1219170" lvl="1" indent="-457189" rtl="0">
              <a:spcBef>
                <a:spcPts val="1067"/>
              </a:spcBef>
              <a:spcAft>
                <a:spcPts val="0"/>
              </a:spcAft>
              <a:buSzPts val="1800"/>
              <a:buChar char="×"/>
              <a:defRPr sz="2400"/>
            </a:lvl2pPr>
            <a:lvl3pPr marL="1828754" lvl="2" indent="-457189" rtl="0">
              <a:spcBef>
                <a:spcPts val="1067"/>
              </a:spcBef>
              <a:spcAft>
                <a:spcPts val="0"/>
              </a:spcAft>
              <a:buSzPts val="1800"/>
              <a:buChar char="⬩"/>
              <a:defRPr sz="2400"/>
            </a:lvl3pPr>
            <a:lvl4pPr marL="2438339" lvl="3" indent="-457189" rtl="0">
              <a:spcBef>
                <a:spcPts val="1067"/>
              </a:spcBef>
              <a:spcAft>
                <a:spcPts val="0"/>
              </a:spcAft>
              <a:buSzPts val="1800"/>
              <a:buChar char="●"/>
              <a:defRPr sz="2400"/>
            </a:lvl4pPr>
            <a:lvl5pPr marL="3047924" lvl="4" indent="-457189" rtl="0">
              <a:spcBef>
                <a:spcPts val="1067"/>
              </a:spcBef>
              <a:spcAft>
                <a:spcPts val="0"/>
              </a:spcAft>
              <a:buSzPts val="1800"/>
              <a:buChar char="○"/>
              <a:defRPr sz="2400"/>
            </a:lvl5pPr>
            <a:lvl6pPr marL="3657509" lvl="5" indent="-457189" rtl="0">
              <a:spcBef>
                <a:spcPts val="1067"/>
              </a:spcBef>
              <a:spcAft>
                <a:spcPts val="0"/>
              </a:spcAft>
              <a:buSzPts val="1800"/>
              <a:buChar char="■"/>
              <a:defRPr sz="2400"/>
            </a:lvl6pPr>
            <a:lvl7pPr marL="4267093" lvl="6" indent="-457189" rtl="0">
              <a:spcBef>
                <a:spcPts val="1067"/>
              </a:spcBef>
              <a:spcAft>
                <a:spcPts val="0"/>
              </a:spcAft>
              <a:buSzPts val="1800"/>
              <a:buChar char="●"/>
              <a:defRPr sz="2400"/>
            </a:lvl7pPr>
            <a:lvl8pPr marL="4876678" lvl="7" indent="-457189" rtl="0">
              <a:spcBef>
                <a:spcPts val="1067"/>
              </a:spcBef>
              <a:spcAft>
                <a:spcPts val="0"/>
              </a:spcAft>
              <a:buSzPts val="1800"/>
              <a:buChar char="○"/>
              <a:defRPr sz="2400"/>
            </a:lvl8pPr>
            <a:lvl9pPr marL="5486263" lvl="8" indent="-457189" rtl="0">
              <a:spcBef>
                <a:spcPts val="1067"/>
              </a:spcBef>
              <a:spcAft>
                <a:spcPts val="1067"/>
              </a:spcAft>
              <a:buSzPts val="1800"/>
              <a:buChar char="■"/>
              <a:defRPr sz="2400"/>
            </a:lvl9pPr>
          </a:lstStyle>
          <a:p>
            <a:endParaRPr/>
          </a:p>
        </p:txBody>
      </p:sp>
      <p:sp>
        <p:nvSpPr>
          <p:cNvPr id="700" name="Google Shape;700;p7"/>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701" name="Google Shape;701;p7"/>
          <p:cNvGrpSpPr/>
          <p:nvPr/>
        </p:nvGrpSpPr>
        <p:grpSpPr>
          <a:xfrm>
            <a:off x="9066846" y="-39"/>
            <a:ext cx="3176401" cy="6147288"/>
            <a:chOff x="6800134" y="-29"/>
            <a:chExt cx="2382301" cy="4610466"/>
          </a:xfrm>
        </p:grpSpPr>
        <p:grpSp>
          <p:nvGrpSpPr>
            <p:cNvPr id="702" name="Google Shape;702;p7"/>
            <p:cNvGrpSpPr/>
            <p:nvPr/>
          </p:nvGrpSpPr>
          <p:grpSpPr>
            <a:xfrm>
              <a:off x="7737776" y="-17"/>
              <a:ext cx="448629" cy="4610455"/>
              <a:chOff x="6798998" y="-1296139"/>
              <a:chExt cx="476555" cy="4897445"/>
            </a:xfrm>
          </p:grpSpPr>
          <p:sp>
            <p:nvSpPr>
              <p:cNvPr id="703" name="Google Shape;703;p7"/>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4" name="Google Shape;704;p7"/>
              <p:cNvSpPr/>
              <p:nvPr/>
            </p:nvSpPr>
            <p:spPr>
              <a:xfrm>
                <a:off x="7026850" y="-1296139"/>
                <a:ext cx="17700" cy="4271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5" name="Google Shape;705;p7"/>
            <p:cNvGrpSpPr/>
            <p:nvPr/>
          </p:nvGrpSpPr>
          <p:grpSpPr>
            <a:xfrm>
              <a:off x="8636876" y="46"/>
              <a:ext cx="382387" cy="1450044"/>
              <a:chOff x="5578966" y="2422197"/>
              <a:chExt cx="406190" cy="1540306"/>
            </a:xfrm>
          </p:grpSpPr>
          <p:sp>
            <p:nvSpPr>
              <p:cNvPr id="706" name="Google Shape;706;p7"/>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07" name="Google Shape;707;p7"/>
              <p:cNvSpPr/>
              <p:nvPr/>
            </p:nvSpPr>
            <p:spPr>
              <a:xfrm>
                <a:off x="5774600" y="2422197"/>
                <a:ext cx="17700" cy="552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8" name="Google Shape;708;p7"/>
            <p:cNvGrpSpPr/>
            <p:nvPr/>
          </p:nvGrpSpPr>
          <p:grpSpPr>
            <a:xfrm>
              <a:off x="8035385" y="23"/>
              <a:ext cx="439174" cy="2683136"/>
              <a:chOff x="6176324" y="940075"/>
              <a:chExt cx="466512" cy="2850155"/>
            </a:xfrm>
          </p:grpSpPr>
          <p:sp>
            <p:nvSpPr>
              <p:cNvPr id="709" name="Google Shape;709;p7"/>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0" name="Google Shape;710;p7"/>
              <p:cNvSpPr/>
              <p:nvPr/>
            </p:nvSpPr>
            <p:spPr>
              <a:xfrm>
                <a:off x="6400713" y="940075"/>
                <a:ext cx="17700" cy="2034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1" name="Google Shape;711;p7"/>
            <p:cNvGrpSpPr/>
            <p:nvPr/>
          </p:nvGrpSpPr>
          <p:grpSpPr>
            <a:xfrm>
              <a:off x="6999976" y="11"/>
              <a:ext cx="271476" cy="3307837"/>
              <a:chOff x="7883572" y="308161"/>
              <a:chExt cx="288375" cy="3513742"/>
            </a:xfrm>
          </p:grpSpPr>
          <p:sp>
            <p:nvSpPr>
              <p:cNvPr id="712" name="Google Shape;712;p7"/>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3" name="Google Shape;713;p7"/>
              <p:cNvSpPr/>
              <p:nvPr/>
            </p:nvSpPr>
            <p:spPr>
              <a:xfrm>
                <a:off x="8024899" y="308161"/>
                <a:ext cx="17700" cy="266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4" name="Google Shape;714;p7"/>
            <p:cNvGrpSpPr/>
            <p:nvPr/>
          </p:nvGrpSpPr>
          <p:grpSpPr>
            <a:xfrm>
              <a:off x="6827964" y="636458"/>
              <a:ext cx="230791" cy="243118"/>
              <a:chOff x="3770248" y="2527300"/>
              <a:chExt cx="180404" cy="190055"/>
            </a:xfrm>
          </p:grpSpPr>
          <p:sp>
            <p:nvSpPr>
              <p:cNvPr id="715" name="Google Shape;715;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6" name="Google Shape;716;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7" name="Google Shape;717;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18" name="Google Shape;718;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19" name="Google Shape;719;p7"/>
            <p:cNvGrpSpPr/>
            <p:nvPr/>
          </p:nvGrpSpPr>
          <p:grpSpPr>
            <a:xfrm>
              <a:off x="8763367" y="2641902"/>
              <a:ext cx="230809" cy="243156"/>
              <a:chOff x="3770248" y="2527300"/>
              <a:chExt cx="180404" cy="190055"/>
            </a:xfrm>
          </p:grpSpPr>
          <p:sp>
            <p:nvSpPr>
              <p:cNvPr id="720" name="Google Shape;720;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1" name="Google Shape;721;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2" name="Google Shape;722;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3" name="Google Shape;723;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24" name="Google Shape;724;p7"/>
            <p:cNvGrpSpPr/>
            <p:nvPr/>
          </p:nvGrpSpPr>
          <p:grpSpPr>
            <a:xfrm rot="5400000">
              <a:off x="8655427" y="4253521"/>
              <a:ext cx="201871" cy="231166"/>
              <a:chOff x="3462796" y="2555878"/>
              <a:chExt cx="157798" cy="180711"/>
            </a:xfrm>
          </p:grpSpPr>
          <p:sp>
            <p:nvSpPr>
              <p:cNvPr id="725" name="Google Shape;72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6" name="Google Shape;72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7" name="Google Shape;72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8" name="Google Shape;72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29" name="Google Shape;72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0" name="Google Shape;73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31" name="Google Shape;731;p7"/>
            <p:cNvGrpSpPr/>
            <p:nvPr/>
          </p:nvGrpSpPr>
          <p:grpSpPr>
            <a:xfrm rot="-2700000">
              <a:off x="7375305" y="1863439"/>
              <a:ext cx="169840" cy="178926"/>
              <a:chOff x="3770248" y="2527300"/>
              <a:chExt cx="180404" cy="190055"/>
            </a:xfrm>
          </p:grpSpPr>
          <p:sp>
            <p:nvSpPr>
              <p:cNvPr id="732" name="Google Shape;732;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3" name="Google Shape;733;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4" name="Google Shape;734;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35" name="Google Shape;735;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nvGrpSpPr>
            <p:cNvPr id="736" name="Google Shape;736;p7"/>
            <p:cNvGrpSpPr/>
            <p:nvPr/>
          </p:nvGrpSpPr>
          <p:grpSpPr>
            <a:xfrm>
              <a:off x="6800134" y="23"/>
              <a:ext cx="985363" cy="1665685"/>
              <a:chOff x="2484475" y="1329455"/>
              <a:chExt cx="1046700" cy="1769370"/>
            </a:xfrm>
          </p:grpSpPr>
          <p:sp>
            <p:nvSpPr>
              <p:cNvPr id="737" name="Google Shape;737;p7"/>
              <p:cNvSpPr/>
              <p:nvPr/>
            </p:nvSpPr>
            <p:spPr>
              <a:xfrm>
                <a:off x="2484475" y="2052125"/>
                <a:ext cx="1046700" cy="1046700"/>
              </a:xfrm>
              <a:prstGeom prst="ellipse">
                <a:avLst/>
              </a:prstGeom>
              <a:solidFill>
                <a:srgbClr val="FFDE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7"/>
              <p:cNvSpPr/>
              <p:nvPr/>
            </p:nvSpPr>
            <p:spPr>
              <a:xfrm>
                <a:off x="2643144" y="2210793"/>
                <a:ext cx="729300" cy="729300"/>
              </a:xfrm>
              <a:prstGeom prst="ellipse">
                <a:avLst/>
              </a:prstGeom>
              <a:solidFill>
                <a:srgbClr val="FFDE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39" name="Google Shape;739;p7"/>
              <p:cNvGrpSpPr/>
              <p:nvPr/>
            </p:nvGrpSpPr>
            <p:grpSpPr>
              <a:xfrm>
                <a:off x="2769703" y="1329455"/>
                <a:ext cx="510180" cy="1483501"/>
                <a:chOff x="1818382" y="2433081"/>
                <a:chExt cx="466728" cy="1357150"/>
              </a:xfrm>
            </p:grpSpPr>
            <p:grpSp>
              <p:nvGrpSpPr>
                <p:cNvPr id="740" name="Google Shape;740;p7"/>
                <p:cNvGrpSpPr/>
                <p:nvPr/>
              </p:nvGrpSpPr>
              <p:grpSpPr>
                <a:xfrm>
                  <a:off x="1818382" y="2971595"/>
                  <a:ext cx="466728" cy="818636"/>
                  <a:chOff x="1818382" y="2942618"/>
                  <a:chExt cx="466728" cy="818636"/>
                </a:xfrm>
              </p:grpSpPr>
              <p:sp>
                <p:nvSpPr>
                  <p:cNvPr id="741" name="Google Shape;741;p7"/>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2" name="Google Shape;742;p7"/>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43" name="Google Shape;743;p7"/>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44" name="Google Shape;744;p7"/>
                <p:cNvSpPr/>
                <p:nvPr/>
              </p:nvSpPr>
              <p:spPr>
                <a:xfrm>
                  <a:off x="2046046" y="2433081"/>
                  <a:ext cx="17700" cy="544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5" name="Google Shape;745;p7"/>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746" name="Google Shape;746;p7"/>
            <p:cNvGrpSpPr/>
            <p:nvPr/>
          </p:nvGrpSpPr>
          <p:grpSpPr>
            <a:xfrm>
              <a:off x="8330194" y="-10"/>
              <a:ext cx="852241" cy="2641273"/>
              <a:chOff x="3961868" y="-891976"/>
              <a:chExt cx="905291" cy="2805686"/>
            </a:xfrm>
          </p:grpSpPr>
          <p:grpSp>
            <p:nvGrpSpPr>
              <p:cNvPr id="747" name="Google Shape;747;p7"/>
              <p:cNvGrpSpPr/>
              <p:nvPr/>
            </p:nvGrpSpPr>
            <p:grpSpPr>
              <a:xfrm>
                <a:off x="3961868" y="1008419"/>
                <a:ext cx="905291" cy="905291"/>
                <a:chOff x="764100" y="3623300"/>
                <a:chExt cx="1046700" cy="1046700"/>
              </a:xfrm>
            </p:grpSpPr>
            <p:sp>
              <p:nvSpPr>
                <p:cNvPr id="748" name="Google Shape;748;p7"/>
                <p:cNvSpPr/>
                <p:nvPr/>
              </p:nvSpPr>
              <p:spPr>
                <a:xfrm>
                  <a:off x="764100" y="3623300"/>
                  <a:ext cx="1046700" cy="1046700"/>
                </a:xfrm>
                <a:prstGeom prst="ellipse">
                  <a:avLst/>
                </a:prstGeom>
                <a:solidFill>
                  <a:srgbClr val="D8B8FF">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7"/>
                <p:cNvSpPr/>
                <p:nvPr/>
              </p:nvSpPr>
              <p:spPr>
                <a:xfrm>
                  <a:off x="922769" y="3781968"/>
                  <a:ext cx="729300" cy="729300"/>
                </a:xfrm>
                <a:prstGeom prst="ellipse">
                  <a:avLst/>
                </a:prstGeom>
                <a:solidFill>
                  <a:srgbClr val="D8B8FF">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0" name="Google Shape;750;p7"/>
              <p:cNvGrpSpPr/>
              <p:nvPr/>
            </p:nvGrpSpPr>
            <p:grpSpPr>
              <a:xfrm>
                <a:off x="4155315" y="-891976"/>
                <a:ext cx="522826" cy="2613070"/>
                <a:chOff x="2447534" y="1219291"/>
                <a:chExt cx="478297" cy="2390513"/>
              </a:xfrm>
            </p:grpSpPr>
            <p:grpSp>
              <p:nvGrpSpPr>
                <p:cNvPr id="751" name="Google Shape;751;p7"/>
                <p:cNvGrpSpPr/>
                <p:nvPr/>
              </p:nvGrpSpPr>
              <p:grpSpPr>
                <a:xfrm>
                  <a:off x="2447534" y="1219291"/>
                  <a:ext cx="478297" cy="2390513"/>
                  <a:chOff x="2447534" y="1219291"/>
                  <a:chExt cx="478297" cy="2390513"/>
                </a:xfrm>
              </p:grpSpPr>
              <p:grpSp>
                <p:nvGrpSpPr>
                  <p:cNvPr id="752" name="Google Shape;752;p7"/>
                  <p:cNvGrpSpPr/>
                  <p:nvPr/>
                </p:nvGrpSpPr>
                <p:grpSpPr>
                  <a:xfrm>
                    <a:off x="2447534" y="2971595"/>
                    <a:ext cx="478297" cy="638209"/>
                    <a:chOff x="2447534" y="3081786"/>
                    <a:chExt cx="478297" cy="638209"/>
                  </a:xfrm>
                </p:grpSpPr>
                <p:sp>
                  <p:nvSpPr>
                    <p:cNvPr id="753" name="Google Shape;753;p7"/>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4" name="Google Shape;754;p7"/>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55" name="Google Shape;755;p7"/>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56" name="Google Shape;756;p7"/>
                  <p:cNvSpPr/>
                  <p:nvPr/>
                </p:nvSpPr>
                <p:spPr>
                  <a:xfrm>
                    <a:off x="2675610" y="1219291"/>
                    <a:ext cx="17700" cy="1758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7" name="Google Shape;757;p7"/>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758" name="Google Shape;758;p7"/>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759" name="Google Shape;759;p7"/>
            <p:cNvGrpSpPr/>
            <p:nvPr/>
          </p:nvGrpSpPr>
          <p:grpSpPr>
            <a:xfrm>
              <a:off x="7811773" y="-2"/>
              <a:ext cx="492189" cy="1837864"/>
              <a:chOff x="5194218" y="-536312"/>
              <a:chExt cx="522827" cy="1952267"/>
            </a:xfrm>
          </p:grpSpPr>
          <p:grpSp>
            <p:nvGrpSpPr>
              <p:cNvPr id="760" name="Google Shape;760;p7"/>
              <p:cNvGrpSpPr/>
              <p:nvPr/>
            </p:nvGrpSpPr>
            <p:grpSpPr>
              <a:xfrm>
                <a:off x="5194218" y="893129"/>
                <a:ext cx="522827" cy="522827"/>
                <a:chOff x="764100" y="3623300"/>
                <a:chExt cx="1046700" cy="1046700"/>
              </a:xfrm>
            </p:grpSpPr>
            <p:sp>
              <p:nvSpPr>
                <p:cNvPr id="761" name="Google Shape;761;p7"/>
                <p:cNvSpPr/>
                <p:nvPr/>
              </p:nvSpPr>
              <p:spPr>
                <a:xfrm>
                  <a:off x="764100" y="3623300"/>
                  <a:ext cx="1046700" cy="1046700"/>
                </a:xfrm>
                <a:prstGeom prst="ellipse">
                  <a:avLst/>
                </a:prstGeom>
                <a:solidFill>
                  <a:srgbClr val="FF8900">
                    <a:alpha val="8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7"/>
                <p:cNvSpPr/>
                <p:nvPr/>
              </p:nvSpPr>
              <p:spPr>
                <a:xfrm>
                  <a:off x="922769" y="3781968"/>
                  <a:ext cx="729300" cy="729300"/>
                </a:xfrm>
                <a:prstGeom prst="ellipse">
                  <a:avLst/>
                </a:prstGeom>
                <a:solidFill>
                  <a:srgbClr val="FF8900">
                    <a:alpha val="8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3" name="Google Shape;763;p7"/>
              <p:cNvGrpSpPr/>
              <p:nvPr/>
            </p:nvGrpSpPr>
            <p:grpSpPr>
              <a:xfrm>
                <a:off x="5371921" y="-536312"/>
                <a:ext cx="182209" cy="1814066"/>
                <a:chOff x="3305183" y="1663032"/>
                <a:chExt cx="166690" cy="1659561"/>
              </a:xfrm>
            </p:grpSpPr>
            <p:grpSp>
              <p:nvGrpSpPr>
                <p:cNvPr id="764" name="Google Shape;764;p7"/>
                <p:cNvGrpSpPr/>
                <p:nvPr/>
              </p:nvGrpSpPr>
              <p:grpSpPr>
                <a:xfrm>
                  <a:off x="3305183" y="1663032"/>
                  <a:ext cx="166690" cy="1659561"/>
                  <a:chOff x="3305183" y="1663032"/>
                  <a:chExt cx="166690" cy="1659561"/>
                </a:xfrm>
              </p:grpSpPr>
              <p:grpSp>
                <p:nvGrpSpPr>
                  <p:cNvPr id="765" name="Google Shape;765;p7"/>
                  <p:cNvGrpSpPr/>
                  <p:nvPr/>
                </p:nvGrpSpPr>
                <p:grpSpPr>
                  <a:xfrm>
                    <a:off x="3305183" y="2971595"/>
                    <a:ext cx="166690" cy="350998"/>
                    <a:chOff x="3305183" y="3146560"/>
                    <a:chExt cx="166690" cy="350998"/>
                  </a:xfrm>
                </p:grpSpPr>
                <p:sp>
                  <p:nvSpPr>
                    <p:cNvPr id="766" name="Google Shape;766;p7"/>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7" name="Google Shape;767;p7"/>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68" name="Google Shape;768;p7"/>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69" name="Google Shape;769;p7"/>
                  <p:cNvSpPr/>
                  <p:nvPr/>
                </p:nvSpPr>
                <p:spPr>
                  <a:xfrm>
                    <a:off x="3375902" y="1663032"/>
                    <a:ext cx="17700" cy="1314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0" name="Google Shape;770;p7"/>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771" name="Google Shape;771;p7"/>
            <p:cNvGrpSpPr/>
            <p:nvPr/>
          </p:nvGrpSpPr>
          <p:grpSpPr>
            <a:xfrm>
              <a:off x="8018879" y="-29"/>
              <a:ext cx="810166" cy="4470272"/>
              <a:chOff x="7824797" y="-1724181"/>
              <a:chExt cx="860597" cy="4748536"/>
            </a:xfrm>
          </p:grpSpPr>
          <p:grpSp>
            <p:nvGrpSpPr>
              <p:cNvPr id="772" name="Google Shape;772;p7"/>
              <p:cNvGrpSpPr/>
              <p:nvPr/>
            </p:nvGrpSpPr>
            <p:grpSpPr>
              <a:xfrm>
                <a:off x="7824797" y="1891931"/>
                <a:ext cx="860597" cy="1132425"/>
                <a:chOff x="764100" y="3623300"/>
                <a:chExt cx="1046700" cy="1046700"/>
              </a:xfrm>
            </p:grpSpPr>
            <p:sp>
              <p:nvSpPr>
                <p:cNvPr id="773" name="Google Shape;773;p7"/>
                <p:cNvSpPr/>
                <p:nvPr/>
              </p:nvSpPr>
              <p:spPr>
                <a:xfrm>
                  <a:off x="764100" y="3623300"/>
                  <a:ext cx="1046700" cy="1046700"/>
                </a:xfrm>
                <a:prstGeom prst="ellipse">
                  <a:avLst/>
                </a:prstGeom>
                <a:solidFill>
                  <a:srgbClr val="10A3FF">
                    <a:alpha val="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7"/>
                <p:cNvSpPr/>
                <p:nvPr/>
              </p:nvSpPr>
              <p:spPr>
                <a:xfrm>
                  <a:off x="922769" y="3781968"/>
                  <a:ext cx="729300" cy="729300"/>
                </a:xfrm>
                <a:prstGeom prst="ellipse">
                  <a:avLst/>
                </a:prstGeom>
                <a:solidFill>
                  <a:srgbClr val="10A3FF">
                    <a:alpha val="6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5" name="Google Shape;775;p7"/>
              <p:cNvGrpSpPr/>
              <p:nvPr/>
            </p:nvGrpSpPr>
            <p:grpSpPr>
              <a:xfrm>
                <a:off x="8100547" y="-1724181"/>
                <a:ext cx="300376" cy="4529867"/>
                <a:chOff x="3792712" y="-322375"/>
                <a:chExt cx="274793" cy="4144055"/>
              </a:xfrm>
            </p:grpSpPr>
            <p:grpSp>
              <p:nvGrpSpPr>
                <p:cNvPr id="776" name="Google Shape;776;p7"/>
                <p:cNvGrpSpPr/>
                <p:nvPr/>
              </p:nvGrpSpPr>
              <p:grpSpPr>
                <a:xfrm>
                  <a:off x="3792712" y="-322375"/>
                  <a:ext cx="274793" cy="4144055"/>
                  <a:chOff x="3792712" y="-322375"/>
                  <a:chExt cx="274793" cy="4144055"/>
                </a:xfrm>
              </p:grpSpPr>
              <p:grpSp>
                <p:nvGrpSpPr>
                  <p:cNvPr id="777" name="Google Shape;777;p7"/>
                  <p:cNvGrpSpPr/>
                  <p:nvPr/>
                </p:nvGrpSpPr>
                <p:grpSpPr>
                  <a:xfrm>
                    <a:off x="3792712" y="2971595"/>
                    <a:ext cx="274793" cy="850085"/>
                    <a:chOff x="3792712" y="2879468"/>
                    <a:chExt cx="274793" cy="850085"/>
                  </a:xfrm>
                </p:grpSpPr>
                <p:sp>
                  <p:nvSpPr>
                    <p:cNvPr id="778" name="Google Shape;778;p7"/>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79" name="Google Shape;779;p7"/>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80" name="Google Shape;780;p7"/>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81" name="Google Shape;781;p7"/>
                  <p:cNvSpPr/>
                  <p:nvPr/>
                </p:nvSpPr>
                <p:spPr>
                  <a:xfrm>
                    <a:off x="3923169" y="-322375"/>
                    <a:ext cx="17700" cy="3300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2" name="Google Shape;782;p7"/>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783" name="Google Shape;783;p7"/>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784" name="Google Shape;784;p7"/>
            <p:cNvGrpSpPr/>
            <p:nvPr/>
          </p:nvGrpSpPr>
          <p:grpSpPr>
            <a:xfrm>
              <a:off x="7184797" y="-17"/>
              <a:ext cx="985363" cy="3905971"/>
              <a:chOff x="1192601" y="-1724180"/>
              <a:chExt cx="1046700" cy="4149108"/>
            </a:xfrm>
          </p:grpSpPr>
          <p:grpSp>
            <p:nvGrpSpPr>
              <p:cNvPr id="785" name="Google Shape;785;p7"/>
              <p:cNvGrpSpPr/>
              <p:nvPr/>
            </p:nvGrpSpPr>
            <p:grpSpPr>
              <a:xfrm>
                <a:off x="1192601" y="1378228"/>
                <a:ext cx="1046700" cy="1046700"/>
                <a:chOff x="764100" y="3623300"/>
                <a:chExt cx="1046700" cy="1046700"/>
              </a:xfrm>
            </p:grpSpPr>
            <p:sp>
              <p:nvSpPr>
                <p:cNvPr id="786" name="Google Shape;786;p7"/>
                <p:cNvSpPr/>
                <p:nvPr/>
              </p:nvSpPr>
              <p:spPr>
                <a:xfrm>
                  <a:off x="764100" y="3623300"/>
                  <a:ext cx="1046700" cy="1046700"/>
                </a:xfrm>
                <a:prstGeom prst="ellipse">
                  <a:avLst/>
                </a:prstGeom>
                <a:solidFill>
                  <a:srgbClr val="18EC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7"/>
                <p:cNvSpPr/>
                <p:nvPr/>
              </p:nvSpPr>
              <p:spPr>
                <a:xfrm>
                  <a:off x="922769" y="3781968"/>
                  <a:ext cx="729300" cy="729300"/>
                </a:xfrm>
                <a:prstGeom prst="ellipse">
                  <a:avLst/>
                </a:prstGeom>
                <a:solidFill>
                  <a:srgbClr val="18EC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 name="Google Shape;788;p7"/>
              <p:cNvGrpSpPr/>
              <p:nvPr/>
            </p:nvGrpSpPr>
            <p:grpSpPr>
              <a:xfrm>
                <a:off x="1417979" y="-1724180"/>
                <a:ext cx="580390" cy="3855366"/>
                <a:chOff x="522260" y="372820"/>
                <a:chExt cx="530958" cy="3527002"/>
              </a:xfrm>
            </p:grpSpPr>
            <p:grpSp>
              <p:nvGrpSpPr>
                <p:cNvPr id="789" name="Google Shape;789;p7"/>
                <p:cNvGrpSpPr/>
                <p:nvPr/>
              </p:nvGrpSpPr>
              <p:grpSpPr>
                <a:xfrm>
                  <a:off x="522260" y="372820"/>
                  <a:ext cx="530958" cy="3527002"/>
                  <a:chOff x="522260" y="372820"/>
                  <a:chExt cx="530958" cy="3527002"/>
                </a:xfrm>
              </p:grpSpPr>
              <p:grpSp>
                <p:nvGrpSpPr>
                  <p:cNvPr id="790" name="Google Shape;790;p7"/>
                  <p:cNvGrpSpPr/>
                  <p:nvPr/>
                </p:nvGrpSpPr>
                <p:grpSpPr>
                  <a:xfrm>
                    <a:off x="522260" y="2971595"/>
                    <a:ext cx="530958" cy="928227"/>
                    <a:chOff x="522260" y="2971595"/>
                    <a:chExt cx="530958" cy="928227"/>
                  </a:xfrm>
                </p:grpSpPr>
                <p:sp>
                  <p:nvSpPr>
                    <p:cNvPr id="791" name="Google Shape;791;p7"/>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2" name="Google Shape;792;p7"/>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3" name="Google Shape;793;p7"/>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4" name="Google Shape;794;p7"/>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795" name="Google Shape;795;p7"/>
                  <p:cNvSpPr/>
                  <p:nvPr/>
                </p:nvSpPr>
                <p:spPr>
                  <a:xfrm>
                    <a:off x="786939" y="372820"/>
                    <a:ext cx="17700" cy="2605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6" name="Google Shape;796;p7"/>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797" name="Google Shape;797;p7"/>
            <p:cNvGrpSpPr/>
            <p:nvPr/>
          </p:nvGrpSpPr>
          <p:grpSpPr>
            <a:xfrm>
              <a:off x="7192739" y="3730341"/>
              <a:ext cx="148551" cy="170121"/>
              <a:chOff x="3462796" y="2555878"/>
              <a:chExt cx="157798" cy="180711"/>
            </a:xfrm>
          </p:grpSpPr>
          <p:sp>
            <p:nvSpPr>
              <p:cNvPr id="798" name="Google Shape;798;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799" name="Google Shape;799;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0" name="Google Shape;800;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1" name="Google Shape;801;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2" name="Google Shape;802;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3" name="Google Shape;803;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grpSp>
      <p:grpSp>
        <p:nvGrpSpPr>
          <p:cNvPr id="804" name="Google Shape;804;p7"/>
          <p:cNvGrpSpPr/>
          <p:nvPr/>
        </p:nvGrpSpPr>
        <p:grpSpPr>
          <a:xfrm>
            <a:off x="371746" y="1098457"/>
            <a:ext cx="384501" cy="440356"/>
            <a:chOff x="3462796" y="2555878"/>
            <a:chExt cx="157798" cy="180711"/>
          </a:xfrm>
        </p:grpSpPr>
        <p:sp>
          <p:nvSpPr>
            <p:cNvPr id="805" name="Google Shape;80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6" name="Google Shape;80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7" name="Google Shape;80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8" name="Google Shape;80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09" name="Google Shape;80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10" name="Google Shape;81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25791916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xmlns=""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6266314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E87C91E-0A11-4E5D-9B8D-5316E73A2D58}"/>
              </a:ext>
            </a:extLst>
          </p:cNvPr>
          <p:cNvSpPr>
            <a:spLocks noGrp="1"/>
          </p:cNvSpPr>
          <p:nvPr>
            <p:ph type="title"/>
          </p:nvPr>
        </p:nvSpPr>
        <p:spPr/>
        <p:txBody>
          <a:bodyPr/>
          <a:lstStyle>
            <a:lvl1pPr>
              <a:defRPr cap="all" baseline="0"/>
            </a:lvl1pPr>
          </a:lstStyle>
          <a:p>
            <a:r>
              <a:rPr lang="en-US" dirty="0"/>
              <a:t>Click to edit Master title style</a:t>
            </a:r>
          </a:p>
        </p:txBody>
      </p:sp>
      <p:sp>
        <p:nvSpPr>
          <p:cNvPr id="3" name="Date Placeholder 2">
            <a:extLst>
              <a:ext uri="{FF2B5EF4-FFF2-40B4-BE49-F238E27FC236}">
                <a16:creationId xmlns:a16="http://schemas.microsoft.com/office/drawing/2014/main" xmlns="" id="{A1B8A8D1-71AD-4F9F-B393-9EED83FEF003}"/>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4" name="Footer Placeholder 3">
            <a:extLst>
              <a:ext uri="{FF2B5EF4-FFF2-40B4-BE49-F238E27FC236}">
                <a16:creationId xmlns:a16="http://schemas.microsoft.com/office/drawing/2014/main" xmlns="" id="{D7E36922-9A4C-453D-9B70-0C3A70281C0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EF5AAEF2-65DC-4E28-9AA4-5115ACB074CC}"/>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22913642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D448B02B-A32A-4383-BBC7-0C383390A96F}"/>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3" name="Footer Placeholder 2">
            <a:extLst>
              <a:ext uri="{FF2B5EF4-FFF2-40B4-BE49-F238E27FC236}">
                <a16:creationId xmlns:a16="http://schemas.microsoft.com/office/drawing/2014/main" xmlns="" id="{FCFF7E77-47E0-4F9E-9148-8D0C59C0CFC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898005A2-ECF0-4759-A17B-FDECE80683F4}"/>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161882995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EA1DD4B-5676-477E-8C52-4C1CF160FCDE}"/>
              </a:ext>
            </a:extLst>
          </p:cNvPr>
          <p:cNvSpPr>
            <a:spLocks noGrp="1"/>
          </p:cNvSpPr>
          <p:nvPr>
            <p:ph type="title"/>
          </p:nvPr>
        </p:nvSpPr>
        <p:spPr>
          <a:xfrm>
            <a:off x="1090940" y="1094448"/>
            <a:ext cx="3785860" cy="1554362"/>
          </a:xfrm>
        </p:spPr>
        <p:txBody>
          <a:bodyPr anchor="t">
            <a:normAutofit/>
          </a:bodyPr>
          <a:lstStyle>
            <a:lvl1pPr>
              <a:defRPr sz="2800" cap="all" baseline="0"/>
            </a:lvl1pPr>
          </a:lstStyle>
          <a:p>
            <a:r>
              <a:rPr lang="en-US" dirty="0"/>
              <a:t>Click to edit Master title style</a:t>
            </a:r>
          </a:p>
        </p:txBody>
      </p:sp>
      <p:sp>
        <p:nvSpPr>
          <p:cNvPr id="3" name="Content Placeholder 2">
            <a:extLst>
              <a:ext uri="{FF2B5EF4-FFF2-40B4-BE49-F238E27FC236}">
                <a16:creationId xmlns:a16="http://schemas.microsoft.com/office/drawing/2014/main" xmlns="" id="{4B5A3E63-EB15-4D82-BF2B-36BB030C430D}"/>
              </a:ext>
            </a:extLst>
          </p:cNvPr>
          <p:cNvSpPr>
            <a:spLocks noGrp="1"/>
          </p:cNvSpPr>
          <p:nvPr>
            <p:ph idx="1"/>
          </p:nvPr>
        </p:nvSpPr>
        <p:spPr>
          <a:xfrm>
            <a:off x="5524500" y="922689"/>
            <a:ext cx="5486002"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xmlns="" id="{7CBE994E-BAB7-43DC-A0E4-C779CF2A33D5}"/>
              </a:ext>
            </a:extLst>
          </p:cNvPr>
          <p:cNvSpPr>
            <a:spLocks noGrp="1"/>
          </p:cNvSpPr>
          <p:nvPr>
            <p:ph type="body" sz="half" idx="2"/>
          </p:nvPr>
        </p:nvSpPr>
        <p:spPr>
          <a:xfrm>
            <a:off x="1090940" y="2701254"/>
            <a:ext cx="3785860" cy="3167733"/>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4EDEFAAA-1B70-42AA-ADCC-F49B58132654}"/>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6" name="Footer Placeholder 5">
            <a:extLst>
              <a:ext uri="{FF2B5EF4-FFF2-40B4-BE49-F238E27FC236}">
                <a16:creationId xmlns:a16="http://schemas.microsoft.com/office/drawing/2014/main" xmlns="" id="{E4C7B6CC-1C13-4F34-AC86-CCD442C8C3D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69F1B638-9061-41AD-AF47-73A4AF8B781A}"/>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33611801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ACF3C43-1676-4A29-83F9-D788ED2E71E9}"/>
              </a:ext>
            </a:extLst>
          </p:cNvPr>
          <p:cNvSpPr>
            <a:spLocks noGrp="1"/>
          </p:cNvSpPr>
          <p:nvPr>
            <p:ph type="title"/>
          </p:nvPr>
        </p:nvSpPr>
        <p:spPr>
          <a:xfrm>
            <a:off x="1090940" y="1097280"/>
            <a:ext cx="3785860" cy="1559740"/>
          </a:xfrm>
        </p:spPr>
        <p:txBody>
          <a:bodyPr anchor="t">
            <a:normAutofit/>
          </a:bodyPr>
          <a:lstStyle>
            <a:lvl1pPr>
              <a:defRPr sz="2800" cap="all" baseline="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xmlns="" id="{5214A903-97C7-4349-B8CE-1BBED1942E3B}"/>
              </a:ext>
            </a:extLst>
          </p:cNvPr>
          <p:cNvSpPr>
            <a:spLocks noGrp="1"/>
          </p:cNvSpPr>
          <p:nvPr>
            <p:ph type="pic" idx="1"/>
          </p:nvPr>
        </p:nvSpPr>
        <p:spPr>
          <a:xfrm>
            <a:off x="5524500" y="1143000"/>
            <a:ext cx="5486400" cy="4572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xmlns="" id="{BF0A9F58-4AEB-4286-98F7-3C77AA913BE8}"/>
              </a:ext>
            </a:extLst>
          </p:cNvPr>
          <p:cNvSpPr>
            <a:spLocks noGrp="1"/>
          </p:cNvSpPr>
          <p:nvPr>
            <p:ph type="body" sz="half" idx="2"/>
          </p:nvPr>
        </p:nvSpPr>
        <p:spPr>
          <a:xfrm>
            <a:off x="1090940" y="2697480"/>
            <a:ext cx="3785860" cy="309342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F4F55A58-F085-4500-AF61-045B12C8F41E}"/>
              </a:ext>
            </a:extLst>
          </p:cNvPr>
          <p:cNvSpPr>
            <a:spLocks noGrp="1"/>
          </p:cNvSpPr>
          <p:nvPr>
            <p:ph type="dt" sz="half" idx="10"/>
          </p:nvPr>
        </p:nvSpPr>
        <p:spPr/>
        <p:txBody>
          <a:bodyPr/>
          <a:lstStyle/>
          <a:p>
            <a:fld id="{A1E45834-53BD-4C8F-B791-CD5378F4150E}" type="datetimeFigureOut">
              <a:rPr lang="en-US" smtClean="0"/>
              <a:t>4/22/2025</a:t>
            </a:fld>
            <a:endParaRPr lang="en-US"/>
          </a:p>
        </p:txBody>
      </p:sp>
      <p:sp>
        <p:nvSpPr>
          <p:cNvPr id="6" name="Footer Placeholder 5">
            <a:extLst>
              <a:ext uri="{FF2B5EF4-FFF2-40B4-BE49-F238E27FC236}">
                <a16:creationId xmlns:a16="http://schemas.microsoft.com/office/drawing/2014/main" xmlns="" id="{E9936470-561D-49AE-AC84-B79D483FDA7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6EEF2BE2-DF21-4683-9D5F-849A525FD5C4}"/>
              </a:ext>
            </a:extLst>
          </p:cNvPr>
          <p:cNvSpPr>
            <a:spLocks noGrp="1"/>
          </p:cNvSpPr>
          <p:nvPr>
            <p:ph type="sldNum" sz="quarter" idx="12"/>
          </p:nvPr>
        </p:nvSpPr>
        <p:spPr/>
        <p:txBody>
          <a:bodyPr/>
          <a:lstStyle/>
          <a:p>
            <a:fld id="{719D7796-F675-488F-AC46-C88938C80352}" type="slidenum">
              <a:rPr lang="en-US" smtClean="0"/>
              <a:t>‹#›</a:t>
            </a:fld>
            <a:endParaRPr lang="en-US"/>
          </a:p>
        </p:txBody>
      </p:sp>
    </p:spTree>
    <p:extLst>
      <p:ext uri="{BB962C8B-B14F-4D97-AF65-F5344CB8AC3E}">
        <p14:creationId xmlns:p14="http://schemas.microsoft.com/office/powerpoint/2010/main" val="34441169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34" Type="http://schemas.openxmlformats.org/officeDocument/2006/relationships/image" Target="../media/image1.png"/><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33" Type="http://schemas.openxmlformats.org/officeDocument/2006/relationships/tags" Target="../tags/tag1.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slideLayout" Target="../slideLayouts/slideLayout52.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32" Type="http://schemas.openxmlformats.org/officeDocument/2006/relationships/theme" Target="../theme/theme3.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slideLayout" Target="../slideLayouts/slideLayout51.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31" Type="http://schemas.openxmlformats.org/officeDocument/2006/relationships/slideLayout" Target="../slideLayouts/slideLayout54.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 Id="rId30" Type="http://schemas.openxmlformats.org/officeDocument/2006/relationships/slideLayout" Target="../slideLayouts/slideLayout53.xml"/><Relationship Id="rId35"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57.xml"/><Relationship Id="rId2" Type="http://schemas.openxmlformats.org/officeDocument/2006/relationships/slideLayout" Target="../slideLayouts/slideLayout56.xml"/><Relationship Id="rId1" Type="http://schemas.openxmlformats.org/officeDocument/2006/relationships/slideLayout" Target="../slideLayouts/slideLayout55.xml"/><Relationship Id="rId5" Type="http://schemas.openxmlformats.org/officeDocument/2006/relationships/theme" Target="../theme/theme4.xml"/><Relationship Id="rId4"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9E4438DC-3CEE-4170-9B1C-BAC05CD8C3B5}"/>
              </a:ext>
            </a:extLst>
          </p:cNvPr>
          <p:cNvSpPr>
            <a:spLocks noGrp="1"/>
          </p:cNvSpPr>
          <p:nvPr>
            <p:ph type="title"/>
          </p:nvPr>
        </p:nvSpPr>
        <p:spPr>
          <a:xfrm>
            <a:off x="1088136" y="1090245"/>
            <a:ext cx="9922764" cy="1294228"/>
          </a:xfrm>
          <a:prstGeom prst="rect">
            <a:avLst/>
          </a:prstGeom>
        </p:spPr>
        <p:txBody>
          <a:bodyPr vert="horz" lIns="91440" tIns="45720" rIns="91440" bIns="45720" rtlCol="0" anchor="t">
            <a:normAutofit/>
          </a:bodyPr>
          <a:lstStyle/>
          <a:p>
            <a:r>
              <a:rPr lang="en-US" dirty="0"/>
              <a:t>Click to edit Master title style</a:t>
            </a:r>
          </a:p>
        </p:txBody>
      </p:sp>
      <p:sp>
        <p:nvSpPr>
          <p:cNvPr id="3" name="Text Placeholder 2">
            <a:extLst>
              <a:ext uri="{FF2B5EF4-FFF2-40B4-BE49-F238E27FC236}">
                <a16:creationId xmlns:a16="http://schemas.microsoft.com/office/drawing/2014/main" xmlns="" id="{47C19D24-DCBE-47F9-8B85-8A118B02B3C9}"/>
              </a:ext>
            </a:extLst>
          </p:cNvPr>
          <p:cNvSpPr>
            <a:spLocks noGrp="1"/>
          </p:cNvSpPr>
          <p:nvPr>
            <p:ph type="body" idx="1"/>
          </p:nvPr>
        </p:nvSpPr>
        <p:spPr>
          <a:xfrm>
            <a:off x="1088136" y="2447778"/>
            <a:ext cx="9922764" cy="3838722"/>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xmlns="" id="{334F5788-BDCE-49E2-80AE-31C739C6A0CE}"/>
              </a:ext>
            </a:extLst>
          </p:cNvPr>
          <p:cNvSpPr>
            <a:spLocks noGrp="1"/>
          </p:cNvSpPr>
          <p:nvPr>
            <p:ph type="dt" sz="half" idx="2"/>
          </p:nvPr>
        </p:nvSpPr>
        <p:spPr>
          <a:xfrm>
            <a:off x="7315200" y="6389688"/>
            <a:ext cx="3695302" cy="365125"/>
          </a:xfrm>
          <a:prstGeom prst="rect">
            <a:avLst/>
          </a:prstGeom>
        </p:spPr>
        <p:txBody>
          <a:bodyPr vert="horz" lIns="91440" tIns="45720" rIns="91440" bIns="45720" rtlCol="0" anchor="ctr"/>
          <a:lstStyle>
            <a:lvl1pPr algn="l">
              <a:defRPr sz="900">
                <a:solidFill>
                  <a:schemeClr val="tx1"/>
                </a:solidFill>
              </a:defRPr>
            </a:lvl1pPr>
          </a:lstStyle>
          <a:p>
            <a:fld id="{A1E45834-53BD-4C8F-B791-CD5378F4150E}" type="datetimeFigureOut">
              <a:rPr lang="en-US" smtClean="0"/>
              <a:t>4/22/2025</a:t>
            </a:fld>
            <a:endParaRPr lang="en-US"/>
          </a:p>
        </p:txBody>
      </p:sp>
      <p:sp>
        <p:nvSpPr>
          <p:cNvPr id="5" name="Footer Placeholder 4">
            <a:extLst>
              <a:ext uri="{FF2B5EF4-FFF2-40B4-BE49-F238E27FC236}">
                <a16:creationId xmlns:a16="http://schemas.microsoft.com/office/drawing/2014/main" xmlns="" id="{FD1D5844-8163-4D82-BEFC-BC2D8D511B7E}"/>
              </a:ext>
            </a:extLst>
          </p:cNvPr>
          <p:cNvSpPr>
            <a:spLocks noGrp="1"/>
          </p:cNvSpPr>
          <p:nvPr>
            <p:ph type="ftr" sz="quarter" idx="3"/>
          </p:nvPr>
        </p:nvSpPr>
        <p:spPr>
          <a:xfrm>
            <a:off x="1090940" y="6389688"/>
            <a:ext cx="4433560" cy="365125"/>
          </a:xfrm>
          <a:prstGeom prst="rect">
            <a:avLst/>
          </a:prstGeom>
        </p:spPr>
        <p:txBody>
          <a:bodyPr vert="horz" lIns="91440" tIns="45720" rIns="91440" bIns="45720" rtlCol="0" anchor="ctr"/>
          <a:lstStyle>
            <a:lvl1pPr algn="l">
              <a:defRPr sz="900">
                <a:solidFill>
                  <a:schemeClr val="tx1"/>
                </a:solidFill>
              </a:defRPr>
            </a:lvl1pPr>
          </a:lstStyle>
          <a:p>
            <a:endParaRPr lang="en-US"/>
          </a:p>
        </p:txBody>
      </p:sp>
      <p:sp>
        <p:nvSpPr>
          <p:cNvPr id="6" name="Slide Number Placeholder 5">
            <a:extLst>
              <a:ext uri="{FF2B5EF4-FFF2-40B4-BE49-F238E27FC236}">
                <a16:creationId xmlns:a16="http://schemas.microsoft.com/office/drawing/2014/main" xmlns="" id="{22698A50-C435-4220-82C6-C8D62A7C9EB0}"/>
              </a:ext>
            </a:extLst>
          </p:cNvPr>
          <p:cNvSpPr>
            <a:spLocks noGrp="1"/>
          </p:cNvSpPr>
          <p:nvPr>
            <p:ph type="sldNum" sz="quarter" idx="4"/>
          </p:nvPr>
        </p:nvSpPr>
        <p:spPr>
          <a:xfrm>
            <a:off x="10983190" y="6389688"/>
            <a:ext cx="940296" cy="365125"/>
          </a:xfrm>
          <a:prstGeom prst="rect">
            <a:avLst/>
          </a:prstGeom>
        </p:spPr>
        <p:txBody>
          <a:bodyPr vert="horz" lIns="91440" tIns="45720" rIns="91440" bIns="45720" rtlCol="0" anchor="ctr"/>
          <a:lstStyle>
            <a:lvl1pPr algn="r">
              <a:defRPr sz="900">
                <a:solidFill>
                  <a:schemeClr val="tx1"/>
                </a:solidFill>
              </a:defRPr>
            </a:lvl1pPr>
          </a:lstStyle>
          <a:p>
            <a:fld id="{719D7796-F675-488F-AC46-C88938C80352}" type="slidenum">
              <a:rPr lang="en-US" smtClean="0"/>
              <a:t>‹#›</a:t>
            </a:fld>
            <a:endParaRPr lang="en-US"/>
          </a:p>
        </p:txBody>
      </p:sp>
      <p:cxnSp>
        <p:nvCxnSpPr>
          <p:cNvPr id="28" name="Straight Connector 27">
            <a:extLst>
              <a:ext uri="{FF2B5EF4-FFF2-40B4-BE49-F238E27FC236}">
                <a16:creationId xmlns:a16="http://schemas.microsoft.com/office/drawing/2014/main" xmlns="" id="{D8689CE0-64D2-447C-9C1F-872D111D8AC3}"/>
              </a:ext>
            </a:extLst>
          </p:cNvPr>
          <p:cNvCxnSpPr>
            <a:cxnSpLocks/>
          </p:cNvCxnSpPr>
          <p:nvPr/>
        </p:nvCxnSpPr>
        <p:spPr>
          <a:xfrm>
            <a:off x="0" y="1185205"/>
            <a:ext cx="804195" cy="0"/>
          </a:xfrm>
          <a:prstGeom prst="line">
            <a:avLst/>
          </a:prstGeom>
          <a:ln w="857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5574924"/>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0" r:id="rId6"/>
    <p:sldLayoutId id="2147483686" r:id="rId7"/>
    <p:sldLayoutId id="2147483687" r:id="rId8"/>
    <p:sldLayoutId id="2147483688" r:id="rId9"/>
    <p:sldLayoutId id="2147483689" r:id="rId10"/>
    <p:sldLayoutId id="2147483691" r:id="rId11"/>
  </p:sldLayoutIdLst>
  <p:txStyles>
    <p:titleStyle>
      <a:lvl1pPr algn="l" defTabSz="914400" rtl="0" eaLnBrk="1" latinLnBrk="0" hangingPunct="1">
        <a:lnSpc>
          <a:spcPct val="85000"/>
        </a:lnSpc>
        <a:spcBef>
          <a:spcPct val="0"/>
        </a:spcBef>
        <a:buNone/>
        <a:defRPr sz="4400" b="1" kern="1200" cap="none" baseline="0">
          <a:solidFill>
            <a:schemeClr val="tx1"/>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Neue Haas Grotesk Text Pro" panose="020B0504020202020204" pitchFamily="34" charset="0"/>
        <a:buChar char="-"/>
        <a:defRPr sz="1800" kern="1200">
          <a:solidFill>
            <a:schemeClr val="tx1"/>
          </a:solidFill>
          <a:latin typeface="+mn-lt"/>
          <a:ea typeface="+mn-ea"/>
          <a:cs typeface="+mn-cs"/>
        </a:defRPr>
      </a:lvl1pPr>
      <a:lvl2pPr marL="502920" indent="-228600" algn="l" defTabSz="914400" rtl="0" eaLnBrk="1" latinLnBrk="0" hangingPunct="1">
        <a:lnSpc>
          <a:spcPct val="130000"/>
        </a:lnSpc>
        <a:spcBef>
          <a:spcPts val="500"/>
        </a:spcBef>
        <a:buFont typeface="Neue Haas Grotesk Text Pro" panose="020B0504020202020204" pitchFamily="34" charset="0"/>
        <a:buChar char="-"/>
        <a:defRPr sz="1800" kern="1200">
          <a:solidFill>
            <a:schemeClr val="tx1"/>
          </a:solidFill>
          <a:latin typeface="+mn-lt"/>
          <a:ea typeface="+mn-ea"/>
          <a:cs typeface="+mn-cs"/>
        </a:defRPr>
      </a:lvl2pPr>
      <a:lvl3pPr marL="731520" indent="-228600" algn="l" defTabSz="914400" rtl="0" eaLnBrk="1" latinLnBrk="0" hangingPunct="1">
        <a:lnSpc>
          <a:spcPct val="130000"/>
        </a:lnSpc>
        <a:spcBef>
          <a:spcPts val="500"/>
        </a:spcBef>
        <a:buFont typeface="Neue Haas Grotesk Text Pro" panose="020B0504020202020204" pitchFamily="34" charset="0"/>
        <a:buChar char="-"/>
        <a:defRPr sz="1600" kern="1200">
          <a:solidFill>
            <a:schemeClr val="tx1"/>
          </a:solidFill>
          <a:latin typeface="+mn-lt"/>
          <a:ea typeface="+mn-ea"/>
          <a:cs typeface="+mn-cs"/>
        </a:defRPr>
      </a:lvl3pPr>
      <a:lvl4pPr marL="1005840" indent="-228600" algn="l" defTabSz="914400" rtl="0" eaLnBrk="1" latinLnBrk="0" hangingPunct="1">
        <a:lnSpc>
          <a:spcPct val="130000"/>
        </a:lnSpc>
        <a:spcBef>
          <a:spcPts val="500"/>
        </a:spcBef>
        <a:buFont typeface="Neue Haas Grotesk Text Pro" panose="020B0504020202020204" pitchFamily="34" charset="0"/>
        <a:buChar char="-"/>
        <a:defRPr sz="1400" kern="1200">
          <a:solidFill>
            <a:schemeClr val="tx1"/>
          </a:solidFill>
          <a:latin typeface="+mn-lt"/>
          <a:ea typeface="+mn-ea"/>
          <a:cs typeface="+mn-cs"/>
        </a:defRPr>
      </a:lvl4pPr>
      <a:lvl5pPr marL="1280160" indent="-228600" algn="l" defTabSz="914400" rtl="0" eaLnBrk="1" latinLnBrk="0" hangingPunct="1">
        <a:lnSpc>
          <a:spcPct val="130000"/>
        </a:lnSpc>
        <a:spcBef>
          <a:spcPts val="500"/>
        </a:spcBef>
        <a:buFont typeface="Neue Haas Grotesk Text Pro" panose="020B05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7" name="Frame 6">
            <a:extLst>
              <a:ext uri="{FF2B5EF4-FFF2-40B4-BE49-F238E27FC236}">
                <a16:creationId xmlns:a16="http://schemas.microsoft.com/office/drawing/2014/main" xmlns="" id="{EF3BF7B4-B242-4EC2-B7C0-8626DD6534A7}"/>
              </a:ext>
            </a:extLst>
          </p:cNvPr>
          <p:cNvSpPr/>
          <p:nvPr userDrawn="1"/>
        </p:nvSpPr>
        <p:spPr>
          <a:xfrm>
            <a:off x="0" y="0"/>
            <a:ext cx="12191999" cy="6858000"/>
          </a:xfrm>
          <a:prstGeom prst="frame">
            <a:avLst>
              <a:gd name="adj1" fmla="val 102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extLst>
      <p:ext uri="{BB962C8B-B14F-4D97-AF65-F5344CB8AC3E}">
        <p14:creationId xmlns:p14="http://schemas.microsoft.com/office/powerpoint/2010/main" val="728092146"/>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34">
            <a:lum/>
          </a:blip>
          <a:srcRect/>
          <a:stretch>
            <a:fillRect/>
          </a:stretch>
        </a:blipFill>
        <a:effectLst/>
      </p:bgPr>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97669" y="365125"/>
            <a:ext cx="11396663" cy="1325563"/>
          </a:xfrm>
          <a:prstGeom prst="rect">
            <a:avLst/>
          </a:prstGeom>
        </p:spPr>
        <p:txBody>
          <a:bodyPr vert="horz" lIns="91440" tIns="45720" rIns="91440" bIns="45720" rtlCol="0" anchor="ctr">
            <a:noAutofit/>
          </a:bodyPr>
          <a:lstStyle/>
          <a:p>
            <a:r>
              <a:rPr lang="en-US" dirty="0"/>
              <a:t>Your TITLE</a:t>
            </a:r>
          </a:p>
        </p:txBody>
      </p:sp>
      <p:sp>
        <p:nvSpPr>
          <p:cNvPr id="3" name="Текст 2"/>
          <p:cNvSpPr>
            <a:spLocks noGrp="1"/>
          </p:cNvSpPr>
          <p:nvPr>
            <p:ph type="body" idx="1"/>
          </p:nvPr>
        </p:nvSpPr>
        <p:spPr>
          <a:xfrm>
            <a:off x="397669" y="2055813"/>
            <a:ext cx="11396663" cy="4121149"/>
          </a:xfrm>
          <a:prstGeom prst="rect">
            <a:avLst/>
          </a:prstGeom>
        </p:spPr>
        <p:txBody>
          <a:bodyPr vert="horz" lIns="91440" tIns="45720" rIns="91440" bIns="45720" rtlCol="0">
            <a:normAutofit/>
          </a:bodyPr>
          <a:lstStyle/>
          <a:p>
            <a:pPr lvl="0"/>
            <a:r>
              <a:rPr lang="en-US" dirty="0"/>
              <a:t>Your Title Here</a:t>
            </a:r>
            <a:endParaRPr lang="ru-RU" dirty="0"/>
          </a:p>
          <a:p>
            <a:pPr lvl="1"/>
            <a:r>
              <a:rPr lang="en-US" dirty="0"/>
              <a:t>Your Title Here</a:t>
            </a:r>
            <a:endParaRPr lang="ru-RU" dirty="0"/>
          </a:p>
          <a:p>
            <a:pPr lvl="2"/>
            <a:r>
              <a:rPr lang="en-US" dirty="0"/>
              <a:t>Your Title Here</a:t>
            </a:r>
            <a:endParaRPr lang="ru-RU" dirty="0"/>
          </a:p>
          <a:p>
            <a:pPr lvl="3"/>
            <a:r>
              <a:rPr lang="en-US" dirty="0"/>
              <a:t>Your Title Here</a:t>
            </a:r>
            <a:endParaRPr lang="ru-RU" dirty="0"/>
          </a:p>
          <a:p>
            <a:pPr lvl="4"/>
            <a:r>
              <a:rPr lang="en-US" dirty="0"/>
              <a:t>Your Title Here</a:t>
            </a:r>
          </a:p>
        </p:txBody>
      </p:sp>
      <p:sp>
        <p:nvSpPr>
          <p:cNvPr id="152" name="Нижний колонтитул 3"/>
          <p:cNvSpPr>
            <a:spLocks noGrp="1"/>
          </p:cNvSpPr>
          <p:nvPr>
            <p:ph type="ftr" sz="quarter" idx="3"/>
          </p:nvPr>
        </p:nvSpPr>
        <p:spPr>
          <a:xfrm>
            <a:off x="397669" y="6356350"/>
            <a:ext cx="11396663" cy="365125"/>
          </a:xfrm>
          <a:prstGeom prst="rect">
            <a:avLst/>
          </a:prstGeom>
        </p:spPr>
        <p:txBody>
          <a:bodyPr vert="horz" lIns="91440" tIns="45720" rIns="91440" bIns="45720" rtlCol="0" anchor="ctr"/>
          <a:lstStyle>
            <a:lvl1pPr algn="l">
              <a:defRPr sz="1200">
                <a:solidFill>
                  <a:schemeClr val="bg1"/>
                </a:solidFill>
                <a:latin typeface="+mj-lt"/>
              </a:defRPr>
            </a:lvl1pPr>
          </a:lstStyle>
          <a:p>
            <a:r>
              <a:rPr lang="en-US"/>
              <a:t>by 9Slide                                                                                                                                                                                                                                            www.9slide.vn</a:t>
            </a:r>
            <a:endParaRPr lang="en-US" dirty="0"/>
          </a:p>
        </p:txBody>
      </p:sp>
      <p:grpSp>
        <p:nvGrpSpPr>
          <p:cNvPr id="6" name="Группа 5"/>
          <p:cNvGrpSpPr/>
          <p:nvPr userDrawn="1"/>
        </p:nvGrpSpPr>
        <p:grpSpPr>
          <a:xfrm>
            <a:off x="448469" y="6161406"/>
            <a:ext cx="11295062" cy="106363"/>
            <a:chOff x="449263" y="5254626"/>
            <a:chExt cx="11295062" cy="106363"/>
          </a:xfrm>
          <a:solidFill>
            <a:schemeClr val="bg1"/>
          </a:solidFill>
        </p:grpSpPr>
        <p:sp>
          <p:nvSpPr>
            <p:cNvPr id="8" name="Freeform 5"/>
            <p:cNvSpPr>
              <a:spLocks/>
            </p:cNvSpPr>
            <p:nvPr/>
          </p:nvSpPr>
          <p:spPr bwMode="auto">
            <a:xfrm>
              <a:off x="449263" y="5283201"/>
              <a:ext cx="20638" cy="17463"/>
            </a:xfrm>
            <a:custGeom>
              <a:avLst/>
              <a:gdLst>
                <a:gd name="T0" fmla="*/ 12 w 12"/>
                <a:gd name="T1" fmla="*/ 7 h 9"/>
                <a:gd name="T2" fmla="*/ 7 w 12"/>
                <a:gd name="T3" fmla="*/ 9 h 9"/>
                <a:gd name="T4" fmla="*/ 4 w 12"/>
                <a:gd name="T5" fmla="*/ 6 h 9"/>
                <a:gd name="T6" fmla="*/ 0 w 12"/>
                <a:gd name="T7" fmla="*/ 4 h 9"/>
                <a:gd name="T8" fmla="*/ 4 w 12"/>
                <a:gd name="T9" fmla="*/ 2 h 9"/>
                <a:gd name="T10" fmla="*/ 8 w 12"/>
                <a:gd name="T11" fmla="*/ 0 h 9"/>
                <a:gd name="T12" fmla="*/ 12 w 12"/>
                <a:gd name="T13" fmla="*/ 2 h 9"/>
                <a:gd name="T14" fmla="*/ 8 w 12"/>
                <a:gd name="T15" fmla="*/ 4 h 9"/>
                <a:gd name="T16" fmla="*/ 12 w 1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2" y="7"/>
                  </a:moveTo>
                  <a:cubicBezTo>
                    <a:pt x="10" y="7"/>
                    <a:pt x="9" y="9"/>
                    <a:pt x="7" y="9"/>
                  </a:cubicBezTo>
                  <a:cubicBezTo>
                    <a:pt x="7" y="9"/>
                    <a:pt x="4" y="7"/>
                    <a:pt x="4" y="6"/>
                  </a:cubicBezTo>
                  <a:cubicBezTo>
                    <a:pt x="3" y="6"/>
                    <a:pt x="0" y="4"/>
                    <a:pt x="0" y="4"/>
                  </a:cubicBezTo>
                  <a:cubicBezTo>
                    <a:pt x="0" y="3"/>
                    <a:pt x="4" y="3"/>
                    <a:pt x="4" y="2"/>
                  </a:cubicBezTo>
                  <a:cubicBezTo>
                    <a:pt x="5" y="2"/>
                    <a:pt x="7" y="0"/>
                    <a:pt x="8" y="0"/>
                  </a:cubicBezTo>
                  <a:cubicBezTo>
                    <a:pt x="9" y="0"/>
                    <a:pt x="12" y="2"/>
                    <a:pt x="12" y="2"/>
                  </a:cubicBezTo>
                  <a:cubicBezTo>
                    <a:pt x="12" y="2"/>
                    <a:pt x="8" y="4"/>
                    <a:pt x="8" y="4"/>
                  </a:cubicBezTo>
                  <a:cubicBezTo>
                    <a:pt x="8" y="5"/>
                    <a:pt x="11" y="6"/>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571500" y="5310188"/>
              <a:ext cx="26988" cy="12700"/>
            </a:xfrm>
            <a:custGeom>
              <a:avLst/>
              <a:gdLst>
                <a:gd name="T0" fmla="*/ 4 w 16"/>
                <a:gd name="T1" fmla="*/ 7 h 7"/>
                <a:gd name="T2" fmla="*/ 1 w 16"/>
                <a:gd name="T3" fmla="*/ 4 h 7"/>
                <a:gd name="T4" fmla="*/ 5 w 16"/>
                <a:gd name="T5" fmla="*/ 2 h 7"/>
                <a:gd name="T6" fmla="*/ 9 w 16"/>
                <a:gd name="T7" fmla="*/ 0 h 7"/>
                <a:gd name="T8" fmla="*/ 12 w 16"/>
                <a:gd name="T9" fmla="*/ 3 h 7"/>
                <a:gd name="T10" fmla="*/ 16 w 16"/>
                <a:gd name="T11" fmla="*/ 5 h 7"/>
                <a:gd name="T12" fmla="*/ 12 w 16"/>
                <a:gd name="T13" fmla="*/ 7 h 7"/>
                <a:gd name="T14" fmla="*/ 8 w 16"/>
                <a:gd name="T15" fmla="*/ 5 h 7"/>
                <a:gd name="T16" fmla="*/ 4 w 1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4" y="7"/>
                  </a:moveTo>
                  <a:cubicBezTo>
                    <a:pt x="4" y="6"/>
                    <a:pt x="0" y="5"/>
                    <a:pt x="1" y="4"/>
                  </a:cubicBezTo>
                  <a:cubicBezTo>
                    <a:pt x="1" y="4"/>
                    <a:pt x="4" y="3"/>
                    <a:pt x="5" y="2"/>
                  </a:cubicBezTo>
                  <a:cubicBezTo>
                    <a:pt x="5" y="2"/>
                    <a:pt x="8" y="0"/>
                    <a:pt x="9" y="0"/>
                  </a:cubicBezTo>
                  <a:cubicBezTo>
                    <a:pt x="10" y="0"/>
                    <a:pt x="11" y="2"/>
                    <a:pt x="12" y="3"/>
                  </a:cubicBezTo>
                  <a:cubicBezTo>
                    <a:pt x="13" y="3"/>
                    <a:pt x="16" y="5"/>
                    <a:pt x="16" y="5"/>
                  </a:cubicBezTo>
                  <a:cubicBezTo>
                    <a:pt x="16" y="5"/>
                    <a:pt x="13" y="7"/>
                    <a:pt x="12" y="7"/>
                  </a:cubicBezTo>
                  <a:cubicBezTo>
                    <a:pt x="12" y="7"/>
                    <a:pt x="9" y="5"/>
                    <a:pt x="8" y="5"/>
                  </a:cubicBezTo>
                  <a:cubicBezTo>
                    <a:pt x="7" y="5"/>
                    <a:pt x="6"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800100" y="5314951"/>
              <a:ext cx="28575" cy="11113"/>
            </a:xfrm>
            <a:custGeom>
              <a:avLst/>
              <a:gdLst>
                <a:gd name="T0" fmla="*/ 12 w 16"/>
                <a:gd name="T1" fmla="*/ 4 h 6"/>
                <a:gd name="T2" fmla="*/ 8 w 16"/>
                <a:gd name="T3" fmla="*/ 6 h 6"/>
                <a:gd name="T4" fmla="*/ 4 w 16"/>
                <a:gd name="T5" fmla="*/ 4 h 6"/>
                <a:gd name="T6" fmla="*/ 0 w 16"/>
                <a:gd name="T7" fmla="*/ 2 h 6"/>
                <a:gd name="T8" fmla="*/ 4 w 16"/>
                <a:gd name="T9" fmla="*/ 0 h 6"/>
                <a:gd name="T10" fmla="*/ 8 w 16"/>
                <a:gd name="T11" fmla="*/ 2 h 6"/>
                <a:gd name="T12" fmla="*/ 12 w 16"/>
                <a:gd name="T13" fmla="*/ 0 h 6"/>
                <a:gd name="T14" fmla="*/ 16 w 16"/>
                <a:gd name="T15" fmla="*/ 2 h 6"/>
                <a:gd name="T16" fmla="*/ 12 w 1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12" y="4"/>
                  </a:moveTo>
                  <a:cubicBezTo>
                    <a:pt x="10" y="4"/>
                    <a:pt x="9" y="6"/>
                    <a:pt x="8" y="6"/>
                  </a:cubicBezTo>
                  <a:cubicBezTo>
                    <a:pt x="7" y="6"/>
                    <a:pt x="4" y="4"/>
                    <a:pt x="4" y="4"/>
                  </a:cubicBezTo>
                  <a:cubicBezTo>
                    <a:pt x="3" y="4"/>
                    <a:pt x="0" y="2"/>
                    <a:pt x="0" y="2"/>
                  </a:cubicBezTo>
                  <a:cubicBezTo>
                    <a:pt x="0" y="1"/>
                    <a:pt x="4" y="0"/>
                    <a:pt x="4" y="0"/>
                  </a:cubicBezTo>
                  <a:cubicBezTo>
                    <a:pt x="6" y="0"/>
                    <a:pt x="7" y="2"/>
                    <a:pt x="8" y="2"/>
                  </a:cubicBezTo>
                  <a:cubicBezTo>
                    <a:pt x="9" y="2"/>
                    <a:pt x="12" y="0"/>
                    <a:pt x="12" y="0"/>
                  </a:cubicBezTo>
                  <a:cubicBezTo>
                    <a:pt x="13" y="0"/>
                    <a:pt x="16" y="2"/>
                    <a:pt x="16" y="2"/>
                  </a:cubicBezTo>
                  <a:cubicBezTo>
                    <a:pt x="16" y="3"/>
                    <a:pt x="12" y="3"/>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971550" y="5334001"/>
              <a:ext cx="34925" cy="15875"/>
            </a:xfrm>
            <a:custGeom>
              <a:avLst/>
              <a:gdLst>
                <a:gd name="T0" fmla="*/ 0 w 20"/>
                <a:gd name="T1" fmla="*/ 5 h 9"/>
                <a:gd name="T2" fmla="*/ 9 w 20"/>
                <a:gd name="T3" fmla="*/ 0 h 9"/>
                <a:gd name="T4" fmla="*/ 12 w 20"/>
                <a:gd name="T5" fmla="*/ 3 h 9"/>
                <a:gd name="T6" fmla="*/ 20 w 20"/>
                <a:gd name="T7" fmla="*/ 7 h 9"/>
                <a:gd name="T8" fmla="*/ 16 w 20"/>
                <a:gd name="T9" fmla="*/ 9 h 9"/>
                <a:gd name="T10" fmla="*/ 12 w 20"/>
                <a:gd name="T11" fmla="*/ 7 h 9"/>
                <a:gd name="T12" fmla="*/ 8 w 20"/>
                <a:gd name="T13" fmla="*/ 5 h 9"/>
                <a:gd name="T14" fmla="*/ 4 w 20"/>
                <a:gd name="T15" fmla="*/ 7 h 9"/>
                <a:gd name="T16" fmla="*/ 0 w 20"/>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
                  <a:moveTo>
                    <a:pt x="0" y="5"/>
                  </a:moveTo>
                  <a:cubicBezTo>
                    <a:pt x="9" y="0"/>
                    <a:pt x="9" y="0"/>
                    <a:pt x="9" y="0"/>
                  </a:cubicBezTo>
                  <a:cubicBezTo>
                    <a:pt x="12" y="3"/>
                    <a:pt x="12" y="3"/>
                    <a:pt x="12" y="3"/>
                  </a:cubicBezTo>
                  <a:cubicBezTo>
                    <a:pt x="20" y="7"/>
                    <a:pt x="20" y="7"/>
                    <a:pt x="20" y="7"/>
                  </a:cubicBezTo>
                  <a:cubicBezTo>
                    <a:pt x="18" y="7"/>
                    <a:pt x="17" y="9"/>
                    <a:pt x="16" y="9"/>
                  </a:cubicBezTo>
                  <a:cubicBezTo>
                    <a:pt x="14" y="9"/>
                    <a:pt x="13" y="7"/>
                    <a:pt x="12" y="7"/>
                  </a:cubicBezTo>
                  <a:cubicBezTo>
                    <a:pt x="11" y="7"/>
                    <a:pt x="9" y="5"/>
                    <a:pt x="8" y="5"/>
                  </a:cubicBezTo>
                  <a:cubicBezTo>
                    <a:pt x="7" y="5"/>
                    <a:pt x="5" y="7"/>
                    <a:pt x="4" y="7"/>
                  </a:cubicBezTo>
                  <a:cubicBezTo>
                    <a:pt x="3" y="6"/>
                    <a:pt x="2"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939800" y="5300663"/>
              <a:ext cx="26988" cy="12700"/>
            </a:xfrm>
            <a:custGeom>
              <a:avLst/>
              <a:gdLst>
                <a:gd name="T0" fmla="*/ 12 w 16"/>
                <a:gd name="T1" fmla="*/ 5 h 7"/>
                <a:gd name="T2" fmla="*/ 8 w 16"/>
                <a:gd name="T3" fmla="*/ 7 h 7"/>
                <a:gd name="T4" fmla="*/ 4 w 16"/>
                <a:gd name="T5" fmla="*/ 5 h 7"/>
                <a:gd name="T6" fmla="*/ 0 w 16"/>
                <a:gd name="T7" fmla="*/ 3 h 7"/>
                <a:gd name="T8" fmla="*/ 4 w 16"/>
                <a:gd name="T9" fmla="*/ 0 h 7"/>
                <a:gd name="T10" fmla="*/ 8 w 16"/>
                <a:gd name="T11" fmla="*/ 3 h 7"/>
                <a:gd name="T12" fmla="*/ 12 w 16"/>
                <a:gd name="T13" fmla="*/ 1 h 7"/>
                <a:gd name="T14" fmla="*/ 16 w 16"/>
                <a:gd name="T15" fmla="*/ 3 h 7"/>
                <a:gd name="T16" fmla="*/ 12 w 1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12" y="5"/>
                  </a:moveTo>
                  <a:cubicBezTo>
                    <a:pt x="11" y="5"/>
                    <a:pt x="9" y="7"/>
                    <a:pt x="8" y="7"/>
                  </a:cubicBezTo>
                  <a:cubicBezTo>
                    <a:pt x="7" y="7"/>
                    <a:pt x="5" y="5"/>
                    <a:pt x="4" y="5"/>
                  </a:cubicBezTo>
                  <a:cubicBezTo>
                    <a:pt x="3" y="5"/>
                    <a:pt x="0" y="3"/>
                    <a:pt x="0" y="3"/>
                  </a:cubicBezTo>
                  <a:cubicBezTo>
                    <a:pt x="0" y="2"/>
                    <a:pt x="4" y="1"/>
                    <a:pt x="4" y="0"/>
                  </a:cubicBezTo>
                  <a:cubicBezTo>
                    <a:pt x="6" y="1"/>
                    <a:pt x="7" y="3"/>
                    <a:pt x="8" y="3"/>
                  </a:cubicBezTo>
                  <a:cubicBezTo>
                    <a:pt x="9" y="3"/>
                    <a:pt x="12" y="0"/>
                    <a:pt x="12" y="1"/>
                  </a:cubicBezTo>
                  <a:cubicBezTo>
                    <a:pt x="13" y="1"/>
                    <a:pt x="16" y="3"/>
                    <a:pt x="16" y="3"/>
                  </a:cubicBezTo>
                  <a:cubicBezTo>
                    <a:pt x="16" y="4"/>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1317625" y="5324476"/>
              <a:ext cx="22225" cy="15875"/>
            </a:xfrm>
            <a:custGeom>
              <a:avLst/>
              <a:gdLst>
                <a:gd name="T0" fmla="*/ 12 w 12"/>
                <a:gd name="T1" fmla="*/ 7 h 9"/>
                <a:gd name="T2" fmla="*/ 8 w 12"/>
                <a:gd name="T3" fmla="*/ 9 h 9"/>
                <a:gd name="T4" fmla="*/ 4 w 12"/>
                <a:gd name="T5" fmla="*/ 7 h 9"/>
                <a:gd name="T6" fmla="*/ 0 w 12"/>
                <a:gd name="T7" fmla="*/ 5 h 9"/>
                <a:gd name="T8" fmla="*/ 4 w 12"/>
                <a:gd name="T9" fmla="*/ 2 h 9"/>
                <a:gd name="T10" fmla="*/ 8 w 12"/>
                <a:gd name="T11" fmla="*/ 0 h 9"/>
                <a:gd name="T12" fmla="*/ 12 w 12"/>
                <a:gd name="T13" fmla="*/ 3 h 9"/>
                <a:gd name="T14" fmla="*/ 8 w 12"/>
                <a:gd name="T15" fmla="*/ 5 h 9"/>
                <a:gd name="T16" fmla="*/ 12 w 1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2" y="7"/>
                  </a:moveTo>
                  <a:cubicBezTo>
                    <a:pt x="10" y="7"/>
                    <a:pt x="9" y="9"/>
                    <a:pt x="8" y="9"/>
                  </a:cubicBezTo>
                  <a:cubicBezTo>
                    <a:pt x="7" y="9"/>
                    <a:pt x="4" y="7"/>
                    <a:pt x="4" y="7"/>
                  </a:cubicBezTo>
                  <a:cubicBezTo>
                    <a:pt x="3" y="6"/>
                    <a:pt x="0" y="5"/>
                    <a:pt x="0" y="5"/>
                  </a:cubicBezTo>
                  <a:cubicBezTo>
                    <a:pt x="0" y="4"/>
                    <a:pt x="4" y="3"/>
                    <a:pt x="4" y="2"/>
                  </a:cubicBezTo>
                  <a:cubicBezTo>
                    <a:pt x="6" y="2"/>
                    <a:pt x="7" y="0"/>
                    <a:pt x="8" y="0"/>
                  </a:cubicBezTo>
                  <a:cubicBezTo>
                    <a:pt x="9" y="0"/>
                    <a:pt x="12" y="2"/>
                    <a:pt x="12" y="3"/>
                  </a:cubicBezTo>
                  <a:cubicBezTo>
                    <a:pt x="12" y="3"/>
                    <a:pt x="8" y="4"/>
                    <a:pt x="8" y="5"/>
                  </a:cubicBezTo>
                  <a:cubicBezTo>
                    <a:pt x="8" y="5"/>
                    <a:pt x="12" y="6"/>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1589088" y="5322888"/>
              <a:ext cx="33338" cy="19050"/>
            </a:xfrm>
            <a:custGeom>
              <a:avLst/>
              <a:gdLst>
                <a:gd name="T0" fmla="*/ 3 w 19"/>
                <a:gd name="T1" fmla="*/ 4 h 11"/>
                <a:gd name="T2" fmla="*/ 0 w 19"/>
                <a:gd name="T3" fmla="*/ 2 h 11"/>
                <a:gd name="T4" fmla="*/ 4 w 19"/>
                <a:gd name="T5" fmla="*/ 0 h 11"/>
                <a:gd name="T6" fmla="*/ 7 w 19"/>
                <a:gd name="T7" fmla="*/ 2 h 11"/>
                <a:gd name="T8" fmla="*/ 11 w 19"/>
                <a:gd name="T9" fmla="*/ 4 h 11"/>
                <a:gd name="T10" fmla="*/ 15 w 19"/>
                <a:gd name="T11" fmla="*/ 7 h 11"/>
                <a:gd name="T12" fmla="*/ 19 w 19"/>
                <a:gd name="T13" fmla="*/ 9 h 11"/>
                <a:gd name="T14" fmla="*/ 15 w 19"/>
                <a:gd name="T15" fmla="*/ 11 h 11"/>
                <a:gd name="T16" fmla="*/ 11 w 19"/>
                <a:gd name="T17" fmla="*/ 9 h 11"/>
                <a:gd name="T18" fmla="*/ 7 w 19"/>
                <a:gd name="T19" fmla="*/ 6 h 11"/>
                <a:gd name="T20" fmla="*/ 3 w 19"/>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1">
                  <a:moveTo>
                    <a:pt x="3" y="4"/>
                  </a:moveTo>
                  <a:cubicBezTo>
                    <a:pt x="3" y="3"/>
                    <a:pt x="0" y="3"/>
                    <a:pt x="0" y="2"/>
                  </a:cubicBezTo>
                  <a:cubicBezTo>
                    <a:pt x="0" y="2"/>
                    <a:pt x="4" y="0"/>
                    <a:pt x="4" y="0"/>
                  </a:cubicBezTo>
                  <a:cubicBezTo>
                    <a:pt x="5" y="0"/>
                    <a:pt x="7" y="2"/>
                    <a:pt x="7" y="2"/>
                  </a:cubicBezTo>
                  <a:cubicBezTo>
                    <a:pt x="9" y="3"/>
                    <a:pt x="10" y="4"/>
                    <a:pt x="11" y="4"/>
                  </a:cubicBezTo>
                  <a:cubicBezTo>
                    <a:pt x="15" y="7"/>
                    <a:pt x="15" y="7"/>
                    <a:pt x="15" y="7"/>
                  </a:cubicBezTo>
                  <a:cubicBezTo>
                    <a:pt x="15" y="7"/>
                    <a:pt x="19" y="8"/>
                    <a:pt x="19" y="9"/>
                  </a:cubicBezTo>
                  <a:cubicBezTo>
                    <a:pt x="19" y="9"/>
                    <a:pt x="15" y="11"/>
                    <a:pt x="15" y="11"/>
                  </a:cubicBezTo>
                  <a:cubicBezTo>
                    <a:pt x="14" y="11"/>
                    <a:pt x="12" y="9"/>
                    <a:pt x="11" y="9"/>
                  </a:cubicBezTo>
                  <a:cubicBezTo>
                    <a:pt x="10" y="8"/>
                    <a:pt x="8" y="7"/>
                    <a:pt x="7" y="6"/>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1674813" y="5294313"/>
              <a:ext cx="33338" cy="12700"/>
            </a:xfrm>
            <a:custGeom>
              <a:avLst/>
              <a:gdLst>
                <a:gd name="T0" fmla="*/ 0 w 19"/>
                <a:gd name="T1" fmla="*/ 5 h 7"/>
                <a:gd name="T2" fmla="*/ 4 w 19"/>
                <a:gd name="T3" fmla="*/ 3 h 7"/>
                <a:gd name="T4" fmla="*/ 8 w 19"/>
                <a:gd name="T5" fmla="*/ 1 h 7"/>
                <a:gd name="T6" fmla="*/ 12 w 19"/>
                <a:gd name="T7" fmla="*/ 3 h 7"/>
                <a:gd name="T8" fmla="*/ 16 w 19"/>
                <a:gd name="T9" fmla="*/ 1 h 7"/>
                <a:gd name="T10" fmla="*/ 19 w 19"/>
                <a:gd name="T11" fmla="*/ 3 h 7"/>
                <a:gd name="T12" fmla="*/ 15 w 19"/>
                <a:gd name="T13" fmla="*/ 5 h 7"/>
                <a:gd name="T14" fmla="*/ 11 w 19"/>
                <a:gd name="T15" fmla="*/ 7 h 7"/>
                <a:gd name="T16" fmla="*/ 8 w 19"/>
                <a:gd name="T17" fmla="*/ 5 h 7"/>
                <a:gd name="T18" fmla="*/ 3 w 19"/>
                <a:gd name="T19" fmla="*/ 7 h 7"/>
                <a:gd name="T20" fmla="*/ 0 w 1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0" y="5"/>
                  </a:moveTo>
                  <a:cubicBezTo>
                    <a:pt x="4" y="3"/>
                    <a:pt x="4" y="3"/>
                    <a:pt x="4" y="3"/>
                  </a:cubicBezTo>
                  <a:cubicBezTo>
                    <a:pt x="5" y="2"/>
                    <a:pt x="7" y="1"/>
                    <a:pt x="8" y="1"/>
                  </a:cubicBezTo>
                  <a:cubicBezTo>
                    <a:pt x="9" y="0"/>
                    <a:pt x="11" y="3"/>
                    <a:pt x="12" y="3"/>
                  </a:cubicBezTo>
                  <a:cubicBezTo>
                    <a:pt x="13" y="3"/>
                    <a:pt x="15" y="1"/>
                    <a:pt x="16" y="1"/>
                  </a:cubicBezTo>
                  <a:cubicBezTo>
                    <a:pt x="17" y="1"/>
                    <a:pt x="18" y="3"/>
                    <a:pt x="19" y="3"/>
                  </a:cubicBezTo>
                  <a:cubicBezTo>
                    <a:pt x="15" y="5"/>
                    <a:pt x="15" y="5"/>
                    <a:pt x="15" y="5"/>
                  </a:cubicBezTo>
                  <a:cubicBezTo>
                    <a:pt x="14" y="6"/>
                    <a:pt x="13" y="7"/>
                    <a:pt x="11" y="7"/>
                  </a:cubicBezTo>
                  <a:cubicBezTo>
                    <a:pt x="11" y="7"/>
                    <a:pt x="8" y="5"/>
                    <a:pt x="8" y="5"/>
                  </a:cubicBezTo>
                  <a:cubicBezTo>
                    <a:pt x="7" y="5"/>
                    <a:pt x="4" y="7"/>
                    <a:pt x="3" y="7"/>
                  </a:cubicBezTo>
                  <a:cubicBezTo>
                    <a:pt x="2" y="7"/>
                    <a:pt x="1"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1943100" y="5292726"/>
              <a:ext cx="28575" cy="17463"/>
            </a:xfrm>
            <a:custGeom>
              <a:avLst/>
              <a:gdLst>
                <a:gd name="T0" fmla="*/ 4 w 16"/>
                <a:gd name="T1" fmla="*/ 9 h 9"/>
                <a:gd name="T2" fmla="*/ 0 w 16"/>
                <a:gd name="T3" fmla="*/ 6 h 9"/>
                <a:gd name="T4" fmla="*/ 4 w 16"/>
                <a:gd name="T5" fmla="*/ 4 h 9"/>
                <a:gd name="T6" fmla="*/ 0 w 16"/>
                <a:gd name="T7" fmla="*/ 2 h 9"/>
                <a:gd name="T8" fmla="*/ 4 w 16"/>
                <a:gd name="T9" fmla="*/ 0 h 9"/>
                <a:gd name="T10" fmla="*/ 8 w 16"/>
                <a:gd name="T11" fmla="*/ 2 h 9"/>
                <a:gd name="T12" fmla="*/ 12 w 16"/>
                <a:gd name="T13" fmla="*/ 0 h 9"/>
                <a:gd name="T14" fmla="*/ 16 w 16"/>
                <a:gd name="T15" fmla="*/ 2 h 9"/>
                <a:gd name="T16" fmla="*/ 12 w 16"/>
                <a:gd name="T17" fmla="*/ 5 h 9"/>
                <a:gd name="T18" fmla="*/ 8 w 16"/>
                <a:gd name="T19" fmla="*/ 7 h 9"/>
                <a:gd name="T20" fmla="*/ 4 w 16"/>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4" y="9"/>
                  </a:moveTo>
                  <a:cubicBezTo>
                    <a:pt x="3" y="8"/>
                    <a:pt x="0" y="7"/>
                    <a:pt x="0" y="6"/>
                  </a:cubicBezTo>
                  <a:cubicBezTo>
                    <a:pt x="0" y="6"/>
                    <a:pt x="4" y="5"/>
                    <a:pt x="4" y="4"/>
                  </a:cubicBezTo>
                  <a:cubicBezTo>
                    <a:pt x="4" y="4"/>
                    <a:pt x="0" y="2"/>
                    <a:pt x="0" y="2"/>
                  </a:cubicBezTo>
                  <a:cubicBezTo>
                    <a:pt x="0" y="2"/>
                    <a:pt x="4" y="0"/>
                    <a:pt x="4" y="0"/>
                  </a:cubicBezTo>
                  <a:cubicBezTo>
                    <a:pt x="5" y="0"/>
                    <a:pt x="7" y="2"/>
                    <a:pt x="8" y="2"/>
                  </a:cubicBezTo>
                  <a:cubicBezTo>
                    <a:pt x="8" y="2"/>
                    <a:pt x="12" y="0"/>
                    <a:pt x="12" y="0"/>
                  </a:cubicBezTo>
                  <a:cubicBezTo>
                    <a:pt x="13" y="1"/>
                    <a:pt x="16" y="2"/>
                    <a:pt x="16" y="2"/>
                  </a:cubicBezTo>
                  <a:cubicBezTo>
                    <a:pt x="16" y="3"/>
                    <a:pt x="12" y="4"/>
                    <a:pt x="12" y="5"/>
                  </a:cubicBezTo>
                  <a:cubicBezTo>
                    <a:pt x="11" y="5"/>
                    <a:pt x="9" y="6"/>
                    <a:pt x="8" y="7"/>
                  </a:cubicBezTo>
                  <a:lnTo>
                    <a:pt x="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2439988" y="5311776"/>
              <a:ext cx="28575" cy="11113"/>
            </a:xfrm>
            <a:custGeom>
              <a:avLst/>
              <a:gdLst>
                <a:gd name="T0" fmla="*/ 12 w 16"/>
                <a:gd name="T1" fmla="*/ 4 h 6"/>
                <a:gd name="T2" fmla="*/ 8 w 16"/>
                <a:gd name="T3" fmla="*/ 6 h 6"/>
                <a:gd name="T4" fmla="*/ 4 w 16"/>
                <a:gd name="T5" fmla="*/ 4 h 6"/>
                <a:gd name="T6" fmla="*/ 0 w 16"/>
                <a:gd name="T7" fmla="*/ 2 h 6"/>
                <a:gd name="T8" fmla="*/ 4 w 16"/>
                <a:gd name="T9" fmla="*/ 0 h 6"/>
                <a:gd name="T10" fmla="*/ 8 w 16"/>
                <a:gd name="T11" fmla="*/ 2 h 6"/>
                <a:gd name="T12" fmla="*/ 12 w 16"/>
                <a:gd name="T13" fmla="*/ 0 h 6"/>
                <a:gd name="T14" fmla="*/ 16 w 16"/>
                <a:gd name="T15" fmla="*/ 2 h 6"/>
                <a:gd name="T16" fmla="*/ 12 w 1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12" y="4"/>
                  </a:moveTo>
                  <a:cubicBezTo>
                    <a:pt x="11" y="4"/>
                    <a:pt x="9" y="6"/>
                    <a:pt x="8" y="6"/>
                  </a:cubicBezTo>
                  <a:cubicBezTo>
                    <a:pt x="7" y="6"/>
                    <a:pt x="5" y="4"/>
                    <a:pt x="4" y="4"/>
                  </a:cubicBezTo>
                  <a:cubicBezTo>
                    <a:pt x="4" y="4"/>
                    <a:pt x="0" y="2"/>
                    <a:pt x="0" y="2"/>
                  </a:cubicBezTo>
                  <a:cubicBezTo>
                    <a:pt x="0" y="1"/>
                    <a:pt x="4" y="0"/>
                    <a:pt x="4" y="0"/>
                  </a:cubicBezTo>
                  <a:cubicBezTo>
                    <a:pt x="6" y="0"/>
                    <a:pt x="7" y="2"/>
                    <a:pt x="8" y="2"/>
                  </a:cubicBezTo>
                  <a:cubicBezTo>
                    <a:pt x="9" y="2"/>
                    <a:pt x="12" y="0"/>
                    <a:pt x="12" y="0"/>
                  </a:cubicBezTo>
                  <a:cubicBezTo>
                    <a:pt x="13" y="0"/>
                    <a:pt x="16" y="2"/>
                    <a:pt x="16" y="2"/>
                  </a:cubicBezTo>
                  <a:cubicBezTo>
                    <a:pt x="16" y="3"/>
                    <a:pt x="12"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2528888" y="5327651"/>
              <a:ext cx="28575" cy="20638"/>
            </a:xfrm>
            <a:custGeom>
              <a:avLst/>
              <a:gdLst>
                <a:gd name="T0" fmla="*/ 9 w 16"/>
                <a:gd name="T1" fmla="*/ 0 h 11"/>
                <a:gd name="T2" fmla="*/ 12 w 16"/>
                <a:gd name="T3" fmla="*/ 3 h 11"/>
                <a:gd name="T4" fmla="*/ 16 w 16"/>
                <a:gd name="T5" fmla="*/ 5 h 11"/>
                <a:gd name="T6" fmla="*/ 12 w 16"/>
                <a:gd name="T7" fmla="*/ 7 h 11"/>
                <a:gd name="T8" fmla="*/ 16 w 16"/>
                <a:gd name="T9" fmla="*/ 9 h 11"/>
                <a:gd name="T10" fmla="*/ 12 w 16"/>
                <a:gd name="T11" fmla="*/ 11 h 11"/>
                <a:gd name="T12" fmla="*/ 8 w 16"/>
                <a:gd name="T13" fmla="*/ 9 h 11"/>
                <a:gd name="T14" fmla="*/ 0 w 16"/>
                <a:gd name="T15" fmla="*/ 5 h 11"/>
                <a:gd name="T16" fmla="*/ 9 w 1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9" y="0"/>
                  </a:moveTo>
                  <a:cubicBezTo>
                    <a:pt x="12" y="3"/>
                    <a:pt x="12" y="3"/>
                    <a:pt x="12" y="3"/>
                  </a:cubicBezTo>
                  <a:cubicBezTo>
                    <a:pt x="13" y="3"/>
                    <a:pt x="16" y="4"/>
                    <a:pt x="16" y="5"/>
                  </a:cubicBezTo>
                  <a:cubicBezTo>
                    <a:pt x="16" y="5"/>
                    <a:pt x="12" y="7"/>
                    <a:pt x="12" y="7"/>
                  </a:cubicBezTo>
                  <a:cubicBezTo>
                    <a:pt x="12" y="8"/>
                    <a:pt x="16" y="9"/>
                    <a:pt x="16" y="9"/>
                  </a:cubicBezTo>
                  <a:cubicBezTo>
                    <a:pt x="12" y="11"/>
                    <a:pt x="12" y="11"/>
                    <a:pt x="12" y="11"/>
                  </a:cubicBezTo>
                  <a:cubicBezTo>
                    <a:pt x="8" y="9"/>
                    <a:pt x="8" y="9"/>
                    <a:pt x="8" y="9"/>
                  </a:cubicBezTo>
                  <a:cubicBezTo>
                    <a:pt x="0" y="5"/>
                    <a:pt x="0" y="5"/>
                    <a:pt x="0" y="5"/>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2689225" y="5324476"/>
              <a:ext cx="20638" cy="14288"/>
            </a:xfrm>
            <a:custGeom>
              <a:avLst/>
              <a:gdLst>
                <a:gd name="T0" fmla="*/ 8 w 12"/>
                <a:gd name="T1" fmla="*/ 6 h 8"/>
                <a:gd name="T2" fmla="*/ 4 w 12"/>
                <a:gd name="T3" fmla="*/ 8 h 8"/>
                <a:gd name="T4" fmla="*/ 0 w 12"/>
                <a:gd name="T5" fmla="*/ 6 h 8"/>
                <a:gd name="T6" fmla="*/ 4 w 12"/>
                <a:gd name="T7" fmla="*/ 4 h 8"/>
                <a:gd name="T8" fmla="*/ 0 w 12"/>
                <a:gd name="T9" fmla="*/ 2 h 8"/>
                <a:gd name="T10" fmla="*/ 4 w 12"/>
                <a:gd name="T11" fmla="*/ 0 h 8"/>
                <a:gd name="T12" fmla="*/ 8 w 12"/>
                <a:gd name="T13" fmla="*/ 2 h 8"/>
                <a:gd name="T14" fmla="*/ 12 w 12"/>
                <a:gd name="T15" fmla="*/ 4 h 8"/>
                <a:gd name="T16" fmla="*/ 8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8" y="6"/>
                  </a:moveTo>
                  <a:cubicBezTo>
                    <a:pt x="6" y="6"/>
                    <a:pt x="5" y="8"/>
                    <a:pt x="4" y="8"/>
                  </a:cubicBezTo>
                  <a:cubicBezTo>
                    <a:pt x="3" y="8"/>
                    <a:pt x="0" y="6"/>
                    <a:pt x="0" y="6"/>
                  </a:cubicBezTo>
                  <a:cubicBezTo>
                    <a:pt x="0" y="6"/>
                    <a:pt x="4" y="4"/>
                    <a:pt x="4" y="4"/>
                  </a:cubicBezTo>
                  <a:cubicBezTo>
                    <a:pt x="4" y="3"/>
                    <a:pt x="0" y="3"/>
                    <a:pt x="0" y="2"/>
                  </a:cubicBezTo>
                  <a:cubicBezTo>
                    <a:pt x="1" y="2"/>
                    <a:pt x="3" y="0"/>
                    <a:pt x="4" y="0"/>
                  </a:cubicBezTo>
                  <a:cubicBezTo>
                    <a:pt x="5" y="0"/>
                    <a:pt x="7" y="2"/>
                    <a:pt x="8" y="2"/>
                  </a:cubicBezTo>
                  <a:cubicBezTo>
                    <a:pt x="8" y="2"/>
                    <a:pt x="12" y="4"/>
                    <a:pt x="12" y="4"/>
                  </a:cubicBezTo>
                  <a:cubicBezTo>
                    <a:pt x="12" y="5"/>
                    <a:pt x="8" y="6"/>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4240213" y="5322888"/>
              <a:ext cx="25400" cy="15875"/>
            </a:xfrm>
            <a:custGeom>
              <a:avLst/>
              <a:gdLst>
                <a:gd name="T0" fmla="*/ 15 w 15"/>
                <a:gd name="T1" fmla="*/ 7 h 9"/>
                <a:gd name="T2" fmla="*/ 11 w 15"/>
                <a:gd name="T3" fmla="*/ 9 h 9"/>
                <a:gd name="T4" fmla="*/ 8 w 15"/>
                <a:gd name="T5" fmla="*/ 7 h 9"/>
                <a:gd name="T6" fmla="*/ 4 w 15"/>
                <a:gd name="T7" fmla="*/ 4 h 9"/>
                <a:gd name="T8" fmla="*/ 0 w 15"/>
                <a:gd name="T9" fmla="*/ 2 h 9"/>
                <a:gd name="T10" fmla="*/ 4 w 15"/>
                <a:gd name="T11" fmla="*/ 0 h 9"/>
                <a:gd name="T12" fmla="*/ 12 w 15"/>
                <a:gd name="T13" fmla="*/ 5 h 9"/>
                <a:gd name="T14" fmla="*/ 15 w 15"/>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15" y="7"/>
                  </a:moveTo>
                  <a:cubicBezTo>
                    <a:pt x="14" y="7"/>
                    <a:pt x="13" y="9"/>
                    <a:pt x="11" y="9"/>
                  </a:cubicBezTo>
                  <a:cubicBezTo>
                    <a:pt x="11" y="9"/>
                    <a:pt x="8" y="7"/>
                    <a:pt x="8" y="7"/>
                  </a:cubicBezTo>
                  <a:cubicBezTo>
                    <a:pt x="7" y="6"/>
                    <a:pt x="5" y="5"/>
                    <a:pt x="4" y="4"/>
                  </a:cubicBezTo>
                  <a:cubicBezTo>
                    <a:pt x="3" y="4"/>
                    <a:pt x="0" y="3"/>
                    <a:pt x="0" y="2"/>
                  </a:cubicBezTo>
                  <a:cubicBezTo>
                    <a:pt x="0" y="1"/>
                    <a:pt x="4" y="1"/>
                    <a:pt x="4" y="0"/>
                  </a:cubicBezTo>
                  <a:cubicBezTo>
                    <a:pt x="12" y="5"/>
                    <a:pt x="12" y="5"/>
                    <a:pt x="12" y="5"/>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4213225" y="5302251"/>
              <a:ext cx="28575" cy="12700"/>
            </a:xfrm>
            <a:custGeom>
              <a:avLst/>
              <a:gdLst>
                <a:gd name="T0" fmla="*/ 4 w 16"/>
                <a:gd name="T1" fmla="*/ 6 h 7"/>
                <a:gd name="T2" fmla="*/ 0 w 16"/>
                <a:gd name="T3" fmla="*/ 4 h 7"/>
                <a:gd name="T4" fmla="*/ 4 w 16"/>
                <a:gd name="T5" fmla="*/ 2 h 7"/>
                <a:gd name="T6" fmla="*/ 8 w 16"/>
                <a:gd name="T7" fmla="*/ 0 h 7"/>
                <a:gd name="T8" fmla="*/ 12 w 16"/>
                <a:gd name="T9" fmla="*/ 2 h 7"/>
                <a:gd name="T10" fmla="*/ 16 w 16"/>
                <a:gd name="T11" fmla="*/ 4 h 7"/>
                <a:gd name="T12" fmla="*/ 12 w 16"/>
                <a:gd name="T13" fmla="*/ 7 h 7"/>
                <a:gd name="T14" fmla="*/ 8 w 16"/>
                <a:gd name="T15" fmla="*/ 4 h 7"/>
                <a:gd name="T16" fmla="*/ 4 w 1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4" y="6"/>
                  </a:moveTo>
                  <a:cubicBezTo>
                    <a:pt x="4" y="6"/>
                    <a:pt x="0" y="5"/>
                    <a:pt x="0" y="4"/>
                  </a:cubicBezTo>
                  <a:cubicBezTo>
                    <a:pt x="0" y="4"/>
                    <a:pt x="4" y="2"/>
                    <a:pt x="4" y="2"/>
                  </a:cubicBezTo>
                  <a:cubicBezTo>
                    <a:pt x="5" y="2"/>
                    <a:pt x="8" y="0"/>
                    <a:pt x="8" y="0"/>
                  </a:cubicBezTo>
                  <a:cubicBezTo>
                    <a:pt x="9" y="0"/>
                    <a:pt x="11" y="2"/>
                    <a:pt x="12" y="2"/>
                  </a:cubicBezTo>
                  <a:cubicBezTo>
                    <a:pt x="13" y="2"/>
                    <a:pt x="16" y="4"/>
                    <a:pt x="16" y="4"/>
                  </a:cubicBezTo>
                  <a:cubicBezTo>
                    <a:pt x="16" y="5"/>
                    <a:pt x="12" y="6"/>
                    <a:pt x="12" y="7"/>
                  </a:cubicBezTo>
                  <a:cubicBezTo>
                    <a:pt x="11" y="7"/>
                    <a:pt x="9" y="4"/>
                    <a:pt x="8" y="4"/>
                  </a:cubicBezTo>
                  <a:cubicBezTo>
                    <a:pt x="7" y="4"/>
                    <a:pt x="5"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287838" y="5330826"/>
              <a:ext cx="34925" cy="20638"/>
            </a:xfrm>
            <a:custGeom>
              <a:avLst/>
              <a:gdLst>
                <a:gd name="T0" fmla="*/ 0 w 20"/>
                <a:gd name="T1" fmla="*/ 9 h 11"/>
                <a:gd name="T2" fmla="*/ 8 w 20"/>
                <a:gd name="T3" fmla="*/ 4 h 11"/>
                <a:gd name="T4" fmla="*/ 16 w 20"/>
                <a:gd name="T5" fmla="*/ 0 h 11"/>
                <a:gd name="T6" fmla="*/ 20 w 20"/>
                <a:gd name="T7" fmla="*/ 2 h 11"/>
                <a:gd name="T8" fmla="*/ 16 w 20"/>
                <a:gd name="T9" fmla="*/ 4 h 11"/>
                <a:gd name="T10" fmla="*/ 12 w 20"/>
                <a:gd name="T11" fmla="*/ 7 h 11"/>
                <a:gd name="T12" fmla="*/ 8 w 20"/>
                <a:gd name="T13" fmla="*/ 9 h 11"/>
                <a:gd name="T14" fmla="*/ 3 w 20"/>
                <a:gd name="T15" fmla="*/ 11 h 11"/>
                <a:gd name="T16" fmla="*/ 0 w 20"/>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0" y="9"/>
                  </a:moveTo>
                  <a:cubicBezTo>
                    <a:pt x="2" y="7"/>
                    <a:pt x="5" y="6"/>
                    <a:pt x="8" y="4"/>
                  </a:cubicBezTo>
                  <a:cubicBezTo>
                    <a:pt x="11" y="3"/>
                    <a:pt x="13" y="2"/>
                    <a:pt x="16" y="0"/>
                  </a:cubicBezTo>
                  <a:cubicBezTo>
                    <a:pt x="16" y="1"/>
                    <a:pt x="20" y="2"/>
                    <a:pt x="20" y="2"/>
                  </a:cubicBezTo>
                  <a:cubicBezTo>
                    <a:pt x="20" y="3"/>
                    <a:pt x="16" y="4"/>
                    <a:pt x="16" y="4"/>
                  </a:cubicBezTo>
                  <a:cubicBezTo>
                    <a:pt x="14" y="5"/>
                    <a:pt x="13" y="6"/>
                    <a:pt x="12" y="7"/>
                  </a:cubicBezTo>
                  <a:cubicBezTo>
                    <a:pt x="8" y="9"/>
                    <a:pt x="8" y="9"/>
                    <a:pt x="8" y="9"/>
                  </a:cubicBezTo>
                  <a:cubicBezTo>
                    <a:pt x="7" y="9"/>
                    <a:pt x="4" y="11"/>
                    <a:pt x="3" y="11"/>
                  </a:cubicBezTo>
                  <a:cubicBezTo>
                    <a:pt x="2" y="11"/>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310063" y="5311776"/>
              <a:ext cx="34925" cy="15875"/>
            </a:xfrm>
            <a:custGeom>
              <a:avLst/>
              <a:gdLst>
                <a:gd name="T0" fmla="*/ 8 w 20"/>
                <a:gd name="T1" fmla="*/ 5 h 9"/>
                <a:gd name="T2" fmla="*/ 12 w 20"/>
                <a:gd name="T3" fmla="*/ 3 h 9"/>
                <a:gd name="T4" fmla="*/ 16 w 20"/>
                <a:gd name="T5" fmla="*/ 0 h 9"/>
                <a:gd name="T6" fmla="*/ 19 w 20"/>
                <a:gd name="T7" fmla="*/ 3 h 9"/>
                <a:gd name="T8" fmla="*/ 15 w 20"/>
                <a:gd name="T9" fmla="*/ 5 h 9"/>
                <a:gd name="T10" fmla="*/ 11 w 20"/>
                <a:gd name="T11" fmla="*/ 7 h 9"/>
                <a:gd name="T12" fmla="*/ 7 w 20"/>
                <a:gd name="T13" fmla="*/ 9 h 9"/>
                <a:gd name="T14" fmla="*/ 3 w 20"/>
                <a:gd name="T15" fmla="*/ 7 h 9"/>
                <a:gd name="T16" fmla="*/ 0 w 20"/>
                <a:gd name="T17" fmla="*/ 5 h 9"/>
                <a:gd name="T18" fmla="*/ 4 w 20"/>
                <a:gd name="T19" fmla="*/ 2 h 9"/>
                <a:gd name="T20" fmla="*/ 8 w 2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9">
                  <a:moveTo>
                    <a:pt x="8" y="5"/>
                  </a:moveTo>
                  <a:cubicBezTo>
                    <a:pt x="12" y="3"/>
                    <a:pt x="12" y="3"/>
                    <a:pt x="12" y="3"/>
                  </a:cubicBezTo>
                  <a:cubicBezTo>
                    <a:pt x="12" y="2"/>
                    <a:pt x="16" y="0"/>
                    <a:pt x="16" y="0"/>
                  </a:cubicBezTo>
                  <a:cubicBezTo>
                    <a:pt x="16" y="1"/>
                    <a:pt x="20" y="2"/>
                    <a:pt x="19" y="3"/>
                  </a:cubicBezTo>
                  <a:cubicBezTo>
                    <a:pt x="19" y="3"/>
                    <a:pt x="16" y="4"/>
                    <a:pt x="15" y="5"/>
                  </a:cubicBezTo>
                  <a:cubicBezTo>
                    <a:pt x="14" y="6"/>
                    <a:pt x="13" y="6"/>
                    <a:pt x="11" y="7"/>
                  </a:cubicBezTo>
                  <a:cubicBezTo>
                    <a:pt x="11" y="7"/>
                    <a:pt x="8" y="9"/>
                    <a:pt x="7" y="9"/>
                  </a:cubicBezTo>
                  <a:cubicBezTo>
                    <a:pt x="7" y="9"/>
                    <a:pt x="4" y="7"/>
                    <a:pt x="3" y="7"/>
                  </a:cubicBezTo>
                  <a:cubicBezTo>
                    <a:pt x="3" y="7"/>
                    <a:pt x="0" y="5"/>
                    <a:pt x="0" y="5"/>
                  </a:cubicBezTo>
                  <a:cubicBezTo>
                    <a:pt x="0" y="4"/>
                    <a:pt x="4" y="2"/>
                    <a:pt x="4" y="2"/>
                  </a:cubicBezTo>
                  <a:cubicBezTo>
                    <a:pt x="5" y="2"/>
                    <a:pt x="6"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344988" y="5292726"/>
              <a:ext cx="90488" cy="23813"/>
            </a:xfrm>
            <a:custGeom>
              <a:avLst/>
              <a:gdLst>
                <a:gd name="T0" fmla="*/ 4 w 51"/>
                <a:gd name="T1" fmla="*/ 6 h 13"/>
                <a:gd name="T2" fmla="*/ 12 w 51"/>
                <a:gd name="T3" fmla="*/ 2 h 13"/>
                <a:gd name="T4" fmla="*/ 16 w 51"/>
                <a:gd name="T5" fmla="*/ 0 h 13"/>
                <a:gd name="T6" fmla="*/ 20 w 51"/>
                <a:gd name="T7" fmla="*/ 2 h 13"/>
                <a:gd name="T8" fmla="*/ 24 w 51"/>
                <a:gd name="T9" fmla="*/ 4 h 13"/>
                <a:gd name="T10" fmla="*/ 27 w 51"/>
                <a:gd name="T11" fmla="*/ 7 h 13"/>
                <a:gd name="T12" fmla="*/ 32 w 51"/>
                <a:gd name="T13" fmla="*/ 5 h 13"/>
                <a:gd name="T14" fmla="*/ 35 w 51"/>
                <a:gd name="T15" fmla="*/ 7 h 13"/>
                <a:gd name="T16" fmla="*/ 43 w 51"/>
                <a:gd name="T17" fmla="*/ 3 h 13"/>
                <a:gd name="T18" fmla="*/ 48 w 51"/>
                <a:gd name="T19" fmla="*/ 1 h 13"/>
                <a:gd name="T20" fmla="*/ 51 w 51"/>
                <a:gd name="T21" fmla="*/ 3 h 13"/>
                <a:gd name="T22" fmla="*/ 47 w 51"/>
                <a:gd name="T23" fmla="*/ 5 h 13"/>
                <a:gd name="T24" fmla="*/ 39 w 51"/>
                <a:gd name="T25" fmla="*/ 9 h 13"/>
                <a:gd name="T26" fmla="*/ 35 w 51"/>
                <a:gd name="T27" fmla="*/ 11 h 13"/>
                <a:gd name="T28" fmla="*/ 31 w 51"/>
                <a:gd name="T29" fmla="*/ 13 h 13"/>
                <a:gd name="T30" fmla="*/ 27 w 51"/>
                <a:gd name="T31" fmla="*/ 11 h 13"/>
                <a:gd name="T32" fmla="*/ 23 w 51"/>
                <a:gd name="T33" fmla="*/ 9 h 13"/>
                <a:gd name="T34" fmla="*/ 20 w 51"/>
                <a:gd name="T35" fmla="*/ 7 h 13"/>
                <a:gd name="T36" fmla="*/ 16 w 51"/>
                <a:gd name="T37" fmla="*/ 9 h 13"/>
                <a:gd name="T38" fmla="*/ 11 w 51"/>
                <a:gd name="T39" fmla="*/ 11 h 13"/>
                <a:gd name="T40" fmla="*/ 8 w 51"/>
                <a:gd name="T41" fmla="*/ 9 h 13"/>
                <a:gd name="T42" fmla="*/ 4 w 51"/>
                <a:gd name="T43" fmla="*/ 11 h 13"/>
                <a:gd name="T44" fmla="*/ 0 w 51"/>
                <a:gd name="T45" fmla="*/ 8 h 13"/>
                <a:gd name="T46" fmla="*/ 4 w 51"/>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3">
                  <a:moveTo>
                    <a:pt x="4" y="6"/>
                  </a:moveTo>
                  <a:cubicBezTo>
                    <a:pt x="12" y="2"/>
                    <a:pt x="12" y="2"/>
                    <a:pt x="12" y="2"/>
                  </a:cubicBezTo>
                  <a:cubicBezTo>
                    <a:pt x="16" y="0"/>
                    <a:pt x="16" y="0"/>
                    <a:pt x="16" y="0"/>
                  </a:cubicBezTo>
                  <a:cubicBezTo>
                    <a:pt x="20" y="2"/>
                    <a:pt x="20" y="2"/>
                    <a:pt x="20" y="2"/>
                  </a:cubicBezTo>
                  <a:cubicBezTo>
                    <a:pt x="21" y="3"/>
                    <a:pt x="22" y="4"/>
                    <a:pt x="24" y="4"/>
                  </a:cubicBezTo>
                  <a:cubicBezTo>
                    <a:pt x="25" y="5"/>
                    <a:pt x="26" y="7"/>
                    <a:pt x="27" y="7"/>
                  </a:cubicBezTo>
                  <a:cubicBezTo>
                    <a:pt x="28" y="7"/>
                    <a:pt x="30" y="5"/>
                    <a:pt x="32" y="5"/>
                  </a:cubicBezTo>
                  <a:cubicBezTo>
                    <a:pt x="33" y="5"/>
                    <a:pt x="34" y="7"/>
                    <a:pt x="35" y="7"/>
                  </a:cubicBezTo>
                  <a:cubicBezTo>
                    <a:pt x="43" y="3"/>
                    <a:pt x="43" y="3"/>
                    <a:pt x="43" y="3"/>
                  </a:cubicBezTo>
                  <a:cubicBezTo>
                    <a:pt x="44" y="2"/>
                    <a:pt x="47" y="1"/>
                    <a:pt x="48" y="1"/>
                  </a:cubicBezTo>
                  <a:cubicBezTo>
                    <a:pt x="48" y="1"/>
                    <a:pt x="51" y="3"/>
                    <a:pt x="51" y="3"/>
                  </a:cubicBezTo>
                  <a:cubicBezTo>
                    <a:pt x="51" y="4"/>
                    <a:pt x="48" y="4"/>
                    <a:pt x="47" y="5"/>
                  </a:cubicBezTo>
                  <a:cubicBezTo>
                    <a:pt x="39" y="9"/>
                    <a:pt x="39" y="9"/>
                    <a:pt x="39" y="9"/>
                  </a:cubicBezTo>
                  <a:cubicBezTo>
                    <a:pt x="38" y="10"/>
                    <a:pt x="36" y="11"/>
                    <a:pt x="35" y="11"/>
                  </a:cubicBezTo>
                  <a:cubicBezTo>
                    <a:pt x="34" y="11"/>
                    <a:pt x="31" y="13"/>
                    <a:pt x="31" y="13"/>
                  </a:cubicBezTo>
                  <a:cubicBezTo>
                    <a:pt x="30" y="13"/>
                    <a:pt x="28" y="11"/>
                    <a:pt x="27" y="11"/>
                  </a:cubicBezTo>
                  <a:cubicBezTo>
                    <a:pt x="26" y="10"/>
                    <a:pt x="25" y="10"/>
                    <a:pt x="23" y="9"/>
                  </a:cubicBezTo>
                  <a:cubicBezTo>
                    <a:pt x="23" y="9"/>
                    <a:pt x="20" y="7"/>
                    <a:pt x="20" y="7"/>
                  </a:cubicBezTo>
                  <a:cubicBezTo>
                    <a:pt x="19" y="7"/>
                    <a:pt x="16" y="8"/>
                    <a:pt x="16" y="9"/>
                  </a:cubicBezTo>
                  <a:cubicBezTo>
                    <a:pt x="11" y="11"/>
                    <a:pt x="11" y="11"/>
                    <a:pt x="11" y="11"/>
                  </a:cubicBezTo>
                  <a:cubicBezTo>
                    <a:pt x="8" y="9"/>
                    <a:pt x="8" y="9"/>
                    <a:pt x="8" y="9"/>
                  </a:cubicBezTo>
                  <a:cubicBezTo>
                    <a:pt x="6" y="9"/>
                    <a:pt x="5" y="11"/>
                    <a:pt x="4" y="11"/>
                  </a:cubicBezTo>
                  <a:cubicBezTo>
                    <a:pt x="3" y="11"/>
                    <a:pt x="0" y="9"/>
                    <a:pt x="0" y="8"/>
                  </a:cubicBezTo>
                  <a:cubicBezTo>
                    <a:pt x="0" y="8"/>
                    <a:pt x="4"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4527550" y="5276851"/>
              <a:ext cx="26988" cy="19050"/>
            </a:xfrm>
            <a:custGeom>
              <a:avLst/>
              <a:gdLst>
                <a:gd name="T0" fmla="*/ 7 w 16"/>
                <a:gd name="T1" fmla="*/ 11 h 11"/>
                <a:gd name="T2" fmla="*/ 4 w 16"/>
                <a:gd name="T3" fmla="*/ 9 h 11"/>
                <a:gd name="T4" fmla="*/ 0 w 16"/>
                <a:gd name="T5" fmla="*/ 6 h 11"/>
                <a:gd name="T6" fmla="*/ 4 w 16"/>
                <a:gd name="T7" fmla="*/ 4 h 11"/>
                <a:gd name="T8" fmla="*/ 8 w 16"/>
                <a:gd name="T9" fmla="*/ 2 h 11"/>
                <a:gd name="T10" fmla="*/ 12 w 16"/>
                <a:gd name="T11" fmla="*/ 0 h 11"/>
                <a:gd name="T12" fmla="*/ 16 w 16"/>
                <a:gd name="T13" fmla="*/ 2 h 11"/>
                <a:gd name="T14" fmla="*/ 12 w 16"/>
                <a:gd name="T15" fmla="*/ 4 h 11"/>
                <a:gd name="T16" fmla="*/ 16 w 16"/>
                <a:gd name="T17" fmla="*/ 7 h 11"/>
                <a:gd name="T18" fmla="*/ 11 w 16"/>
                <a:gd name="T19" fmla="*/ 9 h 11"/>
                <a:gd name="T20" fmla="*/ 7 w 16"/>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7" y="11"/>
                  </a:moveTo>
                  <a:cubicBezTo>
                    <a:pt x="4" y="9"/>
                    <a:pt x="4" y="9"/>
                    <a:pt x="4" y="9"/>
                  </a:cubicBezTo>
                  <a:cubicBezTo>
                    <a:pt x="3" y="8"/>
                    <a:pt x="0" y="7"/>
                    <a:pt x="0" y="6"/>
                  </a:cubicBezTo>
                  <a:cubicBezTo>
                    <a:pt x="0" y="5"/>
                    <a:pt x="3" y="5"/>
                    <a:pt x="4" y="4"/>
                  </a:cubicBezTo>
                  <a:cubicBezTo>
                    <a:pt x="8" y="2"/>
                    <a:pt x="8" y="2"/>
                    <a:pt x="8" y="2"/>
                  </a:cubicBezTo>
                  <a:cubicBezTo>
                    <a:pt x="9" y="2"/>
                    <a:pt x="12" y="0"/>
                    <a:pt x="12" y="0"/>
                  </a:cubicBezTo>
                  <a:cubicBezTo>
                    <a:pt x="14" y="0"/>
                    <a:pt x="14" y="2"/>
                    <a:pt x="16" y="2"/>
                  </a:cubicBezTo>
                  <a:cubicBezTo>
                    <a:pt x="16" y="3"/>
                    <a:pt x="12" y="4"/>
                    <a:pt x="12" y="4"/>
                  </a:cubicBezTo>
                  <a:cubicBezTo>
                    <a:pt x="12" y="5"/>
                    <a:pt x="16" y="6"/>
                    <a:pt x="16" y="7"/>
                  </a:cubicBezTo>
                  <a:cubicBezTo>
                    <a:pt x="15" y="7"/>
                    <a:pt x="12" y="8"/>
                    <a:pt x="11" y="9"/>
                  </a:cubicBezTo>
                  <a:cubicBezTo>
                    <a:pt x="10" y="9"/>
                    <a:pt x="9" y="10"/>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00575" y="5286376"/>
              <a:ext cx="49213" cy="19050"/>
            </a:xfrm>
            <a:custGeom>
              <a:avLst/>
              <a:gdLst>
                <a:gd name="T0" fmla="*/ 0 w 28"/>
                <a:gd name="T1" fmla="*/ 9 h 11"/>
                <a:gd name="T2" fmla="*/ 5 w 28"/>
                <a:gd name="T3" fmla="*/ 7 h 11"/>
                <a:gd name="T4" fmla="*/ 9 w 28"/>
                <a:gd name="T5" fmla="*/ 4 h 11"/>
                <a:gd name="T6" fmla="*/ 13 w 28"/>
                <a:gd name="T7" fmla="*/ 2 h 11"/>
                <a:gd name="T8" fmla="*/ 17 w 28"/>
                <a:gd name="T9" fmla="*/ 0 h 11"/>
                <a:gd name="T10" fmla="*/ 21 w 28"/>
                <a:gd name="T11" fmla="*/ 2 h 11"/>
                <a:gd name="T12" fmla="*/ 25 w 28"/>
                <a:gd name="T13" fmla="*/ 0 h 11"/>
                <a:gd name="T14" fmla="*/ 28 w 28"/>
                <a:gd name="T15" fmla="*/ 3 h 11"/>
                <a:gd name="T16" fmla="*/ 24 w 28"/>
                <a:gd name="T17" fmla="*/ 5 h 11"/>
                <a:gd name="T18" fmla="*/ 20 w 28"/>
                <a:gd name="T19" fmla="*/ 7 h 11"/>
                <a:gd name="T20" fmla="*/ 16 w 28"/>
                <a:gd name="T21" fmla="*/ 9 h 11"/>
                <a:gd name="T22" fmla="*/ 12 w 28"/>
                <a:gd name="T23" fmla="*/ 11 h 11"/>
                <a:gd name="T24" fmla="*/ 8 w 28"/>
                <a:gd name="T25" fmla="*/ 9 h 11"/>
                <a:gd name="T26" fmla="*/ 4 w 28"/>
                <a:gd name="T27" fmla="*/ 11 h 11"/>
                <a:gd name="T28" fmla="*/ 0 w 28"/>
                <a:gd name="T2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0" y="9"/>
                  </a:moveTo>
                  <a:cubicBezTo>
                    <a:pt x="5" y="7"/>
                    <a:pt x="5" y="7"/>
                    <a:pt x="5" y="7"/>
                  </a:cubicBezTo>
                  <a:cubicBezTo>
                    <a:pt x="6" y="6"/>
                    <a:pt x="7" y="5"/>
                    <a:pt x="9" y="4"/>
                  </a:cubicBezTo>
                  <a:cubicBezTo>
                    <a:pt x="10" y="4"/>
                    <a:pt x="11" y="3"/>
                    <a:pt x="13" y="2"/>
                  </a:cubicBezTo>
                  <a:cubicBezTo>
                    <a:pt x="14" y="2"/>
                    <a:pt x="16" y="0"/>
                    <a:pt x="17" y="0"/>
                  </a:cubicBezTo>
                  <a:cubicBezTo>
                    <a:pt x="18" y="0"/>
                    <a:pt x="20" y="2"/>
                    <a:pt x="21" y="2"/>
                  </a:cubicBezTo>
                  <a:cubicBezTo>
                    <a:pt x="22" y="2"/>
                    <a:pt x="24" y="0"/>
                    <a:pt x="25" y="0"/>
                  </a:cubicBezTo>
                  <a:cubicBezTo>
                    <a:pt x="26" y="1"/>
                    <a:pt x="27" y="2"/>
                    <a:pt x="28" y="3"/>
                  </a:cubicBezTo>
                  <a:cubicBezTo>
                    <a:pt x="27" y="3"/>
                    <a:pt x="26" y="4"/>
                    <a:pt x="24" y="5"/>
                  </a:cubicBezTo>
                  <a:cubicBezTo>
                    <a:pt x="23" y="5"/>
                    <a:pt x="22" y="6"/>
                    <a:pt x="20" y="7"/>
                  </a:cubicBezTo>
                  <a:cubicBezTo>
                    <a:pt x="19" y="7"/>
                    <a:pt x="18" y="8"/>
                    <a:pt x="16" y="9"/>
                  </a:cubicBezTo>
                  <a:cubicBezTo>
                    <a:pt x="15" y="9"/>
                    <a:pt x="13" y="11"/>
                    <a:pt x="12" y="11"/>
                  </a:cubicBezTo>
                  <a:cubicBezTo>
                    <a:pt x="11" y="11"/>
                    <a:pt x="9" y="9"/>
                    <a:pt x="8" y="9"/>
                  </a:cubicBezTo>
                  <a:cubicBezTo>
                    <a:pt x="7" y="9"/>
                    <a:pt x="5" y="11"/>
                    <a:pt x="4" y="11"/>
                  </a:cubicBezTo>
                  <a:cubicBezTo>
                    <a:pt x="3" y="11"/>
                    <a:pt x="2"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641850" y="5299076"/>
              <a:ext cx="34925" cy="23813"/>
            </a:xfrm>
            <a:custGeom>
              <a:avLst/>
              <a:gdLst>
                <a:gd name="T0" fmla="*/ 4 w 20"/>
                <a:gd name="T1" fmla="*/ 13 h 13"/>
                <a:gd name="T2" fmla="*/ 0 w 20"/>
                <a:gd name="T3" fmla="*/ 11 h 13"/>
                <a:gd name="T4" fmla="*/ 4 w 20"/>
                <a:gd name="T5" fmla="*/ 9 h 13"/>
                <a:gd name="T6" fmla="*/ 9 w 20"/>
                <a:gd name="T7" fmla="*/ 7 h 13"/>
                <a:gd name="T8" fmla="*/ 5 w 20"/>
                <a:gd name="T9" fmla="*/ 4 h 13"/>
                <a:gd name="T10" fmla="*/ 9 w 20"/>
                <a:gd name="T11" fmla="*/ 2 h 13"/>
                <a:gd name="T12" fmla="*/ 13 w 20"/>
                <a:gd name="T13" fmla="*/ 0 h 13"/>
                <a:gd name="T14" fmla="*/ 17 w 20"/>
                <a:gd name="T15" fmla="*/ 2 h 13"/>
                <a:gd name="T16" fmla="*/ 13 w 20"/>
                <a:gd name="T17" fmla="*/ 4 h 13"/>
                <a:gd name="T18" fmla="*/ 16 w 20"/>
                <a:gd name="T19" fmla="*/ 7 h 13"/>
                <a:gd name="T20" fmla="*/ 20 w 20"/>
                <a:gd name="T21" fmla="*/ 9 h 13"/>
                <a:gd name="T22" fmla="*/ 16 w 20"/>
                <a:gd name="T23" fmla="*/ 11 h 13"/>
                <a:gd name="T24" fmla="*/ 12 w 20"/>
                <a:gd name="T25" fmla="*/ 9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4" y="12"/>
                    <a:pt x="0" y="11"/>
                    <a:pt x="0" y="11"/>
                  </a:cubicBezTo>
                  <a:cubicBezTo>
                    <a:pt x="0" y="10"/>
                    <a:pt x="4" y="9"/>
                    <a:pt x="4" y="9"/>
                  </a:cubicBezTo>
                  <a:cubicBezTo>
                    <a:pt x="5" y="8"/>
                    <a:pt x="8" y="7"/>
                    <a:pt x="9" y="7"/>
                  </a:cubicBezTo>
                  <a:cubicBezTo>
                    <a:pt x="9" y="6"/>
                    <a:pt x="4" y="5"/>
                    <a:pt x="5" y="4"/>
                  </a:cubicBezTo>
                  <a:cubicBezTo>
                    <a:pt x="5" y="4"/>
                    <a:pt x="8" y="3"/>
                    <a:pt x="9" y="2"/>
                  </a:cubicBezTo>
                  <a:cubicBezTo>
                    <a:pt x="13" y="0"/>
                    <a:pt x="13" y="0"/>
                    <a:pt x="13" y="0"/>
                  </a:cubicBezTo>
                  <a:cubicBezTo>
                    <a:pt x="13" y="1"/>
                    <a:pt x="17" y="2"/>
                    <a:pt x="17" y="2"/>
                  </a:cubicBezTo>
                  <a:cubicBezTo>
                    <a:pt x="17" y="3"/>
                    <a:pt x="12" y="4"/>
                    <a:pt x="13" y="4"/>
                  </a:cubicBezTo>
                  <a:cubicBezTo>
                    <a:pt x="13" y="5"/>
                    <a:pt x="15" y="6"/>
                    <a:pt x="16" y="7"/>
                  </a:cubicBezTo>
                  <a:cubicBezTo>
                    <a:pt x="17" y="7"/>
                    <a:pt x="20" y="9"/>
                    <a:pt x="20" y="9"/>
                  </a:cubicBezTo>
                  <a:cubicBezTo>
                    <a:pt x="20" y="9"/>
                    <a:pt x="16" y="11"/>
                    <a:pt x="16" y="11"/>
                  </a:cubicBezTo>
                  <a:cubicBezTo>
                    <a:pt x="15" y="11"/>
                    <a:pt x="13" y="9"/>
                    <a:pt x="12" y="9"/>
                  </a:cubicBezTo>
                  <a:cubicBezTo>
                    <a:pt x="11" y="9"/>
                    <a:pt x="9" y="10"/>
                    <a:pt x="8" y="11"/>
                  </a:cubicBezTo>
                  <a:lnTo>
                    <a:pt x="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4748213" y="5259388"/>
              <a:ext cx="22225" cy="15875"/>
            </a:xfrm>
            <a:custGeom>
              <a:avLst/>
              <a:gdLst>
                <a:gd name="T0" fmla="*/ 4 w 12"/>
                <a:gd name="T1" fmla="*/ 2 h 8"/>
                <a:gd name="T2" fmla="*/ 8 w 12"/>
                <a:gd name="T3" fmla="*/ 0 h 8"/>
                <a:gd name="T4" fmla="*/ 12 w 12"/>
                <a:gd name="T5" fmla="*/ 2 h 8"/>
                <a:gd name="T6" fmla="*/ 8 w 12"/>
                <a:gd name="T7" fmla="*/ 4 h 8"/>
                <a:gd name="T8" fmla="*/ 11 w 12"/>
                <a:gd name="T9" fmla="*/ 6 h 8"/>
                <a:gd name="T10" fmla="*/ 7 w 12"/>
                <a:gd name="T11" fmla="*/ 8 h 8"/>
                <a:gd name="T12" fmla="*/ 4 w 12"/>
                <a:gd name="T13" fmla="*/ 6 h 8"/>
                <a:gd name="T14" fmla="*/ 0 w 12"/>
                <a:gd name="T15" fmla="*/ 4 h 8"/>
                <a:gd name="T16" fmla="*/ 4 w 12"/>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4" y="2"/>
                  </a:moveTo>
                  <a:cubicBezTo>
                    <a:pt x="5" y="2"/>
                    <a:pt x="7" y="0"/>
                    <a:pt x="8" y="0"/>
                  </a:cubicBezTo>
                  <a:cubicBezTo>
                    <a:pt x="9" y="0"/>
                    <a:pt x="12" y="2"/>
                    <a:pt x="12" y="2"/>
                  </a:cubicBezTo>
                  <a:cubicBezTo>
                    <a:pt x="12" y="2"/>
                    <a:pt x="8" y="4"/>
                    <a:pt x="8" y="4"/>
                  </a:cubicBezTo>
                  <a:cubicBezTo>
                    <a:pt x="8" y="5"/>
                    <a:pt x="11" y="5"/>
                    <a:pt x="11" y="6"/>
                  </a:cubicBezTo>
                  <a:cubicBezTo>
                    <a:pt x="10" y="6"/>
                    <a:pt x="9" y="8"/>
                    <a:pt x="7" y="8"/>
                  </a:cubicBezTo>
                  <a:cubicBezTo>
                    <a:pt x="7" y="8"/>
                    <a:pt x="4" y="6"/>
                    <a:pt x="4" y="6"/>
                  </a:cubicBezTo>
                  <a:cubicBezTo>
                    <a:pt x="3" y="6"/>
                    <a:pt x="0" y="4"/>
                    <a:pt x="0" y="4"/>
                  </a:cubicBezTo>
                  <a:cubicBezTo>
                    <a:pt x="0" y="3"/>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noEditPoints="1"/>
            </p:cNvSpPr>
            <p:nvPr/>
          </p:nvSpPr>
          <p:spPr bwMode="auto">
            <a:xfrm>
              <a:off x="452438" y="5267326"/>
              <a:ext cx="4189413" cy="93663"/>
            </a:xfrm>
            <a:custGeom>
              <a:avLst/>
              <a:gdLst>
                <a:gd name="T0" fmla="*/ 108 w 2377"/>
                <a:gd name="T1" fmla="*/ 6 h 51"/>
                <a:gd name="T2" fmla="*/ 198 w 2377"/>
                <a:gd name="T3" fmla="*/ 10 h 51"/>
                <a:gd name="T4" fmla="*/ 281 w 2377"/>
                <a:gd name="T5" fmla="*/ 5 h 51"/>
                <a:gd name="T6" fmla="*/ 387 w 2377"/>
                <a:gd name="T7" fmla="*/ 5 h 51"/>
                <a:gd name="T8" fmla="*/ 482 w 2377"/>
                <a:gd name="T9" fmla="*/ 3 h 51"/>
                <a:gd name="T10" fmla="*/ 572 w 2377"/>
                <a:gd name="T11" fmla="*/ 7 h 51"/>
                <a:gd name="T12" fmla="*/ 682 w 2377"/>
                <a:gd name="T13" fmla="*/ 9 h 51"/>
                <a:gd name="T14" fmla="*/ 784 w 2377"/>
                <a:gd name="T15" fmla="*/ 6 h 51"/>
                <a:gd name="T16" fmla="*/ 918 w 2377"/>
                <a:gd name="T17" fmla="*/ 4 h 51"/>
                <a:gd name="T18" fmla="*/ 1028 w 2377"/>
                <a:gd name="T19" fmla="*/ 7 h 51"/>
                <a:gd name="T20" fmla="*/ 1142 w 2377"/>
                <a:gd name="T21" fmla="*/ 7 h 51"/>
                <a:gd name="T22" fmla="*/ 1216 w 2377"/>
                <a:gd name="T23" fmla="*/ 6 h 51"/>
                <a:gd name="T24" fmla="*/ 1350 w 2377"/>
                <a:gd name="T25" fmla="*/ 8 h 51"/>
                <a:gd name="T26" fmla="*/ 1460 w 2377"/>
                <a:gd name="T27" fmla="*/ 6 h 51"/>
                <a:gd name="T28" fmla="*/ 1554 w 2377"/>
                <a:gd name="T29" fmla="*/ 3 h 51"/>
                <a:gd name="T30" fmla="*/ 1668 w 2377"/>
                <a:gd name="T31" fmla="*/ 8 h 51"/>
                <a:gd name="T32" fmla="*/ 1754 w 2377"/>
                <a:gd name="T33" fmla="*/ 9 h 51"/>
                <a:gd name="T34" fmla="*/ 1864 w 2377"/>
                <a:gd name="T35" fmla="*/ 7 h 51"/>
                <a:gd name="T36" fmla="*/ 1982 w 2377"/>
                <a:gd name="T37" fmla="*/ 5 h 51"/>
                <a:gd name="T38" fmla="*/ 2092 w 2377"/>
                <a:gd name="T39" fmla="*/ 7 h 51"/>
                <a:gd name="T40" fmla="*/ 2190 w 2377"/>
                <a:gd name="T41" fmla="*/ 15 h 51"/>
                <a:gd name="T42" fmla="*/ 2292 w 2377"/>
                <a:gd name="T43" fmla="*/ 13 h 51"/>
                <a:gd name="T44" fmla="*/ 2368 w 2377"/>
                <a:gd name="T45" fmla="*/ 41 h 51"/>
                <a:gd name="T46" fmla="*/ 2338 w 2377"/>
                <a:gd name="T47" fmla="*/ 31 h 51"/>
                <a:gd name="T48" fmla="*/ 2318 w 2377"/>
                <a:gd name="T49" fmla="*/ 38 h 51"/>
                <a:gd name="T50" fmla="*/ 2295 w 2377"/>
                <a:gd name="T51" fmla="*/ 24 h 51"/>
                <a:gd name="T52" fmla="*/ 2239 w 2377"/>
                <a:gd name="T53" fmla="*/ 36 h 51"/>
                <a:gd name="T54" fmla="*/ 2175 w 2377"/>
                <a:gd name="T55" fmla="*/ 48 h 51"/>
                <a:gd name="T56" fmla="*/ 2050 w 2377"/>
                <a:gd name="T57" fmla="*/ 50 h 51"/>
                <a:gd name="T58" fmla="*/ 1948 w 2377"/>
                <a:gd name="T59" fmla="*/ 44 h 51"/>
                <a:gd name="T60" fmla="*/ 1830 w 2377"/>
                <a:gd name="T61" fmla="*/ 46 h 51"/>
                <a:gd name="T62" fmla="*/ 1708 w 2377"/>
                <a:gd name="T63" fmla="*/ 46 h 51"/>
                <a:gd name="T64" fmla="*/ 1583 w 2377"/>
                <a:gd name="T65" fmla="*/ 43 h 51"/>
                <a:gd name="T66" fmla="*/ 1504 w 2377"/>
                <a:gd name="T67" fmla="*/ 46 h 51"/>
                <a:gd name="T68" fmla="*/ 1394 w 2377"/>
                <a:gd name="T69" fmla="*/ 48 h 51"/>
                <a:gd name="T70" fmla="*/ 1276 w 2377"/>
                <a:gd name="T71" fmla="*/ 46 h 51"/>
                <a:gd name="T72" fmla="*/ 1150 w 2377"/>
                <a:gd name="T73" fmla="*/ 48 h 51"/>
                <a:gd name="T74" fmla="*/ 1041 w 2377"/>
                <a:gd name="T75" fmla="*/ 33 h 51"/>
                <a:gd name="T76" fmla="*/ 963 w 2377"/>
                <a:gd name="T77" fmla="*/ 36 h 51"/>
                <a:gd name="T78" fmla="*/ 867 w 2377"/>
                <a:gd name="T79" fmla="*/ 47 h 51"/>
                <a:gd name="T80" fmla="*/ 750 w 2377"/>
                <a:gd name="T81" fmla="*/ 45 h 51"/>
                <a:gd name="T82" fmla="*/ 624 w 2377"/>
                <a:gd name="T83" fmla="*/ 42 h 51"/>
                <a:gd name="T84" fmla="*/ 530 w 2377"/>
                <a:gd name="T85" fmla="*/ 45 h 51"/>
                <a:gd name="T86" fmla="*/ 388 w 2377"/>
                <a:gd name="T87" fmla="*/ 47 h 51"/>
                <a:gd name="T88" fmla="*/ 262 w 2377"/>
                <a:gd name="T89" fmla="*/ 49 h 51"/>
                <a:gd name="T90" fmla="*/ 129 w 2377"/>
                <a:gd name="T91" fmla="*/ 46 h 51"/>
                <a:gd name="T92" fmla="*/ 35 w 2377"/>
                <a:gd name="T93" fmla="*/ 36 h 51"/>
                <a:gd name="T94" fmla="*/ 1076 w 2377"/>
                <a:gd name="T95" fmla="*/ 40 h 51"/>
                <a:gd name="T96" fmla="*/ 75 w 2377"/>
                <a:gd name="T97" fmla="*/ 36 h 51"/>
                <a:gd name="T98" fmla="*/ 251 w 2377"/>
                <a:gd name="T99" fmla="*/ 38 h 51"/>
                <a:gd name="T100" fmla="*/ 417 w 2377"/>
                <a:gd name="T101" fmla="*/ 28 h 51"/>
                <a:gd name="T102" fmla="*/ 650 w 2377"/>
                <a:gd name="T103" fmla="*/ 12 h 51"/>
                <a:gd name="T104" fmla="*/ 963 w 2377"/>
                <a:gd name="T105" fmla="*/ 27 h 51"/>
                <a:gd name="T106" fmla="*/ 1129 w 2377"/>
                <a:gd name="T107" fmla="*/ 17 h 51"/>
                <a:gd name="T108" fmla="*/ 1400 w 2377"/>
                <a:gd name="T109" fmla="*/ 20 h 51"/>
                <a:gd name="T110" fmla="*/ 1502 w 2377"/>
                <a:gd name="T111" fmla="*/ 22 h 51"/>
                <a:gd name="T112" fmla="*/ 1561 w 2377"/>
                <a:gd name="T113" fmla="*/ 17 h 51"/>
                <a:gd name="T114" fmla="*/ 1773 w 2377"/>
                <a:gd name="T115" fmla="*/ 16 h 51"/>
                <a:gd name="T116" fmla="*/ 1934 w 2377"/>
                <a:gd name="T117" fmla="*/ 26 h 51"/>
                <a:gd name="T118" fmla="*/ 2059 w 2377"/>
                <a:gd name="T119" fmla="*/ 28 h 51"/>
                <a:gd name="T120" fmla="*/ 2091 w 2377"/>
                <a:gd name="T121" fmla="*/ 25 h 51"/>
                <a:gd name="T122" fmla="*/ 2204 w 2377"/>
                <a:gd name="T12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7" h="51">
                  <a:moveTo>
                    <a:pt x="43" y="36"/>
                  </a:moveTo>
                  <a:cubicBezTo>
                    <a:pt x="44" y="35"/>
                    <a:pt x="47" y="34"/>
                    <a:pt x="47" y="34"/>
                  </a:cubicBezTo>
                  <a:cubicBezTo>
                    <a:pt x="47" y="33"/>
                    <a:pt x="43" y="32"/>
                    <a:pt x="44" y="31"/>
                  </a:cubicBezTo>
                  <a:cubicBezTo>
                    <a:pt x="44" y="31"/>
                    <a:pt x="48" y="30"/>
                    <a:pt x="48" y="29"/>
                  </a:cubicBezTo>
                  <a:cubicBezTo>
                    <a:pt x="47" y="29"/>
                    <a:pt x="45" y="28"/>
                    <a:pt x="44" y="27"/>
                  </a:cubicBezTo>
                  <a:cubicBezTo>
                    <a:pt x="44" y="27"/>
                    <a:pt x="40" y="25"/>
                    <a:pt x="40" y="25"/>
                  </a:cubicBezTo>
                  <a:cubicBezTo>
                    <a:pt x="40" y="25"/>
                    <a:pt x="44" y="23"/>
                    <a:pt x="44" y="23"/>
                  </a:cubicBezTo>
                  <a:cubicBezTo>
                    <a:pt x="46" y="23"/>
                    <a:pt x="47" y="25"/>
                    <a:pt x="48" y="25"/>
                  </a:cubicBezTo>
                  <a:cubicBezTo>
                    <a:pt x="49" y="25"/>
                    <a:pt x="51" y="23"/>
                    <a:pt x="52" y="23"/>
                  </a:cubicBezTo>
                  <a:cubicBezTo>
                    <a:pt x="53" y="23"/>
                    <a:pt x="56" y="25"/>
                    <a:pt x="56" y="25"/>
                  </a:cubicBezTo>
                  <a:cubicBezTo>
                    <a:pt x="56" y="25"/>
                    <a:pt x="60" y="23"/>
                    <a:pt x="60" y="23"/>
                  </a:cubicBezTo>
                  <a:cubicBezTo>
                    <a:pt x="60" y="22"/>
                    <a:pt x="56" y="21"/>
                    <a:pt x="56" y="21"/>
                  </a:cubicBezTo>
                  <a:cubicBezTo>
                    <a:pt x="56" y="20"/>
                    <a:pt x="52" y="19"/>
                    <a:pt x="52" y="18"/>
                  </a:cubicBezTo>
                  <a:cubicBezTo>
                    <a:pt x="53" y="18"/>
                    <a:pt x="56" y="17"/>
                    <a:pt x="57" y="16"/>
                  </a:cubicBezTo>
                  <a:cubicBezTo>
                    <a:pt x="57" y="16"/>
                    <a:pt x="53" y="15"/>
                    <a:pt x="53" y="14"/>
                  </a:cubicBezTo>
                  <a:cubicBezTo>
                    <a:pt x="53" y="14"/>
                    <a:pt x="56" y="12"/>
                    <a:pt x="57" y="12"/>
                  </a:cubicBezTo>
                  <a:cubicBezTo>
                    <a:pt x="58" y="11"/>
                    <a:pt x="60" y="11"/>
                    <a:pt x="61" y="10"/>
                  </a:cubicBezTo>
                  <a:cubicBezTo>
                    <a:pt x="62" y="10"/>
                    <a:pt x="63" y="12"/>
                    <a:pt x="65" y="12"/>
                  </a:cubicBezTo>
                  <a:cubicBezTo>
                    <a:pt x="65" y="12"/>
                    <a:pt x="69" y="10"/>
                    <a:pt x="69" y="10"/>
                  </a:cubicBezTo>
                  <a:cubicBezTo>
                    <a:pt x="69" y="10"/>
                    <a:pt x="73" y="12"/>
                    <a:pt x="73" y="12"/>
                  </a:cubicBezTo>
                  <a:cubicBezTo>
                    <a:pt x="73" y="12"/>
                    <a:pt x="72" y="13"/>
                    <a:pt x="71" y="13"/>
                  </a:cubicBezTo>
                  <a:cubicBezTo>
                    <a:pt x="70" y="14"/>
                    <a:pt x="69" y="14"/>
                    <a:pt x="69" y="14"/>
                  </a:cubicBezTo>
                  <a:cubicBezTo>
                    <a:pt x="69" y="15"/>
                    <a:pt x="71" y="17"/>
                    <a:pt x="72" y="17"/>
                  </a:cubicBezTo>
                  <a:cubicBezTo>
                    <a:pt x="73" y="17"/>
                    <a:pt x="75" y="14"/>
                    <a:pt x="76" y="15"/>
                  </a:cubicBezTo>
                  <a:cubicBezTo>
                    <a:pt x="78" y="15"/>
                    <a:pt x="79" y="17"/>
                    <a:pt x="80" y="17"/>
                  </a:cubicBezTo>
                  <a:cubicBezTo>
                    <a:pt x="84" y="15"/>
                    <a:pt x="84" y="15"/>
                    <a:pt x="84" y="15"/>
                  </a:cubicBezTo>
                  <a:cubicBezTo>
                    <a:pt x="85" y="14"/>
                    <a:pt x="87" y="13"/>
                    <a:pt x="88" y="13"/>
                  </a:cubicBezTo>
                  <a:cubicBezTo>
                    <a:pt x="89" y="12"/>
                    <a:pt x="92" y="11"/>
                    <a:pt x="92" y="11"/>
                  </a:cubicBezTo>
                  <a:cubicBezTo>
                    <a:pt x="92" y="10"/>
                    <a:pt x="89" y="8"/>
                    <a:pt x="89" y="8"/>
                  </a:cubicBezTo>
                  <a:cubicBezTo>
                    <a:pt x="89" y="8"/>
                    <a:pt x="92" y="6"/>
                    <a:pt x="93" y="6"/>
                  </a:cubicBezTo>
                  <a:cubicBezTo>
                    <a:pt x="94" y="6"/>
                    <a:pt x="95" y="9"/>
                    <a:pt x="97" y="8"/>
                  </a:cubicBezTo>
                  <a:cubicBezTo>
                    <a:pt x="97" y="8"/>
                    <a:pt x="100" y="6"/>
                    <a:pt x="101" y="6"/>
                  </a:cubicBezTo>
                  <a:cubicBezTo>
                    <a:pt x="102" y="7"/>
                    <a:pt x="103" y="8"/>
                    <a:pt x="104" y="9"/>
                  </a:cubicBezTo>
                  <a:cubicBezTo>
                    <a:pt x="105" y="9"/>
                    <a:pt x="108" y="11"/>
                    <a:pt x="108" y="11"/>
                  </a:cubicBezTo>
                  <a:cubicBezTo>
                    <a:pt x="108" y="11"/>
                    <a:pt x="112" y="9"/>
                    <a:pt x="112" y="9"/>
                  </a:cubicBezTo>
                  <a:cubicBezTo>
                    <a:pt x="112" y="9"/>
                    <a:pt x="109" y="7"/>
                    <a:pt x="108" y="6"/>
                  </a:cubicBezTo>
                  <a:cubicBezTo>
                    <a:pt x="110" y="7"/>
                    <a:pt x="111" y="4"/>
                    <a:pt x="113" y="4"/>
                  </a:cubicBezTo>
                  <a:cubicBezTo>
                    <a:pt x="114" y="4"/>
                    <a:pt x="115" y="7"/>
                    <a:pt x="116" y="7"/>
                  </a:cubicBezTo>
                  <a:cubicBezTo>
                    <a:pt x="118" y="7"/>
                    <a:pt x="119" y="5"/>
                    <a:pt x="120" y="5"/>
                  </a:cubicBezTo>
                  <a:cubicBezTo>
                    <a:pt x="122" y="5"/>
                    <a:pt x="123" y="7"/>
                    <a:pt x="124" y="7"/>
                  </a:cubicBezTo>
                  <a:cubicBezTo>
                    <a:pt x="125" y="7"/>
                    <a:pt x="127" y="9"/>
                    <a:pt x="128" y="9"/>
                  </a:cubicBezTo>
                  <a:cubicBezTo>
                    <a:pt x="129" y="9"/>
                    <a:pt x="131" y="7"/>
                    <a:pt x="132" y="7"/>
                  </a:cubicBezTo>
                  <a:cubicBezTo>
                    <a:pt x="133" y="7"/>
                    <a:pt x="135" y="9"/>
                    <a:pt x="136" y="9"/>
                  </a:cubicBezTo>
                  <a:cubicBezTo>
                    <a:pt x="136" y="9"/>
                    <a:pt x="139" y="11"/>
                    <a:pt x="139" y="11"/>
                  </a:cubicBezTo>
                  <a:cubicBezTo>
                    <a:pt x="140" y="11"/>
                    <a:pt x="144" y="9"/>
                    <a:pt x="144" y="9"/>
                  </a:cubicBezTo>
                  <a:cubicBezTo>
                    <a:pt x="144" y="9"/>
                    <a:pt x="140" y="7"/>
                    <a:pt x="140" y="7"/>
                  </a:cubicBezTo>
                  <a:cubicBezTo>
                    <a:pt x="140" y="7"/>
                    <a:pt x="143" y="5"/>
                    <a:pt x="144" y="5"/>
                  </a:cubicBezTo>
                  <a:cubicBezTo>
                    <a:pt x="145" y="5"/>
                    <a:pt x="147" y="7"/>
                    <a:pt x="148" y="7"/>
                  </a:cubicBezTo>
                  <a:cubicBezTo>
                    <a:pt x="148" y="7"/>
                    <a:pt x="151" y="10"/>
                    <a:pt x="151" y="9"/>
                  </a:cubicBezTo>
                  <a:cubicBezTo>
                    <a:pt x="152" y="9"/>
                    <a:pt x="155" y="8"/>
                    <a:pt x="156" y="7"/>
                  </a:cubicBezTo>
                  <a:cubicBezTo>
                    <a:pt x="156" y="7"/>
                    <a:pt x="152" y="5"/>
                    <a:pt x="152" y="5"/>
                  </a:cubicBezTo>
                  <a:cubicBezTo>
                    <a:pt x="153" y="5"/>
                    <a:pt x="155" y="3"/>
                    <a:pt x="156" y="3"/>
                  </a:cubicBezTo>
                  <a:cubicBezTo>
                    <a:pt x="156" y="3"/>
                    <a:pt x="160" y="5"/>
                    <a:pt x="160" y="5"/>
                  </a:cubicBezTo>
                  <a:cubicBezTo>
                    <a:pt x="160" y="5"/>
                    <a:pt x="159" y="6"/>
                    <a:pt x="158" y="6"/>
                  </a:cubicBezTo>
                  <a:cubicBezTo>
                    <a:pt x="157" y="7"/>
                    <a:pt x="156" y="7"/>
                    <a:pt x="156" y="7"/>
                  </a:cubicBezTo>
                  <a:cubicBezTo>
                    <a:pt x="157" y="8"/>
                    <a:pt x="158" y="10"/>
                    <a:pt x="159" y="10"/>
                  </a:cubicBezTo>
                  <a:cubicBezTo>
                    <a:pt x="160" y="10"/>
                    <a:pt x="163" y="8"/>
                    <a:pt x="163" y="8"/>
                  </a:cubicBezTo>
                  <a:cubicBezTo>
                    <a:pt x="164" y="7"/>
                    <a:pt x="166" y="6"/>
                    <a:pt x="167" y="5"/>
                  </a:cubicBezTo>
                  <a:cubicBezTo>
                    <a:pt x="169" y="5"/>
                    <a:pt x="170" y="8"/>
                    <a:pt x="171" y="8"/>
                  </a:cubicBezTo>
                  <a:cubicBezTo>
                    <a:pt x="172" y="8"/>
                    <a:pt x="174" y="10"/>
                    <a:pt x="175" y="10"/>
                  </a:cubicBezTo>
                  <a:cubicBezTo>
                    <a:pt x="176" y="10"/>
                    <a:pt x="178" y="8"/>
                    <a:pt x="179" y="8"/>
                  </a:cubicBezTo>
                  <a:cubicBezTo>
                    <a:pt x="180" y="7"/>
                    <a:pt x="182" y="6"/>
                    <a:pt x="183" y="6"/>
                  </a:cubicBezTo>
                  <a:cubicBezTo>
                    <a:pt x="184" y="6"/>
                    <a:pt x="186" y="8"/>
                    <a:pt x="187" y="8"/>
                  </a:cubicBezTo>
                  <a:cubicBezTo>
                    <a:pt x="188" y="8"/>
                    <a:pt x="190" y="6"/>
                    <a:pt x="191" y="6"/>
                  </a:cubicBezTo>
                  <a:cubicBezTo>
                    <a:pt x="191" y="6"/>
                    <a:pt x="195" y="8"/>
                    <a:pt x="195" y="8"/>
                  </a:cubicBezTo>
                  <a:cubicBezTo>
                    <a:pt x="195" y="9"/>
                    <a:pt x="190" y="10"/>
                    <a:pt x="191" y="10"/>
                  </a:cubicBezTo>
                  <a:cubicBezTo>
                    <a:pt x="191" y="11"/>
                    <a:pt x="194" y="12"/>
                    <a:pt x="194" y="12"/>
                  </a:cubicBezTo>
                  <a:cubicBezTo>
                    <a:pt x="195" y="13"/>
                    <a:pt x="197" y="14"/>
                    <a:pt x="198" y="15"/>
                  </a:cubicBezTo>
                  <a:cubicBezTo>
                    <a:pt x="202" y="17"/>
                    <a:pt x="202" y="17"/>
                    <a:pt x="202" y="17"/>
                  </a:cubicBezTo>
                  <a:cubicBezTo>
                    <a:pt x="202" y="16"/>
                    <a:pt x="206" y="16"/>
                    <a:pt x="206" y="15"/>
                  </a:cubicBezTo>
                  <a:cubicBezTo>
                    <a:pt x="206" y="14"/>
                    <a:pt x="203" y="13"/>
                    <a:pt x="202" y="13"/>
                  </a:cubicBezTo>
                  <a:cubicBezTo>
                    <a:pt x="202" y="12"/>
                    <a:pt x="198" y="11"/>
                    <a:pt x="198" y="10"/>
                  </a:cubicBezTo>
                  <a:cubicBezTo>
                    <a:pt x="199" y="10"/>
                    <a:pt x="202" y="9"/>
                    <a:pt x="203" y="8"/>
                  </a:cubicBezTo>
                  <a:cubicBezTo>
                    <a:pt x="207" y="6"/>
                    <a:pt x="207" y="6"/>
                    <a:pt x="207" y="6"/>
                  </a:cubicBezTo>
                  <a:cubicBezTo>
                    <a:pt x="207" y="6"/>
                    <a:pt x="210" y="4"/>
                    <a:pt x="211" y="4"/>
                  </a:cubicBezTo>
                  <a:cubicBezTo>
                    <a:pt x="211" y="4"/>
                    <a:pt x="215" y="6"/>
                    <a:pt x="215" y="6"/>
                  </a:cubicBezTo>
                  <a:cubicBezTo>
                    <a:pt x="214" y="7"/>
                    <a:pt x="211" y="8"/>
                    <a:pt x="210" y="8"/>
                  </a:cubicBezTo>
                  <a:cubicBezTo>
                    <a:pt x="218" y="13"/>
                    <a:pt x="218" y="13"/>
                    <a:pt x="218" y="13"/>
                  </a:cubicBezTo>
                  <a:cubicBezTo>
                    <a:pt x="219" y="13"/>
                    <a:pt x="221" y="14"/>
                    <a:pt x="222" y="15"/>
                  </a:cubicBezTo>
                  <a:cubicBezTo>
                    <a:pt x="222" y="16"/>
                    <a:pt x="218" y="17"/>
                    <a:pt x="218" y="17"/>
                  </a:cubicBezTo>
                  <a:cubicBezTo>
                    <a:pt x="218" y="18"/>
                    <a:pt x="221" y="19"/>
                    <a:pt x="221" y="20"/>
                  </a:cubicBezTo>
                  <a:cubicBezTo>
                    <a:pt x="221" y="20"/>
                    <a:pt x="217" y="21"/>
                    <a:pt x="217" y="22"/>
                  </a:cubicBezTo>
                  <a:cubicBezTo>
                    <a:pt x="217" y="22"/>
                    <a:pt x="221" y="23"/>
                    <a:pt x="221" y="24"/>
                  </a:cubicBezTo>
                  <a:cubicBezTo>
                    <a:pt x="225" y="22"/>
                    <a:pt x="225" y="22"/>
                    <a:pt x="225" y="22"/>
                  </a:cubicBezTo>
                  <a:cubicBezTo>
                    <a:pt x="226" y="21"/>
                    <a:pt x="229" y="20"/>
                    <a:pt x="229" y="20"/>
                  </a:cubicBezTo>
                  <a:cubicBezTo>
                    <a:pt x="229" y="19"/>
                    <a:pt x="226" y="18"/>
                    <a:pt x="225" y="17"/>
                  </a:cubicBezTo>
                  <a:cubicBezTo>
                    <a:pt x="225" y="17"/>
                    <a:pt x="222" y="16"/>
                    <a:pt x="222" y="15"/>
                  </a:cubicBezTo>
                  <a:cubicBezTo>
                    <a:pt x="222" y="15"/>
                    <a:pt x="225" y="13"/>
                    <a:pt x="226" y="13"/>
                  </a:cubicBezTo>
                  <a:cubicBezTo>
                    <a:pt x="226" y="13"/>
                    <a:pt x="230" y="11"/>
                    <a:pt x="230" y="11"/>
                  </a:cubicBezTo>
                  <a:cubicBezTo>
                    <a:pt x="230" y="11"/>
                    <a:pt x="226" y="9"/>
                    <a:pt x="226" y="9"/>
                  </a:cubicBezTo>
                  <a:cubicBezTo>
                    <a:pt x="227" y="8"/>
                    <a:pt x="230" y="7"/>
                    <a:pt x="230" y="7"/>
                  </a:cubicBezTo>
                  <a:cubicBezTo>
                    <a:pt x="231" y="7"/>
                    <a:pt x="233" y="9"/>
                    <a:pt x="234" y="9"/>
                  </a:cubicBezTo>
                  <a:cubicBezTo>
                    <a:pt x="235" y="9"/>
                    <a:pt x="237" y="7"/>
                    <a:pt x="238" y="7"/>
                  </a:cubicBezTo>
                  <a:cubicBezTo>
                    <a:pt x="239" y="6"/>
                    <a:pt x="241" y="5"/>
                    <a:pt x="242" y="5"/>
                  </a:cubicBezTo>
                  <a:cubicBezTo>
                    <a:pt x="243" y="5"/>
                    <a:pt x="245" y="7"/>
                    <a:pt x="246" y="7"/>
                  </a:cubicBezTo>
                  <a:cubicBezTo>
                    <a:pt x="246" y="7"/>
                    <a:pt x="250" y="5"/>
                    <a:pt x="250" y="5"/>
                  </a:cubicBezTo>
                  <a:cubicBezTo>
                    <a:pt x="250" y="5"/>
                    <a:pt x="254" y="7"/>
                    <a:pt x="254" y="7"/>
                  </a:cubicBezTo>
                  <a:cubicBezTo>
                    <a:pt x="254" y="7"/>
                    <a:pt x="250" y="9"/>
                    <a:pt x="250" y="9"/>
                  </a:cubicBezTo>
                  <a:cubicBezTo>
                    <a:pt x="251" y="10"/>
                    <a:pt x="252" y="11"/>
                    <a:pt x="253" y="11"/>
                  </a:cubicBezTo>
                  <a:cubicBezTo>
                    <a:pt x="255" y="12"/>
                    <a:pt x="256" y="9"/>
                    <a:pt x="257" y="9"/>
                  </a:cubicBezTo>
                  <a:cubicBezTo>
                    <a:pt x="259" y="9"/>
                    <a:pt x="260" y="12"/>
                    <a:pt x="261" y="12"/>
                  </a:cubicBezTo>
                  <a:cubicBezTo>
                    <a:pt x="263" y="12"/>
                    <a:pt x="264" y="9"/>
                    <a:pt x="265" y="9"/>
                  </a:cubicBezTo>
                  <a:cubicBezTo>
                    <a:pt x="267" y="10"/>
                    <a:pt x="268" y="12"/>
                    <a:pt x="269" y="12"/>
                  </a:cubicBezTo>
                  <a:cubicBezTo>
                    <a:pt x="269" y="12"/>
                    <a:pt x="273" y="10"/>
                    <a:pt x="273" y="10"/>
                  </a:cubicBezTo>
                  <a:cubicBezTo>
                    <a:pt x="273" y="9"/>
                    <a:pt x="269" y="8"/>
                    <a:pt x="269" y="7"/>
                  </a:cubicBezTo>
                  <a:cubicBezTo>
                    <a:pt x="270" y="7"/>
                    <a:pt x="273" y="5"/>
                    <a:pt x="274" y="5"/>
                  </a:cubicBezTo>
                  <a:cubicBezTo>
                    <a:pt x="274" y="5"/>
                    <a:pt x="277" y="8"/>
                    <a:pt x="277" y="8"/>
                  </a:cubicBezTo>
                  <a:cubicBezTo>
                    <a:pt x="279" y="7"/>
                    <a:pt x="280" y="6"/>
                    <a:pt x="281" y="5"/>
                  </a:cubicBezTo>
                  <a:cubicBezTo>
                    <a:pt x="282" y="5"/>
                    <a:pt x="284" y="3"/>
                    <a:pt x="285" y="3"/>
                  </a:cubicBezTo>
                  <a:cubicBezTo>
                    <a:pt x="286" y="3"/>
                    <a:pt x="288" y="6"/>
                    <a:pt x="289" y="6"/>
                  </a:cubicBezTo>
                  <a:cubicBezTo>
                    <a:pt x="291" y="6"/>
                    <a:pt x="292" y="3"/>
                    <a:pt x="293" y="3"/>
                  </a:cubicBezTo>
                  <a:cubicBezTo>
                    <a:pt x="295" y="3"/>
                    <a:pt x="296" y="6"/>
                    <a:pt x="297" y="6"/>
                  </a:cubicBezTo>
                  <a:cubicBezTo>
                    <a:pt x="298" y="6"/>
                    <a:pt x="300" y="4"/>
                    <a:pt x="301" y="4"/>
                  </a:cubicBezTo>
                  <a:cubicBezTo>
                    <a:pt x="302" y="4"/>
                    <a:pt x="304" y="6"/>
                    <a:pt x="305" y="6"/>
                  </a:cubicBezTo>
                  <a:cubicBezTo>
                    <a:pt x="306" y="6"/>
                    <a:pt x="308" y="4"/>
                    <a:pt x="309" y="4"/>
                  </a:cubicBezTo>
                  <a:cubicBezTo>
                    <a:pt x="310" y="4"/>
                    <a:pt x="311" y="6"/>
                    <a:pt x="313" y="6"/>
                  </a:cubicBezTo>
                  <a:cubicBezTo>
                    <a:pt x="314" y="6"/>
                    <a:pt x="315" y="8"/>
                    <a:pt x="317" y="8"/>
                  </a:cubicBezTo>
                  <a:cubicBezTo>
                    <a:pt x="317" y="8"/>
                    <a:pt x="320" y="6"/>
                    <a:pt x="321" y="6"/>
                  </a:cubicBezTo>
                  <a:cubicBezTo>
                    <a:pt x="322" y="6"/>
                    <a:pt x="323" y="4"/>
                    <a:pt x="325" y="4"/>
                  </a:cubicBezTo>
                  <a:cubicBezTo>
                    <a:pt x="326" y="4"/>
                    <a:pt x="327" y="6"/>
                    <a:pt x="328" y="6"/>
                  </a:cubicBezTo>
                  <a:cubicBezTo>
                    <a:pt x="330" y="6"/>
                    <a:pt x="331" y="4"/>
                    <a:pt x="333" y="4"/>
                  </a:cubicBezTo>
                  <a:cubicBezTo>
                    <a:pt x="334" y="4"/>
                    <a:pt x="335" y="6"/>
                    <a:pt x="336" y="6"/>
                  </a:cubicBezTo>
                  <a:cubicBezTo>
                    <a:pt x="338" y="6"/>
                    <a:pt x="339" y="4"/>
                    <a:pt x="340" y="4"/>
                  </a:cubicBezTo>
                  <a:cubicBezTo>
                    <a:pt x="342" y="4"/>
                    <a:pt x="343" y="7"/>
                    <a:pt x="344" y="7"/>
                  </a:cubicBezTo>
                  <a:cubicBezTo>
                    <a:pt x="345" y="7"/>
                    <a:pt x="347" y="4"/>
                    <a:pt x="348" y="5"/>
                  </a:cubicBezTo>
                  <a:cubicBezTo>
                    <a:pt x="349" y="5"/>
                    <a:pt x="352" y="7"/>
                    <a:pt x="352" y="7"/>
                  </a:cubicBezTo>
                  <a:cubicBezTo>
                    <a:pt x="352" y="7"/>
                    <a:pt x="348" y="9"/>
                    <a:pt x="348" y="9"/>
                  </a:cubicBezTo>
                  <a:cubicBezTo>
                    <a:pt x="348" y="9"/>
                    <a:pt x="344" y="11"/>
                    <a:pt x="344" y="11"/>
                  </a:cubicBezTo>
                  <a:cubicBezTo>
                    <a:pt x="344" y="11"/>
                    <a:pt x="347" y="13"/>
                    <a:pt x="348" y="13"/>
                  </a:cubicBezTo>
                  <a:cubicBezTo>
                    <a:pt x="349" y="13"/>
                    <a:pt x="351" y="11"/>
                    <a:pt x="352" y="11"/>
                  </a:cubicBezTo>
                  <a:cubicBezTo>
                    <a:pt x="353" y="11"/>
                    <a:pt x="354" y="13"/>
                    <a:pt x="355" y="13"/>
                  </a:cubicBezTo>
                  <a:cubicBezTo>
                    <a:pt x="359" y="11"/>
                    <a:pt x="359" y="11"/>
                    <a:pt x="359" y="11"/>
                  </a:cubicBezTo>
                  <a:cubicBezTo>
                    <a:pt x="360" y="11"/>
                    <a:pt x="364" y="9"/>
                    <a:pt x="364" y="9"/>
                  </a:cubicBezTo>
                  <a:cubicBezTo>
                    <a:pt x="364" y="9"/>
                    <a:pt x="363" y="9"/>
                    <a:pt x="362" y="8"/>
                  </a:cubicBezTo>
                  <a:cubicBezTo>
                    <a:pt x="361" y="7"/>
                    <a:pt x="360" y="7"/>
                    <a:pt x="360" y="7"/>
                  </a:cubicBezTo>
                  <a:cubicBezTo>
                    <a:pt x="361" y="7"/>
                    <a:pt x="363" y="5"/>
                    <a:pt x="364" y="5"/>
                  </a:cubicBezTo>
                  <a:cubicBezTo>
                    <a:pt x="365" y="5"/>
                    <a:pt x="367" y="7"/>
                    <a:pt x="368" y="7"/>
                  </a:cubicBezTo>
                  <a:cubicBezTo>
                    <a:pt x="368" y="7"/>
                    <a:pt x="371" y="5"/>
                    <a:pt x="372" y="5"/>
                  </a:cubicBezTo>
                  <a:cubicBezTo>
                    <a:pt x="372" y="5"/>
                    <a:pt x="376" y="7"/>
                    <a:pt x="376" y="7"/>
                  </a:cubicBezTo>
                  <a:cubicBezTo>
                    <a:pt x="375" y="8"/>
                    <a:pt x="371" y="9"/>
                    <a:pt x="371" y="9"/>
                  </a:cubicBezTo>
                  <a:cubicBezTo>
                    <a:pt x="371" y="9"/>
                    <a:pt x="375" y="12"/>
                    <a:pt x="375" y="12"/>
                  </a:cubicBezTo>
                  <a:cubicBezTo>
                    <a:pt x="376" y="12"/>
                    <a:pt x="379" y="10"/>
                    <a:pt x="379" y="9"/>
                  </a:cubicBezTo>
                  <a:cubicBezTo>
                    <a:pt x="383" y="7"/>
                    <a:pt x="383" y="7"/>
                    <a:pt x="383" y="7"/>
                  </a:cubicBezTo>
                  <a:cubicBezTo>
                    <a:pt x="387" y="5"/>
                    <a:pt x="387" y="5"/>
                    <a:pt x="387" y="5"/>
                  </a:cubicBezTo>
                  <a:cubicBezTo>
                    <a:pt x="388" y="5"/>
                    <a:pt x="390" y="3"/>
                    <a:pt x="392" y="3"/>
                  </a:cubicBezTo>
                  <a:cubicBezTo>
                    <a:pt x="392" y="3"/>
                    <a:pt x="395" y="5"/>
                    <a:pt x="395" y="5"/>
                  </a:cubicBezTo>
                  <a:cubicBezTo>
                    <a:pt x="397" y="5"/>
                    <a:pt x="398" y="3"/>
                    <a:pt x="399" y="3"/>
                  </a:cubicBezTo>
                  <a:cubicBezTo>
                    <a:pt x="401" y="3"/>
                    <a:pt x="402" y="6"/>
                    <a:pt x="403" y="6"/>
                  </a:cubicBezTo>
                  <a:cubicBezTo>
                    <a:pt x="404" y="6"/>
                    <a:pt x="406" y="3"/>
                    <a:pt x="407" y="3"/>
                  </a:cubicBezTo>
                  <a:cubicBezTo>
                    <a:pt x="409" y="3"/>
                    <a:pt x="410" y="6"/>
                    <a:pt x="411" y="6"/>
                  </a:cubicBezTo>
                  <a:cubicBezTo>
                    <a:pt x="412" y="6"/>
                    <a:pt x="414" y="3"/>
                    <a:pt x="415" y="4"/>
                  </a:cubicBezTo>
                  <a:cubicBezTo>
                    <a:pt x="415" y="4"/>
                    <a:pt x="419" y="6"/>
                    <a:pt x="419" y="6"/>
                  </a:cubicBezTo>
                  <a:cubicBezTo>
                    <a:pt x="419" y="6"/>
                    <a:pt x="415" y="7"/>
                    <a:pt x="415" y="8"/>
                  </a:cubicBezTo>
                  <a:cubicBezTo>
                    <a:pt x="415" y="8"/>
                    <a:pt x="418" y="10"/>
                    <a:pt x="418" y="10"/>
                  </a:cubicBezTo>
                  <a:cubicBezTo>
                    <a:pt x="419" y="10"/>
                    <a:pt x="422" y="8"/>
                    <a:pt x="423" y="8"/>
                  </a:cubicBezTo>
                  <a:cubicBezTo>
                    <a:pt x="423" y="8"/>
                    <a:pt x="426" y="10"/>
                    <a:pt x="426" y="10"/>
                  </a:cubicBezTo>
                  <a:cubicBezTo>
                    <a:pt x="426" y="10"/>
                    <a:pt x="427" y="10"/>
                    <a:pt x="428" y="9"/>
                  </a:cubicBezTo>
                  <a:cubicBezTo>
                    <a:pt x="429" y="9"/>
                    <a:pt x="430" y="8"/>
                    <a:pt x="430" y="8"/>
                  </a:cubicBezTo>
                  <a:cubicBezTo>
                    <a:pt x="430" y="8"/>
                    <a:pt x="427" y="6"/>
                    <a:pt x="427" y="6"/>
                  </a:cubicBezTo>
                  <a:cubicBezTo>
                    <a:pt x="425" y="6"/>
                    <a:pt x="424" y="8"/>
                    <a:pt x="423" y="8"/>
                  </a:cubicBezTo>
                  <a:cubicBezTo>
                    <a:pt x="422" y="8"/>
                    <a:pt x="419" y="6"/>
                    <a:pt x="419" y="6"/>
                  </a:cubicBezTo>
                  <a:cubicBezTo>
                    <a:pt x="419" y="5"/>
                    <a:pt x="422" y="4"/>
                    <a:pt x="423" y="4"/>
                  </a:cubicBezTo>
                  <a:cubicBezTo>
                    <a:pt x="423" y="3"/>
                    <a:pt x="426" y="2"/>
                    <a:pt x="427" y="2"/>
                  </a:cubicBezTo>
                  <a:cubicBezTo>
                    <a:pt x="428" y="2"/>
                    <a:pt x="430" y="4"/>
                    <a:pt x="431" y="4"/>
                  </a:cubicBezTo>
                  <a:cubicBezTo>
                    <a:pt x="432" y="4"/>
                    <a:pt x="434" y="6"/>
                    <a:pt x="435" y="6"/>
                  </a:cubicBezTo>
                  <a:cubicBezTo>
                    <a:pt x="435" y="6"/>
                    <a:pt x="438" y="4"/>
                    <a:pt x="439" y="4"/>
                  </a:cubicBezTo>
                  <a:cubicBezTo>
                    <a:pt x="440" y="4"/>
                    <a:pt x="442" y="2"/>
                    <a:pt x="443" y="2"/>
                  </a:cubicBezTo>
                  <a:cubicBezTo>
                    <a:pt x="444" y="2"/>
                    <a:pt x="445" y="4"/>
                    <a:pt x="446" y="4"/>
                  </a:cubicBezTo>
                  <a:cubicBezTo>
                    <a:pt x="448" y="4"/>
                    <a:pt x="450" y="2"/>
                    <a:pt x="451" y="2"/>
                  </a:cubicBezTo>
                  <a:cubicBezTo>
                    <a:pt x="452" y="2"/>
                    <a:pt x="454" y="4"/>
                    <a:pt x="454" y="4"/>
                  </a:cubicBezTo>
                  <a:cubicBezTo>
                    <a:pt x="455" y="5"/>
                    <a:pt x="457" y="7"/>
                    <a:pt x="458" y="7"/>
                  </a:cubicBezTo>
                  <a:cubicBezTo>
                    <a:pt x="459" y="7"/>
                    <a:pt x="461" y="9"/>
                    <a:pt x="462" y="9"/>
                  </a:cubicBezTo>
                  <a:cubicBezTo>
                    <a:pt x="462" y="9"/>
                    <a:pt x="466" y="7"/>
                    <a:pt x="466" y="7"/>
                  </a:cubicBezTo>
                  <a:cubicBezTo>
                    <a:pt x="466" y="7"/>
                    <a:pt x="465" y="6"/>
                    <a:pt x="464" y="6"/>
                  </a:cubicBezTo>
                  <a:cubicBezTo>
                    <a:pt x="463" y="5"/>
                    <a:pt x="462" y="5"/>
                    <a:pt x="462" y="5"/>
                  </a:cubicBezTo>
                  <a:cubicBezTo>
                    <a:pt x="463" y="4"/>
                    <a:pt x="465" y="2"/>
                    <a:pt x="466" y="2"/>
                  </a:cubicBezTo>
                  <a:cubicBezTo>
                    <a:pt x="467" y="2"/>
                    <a:pt x="469" y="5"/>
                    <a:pt x="470" y="5"/>
                  </a:cubicBezTo>
                  <a:cubicBezTo>
                    <a:pt x="471" y="5"/>
                    <a:pt x="473" y="3"/>
                    <a:pt x="474" y="3"/>
                  </a:cubicBezTo>
                  <a:cubicBezTo>
                    <a:pt x="475" y="3"/>
                    <a:pt x="477" y="5"/>
                    <a:pt x="478" y="5"/>
                  </a:cubicBezTo>
                  <a:cubicBezTo>
                    <a:pt x="479" y="5"/>
                    <a:pt x="481" y="3"/>
                    <a:pt x="482" y="3"/>
                  </a:cubicBezTo>
                  <a:cubicBezTo>
                    <a:pt x="483" y="3"/>
                    <a:pt x="484" y="5"/>
                    <a:pt x="486" y="5"/>
                  </a:cubicBezTo>
                  <a:cubicBezTo>
                    <a:pt x="487" y="5"/>
                    <a:pt x="489" y="3"/>
                    <a:pt x="490" y="3"/>
                  </a:cubicBezTo>
                  <a:cubicBezTo>
                    <a:pt x="491" y="3"/>
                    <a:pt x="493" y="5"/>
                    <a:pt x="494" y="5"/>
                  </a:cubicBezTo>
                  <a:cubicBezTo>
                    <a:pt x="495" y="5"/>
                    <a:pt x="497" y="3"/>
                    <a:pt x="498" y="3"/>
                  </a:cubicBezTo>
                  <a:cubicBezTo>
                    <a:pt x="502" y="1"/>
                    <a:pt x="502" y="1"/>
                    <a:pt x="502" y="1"/>
                  </a:cubicBezTo>
                  <a:cubicBezTo>
                    <a:pt x="509" y="5"/>
                    <a:pt x="509" y="5"/>
                    <a:pt x="509" y="5"/>
                  </a:cubicBezTo>
                  <a:cubicBezTo>
                    <a:pt x="505" y="7"/>
                    <a:pt x="505" y="7"/>
                    <a:pt x="505" y="7"/>
                  </a:cubicBezTo>
                  <a:cubicBezTo>
                    <a:pt x="504" y="8"/>
                    <a:pt x="501" y="9"/>
                    <a:pt x="501" y="10"/>
                  </a:cubicBezTo>
                  <a:cubicBezTo>
                    <a:pt x="501" y="10"/>
                    <a:pt x="504" y="12"/>
                    <a:pt x="505" y="12"/>
                  </a:cubicBezTo>
                  <a:cubicBezTo>
                    <a:pt x="506" y="12"/>
                    <a:pt x="508" y="10"/>
                    <a:pt x="509" y="10"/>
                  </a:cubicBezTo>
                  <a:cubicBezTo>
                    <a:pt x="510" y="10"/>
                    <a:pt x="512" y="12"/>
                    <a:pt x="513" y="12"/>
                  </a:cubicBezTo>
                  <a:cubicBezTo>
                    <a:pt x="514" y="13"/>
                    <a:pt x="515" y="14"/>
                    <a:pt x="516" y="14"/>
                  </a:cubicBezTo>
                  <a:cubicBezTo>
                    <a:pt x="517" y="14"/>
                    <a:pt x="520" y="13"/>
                    <a:pt x="520" y="12"/>
                  </a:cubicBezTo>
                  <a:cubicBezTo>
                    <a:pt x="521" y="11"/>
                    <a:pt x="517" y="11"/>
                    <a:pt x="517" y="10"/>
                  </a:cubicBezTo>
                  <a:cubicBezTo>
                    <a:pt x="517" y="9"/>
                    <a:pt x="521" y="9"/>
                    <a:pt x="521" y="8"/>
                  </a:cubicBezTo>
                  <a:cubicBezTo>
                    <a:pt x="521" y="8"/>
                    <a:pt x="520" y="7"/>
                    <a:pt x="519" y="7"/>
                  </a:cubicBezTo>
                  <a:cubicBezTo>
                    <a:pt x="518" y="6"/>
                    <a:pt x="517" y="6"/>
                    <a:pt x="517" y="6"/>
                  </a:cubicBezTo>
                  <a:cubicBezTo>
                    <a:pt x="518" y="5"/>
                    <a:pt x="520" y="3"/>
                    <a:pt x="521" y="3"/>
                  </a:cubicBezTo>
                  <a:cubicBezTo>
                    <a:pt x="522" y="3"/>
                    <a:pt x="524" y="6"/>
                    <a:pt x="525" y="6"/>
                  </a:cubicBezTo>
                  <a:cubicBezTo>
                    <a:pt x="525" y="6"/>
                    <a:pt x="529" y="3"/>
                    <a:pt x="529" y="4"/>
                  </a:cubicBezTo>
                  <a:cubicBezTo>
                    <a:pt x="529" y="4"/>
                    <a:pt x="533" y="6"/>
                    <a:pt x="533" y="6"/>
                  </a:cubicBezTo>
                  <a:cubicBezTo>
                    <a:pt x="533" y="6"/>
                    <a:pt x="528" y="7"/>
                    <a:pt x="529" y="8"/>
                  </a:cubicBezTo>
                  <a:cubicBezTo>
                    <a:pt x="529" y="8"/>
                    <a:pt x="532" y="10"/>
                    <a:pt x="532" y="10"/>
                  </a:cubicBezTo>
                  <a:cubicBezTo>
                    <a:pt x="533" y="10"/>
                    <a:pt x="536" y="9"/>
                    <a:pt x="536" y="8"/>
                  </a:cubicBezTo>
                  <a:cubicBezTo>
                    <a:pt x="541" y="6"/>
                    <a:pt x="541" y="6"/>
                    <a:pt x="541" y="6"/>
                  </a:cubicBezTo>
                  <a:cubicBezTo>
                    <a:pt x="545" y="4"/>
                    <a:pt x="545" y="4"/>
                    <a:pt x="545" y="4"/>
                  </a:cubicBezTo>
                  <a:cubicBezTo>
                    <a:pt x="545" y="4"/>
                    <a:pt x="548" y="2"/>
                    <a:pt x="549" y="2"/>
                  </a:cubicBezTo>
                  <a:cubicBezTo>
                    <a:pt x="550" y="2"/>
                    <a:pt x="551" y="4"/>
                    <a:pt x="553" y="4"/>
                  </a:cubicBezTo>
                  <a:cubicBezTo>
                    <a:pt x="553" y="4"/>
                    <a:pt x="556" y="2"/>
                    <a:pt x="557" y="2"/>
                  </a:cubicBezTo>
                  <a:cubicBezTo>
                    <a:pt x="557" y="2"/>
                    <a:pt x="560" y="4"/>
                    <a:pt x="560" y="4"/>
                  </a:cubicBezTo>
                  <a:cubicBezTo>
                    <a:pt x="560" y="4"/>
                    <a:pt x="559" y="5"/>
                    <a:pt x="558" y="5"/>
                  </a:cubicBezTo>
                  <a:cubicBezTo>
                    <a:pt x="557" y="6"/>
                    <a:pt x="556" y="6"/>
                    <a:pt x="556" y="6"/>
                  </a:cubicBezTo>
                  <a:cubicBezTo>
                    <a:pt x="557" y="7"/>
                    <a:pt x="559" y="9"/>
                    <a:pt x="560" y="9"/>
                  </a:cubicBezTo>
                  <a:cubicBezTo>
                    <a:pt x="561" y="9"/>
                    <a:pt x="563" y="6"/>
                    <a:pt x="564" y="6"/>
                  </a:cubicBezTo>
                  <a:cubicBezTo>
                    <a:pt x="565" y="7"/>
                    <a:pt x="567" y="9"/>
                    <a:pt x="568" y="9"/>
                  </a:cubicBezTo>
                  <a:cubicBezTo>
                    <a:pt x="568" y="9"/>
                    <a:pt x="572" y="7"/>
                    <a:pt x="572" y="7"/>
                  </a:cubicBezTo>
                  <a:cubicBezTo>
                    <a:pt x="572" y="6"/>
                    <a:pt x="568" y="5"/>
                    <a:pt x="568" y="4"/>
                  </a:cubicBezTo>
                  <a:cubicBezTo>
                    <a:pt x="569" y="4"/>
                    <a:pt x="572" y="2"/>
                    <a:pt x="572" y="2"/>
                  </a:cubicBezTo>
                  <a:cubicBezTo>
                    <a:pt x="573" y="2"/>
                    <a:pt x="575" y="5"/>
                    <a:pt x="576" y="4"/>
                  </a:cubicBezTo>
                  <a:cubicBezTo>
                    <a:pt x="577" y="4"/>
                    <a:pt x="579" y="3"/>
                    <a:pt x="580" y="2"/>
                  </a:cubicBezTo>
                  <a:cubicBezTo>
                    <a:pt x="581" y="2"/>
                    <a:pt x="583" y="0"/>
                    <a:pt x="584" y="0"/>
                  </a:cubicBezTo>
                  <a:cubicBezTo>
                    <a:pt x="585" y="0"/>
                    <a:pt x="588" y="2"/>
                    <a:pt x="588" y="3"/>
                  </a:cubicBezTo>
                  <a:cubicBezTo>
                    <a:pt x="588" y="3"/>
                    <a:pt x="591" y="5"/>
                    <a:pt x="592" y="5"/>
                  </a:cubicBezTo>
                  <a:cubicBezTo>
                    <a:pt x="592" y="5"/>
                    <a:pt x="595" y="3"/>
                    <a:pt x="596" y="3"/>
                  </a:cubicBezTo>
                  <a:cubicBezTo>
                    <a:pt x="597" y="2"/>
                    <a:pt x="599" y="1"/>
                    <a:pt x="600" y="1"/>
                  </a:cubicBezTo>
                  <a:cubicBezTo>
                    <a:pt x="601" y="1"/>
                    <a:pt x="602" y="3"/>
                    <a:pt x="604" y="3"/>
                  </a:cubicBezTo>
                  <a:cubicBezTo>
                    <a:pt x="605" y="3"/>
                    <a:pt x="606" y="1"/>
                    <a:pt x="608" y="1"/>
                  </a:cubicBezTo>
                  <a:cubicBezTo>
                    <a:pt x="609" y="1"/>
                    <a:pt x="610" y="3"/>
                    <a:pt x="612" y="3"/>
                  </a:cubicBezTo>
                  <a:cubicBezTo>
                    <a:pt x="613" y="3"/>
                    <a:pt x="614" y="1"/>
                    <a:pt x="616" y="1"/>
                  </a:cubicBezTo>
                  <a:cubicBezTo>
                    <a:pt x="617" y="1"/>
                    <a:pt x="618" y="3"/>
                    <a:pt x="619" y="3"/>
                  </a:cubicBezTo>
                  <a:cubicBezTo>
                    <a:pt x="621" y="3"/>
                    <a:pt x="622" y="1"/>
                    <a:pt x="623" y="1"/>
                  </a:cubicBezTo>
                  <a:cubicBezTo>
                    <a:pt x="625" y="1"/>
                    <a:pt x="626" y="3"/>
                    <a:pt x="627" y="3"/>
                  </a:cubicBezTo>
                  <a:cubicBezTo>
                    <a:pt x="629" y="3"/>
                    <a:pt x="630" y="1"/>
                    <a:pt x="631" y="1"/>
                  </a:cubicBezTo>
                  <a:cubicBezTo>
                    <a:pt x="633" y="1"/>
                    <a:pt x="634" y="3"/>
                    <a:pt x="635" y="3"/>
                  </a:cubicBezTo>
                  <a:cubicBezTo>
                    <a:pt x="636" y="3"/>
                    <a:pt x="638" y="1"/>
                    <a:pt x="639" y="1"/>
                  </a:cubicBezTo>
                  <a:cubicBezTo>
                    <a:pt x="640" y="1"/>
                    <a:pt x="642" y="4"/>
                    <a:pt x="643" y="4"/>
                  </a:cubicBezTo>
                  <a:cubicBezTo>
                    <a:pt x="644" y="4"/>
                    <a:pt x="646" y="1"/>
                    <a:pt x="647" y="1"/>
                  </a:cubicBezTo>
                  <a:cubicBezTo>
                    <a:pt x="648" y="2"/>
                    <a:pt x="649" y="4"/>
                    <a:pt x="651" y="4"/>
                  </a:cubicBezTo>
                  <a:cubicBezTo>
                    <a:pt x="652" y="4"/>
                    <a:pt x="654" y="2"/>
                    <a:pt x="655" y="2"/>
                  </a:cubicBezTo>
                  <a:cubicBezTo>
                    <a:pt x="656" y="2"/>
                    <a:pt x="657" y="4"/>
                    <a:pt x="659" y="4"/>
                  </a:cubicBezTo>
                  <a:cubicBezTo>
                    <a:pt x="660" y="4"/>
                    <a:pt x="662" y="2"/>
                    <a:pt x="663" y="2"/>
                  </a:cubicBezTo>
                  <a:cubicBezTo>
                    <a:pt x="663" y="2"/>
                    <a:pt x="666" y="4"/>
                    <a:pt x="666" y="4"/>
                  </a:cubicBezTo>
                  <a:cubicBezTo>
                    <a:pt x="666" y="5"/>
                    <a:pt x="662" y="6"/>
                    <a:pt x="662" y="6"/>
                  </a:cubicBezTo>
                  <a:cubicBezTo>
                    <a:pt x="662" y="6"/>
                    <a:pt x="666" y="8"/>
                    <a:pt x="666" y="8"/>
                  </a:cubicBezTo>
                  <a:cubicBezTo>
                    <a:pt x="667" y="8"/>
                    <a:pt x="670" y="7"/>
                    <a:pt x="670" y="6"/>
                  </a:cubicBezTo>
                  <a:cubicBezTo>
                    <a:pt x="671" y="6"/>
                    <a:pt x="674" y="4"/>
                    <a:pt x="674" y="4"/>
                  </a:cubicBezTo>
                  <a:cubicBezTo>
                    <a:pt x="674" y="4"/>
                    <a:pt x="671" y="2"/>
                    <a:pt x="671" y="2"/>
                  </a:cubicBezTo>
                  <a:cubicBezTo>
                    <a:pt x="672" y="2"/>
                    <a:pt x="673" y="0"/>
                    <a:pt x="675" y="0"/>
                  </a:cubicBezTo>
                  <a:cubicBezTo>
                    <a:pt x="675" y="0"/>
                    <a:pt x="678" y="2"/>
                    <a:pt x="678" y="2"/>
                  </a:cubicBezTo>
                  <a:cubicBezTo>
                    <a:pt x="679" y="2"/>
                    <a:pt x="682" y="4"/>
                    <a:pt x="682" y="4"/>
                  </a:cubicBezTo>
                  <a:cubicBezTo>
                    <a:pt x="682" y="4"/>
                    <a:pt x="678" y="6"/>
                    <a:pt x="678" y="6"/>
                  </a:cubicBezTo>
                  <a:cubicBezTo>
                    <a:pt x="679" y="7"/>
                    <a:pt x="680" y="8"/>
                    <a:pt x="682" y="9"/>
                  </a:cubicBezTo>
                  <a:cubicBezTo>
                    <a:pt x="683" y="9"/>
                    <a:pt x="685" y="7"/>
                    <a:pt x="686" y="7"/>
                  </a:cubicBezTo>
                  <a:cubicBezTo>
                    <a:pt x="687" y="7"/>
                    <a:pt x="689" y="9"/>
                    <a:pt x="690" y="9"/>
                  </a:cubicBezTo>
                  <a:cubicBezTo>
                    <a:pt x="691" y="9"/>
                    <a:pt x="693" y="7"/>
                    <a:pt x="694" y="7"/>
                  </a:cubicBezTo>
                  <a:cubicBezTo>
                    <a:pt x="698" y="5"/>
                    <a:pt x="698" y="5"/>
                    <a:pt x="698" y="5"/>
                  </a:cubicBezTo>
                  <a:cubicBezTo>
                    <a:pt x="702" y="3"/>
                    <a:pt x="702" y="3"/>
                    <a:pt x="702" y="3"/>
                  </a:cubicBezTo>
                  <a:cubicBezTo>
                    <a:pt x="702" y="2"/>
                    <a:pt x="705" y="0"/>
                    <a:pt x="706" y="0"/>
                  </a:cubicBezTo>
                  <a:cubicBezTo>
                    <a:pt x="707" y="0"/>
                    <a:pt x="709" y="2"/>
                    <a:pt x="710" y="3"/>
                  </a:cubicBezTo>
                  <a:cubicBezTo>
                    <a:pt x="711" y="3"/>
                    <a:pt x="712" y="5"/>
                    <a:pt x="714" y="5"/>
                  </a:cubicBezTo>
                  <a:cubicBezTo>
                    <a:pt x="714" y="5"/>
                    <a:pt x="717" y="3"/>
                    <a:pt x="718" y="3"/>
                  </a:cubicBezTo>
                  <a:cubicBezTo>
                    <a:pt x="719" y="3"/>
                    <a:pt x="720" y="5"/>
                    <a:pt x="721" y="5"/>
                  </a:cubicBezTo>
                  <a:cubicBezTo>
                    <a:pt x="723" y="5"/>
                    <a:pt x="724" y="7"/>
                    <a:pt x="725" y="7"/>
                  </a:cubicBezTo>
                  <a:cubicBezTo>
                    <a:pt x="726" y="7"/>
                    <a:pt x="729" y="6"/>
                    <a:pt x="729" y="5"/>
                  </a:cubicBezTo>
                  <a:cubicBezTo>
                    <a:pt x="730" y="5"/>
                    <a:pt x="732" y="3"/>
                    <a:pt x="733" y="3"/>
                  </a:cubicBezTo>
                  <a:cubicBezTo>
                    <a:pt x="734" y="3"/>
                    <a:pt x="736" y="5"/>
                    <a:pt x="737" y="5"/>
                  </a:cubicBezTo>
                  <a:cubicBezTo>
                    <a:pt x="738" y="5"/>
                    <a:pt x="740" y="3"/>
                    <a:pt x="741" y="3"/>
                  </a:cubicBezTo>
                  <a:cubicBezTo>
                    <a:pt x="742" y="3"/>
                    <a:pt x="744" y="6"/>
                    <a:pt x="745" y="6"/>
                  </a:cubicBezTo>
                  <a:cubicBezTo>
                    <a:pt x="746" y="5"/>
                    <a:pt x="748" y="3"/>
                    <a:pt x="749" y="3"/>
                  </a:cubicBezTo>
                  <a:cubicBezTo>
                    <a:pt x="750" y="3"/>
                    <a:pt x="752" y="6"/>
                    <a:pt x="753" y="6"/>
                  </a:cubicBezTo>
                  <a:cubicBezTo>
                    <a:pt x="754" y="6"/>
                    <a:pt x="755" y="4"/>
                    <a:pt x="757" y="4"/>
                  </a:cubicBezTo>
                  <a:cubicBezTo>
                    <a:pt x="758" y="4"/>
                    <a:pt x="759" y="6"/>
                    <a:pt x="761" y="6"/>
                  </a:cubicBezTo>
                  <a:cubicBezTo>
                    <a:pt x="762" y="6"/>
                    <a:pt x="764" y="4"/>
                    <a:pt x="765" y="4"/>
                  </a:cubicBezTo>
                  <a:cubicBezTo>
                    <a:pt x="765" y="4"/>
                    <a:pt x="768" y="6"/>
                    <a:pt x="768" y="6"/>
                  </a:cubicBezTo>
                  <a:cubicBezTo>
                    <a:pt x="768" y="7"/>
                    <a:pt x="764" y="7"/>
                    <a:pt x="764" y="8"/>
                  </a:cubicBezTo>
                  <a:cubicBezTo>
                    <a:pt x="765" y="9"/>
                    <a:pt x="768" y="9"/>
                    <a:pt x="768" y="10"/>
                  </a:cubicBezTo>
                  <a:cubicBezTo>
                    <a:pt x="768" y="11"/>
                    <a:pt x="764" y="12"/>
                    <a:pt x="764" y="12"/>
                  </a:cubicBezTo>
                  <a:cubicBezTo>
                    <a:pt x="764" y="13"/>
                    <a:pt x="768" y="15"/>
                    <a:pt x="768" y="15"/>
                  </a:cubicBezTo>
                  <a:cubicBezTo>
                    <a:pt x="769" y="15"/>
                    <a:pt x="770" y="13"/>
                    <a:pt x="772" y="13"/>
                  </a:cubicBezTo>
                  <a:cubicBezTo>
                    <a:pt x="772" y="12"/>
                    <a:pt x="768" y="11"/>
                    <a:pt x="768" y="10"/>
                  </a:cubicBezTo>
                  <a:cubicBezTo>
                    <a:pt x="768" y="10"/>
                    <a:pt x="772" y="9"/>
                    <a:pt x="772" y="8"/>
                  </a:cubicBezTo>
                  <a:cubicBezTo>
                    <a:pt x="773" y="7"/>
                    <a:pt x="775" y="7"/>
                    <a:pt x="776" y="6"/>
                  </a:cubicBezTo>
                  <a:cubicBezTo>
                    <a:pt x="775" y="6"/>
                    <a:pt x="774" y="4"/>
                    <a:pt x="773" y="4"/>
                  </a:cubicBezTo>
                  <a:cubicBezTo>
                    <a:pt x="773" y="4"/>
                    <a:pt x="776" y="2"/>
                    <a:pt x="777" y="2"/>
                  </a:cubicBezTo>
                  <a:cubicBezTo>
                    <a:pt x="778" y="2"/>
                    <a:pt x="779" y="4"/>
                    <a:pt x="780" y="4"/>
                  </a:cubicBezTo>
                  <a:cubicBezTo>
                    <a:pt x="781" y="4"/>
                    <a:pt x="784" y="2"/>
                    <a:pt x="784" y="2"/>
                  </a:cubicBezTo>
                  <a:cubicBezTo>
                    <a:pt x="785" y="2"/>
                    <a:pt x="788" y="4"/>
                    <a:pt x="788" y="4"/>
                  </a:cubicBezTo>
                  <a:cubicBezTo>
                    <a:pt x="788" y="4"/>
                    <a:pt x="784" y="6"/>
                    <a:pt x="784" y="6"/>
                  </a:cubicBezTo>
                  <a:cubicBezTo>
                    <a:pt x="785" y="7"/>
                    <a:pt x="787" y="8"/>
                    <a:pt x="788" y="9"/>
                  </a:cubicBezTo>
                  <a:cubicBezTo>
                    <a:pt x="789" y="9"/>
                    <a:pt x="791" y="6"/>
                    <a:pt x="792" y="6"/>
                  </a:cubicBezTo>
                  <a:cubicBezTo>
                    <a:pt x="793" y="6"/>
                    <a:pt x="795" y="9"/>
                    <a:pt x="796" y="9"/>
                  </a:cubicBezTo>
                  <a:cubicBezTo>
                    <a:pt x="797" y="9"/>
                    <a:pt x="799" y="7"/>
                    <a:pt x="800" y="7"/>
                  </a:cubicBezTo>
                  <a:cubicBezTo>
                    <a:pt x="804" y="4"/>
                    <a:pt x="804" y="4"/>
                    <a:pt x="804" y="4"/>
                  </a:cubicBezTo>
                  <a:cubicBezTo>
                    <a:pt x="804" y="4"/>
                    <a:pt x="807" y="2"/>
                    <a:pt x="808" y="2"/>
                  </a:cubicBezTo>
                  <a:cubicBezTo>
                    <a:pt x="809" y="2"/>
                    <a:pt x="810" y="5"/>
                    <a:pt x="812" y="5"/>
                  </a:cubicBezTo>
                  <a:cubicBezTo>
                    <a:pt x="813" y="5"/>
                    <a:pt x="815" y="2"/>
                    <a:pt x="816" y="3"/>
                  </a:cubicBezTo>
                  <a:cubicBezTo>
                    <a:pt x="817" y="3"/>
                    <a:pt x="818" y="5"/>
                    <a:pt x="820" y="5"/>
                  </a:cubicBezTo>
                  <a:cubicBezTo>
                    <a:pt x="821" y="5"/>
                    <a:pt x="823" y="3"/>
                    <a:pt x="824" y="3"/>
                  </a:cubicBezTo>
                  <a:cubicBezTo>
                    <a:pt x="824" y="3"/>
                    <a:pt x="827" y="5"/>
                    <a:pt x="827" y="5"/>
                  </a:cubicBezTo>
                  <a:cubicBezTo>
                    <a:pt x="828" y="5"/>
                    <a:pt x="830" y="7"/>
                    <a:pt x="831" y="7"/>
                  </a:cubicBezTo>
                  <a:cubicBezTo>
                    <a:pt x="832" y="7"/>
                    <a:pt x="835" y="5"/>
                    <a:pt x="835" y="5"/>
                  </a:cubicBezTo>
                  <a:cubicBezTo>
                    <a:pt x="836" y="5"/>
                    <a:pt x="838" y="3"/>
                    <a:pt x="839" y="3"/>
                  </a:cubicBezTo>
                  <a:cubicBezTo>
                    <a:pt x="840" y="3"/>
                    <a:pt x="842" y="5"/>
                    <a:pt x="843" y="5"/>
                  </a:cubicBezTo>
                  <a:cubicBezTo>
                    <a:pt x="844" y="5"/>
                    <a:pt x="847" y="3"/>
                    <a:pt x="847" y="3"/>
                  </a:cubicBezTo>
                  <a:cubicBezTo>
                    <a:pt x="848" y="3"/>
                    <a:pt x="850" y="5"/>
                    <a:pt x="851" y="5"/>
                  </a:cubicBezTo>
                  <a:cubicBezTo>
                    <a:pt x="852" y="6"/>
                    <a:pt x="854" y="8"/>
                    <a:pt x="855" y="8"/>
                  </a:cubicBezTo>
                  <a:cubicBezTo>
                    <a:pt x="855" y="8"/>
                    <a:pt x="859" y="6"/>
                    <a:pt x="859" y="5"/>
                  </a:cubicBezTo>
                  <a:cubicBezTo>
                    <a:pt x="859" y="5"/>
                    <a:pt x="855" y="3"/>
                    <a:pt x="855" y="3"/>
                  </a:cubicBezTo>
                  <a:cubicBezTo>
                    <a:pt x="856" y="3"/>
                    <a:pt x="858" y="1"/>
                    <a:pt x="859" y="1"/>
                  </a:cubicBezTo>
                  <a:cubicBezTo>
                    <a:pt x="860" y="1"/>
                    <a:pt x="862" y="3"/>
                    <a:pt x="863" y="3"/>
                  </a:cubicBezTo>
                  <a:cubicBezTo>
                    <a:pt x="864" y="4"/>
                    <a:pt x="866" y="5"/>
                    <a:pt x="867" y="6"/>
                  </a:cubicBezTo>
                  <a:cubicBezTo>
                    <a:pt x="867" y="6"/>
                    <a:pt x="870" y="8"/>
                    <a:pt x="870" y="8"/>
                  </a:cubicBezTo>
                  <a:cubicBezTo>
                    <a:pt x="872" y="8"/>
                    <a:pt x="873" y="10"/>
                    <a:pt x="874" y="10"/>
                  </a:cubicBezTo>
                  <a:cubicBezTo>
                    <a:pt x="875" y="10"/>
                    <a:pt x="877" y="8"/>
                    <a:pt x="878" y="8"/>
                  </a:cubicBezTo>
                  <a:cubicBezTo>
                    <a:pt x="880" y="8"/>
                    <a:pt x="881" y="7"/>
                    <a:pt x="882" y="6"/>
                  </a:cubicBezTo>
                  <a:cubicBezTo>
                    <a:pt x="883" y="6"/>
                    <a:pt x="885" y="4"/>
                    <a:pt x="886" y="4"/>
                  </a:cubicBezTo>
                  <a:cubicBezTo>
                    <a:pt x="887" y="4"/>
                    <a:pt x="889" y="6"/>
                    <a:pt x="890" y="6"/>
                  </a:cubicBezTo>
                  <a:cubicBezTo>
                    <a:pt x="892" y="6"/>
                    <a:pt x="893" y="4"/>
                    <a:pt x="894" y="4"/>
                  </a:cubicBezTo>
                  <a:cubicBezTo>
                    <a:pt x="896" y="4"/>
                    <a:pt x="897" y="6"/>
                    <a:pt x="898" y="6"/>
                  </a:cubicBezTo>
                  <a:cubicBezTo>
                    <a:pt x="899" y="6"/>
                    <a:pt x="901" y="4"/>
                    <a:pt x="902" y="4"/>
                  </a:cubicBezTo>
                  <a:cubicBezTo>
                    <a:pt x="903" y="4"/>
                    <a:pt x="905" y="6"/>
                    <a:pt x="906" y="6"/>
                  </a:cubicBezTo>
                  <a:cubicBezTo>
                    <a:pt x="907" y="6"/>
                    <a:pt x="909" y="5"/>
                    <a:pt x="910" y="4"/>
                  </a:cubicBezTo>
                  <a:cubicBezTo>
                    <a:pt x="911" y="4"/>
                    <a:pt x="913" y="2"/>
                    <a:pt x="914" y="2"/>
                  </a:cubicBezTo>
                  <a:cubicBezTo>
                    <a:pt x="914" y="2"/>
                    <a:pt x="918" y="4"/>
                    <a:pt x="918" y="4"/>
                  </a:cubicBezTo>
                  <a:cubicBezTo>
                    <a:pt x="918" y="5"/>
                    <a:pt x="914" y="7"/>
                    <a:pt x="914" y="7"/>
                  </a:cubicBezTo>
                  <a:cubicBezTo>
                    <a:pt x="915" y="7"/>
                    <a:pt x="916" y="9"/>
                    <a:pt x="917" y="9"/>
                  </a:cubicBezTo>
                  <a:cubicBezTo>
                    <a:pt x="918" y="9"/>
                    <a:pt x="921" y="7"/>
                    <a:pt x="922" y="7"/>
                  </a:cubicBezTo>
                  <a:cubicBezTo>
                    <a:pt x="923" y="6"/>
                    <a:pt x="924" y="5"/>
                    <a:pt x="926" y="5"/>
                  </a:cubicBezTo>
                  <a:cubicBezTo>
                    <a:pt x="927" y="4"/>
                    <a:pt x="928" y="3"/>
                    <a:pt x="930" y="2"/>
                  </a:cubicBezTo>
                  <a:cubicBezTo>
                    <a:pt x="930" y="2"/>
                    <a:pt x="933" y="5"/>
                    <a:pt x="934" y="5"/>
                  </a:cubicBezTo>
                  <a:cubicBezTo>
                    <a:pt x="934" y="5"/>
                    <a:pt x="937" y="3"/>
                    <a:pt x="938" y="3"/>
                  </a:cubicBezTo>
                  <a:cubicBezTo>
                    <a:pt x="938" y="2"/>
                    <a:pt x="941" y="1"/>
                    <a:pt x="942" y="1"/>
                  </a:cubicBezTo>
                  <a:cubicBezTo>
                    <a:pt x="942" y="1"/>
                    <a:pt x="945" y="3"/>
                    <a:pt x="945" y="3"/>
                  </a:cubicBezTo>
                  <a:cubicBezTo>
                    <a:pt x="946" y="3"/>
                    <a:pt x="948" y="5"/>
                    <a:pt x="949" y="5"/>
                  </a:cubicBezTo>
                  <a:cubicBezTo>
                    <a:pt x="950" y="5"/>
                    <a:pt x="952" y="3"/>
                    <a:pt x="953" y="3"/>
                  </a:cubicBezTo>
                  <a:cubicBezTo>
                    <a:pt x="955" y="3"/>
                    <a:pt x="956" y="5"/>
                    <a:pt x="957" y="5"/>
                  </a:cubicBezTo>
                  <a:cubicBezTo>
                    <a:pt x="958" y="5"/>
                    <a:pt x="959" y="7"/>
                    <a:pt x="961" y="7"/>
                  </a:cubicBezTo>
                  <a:cubicBezTo>
                    <a:pt x="962" y="7"/>
                    <a:pt x="964" y="6"/>
                    <a:pt x="965" y="5"/>
                  </a:cubicBezTo>
                  <a:cubicBezTo>
                    <a:pt x="966" y="5"/>
                    <a:pt x="968" y="3"/>
                    <a:pt x="969" y="3"/>
                  </a:cubicBezTo>
                  <a:cubicBezTo>
                    <a:pt x="970" y="3"/>
                    <a:pt x="972" y="5"/>
                    <a:pt x="973" y="5"/>
                  </a:cubicBezTo>
                  <a:cubicBezTo>
                    <a:pt x="974" y="5"/>
                    <a:pt x="976" y="3"/>
                    <a:pt x="977" y="3"/>
                  </a:cubicBezTo>
                  <a:cubicBezTo>
                    <a:pt x="977" y="3"/>
                    <a:pt x="981" y="5"/>
                    <a:pt x="981" y="6"/>
                  </a:cubicBezTo>
                  <a:cubicBezTo>
                    <a:pt x="981" y="6"/>
                    <a:pt x="977" y="8"/>
                    <a:pt x="976" y="8"/>
                  </a:cubicBezTo>
                  <a:cubicBezTo>
                    <a:pt x="978" y="8"/>
                    <a:pt x="979" y="10"/>
                    <a:pt x="980" y="10"/>
                  </a:cubicBezTo>
                  <a:cubicBezTo>
                    <a:pt x="981" y="10"/>
                    <a:pt x="983" y="8"/>
                    <a:pt x="984" y="8"/>
                  </a:cubicBezTo>
                  <a:cubicBezTo>
                    <a:pt x="986" y="7"/>
                    <a:pt x="987" y="6"/>
                    <a:pt x="988" y="6"/>
                  </a:cubicBezTo>
                  <a:cubicBezTo>
                    <a:pt x="989" y="5"/>
                    <a:pt x="992" y="4"/>
                    <a:pt x="993" y="4"/>
                  </a:cubicBezTo>
                  <a:cubicBezTo>
                    <a:pt x="994" y="4"/>
                    <a:pt x="995" y="6"/>
                    <a:pt x="996" y="6"/>
                  </a:cubicBezTo>
                  <a:cubicBezTo>
                    <a:pt x="997" y="6"/>
                    <a:pt x="1000" y="4"/>
                    <a:pt x="1000" y="4"/>
                  </a:cubicBezTo>
                  <a:cubicBezTo>
                    <a:pt x="1002" y="4"/>
                    <a:pt x="1003" y="6"/>
                    <a:pt x="1004" y="6"/>
                  </a:cubicBezTo>
                  <a:cubicBezTo>
                    <a:pt x="1005" y="6"/>
                    <a:pt x="1007" y="8"/>
                    <a:pt x="1008" y="8"/>
                  </a:cubicBezTo>
                  <a:cubicBezTo>
                    <a:pt x="1008" y="8"/>
                    <a:pt x="1012" y="6"/>
                    <a:pt x="1012" y="6"/>
                  </a:cubicBezTo>
                  <a:cubicBezTo>
                    <a:pt x="1012" y="6"/>
                    <a:pt x="1008" y="4"/>
                    <a:pt x="1008" y="4"/>
                  </a:cubicBezTo>
                  <a:cubicBezTo>
                    <a:pt x="1010" y="4"/>
                    <a:pt x="1011" y="2"/>
                    <a:pt x="1012" y="2"/>
                  </a:cubicBezTo>
                  <a:cubicBezTo>
                    <a:pt x="1013" y="2"/>
                    <a:pt x="1015" y="4"/>
                    <a:pt x="1016" y="4"/>
                  </a:cubicBezTo>
                  <a:cubicBezTo>
                    <a:pt x="1017" y="4"/>
                    <a:pt x="1020" y="2"/>
                    <a:pt x="1020" y="2"/>
                  </a:cubicBezTo>
                  <a:cubicBezTo>
                    <a:pt x="1021" y="2"/>
                    <a:pt x="1024" y="4"/>
                    <a:pt x="1024" y="4"/>
                  </a:cubicBezTo>
                  <a:cubicBezTo>
                    <a:pt x="1024" y="4"/>
                    <a:pt x="1020" y="6"/>
                    <a:pt x="1020" y="6"/>
                  </a:cubicBezTo>
                  <a:cubicBezTo>
                    <a:pt x="1021" y="6"/>
                    <a:pt x="1022" y="9"/>
                    <a:pt x="1024" y="9"/>
                  </a:cubicBezTo>
                  <a:cubicBezTo>
                    <a:pt x="1025" y="9"/>
                    <a:pt x="1027" y="7"/>
                    <a:pt x="1028" y="7"/>
                  </a:cubicBezTo>
                  <a:cubicBezTo>
                    <a:pt x="1029" y="6"/>
                    <a:pt x="1031" y="5"/>
                    <a:pt x="1032" y="4"/>
                  </a:cubicBezTo>
                  <a:cubicBezTo>
                    <a:pt x="1033" y="4"/>
                    <a:pt x="1035" y="2"/>
                    <a:pt x="1036" y="2"/>
                  </a:cubicBezTo>
                  <a:cubicBezTo>
                    <a:pt x="1037" y="2"/>
                    <a:pt x="1039" y="5"/>
                    <a:pt x="1040" y="5"/>
                  </a:cubicBezTo>
                  <a:cubicBezTo>
                    <a:pt x="1041" y="5"/>
                    <a:pt x="1042" y="2"/>
                    <a:pt x="1044" y="2"/>
                  </a:cubicBezTo>
                  <a:cubicBezTo>
                    <a:pt x="1045" y="3"/>
                    <a:pt x="1046" y="5"/>
                    <a:pt x="1047" y="5"/>
                  </a:cubicBezTo>
                  <a:cubicBezTo>
                    <a:pt x="1049" y="5"/>
                    <a:pt x="1050" y="3"/>
                    <a:pt x="1052" y="3"/>
                  </a:cubicBezTo>
                  <a:cubicBezTo>
                    <a:pt x="1053" y="3"/>
                    <a:pt x="1054" y="5"/>
                    <a:pt x="1055" y="5"/>
                  </a:cubicBezTo>
                  <a:cubicBezTo>
                    <a:pt x="1056" y="5"/>
                    <a:pt x="1059" y="3"/>
                    <a:pt x="1059" y="3"/>
                  </a:cubicBezTo>
                  <a:cubicBezTo>
                    <a:pt x="1061" y="3"/>
                    <a:pt x="1062" y="4"/>
                    <a:pt x="1063" y="5"/>
                  </a:cubicBezTo>
                  <a:cubicBezTo>
                    <a:pt x="1067" y="7"/>
                    <a:pt x="1067" y="7"/>
                    <a:pt x="1067" y="7"/>
                  </a:cubicBezTo>
                  <a:cubicBezTo>
                    <a:pt x="1068" y="8"/>
                    <a:pt x="1069" y="9"/>
                    <a:pt x="1071" y="10"/>
                  </a:cubicBezTo>
                  <a:cubicBezTo>
                    <a:pt x="1072" y="9"/>
                    <a:pt x="1073" y="7"/>
                    <a:pt x="1075" y="7"/>
                  </a:cubicBezTo>
                  <a:cubicBezTo>
                    <a:pt x="1075" y="7"/>
                    <a:pt x="1078" y="10"/>
                    <a:pt x="1078" y="10"/>
                  </a:cubicBezTo>
                  <a:cubicBezTo>
                    <a:pt x="1079" y="10"/>
                    <a:pt x="1083" y="8"/>
                    <a:pt x="1083" y="8"/>
                  </a:cubicBezTo>
                  <a:cubicBezTo>
                    <a:pt x="1083" y="7"/>
                    <a:pt x="1079" y="5"/>
                    <a:pt x="1079" y="5"/>
                  </a:cubicBezTo>
                  <a:cubicBezTo>
                    <a:pt x="1079" y="5"/>
                    <a:pt x="1078" y="6"/>
                    <a:pt x="1077" y="6"/>
                  </a:cubicBezTo>
                  <a:cubicBezTo>
                    <a:pt x="1076" y="7"/>
                    <a:pt x="1075" y="7"/>
                    <a:pt x="1075" y="7"/>
                  </a:cubicBezTo>
                  <a:cubicBezTo>
                    <a:pt x="1074" y="7"/>
                    <a:pt x="1071" y="6"/>
                    <a:pt x="1071" y="5"/>
                  </a:cubicBezTo>
                  <a:cubicBezTo>
                    <a:pt x="1071" y="5"/>
                    <a:pt x="1075" y="3"/>
                    <a:pt x="1075" y="3"/>
                  </a:cubicBezTo>
                  <a:cubicBezTo>
                    <a:pt x="1076" y="3"/>
                    <a:pt x="1077" y="5"/>
                    <a:pt x="1079" y="5"/>
                  </a:cubicBezTo>
                  <a:cubicBezTo>
                    <a:pt x="1080" y="5"/>
                    <a:pt x="1082" y="3"/>
                    <a:pt x="1083" y="3"/>
                  </a:cubicBezTo>
                  <a:cubicBezTo>
                    <a:pt x="1084" y="3"/>
                    <a:pt x="1085" y="5"/>
                    <a:pt x="1087" y="5"/>
                  </a:cubicBezTo>
                  <a:cubicBezTo>
                    <a:pt x="1088" y="6"/>
                    <a:pt x="1089" y="8"/>
                    <a:pt x="1090" y="8"/>
                  </a:cubicBezTo>
                  <a:cubicBezTo>
                    <a:pt x="1091" y="8"/>
                    <a:pt x="1094" y="6"/>
                    <a:pt x="1095" y="6"/>
                  </a:cubicBezTo>
                  <a:cubicBezTo>
                    <a:pt x="1095" y="5"/>
                    <a:pt x="1097" y="4"/>
                    <a:pt x="1099" y="4"/>
                  </a:cubicBezTo>
                  <a:cubicBezTo>
                    <a:pt x="1100" y="3"/>
                    <a:pt x="1101" y="6"/>
                    <a:pt x="1102" y="6"/>
                  </a:cubicBezTo>
                  <a:cubicBezTo>
                    <a:pt x="1104" y="6"/>
                    <a:pt x="1105" y="4"/>
                    <a:pt x="1106" y="4"/>
                  </a:cubicBezTo>
                  <a:cubicBezTo>
                    <a:pt x="1108" y="4"/>
                    <a:pt x="1109" y="6"/>
                    <a:pt x="1110" y="6"/>
                  </a:cubicBezTo>
                  <a:cubicBezTo>
                    <a:pt x="1111" y="6"/>
                    <a:pt x="1113" y="8"/>
                    <a:pt x="1114" y="8"/>
                  </a:cubicBezTo>
                  <a:cubicBezTo>
                    <a:pt x="1115" y="8"/>
                    <a:pt x="1117" y="6"/>
                    <a:pt x="1118" y="6"/>
                  </a:cubicBezTo>
                  <a:cubicBezTo>
                    <a:pt x="1119" y="6"/>
                    <a:pt x="1121" y="4"/>
                    <a:pt x="1122" y="4"/>
                  </a:cubicBezTo>
                  <a:cubicBezTo>
                    <a:pt x="1123" y="4"/>
                    <a:pt x="1125" y="6"/>
                    <a:pt x="1126" y="6"/>
                  </a:cubicBezTo>
                  <a:cubicBezTo>
                    <a:pt x="1127" y="6"/>
                    <a:pt x="1129" y="4"/>
                    <a:pt x="1130" y="4"/>
                  </a:cubicBezTo>
                  <a:cubicBezTo>
                    <a:pt x="1131" y="4"/>
                    <a:pt x="1133" y="6"/>
                    <a:pt x="1134" y="6"/>
                  </a:cubicBezTo>
                  <a:cubicBezTo>
                    <a:pt x="1134" y="6"/>
                    <a:pt x="1137" y="4"/>
                    <a:pt x="1138" y="4"/>
                  </a:cubicBezTo>
                  <a:cubicBezTo>
                    <a:pt x="1139" y="5"/>
                    <a:pt x="1141" y="6"/>
                    <a:pt x="1142" y="7"/>
                  </a:cubicBezTo>
                  <a:cubicBezTo>
                    <a:pt x="1142" y="7"/>
                    <a:pt x="1145" y="8"/>
                    <a:pt x="1145" y="9"/>
                  </a:cubicBezTo>
                  <a:cubicBezTo>
                    <a:pt x="1146" y="9"/>
                    <a:pt x="1141" y="10"/>
                    <a:pt x="1141" y="11"/>
                  </a:cubicBezTo>
                  <a:cubicBezTo>
                    <a:pt x="1141" y="11"/>
                    <a:pt x="1144" y="13"/>
                    <a:pt x="1145" y="13"/>
                  </a:cubicBezTo>
                  <a:cubicBezTo>
                    <a:pt x="1146" y="13"/>
                    <a:pt x="1148" y="15"/>
                    <a:pt x="1149" y="15"/>
                  </a:cubicBezTo>
                  <a:cubicBezTo>
                    <a:pt x="1150" y="15"/>
                    <a:pt x="1152" y="13"/>
                    <a:pt x="1153" y="13"/>
                  </a:cubicBezTo>
                  <a:cubicBezTo>
                    <a:pt x="1154" y="14"/>
                    <a:pt x="1155" y="15"/>
                    <a:pt x="1157" y="15"/>
                  </a:cubicBezTo>
                  <a:cubicBezTo>
                    <a:pt x="1156" y="15"/>
                    <a:pt x="1161" y="14"/>
                    <a:pt x="1161" y="13"/>
                  </a:cubicBezTo>
                  <a:cubicBezTo>
                    <a:pt x="1161" y="13"/>
                    <a:pt x="1157" y="11"/>
                    <a:pt x="1157" y="11"/>
                  </a:cubicBezTo>
                  <a:cubicBezTo>
                    <a:pt x="1157" y="11"/>
                    <a:pt x="1153" y="13"/>
                    <a:pt x="1153" y="13"/>
                  </a:cubicBezTo>
                  <a:cubicBezTo>
                    <a:pt x="1152" y="13"/>
                    <a:pt x="1149" y="11"/>
                    <a:pt x="1149" y="11"/>
                  </a:cubicBezTo>
                  <a:cubicBezTo>
                    <a:pt x="1149" y="11"/>
                    <a:pt x="1145" y="9"/>
                    <a:pt x="1145" y="9"/>
                  </a:cubicBezTo>
                  <a:cubicBezTo>
                    <a:pt x="1145" y="8"/>
                    <a:pt x="1150" y="7"/>
                    <a:pt x="1149" y="7"/>
                  </a:cubicBezTo>
                  <a:cubicBezTo>
                    <a:pt x="1149" y="6"/>
                    <a:pt x="1146" y="5"/>
                    <a:pt x="1146" y="4"/>
                  </a:cubicBezTo>
                  <a:cubicBezTo>
                    <a:pt x="1145" y="4"/>
                    <a:pt x="1150" y="3"/>
                    <a:pt x="1150" y="2"/>
                  </a:cubicBezTo>
                  <a:cubicBezTo>
                    <a:pt x="1154" y="5"/>
                    <a:pt x="1154" y="5"/>
                    <a:pt x="1154" y="5"/>
                  </a:cubicBezTo>
                  <a:cubicBezTo>
                    <a:pt x="1154" y="5"/>
                    <a:pt x="1157" y="7"/>
                    <a:pt x="1157" y="7"/>
                  </a:cubicBezTo>
                  <a:cubicBezTo>
                    <a:pt x="1158" y="7"/>
                    <a:pt x="1161" y="5"/>
                    <a:pt x="1161" y="5"/>
                  </a:cubicBezTo>
                  <a:cubicBezTo>
                    <a:pt x="1162" y="4"/>
                    <a:pt x="1164" y="3"/>
                    <a:pt x="1165" y="3"/>
                  </a:cubicBezTo>
                  <a:cubicBezTo>
                    <a:pt x="1166" y="2"/>
                    <a:pt x="1168" y="5"/>
                    <a:pt x="1169" y="5"/>
                  </a:cubicBezTo>
                  <a:cubicBezTo>
                    <a:pt x="1170" y="5"/>
                    <a:pt x="1172" y="7"/>
                    <a:pt x="1173" y="7"/>
                  </a:cubicBezTo>
                  <a:cubicBezTo>
                    <a:pt x="1174" y="7"/>
                    <a:pt x="1176" y="5"/>
                    <a:pt x="1177" y="5"/>
                  </a:cubicBezTo>
                  <a:cubicBezTo>
                    <a:pt x="1178" y="5"/>
                    <a:pt x="1180" y="3"/>
                    <a:pt x="1181" y="3"/>
                  </a:cubicBezTo>
                  <a:cubicBezTo>
                    <a:pt x="1182" y="3"/>
                    <a:pt x="1184" y="5"/>
                    <a:pt x="1185" y="5"/>
                  </a:cubicBezTo>
                  <a:cubicBezTo>
                    <a:pt x="1186" y="5"/>
                    <a:pt x="1188" y="3"/>
                    <a:pt x="1189" y="3"/>
                  </a:cubicBezTo>
                  <a:cubicBezTo>
                    <a:pt x="1190" y="3"/>
                    <a:pt x="1192" y="5"/>
                    <a:pt x="1193" y="5"/>
                  </a:cubicBezTo>
                  <a:cubicBezTo>
                    <a:pt x="1193" y="6"/>
                    <a:pt x="1196" y="8"/>
                    <a:pt x="1196" y="8"/>
                  </a:cubicBezTo>
                  <a:cubicBezTo>
                    <a:pt x="1197" y="8"/>
                    <a:pt x="1200" y="6"/>
                    <a:pt x="1201" y="5"/>
                  </a:cubicBezTo>
                  <a:cubicBezTo>
                    <a:pt x="1201" y="5"/>
                    <a:pt x="1204" y="3"/>
                    <a:pt x="1205" y="3"/>
                  </a:cubicBezTo>
                  <a:cubicBezTo>
                    <a:pt x="1205" y="3"/>
                    <a:pt x="1208" y="5"/>
                    <a:pt x="1208" y="6"/>
                  </a:cubicBezTo>
                  <a:cubicBezTo>
                    <a:pt x="1208" y="6"/>
                    <a:pt x="1205" y="8"/>
                    <a:pt x="1204" y="8"/>
                  </a:cubicBezTo>
                  <a:cubicBezTo>
                    <a:pt x="1206" y="8"/>
                    <a:pt x="1207" y="10"/>
                    <a:pt x="1208" y="10"/>
                  </a:cubicBezTo>
                  <a:cubicBezTo>
                    <a:pt x="1208" y="10"/>
                    <a:pt x="1212" y="8"/>
                    <a:pt x="1212" y="8"/>
                  </a:cubicBezTo>
                  <a:cubicBezTo>
                    <a:pt x="1212" y="8"/>
                    <a:pt x="1211" y="7"/>
                    <a:pt x="1210" y="7"/>
                  </a:cubicBezTo>
                  <a:cubicBezTo>
                    <a:pt x="1209" y="6"/>
                    <a:pt x="1208" y="6"/>
                    <a:pt x="1208" y="6"/>
                  </a:cubicBezTo>
                  <a:cubicBezTo>
                    <a:pt x="1209" y="5"/>
                    <a:pt x="1212" y="3"/>
                    <a:pt x="1213" y="3"/>
                  </a:cubicBezTo>
                  <a:cubicBezTo>
                    <a:pt x="1213" y="4"/>
                    <a:pt x="1216" y="6"/>
                    <a:pt x="1216" y="6"/>
                  </a:cubicBezTo>
                  <a:cubicBezTo>
                    <a:pt x="1218" y="5"/>
                    <a:pt x="1219" y="4"/>
                    <a:pt x="1220" y="4"/>
                  </a:cubicBezTo>
                  <a:cubicBezTo>
                    <a:pt x="1221" y="3"/>
                    <a:pt x="1224" y="1"/>
                    <a:pt x="1224" y="2"/>
                  </a:cubicBezTo>
                  <a:cubicBezTo>
                    <a:pt x="1226" y="2"/>
                    <a:pt x="1227" y="3"/>
                    <a:pt x="1228" y="4"/>
                  </a:cubicBezTo>
                  <a:cubicBezTo>
                    <a:pt x="1232" y="6"/>
                    <a:pt x="1232" y="6"/>
                    <a:pt x="1232" y="6"/>
                  </a:cubicBezTo>
                  <a:cubicBezTo>
                    <a:pt x="1236" y="8"/>
                    <a:pt x="1236" y="8"/>
                    <a:pt x="1236" y="8"/>
                  </a:cubicBezTo>
                  <a:cubicBezTo>
                    <a:pt x="1236" y="9"/>
                    <a:pt x="1239" y="11"/>
                    <a:pt x="1239" y="11"/>
                  </a:cubicBezTo>
                  <a:cubicBezTo>
                    <a:pt x="1240" y="11"/>
                    <a:pt x="1243" y="9"/>
                    <a:pt x="1244" y="8"/>
                  </a:cubicBezTo>
                  <a:cubicBezTo>
                    <a:pt x="1248" y="6"/>
                    <a:pt x="1248" y="6"/>
                    <a:pt x="1248" y="6"/>
                  </a:cubicBezTo>
                  <a:cubicBezTo>
                    <a:pt x="1252" y="4"/>
                    <a:pt x="1252" y="4"/>
                    <a:pt x="1252" y="4"/>
                  </a:cubicBezTo>
                  <a:cubicBezTo>
                    <a:pt x="1253" y="4"/>
                    <a:pt x="1255" y="2"/>
                    <a:pt x="1256" y="2"/>
                  </a:cubicBezTo>
                  <a:cubicBezTo>
                    <a:pt x="1256" y="2"/>
                    <a:pt x="1259" y="4"/>
                    <a:pt x="1260" y="4"/>
                  </a:cubicBezTo>
                  <a:cubicBezTo>
                    <a:pt x="1260" y="5"/>
                    <a:pt x="1263" y="7"/>
                    <a:pt x="1263" y="7"/>
                  </a:cubicBezTo>
                  <a:cubicBezTo>
                    <a:pt x="1264" y="7"/>
                    <a:pt x="1267" y="5"/>
                    <a:pt x="1267" y="5"/>
                  </a:cubicBezTo>
                  <a:cubicBezTo>
                    <a:pt x="1268" y="4"/>
                    <a:pt x="1271" y="2"/>
                    <a:pt x="1272" y="2"/>
                  </a:cubicBezTo>
                  <a:cubicBezTo>
                    <a:pt x="1273" y="3"/>
                    <a:pt x="1275" y="4"/>
                    <a:pt x="1275" y="5"/>
                  </a:cubicBezTo>
                  <a:cubicBezTo>
                    <a:pt x="1276" y="5"/>
                    <a:pt x="1278" y="6"/>
                    <a:pt x="1279" y="7"/>
                  </a:cubicBezTo>
                  <a:cubicBezTo>
                    <a:pt x="1280" y="7"/>
                    <a:pt x="1282" y="9"/>
                    <a:pt x="1283" y="9"/>
                  </a:cubicBezTo>
                  <a:cubicBezTo>
                    <a:pt x="1284" y="9"/>
                    <a:pt x="1286" y="7"/>
                    <a:pt x="1287" y="7"/>
                  </a:cubicBezTo>
                  <a:cubicBezTo>
                    <a:pt x="1288" y="7"/>
                    <a:pt x="1290" y="9"/>
                    <a:pt x="1291" y="9"/>
                  </a:cubicBezTo>
                  <a:cubicBezTo>
                    <a:pt x="1291" y="10"/>
                    <a:pt x="1294" y="12"/>
                    <a:pt x="1294" y="12"/>
                  </a:cubicBezTo>
                  <a:cubicBezTo>
                    <a:pt x="1295" y="12"/>
                    <a:pt x="1298" y="10"/>
                    <a:pt x="1298" y="9"/>
                  </a:cubicBezTo>
                  <a:cubicBezTo>
                    <a:pt x="1298" y="9"/>
                    <a:pt x="1295" y="7"/>
                    <a:pt x="1295" y="7"/>
                  </a:cubicBezTo>
                  <a:cubicBezTo>
                    <a:pt x="1296" y="7"/>
                    <a:pt x="1298" y="5"/>
                    <a:pt x="1299" y="5"/>
                  </a:cubicBezTo>
                  <a:cubicBezTo>
                    <a:pt x="1300" y="5"/>
                    <a:pt x="1301" y="7"/>
                    <a:pt x="1303" y="7"/>
                  </a:cubicBezTo>
                  <a:cubicBezTo>
                    <a:pt x="1304" y="8"/>
                    <a:pt x="1305" y="10"/>
                    <a:pt x="1306" y="10"/>
                  </a:cubicBezTo>
                  <a:cubicBezTo>
                    <a:pt x="1307" y="10"/>
                    <a:pt x="1309" y="7"/>
                    <a:pt x="1310" y="8"/>
                  </a:cubicBezTo>
                  <a:cubicBezTo>
                    <a:pt x="1312" y="8"/>
                    <a:pt x="1313" y="10"/>
                    <a:pt x="1314" y="10"/>
                  </a:cubicBezTo>
                  <a:cubicBezTo>
                    <a:pt x="1315" y="10"/>
                    <a:pt x="1317" y="8"/>
                    <a:pt x="1318" y="8"/>
                  </a:cubicBezTo>
                  <a:cubicBezTo>
                    <a:pt x="1319" y="8"/>
                    <a:pt x="1321" y="10"/>
                    <a:pt x="1322" y="10"/>
                  </a:cubicBezTo>
                  <a:cubicBezTo>
                    <a:pt x="1323" y="10"/>
                    <a:pt x="1325" y="8"/>
                    <a:pt x="1326" y="8"/>
                  </a:cubicBezTo>
                  <a:cubicBezTo>
                    <a:pt x="1330" y="6"/>
                    <a:pt x="1330" y="6"/>
                    <a:pt x="1330" y="6"/>
                  </a:cubicBezTo>
                  <a:cubicBezTo>
                    <a:pt x="1331" y="5"/>
                    <a:pt x="1333" y="4"/>
                    <a:pt x="1334" y="4"/>
                  </a:cubicBezTo>
                  <a:cubicBezTo>
                    <a:pt x="1335" y="4"/>
                    <a:pt x="1337" y="6"/>
                    <a:pt x="1338" y="6"/>
                  </a:cubicBezTo>
                  <a:cubicBezTo>
                    <a:pt x="1339" y="6"/>
                    <a:pt x="1341" y="4"/>
                    <a:pt x="1342" y="4"/>
                  </a:cubicBezTo>
                  <a:cubicBezTo>
                    <a:pt x="1343" y="4"/>
                    <a:pt x="1345" y="5"/>
                    <a:pt x="1346" y="6"/>
                  </a:cubicBezTo>
                  <a:cubicBezTo>
                    <a:pt x="1346" y="6"/>
                    <a:pt x="1349" y="8"/>
                    <a:pt x="1350" y="8"/>
                  </a:cubicBezTo>
                  <a:cubicBezTo>
                    <a:pt x="1350" y="8"/>
                    <a:pt x="1353" y="6"/>
                    <a:pt x="1354" y="6"/>
                  </a:cubicBezTo>
                  <a:cubicBezTo>
                    <a:pt x="1354" y="6"/>
                    <a:pt x="1357" y="4"/>
                    <a:pt x="1358" y="4"/>
                  </a:cubicBezTo>
                  <a:cubicBezTo>
                    <a:pt x="1359" y="4"/>
                    <a:pt x="1360" y="6"/>
                    <a:pt x="1362" y="6"/>
                  </a:cubicBezTo>
                  <a:cubicBezTo>
                    <a:pt x="1363" y="6"/>
                    <a:pt x="1364" y="4"/>
                    <a:pt x="1366" y="4"/>
                  </a:cubicBezTo>
                  <a:cubicBezTo>
                    <a:pt x="1367" y="4"/>
                    <a:pt x="1368" y="6"/>
                    <a:pt x="1369" y="6"/>
                  </a:cubicBezTo>
                  <a:cubicBezTo>
                    <a:pt x="1371" y="6"/>
                    <a:pt x="1372" y="4"/>
                    <a:pt x="1374" y="4"/>
                  </a:cubicBezTo>
                  <a:cubicBezTo>
                    <a:pt x="1375" y="4"/>
                    <a:pt x="1376" y="7"/>
                    <a:pt x="1377" y="7"/>
                  </a:cubicBezTo>
                  <a:cubicBezTo>
                    <a:pt x="1378" y="7"/>
                    <a:pt x="1381" y="5"/>
                    <a:pt x="1381" y="5"/>
                  </a:cubicBezTo>
                  <a:cubicBezTo>
                    <a:pt x="1382" y="4"/>
                    <a:pt x="1385" y="2"/>
                    <a:pt x="1385" y="2"/>
                  </a:cubicBezTo>
                  <a:cubicBezTo>
                    <a:pt x="1386" y="2"/>
                    <a:pt x="1389" y="5"/>
                    <a:pt x="1389" y="5"/>
                  </a:cubicBezTo>
                  <a:cubicBezTo>
                    <a:pt x="1389" y="5"/>
                    <a:pt x="1385" y="7"/>
                    <a:pt x="1385" y="7"/>
                  </a:cubicBezTo>
                  <a:cubicBezTo>
                    <a:pt x="1386" y="7"/>
                    <a:pt x="1388" y="9"/>
                    <a:pt x="1389" y="9"/>
                  </a:cubicBezTo>
                  <a:cubicBezTo>
                    <a:pt x="1390" y="9"/>
                    <a:pt x="1392" y="7"/>
                    <a:pt x="1393" y="7"/>
                  </a:cubicBezTo>
                  <a:cubicBezTo>
                    <a:pt x="1394" y="7"/>
                    <a:pt x="1395" y="9"/>
                    <a:pt x="1397" y="9"/>
                  </a:cubicBezTo>
                  <a:cubicBezTo>
                    <a:pt x="1398" y="9"/>
                    <a:pt x="1400" y="7"/>
                    <a:pt x="1401" y="7"/>
                  </a:cubicBezTo>
                  <a:cubicBezTo>
                    <a:pt x="1402" y="7"/>
                    <a:pt x="1403" y="9"/>
                    <a:pt x="1405" y="9"/>
                  </a:cubicBezTo>
                  <a:cubicBezTo>
                    <a:pt x="1406" y="9"/>
                    <a:pt x="1407" y="7"/>
                    <a:pt x="1409" y="7"/>
                  </a:cubicBezTo>
                  <a:cubicBezTo>
                    <a:pt x="1409" y="7"/>
                    <a:pt x="1412" y="10"/>
                    <a:pt x="1412" y="9"/>
                  </a:cubicBezTo>
                  <a:cubicBezTo>
                    <a:pt x="1413" y="9"/>
                    <a:pt x="1416" y="8"/>
                    <a:pt x="1416" y="7"/>
                  </a:cubicBezTo>
                  <a:cubicBezTo>
                    <a:pt x="1416" y="7"/>
                    <a:pt x="1413" y="5"/>
                    <a:pt x="1413" y="5"/>
                  </a:cubicBezTo>
                  <a:cubicBezTo>
                    <a:pt x="1414" y="5"/>
                    <a:pt x="1415" y="3"/>
                    <a:pt x="1417" y="3"/>
                  </a:cubicBezTo>
                  <a:cubicBezTo>
                    <a:pt x="1418" y="3"/>
                    <a:pt x="1420" y="5"/>
                    <a:pt x="1421" y="5"/>
                  </a:cubicBezTo>
                  <a:cubicBezTo>
                    <a:pt x="1421" y="6"/>
                    <a:pt x="1424" y="8"/>
                    <a:pt x="1424" y="8"/>
                  </a:cubicBezTo>
                  <a:cubicBezTo>
                    <a:pt x="1425" y="7"/>
                    <a:pt x="1428" y="6"/>
                    <a:pt x="1428" y="5"/>
                  </a:cubicBezTo>
                  <a:cubicBezTo>
                    <a:pt x="1429" y="5"/>
                    <a:pt x="1432" y="3"/>
                    <a:pt x="1433" y="3"/>
                  </a:cubicBezTo>
                  <a:cubicBezTo>
                    <a:pt x="1433" y="3"/>
                    <a:pt x="1436" y="5"/>
                    <a:pt x="1436" y="6"/>
                  </a:cubicBezTo>
                  <a:cubicBezTo>
                    <a:pt x="1436" y="6"/>
                    <a:pt x="1432" y="8"/>
                    <a:pt x="1432" y="8"/>
                  </a:cubicBezTo>
                  <a:cubicBezTo>
                    <a:pt x="1433" y="8"/>
                    <a:pt x="1435" y="10"/>
                    <a:pt x="1436" y="10"/>
                  </a:cubicBezTo>
                  <a:cubicBezTo>
                    <a:pt x="1436" y="10"/>
                    <a:pt x="1440" y="8"/>
                    <a:pt x="1440" y="8"/>
                  </a:cubicBezTo>
                  <a:cubicBezTo>
                    <a:pt x="1440" y="8"/>
                    <a:pt x="1436" y="6"/>
                    <a:pt x="1436" y="6"/>
                  </a:cubicBezTo>
                  <a:cubicBezTo>
                    <a:pt x="1437" y="5"/>
                    <a:pt x="1439" y="3"/>
                    <a:pt x="1440" y="3"/>
                  </a:cubicBezTo>
                  <a:cubicBezTo>
                    <a:pt x="1441" y="3"/>
                    <a:pt x="1443" y="6"/>
                    <a:pt x="1444" y="6"/>
                  </a:cubicBezTo>
                  <a:cubicBezTo>
                    <a:pt x="1445" y="6"/>
                    <a:pt x="1448" y="3"/>
                    <a:pt x="1448" y="4"/>
                  </a:cubicBezTo>
                  <a:cubicBezTo>
                    <a:pt x="1449" y="4"/>
                    <a:pt x="1451" y="5"/>
                    <a:pt x="1452" y="6"/>
                  </a:cubicBezTo>
                  <a:cubicBezTo>
                    <a:pt x="1453" y="6"/>
                    <a:pt x="1455" y="8"/>
                    <a:pt x="1456" y="8"/>
                  </a:cubicBezTo>
                  <a:cubicBezTo>
                    <a:pt x="1456" y="8"/>
                    <a:pt x="1460" y="6"/>
                    <a:pt x="1460" y="6"/>
                  </a:cubicBezTo>
                  <a:cubicBezTo>
                    <a:pt x="1460" y="6"/>
                    <a:pt x="1456" y="4"/>
                    <a:pt x="1456" y="4"/>
                  </a:cubicBezTo>
                  <a:cubicBezTo>
                    <a:pt x="1457" y="4"/>
                    <a:pt x="1459" y="2"/>
                    <a:pt x="1460" y="2"/>
                  </a:cubicBezTo>
                  <a:cubicBezTo>
                    <a:pt x="1461" y="2"/>
                    <a:pt x="1463" y="4"/>
                    <a:pt x="1464" y="4"/>
                  </a:cubicBezTo>
                  <a:cubicBezTo>
                    <a:pt x="1465" y="4"/>
                    <a:pt x="1466" y="6"/>
                    <a:pt x="1468" y="6"/>
                  </a:cubicBezTo>
                  <a:cubicBezTo>
                    <a:pt x="1469" y="6"/>
                    <a:pt x="1471" y="4"/>
                    <a:pt x="1472" y="4"/>
                  </a:cubicBezTo>
                  <a:cubicBezTo>
                    <a:pt x="1473" y="4"/>
                    <a:pt x="1474" y="6"/>
                    <a:pt x="1475" y="6"/>
                  </a:cubicBezTo>
                  <a:cubicBezTo>
                    <a:pt x="1477" y="6"/>
                    <a:pt x="1478" y="4"/>
                    <a:pt x="1480" y="4"/>
                  </a:cubicBezTo>
                  <a:cubicBezTo>
                    <a:pt x="1480" y="4"/>
                    <a:pt x="1483" y="7"/>
                    <a:pt x="1483" y="6"/>
                  </a:cubicBezTo>
                  <a:cubicBezTo>
                    <a:pt x="1485" y="6"/>
                    <a:pt x="1486" y="5"/>
                    <a:pt x="1487" y="4"/>
                  </a:cubicBezTo>
                  <a:cubicBezTo>
                    <a:pt x="1488" y="4"/>
                    <a:pt x="1491" y="2"/>
                    <a:pt x="1492" y="2"/>
                  </a:cubicBezTo>
                  <a:cubicBezTo>
                    <a:pt x="1492" y="2"/>
                    <a:pt x="1495" y="4"/>
                    <a:pt x="1495" y="5"/>
                  </a:cubicBezTo>
                  <a:cubicBezTo>
                    <a:pt x="1495" y="5"/>
                    <a:pt x="1491" y="7"/>
                    <a:pt x="1491" y="7"/>
                  </a:cubicBezTo>
                  <a:cubicBezTo>
                    <a:pt x="1492" y="7"/>
                    <a:pt x="1494" y="9"/>
                    <a:pt x="1495" y="9"/>
                  </a:cubicBezTo>
                  <a:cubicBezTo>
                    <a:pt x="1496" y="9"/>
                    <a:pt x="1498" y="7"/>
                    <a:pt x="1499" y="7"/>
                  </a:cubicBezTo>
                  <a:cubicBezTo>
                    <a:pt x="1500" y="7"/>
                    <a:pt x="1503" y="5"/>
                    <a:pt x="1503" y="5"/>
                  </a:cubicBezTo>
                  <a:cubicBezTo>
                    <a:pt x="1504" y="5"/>
                    <a:pt x="1506" y="6"/>
                    <a:pt x="1507" y="7"/>
                  </a:cubicBezTo>
                  <a:cubicBezTo>
                    <a:pt x="1508" y="8"/>
                    <a:pt x="1509" y="8"/>
                    <a:pt x="1511" y="9"/>
                  </a:cubicBezTo>
                  <a:cubicBezTo>
                    <a:pt x="1509" y="9"/>
                    <a:pt x="1508" y="11"/>
                    <a:pt x="1507" y="11"/>
                  </a:cubicBezTo>
                  <a:cubicBezTo>
                    <a:pt x="1505" y="11"/>
                    <a:pt x="1504" y="9"/>
                    <a:pt x="1503" y="9"/>
                  </a:cubicBezTo>
                  <a:cubicBezTo>
                    <a:pt x="1502" y="9"/>
                    <a:pt x="1499" y="11"/>
                    <a:pt x="1499" y="11"/>
                  </a:cubicBezTo>
                  <a:cubicBezTo>
                    <a:pt x="1499" y="11"/>
                    <a:pt x="1502" y="13"/>
                    <a:pt x="1502" y="13"/>
                  </a:cubicBezTo>
                  <a:cubicBezTo>
                    <a:pt x="1504" y="13"/>
                    <a:pt x="1505" y="11"/>
                    <a:pt x="1507" y="11"/>
                  </a:cubicBezTo>
                  <a:cubicBezTo>
                    <a:pt x="1508" y="11"/>
                    <a:pt x="1509" y="13"/>
                    <a:pt x="1510" y="13"/>
                  </a:cubicBezTo>
                  <a:cubicBezTo>
                    <a:pt x="1512" y="14"/>
                    <a:pt x="1513" y="12"/>
                    <a:pt x="1514" y="11"/>
                  </a:cubicBezTo>
                  <a:cubicBezTo>
                    <a:pt x="1514" y="11"/>
                    <a:pt x="1511" y="10"/>
                    <a:pt x="1511" y="9"/>
                  </a:cubicBezTo>
                  <a:cubicBezTo>
                    <a:pt x="1511" y="9"/>
                    <a:pt x="1514" y="7"/>
                    <a:pt x="1515" y="7"/>
                  </a:cubicBezTo>
                  <a:cubicBezTo>
                    <a:pt x="1516" y="7"/>
                    <a:pt x="1518" y="5"/>
                    <a:pt x="1519" y="5"/>
                  </a:cubicBezTo>
                  <a:cubicBezTo>
                    <a:pt x="1519" y="5"/>
                    <a:pt x="1522" y="7"/>
                    <a:pt x="1523" y="7"/>
                  </a:cubicBezTo>
                  <a:cubicBezTo>
                    <a:pt x="1523" y="7"/>
                    <a:pt x="1526" y="5"/>
                    <a:pt x="1527" y="5"/>
                  </a:cubicBezTo>
                  <a:cubicBezTo>
                    <a:pt x="1527" y="5"/>
                    <a:pt x="1530" y="3"/>
                    <a:pt x="1531" y="3"/>
                  </a:cubicBezTo>
                  <a:cubicBezTo>
                    <a:pt x="1531" y="3"/>
                    <a:pt x="1534" y="5"/>
                    <a:pt x="1535" y="5"/>
                  </a:cubicBezTo>
                  <a:cubicBezTo>
                    <a:pt x="1535" y="6"/>
                    <a:pt x="1538" y="7"/>
                    <a:pt x="1538" y="7"/>
                  </a:cubicBezTo>
                  <a:cubicBezTo>
                    <a:pt x="1539" y="8"/>
                    <a:pt x="1542" y="6"/>
                    <a:pt x="1542" y="5"/>
                  </a:cubicBezTo>
                  <a:cubicBezTo>
                    <a:pt x="1543" y="5"/>
                    <a:pt x="1545" y="4"/>
                    <a:pt x="1546" y="3"/>
                  </a:cubicBezTo>
                  <a:cubicBezTo>
                    <a:pt x="1547" y="3"/>
                    <a:pt x="1549" y="6"/>
                    <a:pt x="1550" y="6"/>
                  </a:cubicBezTo>
                  <a:cubicBezTo>
                    <a:pt x="1552" y="6"/>
                    <a:pt x="1553" y="4"/>
                    <a:pt x="1554" y="3"/>
                  </a:cubicBezTo>
                  <a:cubicBezTo>
                    <a:pt x="1555" y="3"/>
                    <a:pt x="1557" y="6"/>
                    <a:pt x="1558" y="6"/>
                  </a:cubicBezTo>
                  <a:cubicBezTo>
                    <a:pt x="1559" y="6"/>
                    <a:pt x="1561" y="4"/>
                    <a:pt x="1562" y="4"/>
                  </a:cubicBezTo>
                  <a:cubicBezTo>
                    <a:pt x="1563" y="4"/>
                    <a:pt x="1565" y="6"/>
                    <a:pt x="1566" y="6"/>
                  </a:cubicBezTo>
                  <a:cubicBezTo>
                    <a:pt x="1567" y="6"/>
                    <a:pt x="1569" y="4"/>
                    <a:pt x="1570" y="4"/>
                  </a:cubicBezTo>
                  <a:cubicBezTo>
                    <a:pt x="1570" y="4"/>
                    <a:pt x="1574" y="6"/>
                    <a:pt x="1574" y="6"/>
                  </a:cubicBezTo>
                  <a:cubicBezTo>
                    <a:pt x="1574" y="7"/>
                    <a:pt x="1569" y="8"/>
                    <a:pt x="1570" y="8"/>
                  </a:cubicBezTo>
                  <a:cubicBezTo>
                    <a:pt x="1570" y="8"/>
                    <a:pt x="1573" y="10"/>
                    <a:pt x="1573" y="10"/>
                  </a:cubicBezTo>
                  <a:cubicBezTo>
                    <a:pt x="1574" y="10"/>
                    <a:pt x="1577" y="8"/>
                    <a:pt x="1577" y="8"/>
                  </a:cubicBezTo>
                  <a:cubicBezTo>
                    <a:pt x="1578" y="8"/>
                    <a:pt x="1573" y="7"/>
                    <a:pt x="1574" y="6"/>
                  </a:cubicBezTo>
                  <a:cubicBezTo>
                    <a:pt x="1574" y="5"/>
                    <a:pt x="1577" y="4"/>
                    <a:pt x="1578" y="4"/>
                  </a:cubicBezTo>
                  <a:cubicBezTo>
                    <a:pt x="1578" y="4"/>
                    <a:pt x="1581" y="6"/>
                    <a:pt x="1582" y="6"/>
                  </a:cubicBezTo>
                  <a:cubicBezTo>
                    <a:pt x="1582" y="6"/>
                    <a:pt x="1585" y="4"/>
                    <a:pt x="1586" y="4"/>
                  </a:cubicBezTo>
                  <a:cubicBezTo>
                    <a:pt x="1586" y="4"/>
                    <a:pt x="1589" y="2"/>
                    <a:pt x="1590" y="2"/>
                  </a:cubicBezTo>
                  <a:cubicBezTo>
                    <a:pt x="1590" y="2"/>
                    <a:pt x="1593" y="4"/>
                    <a:pt x="1594" y="4"/>
                  </a:cubicBezTo>
                  <a:cubicBezTo>
                    <a:pt x="1597" y="6"/>
                    <a:pt x="1597" y="6"/>
                    <a:pt x="1597" y="6"/>
                  </a:cubicBezTo>
                  <a:cubicBezTo>
                    <a:pt x="1599" y="7"/>
                    <a:pt x="1600" y="8"/>
                    <a:pt x="1601" y="9"/>
                  </a:cubicBezTo>
                  <a:cubicBezTo>
                    <a:pt x="1601" y="9"/>
                    <a:pt x="1604" y="11"/>
                    <a:pt x="1605" y="11"/>
                  </a:cubicBezTo>
                  <a:cubicBezTo>
                    <a:pt x="1606" y="11"/>
                    <a:pt x="1608" y="9"/>
                    <a:pt x="1609" y="9"/>
                  </a:cubicBezTo>
                  <a:cubicBezTo>
                    <a:pt x="1613" y="7"/>
                    <a:pt x="1613" y="7"/>
                    <a:pt x="1613" y="7"/>
                  </a:cubicBezTo>
                  <a:cubicBezTo>
                    <a:pt x="1617" y="5"/>
                    <a:pt x="1617" y="5"/>
                    <a:pt x="1617" y="5"/>
                  </a:cubicBezTo>
                  <a:cubicBezTo>
                    <a:pt x="1618" y="4"/>
                    <a:pt x="1620" y="3"/>
                    <a:pt x="1621" y="3"/>
                  </a:cubicBezTo>
                  <a:cubicBezTo>
                    <a:pt x="1621" y="2"/>
                    <a:pt x="1625" y="5"/>
                    <a:pt x="1625" y="5"/>
                  </a:cubicBezTo>
                  <a:cubicBezTo>
                    <a:pt x="1625" y="5"/>
                    <a:pt x="1628" y="7"/>
                    <a:pt x="1629" y="7"/>
                  </a:cubicBezTo>
                  <a:cubicBezTo>
                    <a:pt x="1629" y="7"/>
                    <a:pt x="1632" y="5"/>
                    <a:pt x="1633" y="5"/>
                  </a:cubicBezTo>
                  <a:cubicBezTo>
                    <a:pt x="1633" y="5"/>
                    <a:pt x="1636" y="3"/>
                    <a:pt x="1637" y="3"/>
                  </a:cubicBezTo>
                  <a:cubicBezTo>
                    <a:pt x="1638" y="3"/>
                    <a:pt x="1640" y="5"/>
                    <a:pt x="1641" y="5"/>
                  </a:cubicBezTo>
                  <a:cubicBezTo>
                    <a:pt x="1642" y="6"/>
                    <a:pt x="1643" y="7"/>
                    <a:pt x="1644" y="7"/>
                  </a:cubicBezTo>
                  <a:cubicBezTo>
                    <a:pt x="1645" y="8"/>
                    <a:pt x="1647" y="10"/>
                    <a:pt x="1648" y="10"/>
                  </a:cubicBezTo>
                  <a:cubicBezTo>
                    <a:pt x="1649" y="10"/>
                    <a:pt x="1651" y="7"/>
                    <a:pt x="1652" y="7"/>
                  </a:cubicBezTo>
                  <a:cubicBezTo>
                    <a:pt x="1653" y="8"/>
                    <a:pt x="1655" y="9"/>
                    <a:pt x="1656" y="10"/>
                  </a:cubicBezTo>
                  <a:cubicBezTo>
                    <a:pt x="1656" y="10"/>
                    <a:pt x="1659" y="12"/>
                    <a:pt x="1660" y="12"/>
                  </a:cubicBezTo>
                  <a:cubicBezTo>
                    <a:pt x="1660" y="12"/>
                    <a:pt x="1664" y="10"/>
                    <a:pt x="1664" y="10"/>
                  </a:cubicBezTo>
                  <a:cubicBezTo>
                    <a:pt x="1664" y="10"/>
                    <a:pt x="1663" y="9"/>
                    <a:pt x="1662" y="9"/>
                  </a:cubicBezTo>
                  <a:cubicBezTo>
                    <a:pt x="1661" y="8"/>
                    <a:pt x="1660" y="8"/>
                    <a:pt x="1660" y="8"/>
                  </a:cubicBezTo>
                  <a:cubicBezTo>
                    <a:pt x="1661" y="7"/>
                    <a:pt x="1663" y="6"/>
                    <a:pt x="1664" y="6"/>
                  </a:cubicBezTo>
                  <a:cubicBezTo>
                    <a:pt x="1665" y="6"/>
                    <a:pt x="1667" y="7"/>
                    <a:pt x="1668" y="8"/>
                  </a:cubicBezTo>
                  <a:cubicBezTo>
                    <a:pt x="1668" y="8"/>
                    <a:pt x="1671" y="10"/>
                    <a:pt x="1672" y="10"/>
                  </a:cubicBezTo>
                  <a:cubicBezTo>
                    <a:pt x="1672" y="10"/>
                    <a:pt x="1676" y="8"/>
                    <a:pt x="1676" y="8"/>
                  </a:cubicBezTo>
                  <a:cubicBezTo>
                    <a:pt x="1676" y="7"/>
                    <a:pt x="1672" y="6"/>
                    <a:pt x="1672" y="6"/>
                  </a:cubicBezTo>
                  <a:cubicBezTo>
                    <a:pt x="1672" y="5"/>
                    <a:pt x="1675" y="4"/>
                    <a:pt x="1676" y="4"/>
                  </a:cubicBezTo>
                  <a:cubicBezTo>
                    <a:pt x="1677" y="3"/>
                    <a:pt x="1679" y="6"/>
                    <a:pt x="1680" y="6"/>
                  </a:cubicBezTo>
                  <a:cubicBezTo>
                    <a:pt x="1681" y="6"/>
                    <a:pt x="1683" y="4"/>
                    <a:pt x="1684" y="4"/>
                  </a:cubicBezTo>
                  <a:cubicBezTo>
                    <a:pt x="1684" y="4"/>
                    <a:pt x="1688" y="6"/>
                    <a:pt x="1688" y="6"/>
                  </a:cubicBezTo>
                  <a:cubicBezTo>
                    <a:pt x="1688" y="7"/>
                    <a:pt x="1683" y="7"/>
                    <a:pt x="1684" y="8"/>
                  </a:cubicBezTo>
                  <a:cubicBezTo>
                    <a:pt x="1684" y="9"/>
                    <a:pt x="1687" y="10"/>
                    <a:pt x="1687" y="10"/>
                  </a:cubicBezTo>
                  <a:cubicBezTo>
                    <a:pt x="1688" y="11"/>
                    <a:pt x="1690" y="12"/>
                    <a:pt x="1691" y="13"/>
                  </a:cubicBezTo>
                  <a:cubicBezTo>
                    <a:pt x="1695" y="15"/>
                    <a:pt x="1695" y="15"/>
                    <a:pt x="1695" y="15"/>
                  </a:cubicBezTo>
                  <a:cubicBezTo>
                    <a:pt x="1695" y="14"/>
                    <a:pt x="1699" y="13"/>
                    <a:pt x="1699" y="13"/>
                  </a:cubicBezTo>
                  <a:cubicBezTo>
                    <a:pt x="1699" y="12"/>
                    <a:pt x="1696" y="11"/>
                    <a:pt x="1695" y="10"/>
                  </a:cubicBezTo>
                  <a:cubicBezTo>
                    <a:pt x="1695" y="10"/>
                    <a:pt x="1691" y="9"/>
                    <a:pt x="1691" y="8"/>
                  </a:cubicBezTo>
                  <a:cubicBezTo>
                    <a:pt x="1692" y="8"/>
                    <a:pt x="1695" y="6"/>
                    <a:pt x="1696" y="6"/>
                  </a:cubicBezTo>
                  <a:cubicBezTo>
                    <a:pt x="1700" y="4"/>
                    <a:pt x="1700" y="4"/>
                    <a:pt x="1700" y="4"/>
                  </a:cubicBezTo>
                  <a:cubicBezTo>
                    <a:pt x="1700" y="5"/>
                    <a:pt x="1703" y="6"/>
                    <a:pt x="1703" y="6"/>
                  </a:cubicBezTo>
                  <a:cubicBezTo>
                    <a:pt x="1703" y="7"/>
                    <a:pt x="1700" y="8"/>
                    <a:pt x="1699" y="8"/>
                  </a:cubicBezTo>
                  <a:cubicBezTo>
                    <a:pt x="1701" y="9"/>
                    <a:pt x="1702" y="11"/>
                    <a:pt x="1703" y="11"/>
                  </a:cubicBezTo>
                  <a:cubicBezTo>
                    <a:pt x="1703" y="11"/>
                    <a:pt x="1707" y="9"/>
                    <a:pt x="1707" y="9"/>
                  </a:cubicBezTo>
                  <a:cubicBezTo>
                    <a:pt x="1707" y="8"/>
                    <a:pt x="1703" y="6"/>
                    <a:pt x="1703" y="6"/>
                  </a:cubicBezTo>
                  <a:cubicBezTo>
                    <a:pt x="1705" y="6"/>
                    <a:pt x="1706" y="4"/>
                    <a:pt x="1707" y="4"/>
                  </a:cubicBezTo>
                  <a:cubicBezTo>
                    <a:pt x="1708" y="4"/>
                    <a:pt x="1711" y="6"/>
                    <a:pt x="1711" y="6"/>
                  </a:cubicBezTo>
                  <a:cubicBezTo>
                    <a:pt x="1712" y="7"/>
                    <a:pt x="1714" y="9"/>
                    <a:pt x="1715" y="9"/>
                  </a:cubicBezTo>
                  <a:cubicBezTo>
                    <a:pt x="1716" y="9"/>
                    <a:pt x="1718" y="7"/>
                    <a:pt x="1719" y="7"/>
                  </a:cubicBezTo>
                  <a:cubicBezTo>
                    <a:pt x="1720" y="6"/>
                    <a:pt x="1722" y="5"/>
                    <a:pt x="1723" y="4"/>
                  </a:cubicBezTo>
                  <a:cubicBezTo>
                    <a:pt x="1724" y="4"/>
                    <a:pt x="1726" y="7"/>
                    <a:pt x="1727" y="7"/>
                  </a:cubicBezTo>
                  <a:cubicBezTo>
                    <a:pt x="1728" y="7"/>
                    <a:pt x="1730" y="5"/>
                    <a:pt x="1731" y="5"/>
                  </a:cubicBezTo>
                  <a:cubicBezTo>
                    <a:pt x="1732" y="5"/>
                    <a:pt x="1733" y="7"/>
                    <a:pt x="1735" y="7"/>
                  </a:cubicBezTo>
                  <a:cubicBezTo>
                    <a:pt x="1736" y="7"/>
                    <a:pt x="1737" y="5"/>
                    <a:pt x="1739" y="5"/>
                  </a:cubicBezTo>
                  <a:cubicBezTo>
                    <a:pt x="1740" y="5"/>
                    <a:pt x="1741" y="7"/>
                    <a:pt x="1743" y="7"/>
                  </a:cubicBezTo>
                  <a:cubicBezTo>
                    <a:pt x="1743" y="7"/>
                    <a:pt x="1746" y="5"/>
                    <a:pt x="1747" y="5"/>
                  </a:cubicBezTo>
                  <a:cubicBezTo>
                    <a:pt x="1747" y="5"/>
                    <a:pt x="1750" y="3"/>
                    <a:pt x="1751" y="3"/>
                  </a:cubicBezTo>
                  <a:cubicBezTo>
                    <a:pt x="1751" y="3"/>
                    <a:pt x="1755" y="5"/>
                    <a:pt x="1755" y="5"/>
                  </a:cubicBezTo>
                  <a:cubicBezTo>
                    <a:pt x="1754" y="5"/>
                    <a:pt x="1751" y="7"/>
                    <a:pt x="1750" y="7"/>
                  </a:cubicBezTo>
                  <a:cubicBezTo>
                    <a:pt x="1752" y="7"/>
                    <a:pt x="1753" y="9"/>
                    <a:pt x="1754" y="9"/>
                  </a:cubicBezTo>
                  <a:cubicBezTo>
                    <a:pt x="1755" y="9"/>
                    <a:pt x="1757" y="8"/>
                    <a:pt x="1758" y="7"/>
                  </a:cubicBezTo>
                  <a:cubicBezTo>
                    <a:pt x="1760" y="7"/>
                    <a:pt x="1761" y="6"/>
                    <a:pt x="1762" y="5"/>
                  </a:cubicBezTo>
                  <a:cubicBezTo>
                    <a:pt x="1763" y="5"/>
                    <a:pt x="1766" y="3"/>
                    <a:pt x="1766" y="3"/>
                  </a:cubicBezTo>
                  <a:cubicBezTo>
                    <a:pt x="1767" y="3"/>
                    <a:pt x="1770" y="5"/>
                    <a:pt x="1770" y="5"/>
                  </a:cubicBezTo>
                  <a:cubicBezTo>
                    <a:pt x="1771" y="6"/>
                    <a:pt x="1773" y="7"/>
                    <a:pt x="1774" y="8"/>
                  </a:cubicBezTo>
                  <a:cubicBezTo>
                    <a:pt x="1774" y="8"/>
                    <a:pt x="1777" y="10"/>
                    <a:pt x="1778" y="10"/>
                  </a:cubicBezTo>
                  <a:cubicBezTo>
                    <a:pt x="1778" y="10"/>
                    <a:pt x="1781" y="8"/>
                    <a:pt x="1782" y="8"/>
                  </a:cubicBezTo>
                  <a:cubicBezTo>
                    <a:pt x="1786" y="6"/>
                    <a:pt x="1786" y="6"/>
                    <a:pt x="1786" y="6"/>
                  </a:cubicBezTo>
                  <a:cubicBezTo>
                    <a:pt x="1786" y="5"/>
                    <a:pt x="1789" y="4"/>
                    <a:pt x="1790" y="4"/>
                  </a:cubicBezTo>
                  <a:cubicBezTo>
                    <a:pt x="1791" y="4"/>
                    <a:pt x="1793" y="5"/>
                    <a:pt x="1794" y="6"/>
                  </a:cubicBezTo>
                  <a:cubicBezTo>
                    <a:pt x="1795" y="7"/>
                    <a:pt x="1796" y="7"/>
                    <a:pt x="1797" y="8"/>
                  </a:cubicBezTo>
                  <a:cubicBezTo>
                    <a:pt x="1799" y="8"/>
                    <a:pt x="1800" y="10"/>
                    <a:pt x="1801" y="10"/>
                  </a:cubicBezTo>
                  <a:cubicBezTo>
                    <a:pt x="1802" y="10"/>
                    <a:pt x="1804" y="8"/>
                    <a:pt x="1805" y="8"/>
                  </a:cubicBezTo>
                  <a:cubicBezTo>
                    <a:pt x="1806" y="8"/>
                    <a:pt x="1808" y="11"/>
                    <a:pt x="1809" y="10"/>
                  </a:cubicBezTo>
                  <a:cubicBezTo>
                    <a:pt x="1811" y="10"/>
                    <a:pt x="1812" y="9"/>
                    <a:pt x="1813" y="8"/>
                  </a:cubicBezTo>
                  <a:cubicBezTo>
                    <a:pt x="1812" y="8"/>
                    <a:pt x="1810" y="6"/>
                    <a:pt x="1809" y="6"/>
                  </a:cubicBezTo>
                  <a:cubicBezTo>
                    <a:pt x="1811" y="6"/>
                    <a:pt x="1812" y="4"/>
                    <a:pt x="1814" y="4"/>
                  </a:cubicBezTo>
                  <a:cubicBezTo>
                    <a:pt x="1814" y="4"/>
                    <a:pt x="1817" y="6"/>
                    <a:pt x="1817" y="6"/>
                  </a:cubicBezTo>
                  <a:cubicBezTo>
                    <a:pt x="1817" y="6"/>
                    <a:pt x="1814" y="8"/>
                    <a:pt x="1813" y="8"/>
                  </a:cubicBezTo>
                  <a:cubicBezTo>
                    <a:pt x="1814" y="8"/>
                    <a:pt x="1816" y="11"/>
                    <a:pt x="1817" y="11"/>
                  </a:cubicBezTo>
                  <a:cubicBezTo>
                    <a:pt x="1818" y="11"/>
                    <a:pt x="1820" y="9"/>
                    <a:pt x="1821" y="9"/>
                  </a:cubicBezTo>
                  <a:cubicBezTo>
                    <a:pt x="1822" y="8"/>
                    <a:pt x="1825" y="7"/>
                    <a:pt x="1825" y="6"/>
                  </a:cubicBezTo>
                  <a:cubicBezTo>
                    <a:pt x="1825" y="6"/>
                    <a:pt x="1822" y="4"/>
                    <a:pt x="1821" y="4"/>
                  </a:cubicBezTo>
                  <a:cubicBezTo>
                    <a:pt x="1823" y="4"/>
                    <a:pt x="1824" y="2"/>
                    <a:pt x="1825" y="2"/>
                  </a:cubicBezTo>
                  <a:cubicBezTo>
                    <a:pt x="1826" y="2"/>
                    <a:pt x="1829" y="4"/>
                    <a:pt x="1829" y="4"/>
                  </a:cubicBezTo>
                  <a:cubicBezTo>
                    <a:pt x="1830" y="5"/>
                    <a:pt x="1832" y="6"/>
                    <a:pt x="1833" y="7"/>
                  </a:cubicBezTo>
                  <a:cubicBezTo>
                    <a:pt x="1834" y="7"/>
                    <a:pt x="1836" y="4"/>
                    <a:pt x="1837" y="4"/>
                  </a:cubicBezTo>
                  <a:cubicBezTo>
                    <a:pt x="1838" y="4"/>
                    <a:pt x="1840" y="6"/>
                    <a:pt x="1841" y="7"/>
                  </a:cubicBezTo>
                  <a:cubicBezTo>
                    <a:pt x="1841" y="7"/>
                    <a:pt x="1844" y="9"/>
                    <a:pt x="1845" y="9"/>
                  </a:cubicBezTo>
                  <a:cubicBezTo>
                    <a:pt x="1846" y="9"/>
                    <a:pt x="1848" y="7"/>
                    <a:pt x="1849" y="7"/>
                  </a:cubicBezTo>
                  <a:cubicBezTo>
                    <a:pt x="1853" y="5"/>
                    <a:pt x="1853" y="5"/>
                    <a:pt x="1853" y="5"/>
                  </a:cubicBezTo>
                  <a:cubicBezTo>
                    <a:pt x="1853" y="4"/>
                    <a:pt x="1856" y="3"/>
                    <a:pt x="1857" y="3"/>
                  </a:cubicBezTo>
                  <a:cubicBezTo>
                    <a:pt x="1857" y="3"/>
                    <a:pt x="1861" y="5"/>
                    <a:pt x="1861" y="5"/>
                  </a:cubicBezTo>
                  <a:cubicBezTo>
                    <a:pt x="1861" y="5"/>
                    <a:pt x="1857" y="7"/>
                    <a:pt x="1856" y="7"/>
                  </a:cubicBezTo>
                  <a:cubicBezTo>
                    <a:pt x="1858" y="7"/>
                    <a:pt x="1859" y="9"/>
                    <a:pt x="1860" y="9"/>
                  </a:cubicBezTo>
                  <a:cubicBezTo>
                    <a:pt x="1861" y="9"/>
                    <a:pt x="1864" y="7"/>
                    <a:pt x="1864" y="7"/>
                  </a:cubicBezTo>
                  <a:cubicBezTo>
                    <a:pt x="1865" y="7"/>
                    <a:pt x="1867" y="5"/>
                    <a:pt x="1868" y="5"/>
                  </a:cubicBezTo>
                  <a:cubicBezTo>
                    <a:pt x="1870" y="5"/>
                    <a:pt x="1871" y="3"/>
                    <a:pt x="1873" y="3"/>
                  </a:cubicBezTo>
                  <a:cubicBezTo>
                    <a:pt x="1874" y="3"/>
                    <a:pt x="1875" y="5"/>
                    <a:pt x="1876" y="5"/>
                  </a:cubicBezTo>
                  <a:cubicBezTo>
                    <a:pt x="1878" y="5"/>
                    <a:pt x="1879" y="3"/>
                    <a:pt x="1880" y="3"/>
                  </a:cubicBezTo>
                  <a:cubicBezTo>
                    <a:pt x="1881" y="3"/>
                    <a:pt x="1884" y="5"/>
                    <a:pt x="1884" y="5"/>
                  </a:cubicBezTo>
                  <a:cubicBezTo>
                    <a:pt x="1885" y="6"/>
                    <a:pt x="1887" y="7"/>
                    <a:pt x="1888" y="8"/>
                  </a:cubicBezTo>
                  <a:cubicBezTo>
                    <a:pt x="1889" y="8"/>
                    <a:pt x="1891" y="10"/>
                    <a:pt x="1892" y="10"/>
                  </a:cubicBezTo>
                  <a:cubicBezTo>
                    <a:pt x="1893" y="10"/>
                    <a:pt x="1894" y="8"/>
                    <a:pt x="1896" y="8"/>
                  </a:cubicBezTo>
                  <a:cubicBezTo>
                    <a:pt x="1897" y="8"/>
                    <a:pt x="1898" y="10"/>
                    <a:pt x="1899" y="10"/>
                  </a:cubicBezTo>
                  <a:cubicBezTo>
                    <a:pt x="1901" y="10"/>
                    <a:pt x="1902" y="8"/>
                    <a:pt x="1904" y="8"/>
                  </a:cubicBezTo>
                  <a:cubicBezTo>
                    <a:pt x="1905" y="8"/>
                    <a:pt x="1906" y="10"/>
                    <a:pt x="1907" y="10"/>
                  </a:cubicBezTo>
                  <a:cubicBezTo>
                    <a:pt x="1908" y="10"/>
                    <a:pt x="1911" y="8"/>
                    <a:pt x="1911" y="8"/>
                  </a:cubicBezTo>
                  <a:cubicBezTo>
                    <a:pt x="1911" y="7"/>
                    <a:pt x="1907" y="6"/>
                    <a:pt x="1908" y="6"/>
                  </a:cubicBezTo>
                  <a:cubicBezTo>
                    <a:pt x="1908" y="5"/>
                    <a:pt x="1911" y="4"/>
                    <a:pt x="1912" y="4"/>
                  </a:cubicBezTo>
                  <a:cubicBezTo>
                    <a:pt x="1912" y="4"/>
                    <a:pt x="1915" y="6"/>
                    <a:pt x="1915" y="6"/>
                  </a:cubicBezTo>
                  <a:cubicBezTo>
                    <a:pt x="1917" y="6"/>
                    <a:pt x="1918" y="4"/>
                    <a:pt x="1920" y="4"/>
                  </a:cubicBezTo>
                  <a:cubicBezTo>
                    <a:pt x="1920" y="4"/>
                    <a:pt x="1923" y="6"/>
                    <a:pt x="1923" y="6"/>
                  </a:cubicBezTo>
                  <a:cubicBezTo>
                    <a:pt x="1923" y="6"/>
                    <a:pt x="1920" y="8"/>
                    <a:pt x="1919" y="8"/>
                  </a:cubicBezTo>
                  <a:cubicBezTo>
                    <a:pt x="1921" y="8"/>
                    <a:pt x="1922" y="10"/>
                    <a:pt x="1923" y="10"/>
                  </a:cubicBezTo>
                  <a:cubicBezTo>
                    <a:pt x="1924" y="10"/>
                    <a:pt x="1926" y="9"/>
                    <a:pt x="1927" y="8"/>
                  </a:cubicBezTo>
                  <a:cubicBezTo>
                    <a:pt x="1929" y="8"/>
                    <a:pt x="1930" y="7"/>
                    <a:pt x="1931" y="6"/>
                  </a:cubicBezTo>
                  <a:cubicBezTo>
                    <a:pt x="1932" y="6"/>
                    <a:pt x="1934" y="4"/>
                    <a:pt x="1935" y="4"/>
                  </a:cubicBezTo>
                  <a:cubicBezTo>
                    <a:pt x="1936" y="4"/>
                    <a:pt x="1938" y="6"/>
                    <a:pt x="1939" y="6"/>
                  </a:cubicBezTo>
                  <a:cubicBezTo>
                    <a:pt x="1940" y="6"/>
                    <a:pt x="1942" y="4"/>
                    <a:pt x="1943" y="4"/>
                  </a:cubicBezTo>
                  <a:cubicBezTo>
                    <a:pt x="1944" y="4"/>
                    <a:pt x="1946" y="7"/>
                    <a:pt x="1947" y="7"/>
                  </a:cubicBezTo>
                  <a:cubicBezTo>
                    <a:pt x="1948" y="7"/>
                    <a:pt x="1950" y="4"/>
                    <a:pt x="1951" y="4"/>
                  </a:cubicBezTo>
                  <a:cubicBezTo>
                    <a:pt x="1952" y="4"/>
                    <a:pt x="1953" y="7"/>
                    <a:pt x="1955" y="7"/>
                  </a:cubicBezTo>
                  <a:cubicBezTo>
                    <a:pt x="1955" y="7"/>
                    <a:pt x="1958" y="4"/>
                    <a:pt x="1959" y="5"/>
                  </a:cubicBezTo>
                  <a:cubicBezTo>
                    <a:pt x="1959" y="5"/>
                    <a:pt x="1963" y="7"/>
                    <a:pt x="1963" y="7"/>
                  </a:cubicBezTo>
                  <a:cubicBezTo>
                    <a:pt x="1963" y="7"/>
                    <a:pt x="1958" y="8"/>
                    <a:pt x="1958" y="9"/>
                  </a:cubicBezTo>
                  <a:cubicBezTo>
                    <a:pt x="1959" y="9"/>
                    <a:pt x="1962" y="11"/>
                    <a:pt x="1962" y="11"/>
                  </a:cubicBezTo>
                  <a:cubicBezTo>
                    <a:pt x="1963" y="11"/>
                    <a:pt x="1966" y="9"/>
                    <a:pt x="1966" y="9"/>
                  </a:cubicBezTo>
                  <a:cubicBezTo>
                    <a:pt x="1970" y="7"/>
                    <a:pt x="1970" y="7"/>
                    <a:pt x="1970" y="7"/>
                  </a:cubicBezTo>
                  <a:cubicBezTo>
                    <a:pt x="1971" y="6"/>
                    <a:pt x="1973" y="5"/>
                    <a:pt x="1975" y="5"/>
                  </a:cubicBezTo>
                  <a:cubicBezTo>
                    <a:pt x="1975" y="5"/>
                    <a:pt x="1977" y="7"/>
                    <a:pt x="1978" y="7"/>
                  </a:cubicBezTo>
                  <a:cubicBezTo>
                    <a:pt x="1979" y="7"/>
                    <a:pt x="1981" y="5"/>
                    <a:pt x="1982" y="5"/>
                  </a:cubicBezTo>
                  <a:cubicBezTo>
                    <a:pt x="1983" y="5"/>
                    <a:pt x="1986" y="7"/>
                    <a:pt x="1986" y="7"/>
                  </a:cubicBezTo>
                  <a:cubicBezTo>
                    <a:pt x="1986" y="8"/>
                    <a:pt x="1982" y="9"/>
                    <a:pt x="1982" y="9"/>
                  </a:cubicBezTo>
                  <a:cubicBezTo>
                    <a:pt x="1982" y="10"/>
                    <a:pt x="1985" y="12"/>
                    <a:pt x="1986" y="12"/>
                  </a:cubicBezTo>
                  <a:cubicBezTo>
                    <a:pt x="1986" y="12"/>
                    <a:pt x="1989" y="10"/>
                    <a:pt x="1990" y="10"/>
                  </a:cubicBezTo>
                  <a:cubicBezTo>
                    <a:pt x="1991" y="9"/>
                    <a:pt x="1993" y="8"/>
                    <a:pt x="1994" y="7"/>
                  </a:cubicBezTo>
                  <a:cubicBezTo>
                    <a:pt x="1995" y="7"/>
                    <a:pt x="1997" y="5"/>
                    <a:pt x="1998" y="5"/>
                  </a:cubicBezTo>
                  <a:cubicBezTo>
                    <a:pt x="1999" y="5"/>
                    <a:pt x="2001" y="8"/>
                    <a:pt x="2002" y="8"/>
                  </a:cubicBezTo>
                  <a:cubicBezTo>
                    <a:pt x="2003" y="7"/>
                    <a:pt x="2005" y="5"/>
                    <a:pt x="2006" y="5"/>
                  </a:cubicBezTo>
                  <a:cubicBezTo>
                    <a:pt x="2007" y="5"/>
                    <a:pt x="2009" y="8"/>
                    <a:pt x="2010" y="8"/>
                  </a:cubicBezTo>
                  <a:cubicBezTo>
                    <a:pt x="2010" y="8"/>
                    <a:pt x="2013" y="6"/>
                    <a:pt x="2014" y="6"/>
                  </a:cubicBezTo>
                  <a:cubicBezTo>
                    <a:pt x="2014" y="6"/>
                    <a:pt x="2017" y="8"/>
                    <a:pt x="2017" y="8"/>
                  </a:cubicBezTo>
                  <a:cubicBezTo>
                    <a:pt x="2017" y="8"/>
                    <a:pt x="2013" y="9"/>
                    <a:pt x="2013" y="10"/>
                  </a:cubicBezTo>
                  <a:cubicBezTo>
                    <a:pt x="2013" y="10"/>
                    <a:pt x="2017" y="12"/>
                    <a:pt x="2017" y="12"/>
                  </a:cubicBezTo>
                  <a:cubicBezTo>
                    <a:pt x="2018" y="12"/>
                    <a:pt x="2021" y="10"/>
                    <a:pt x="2021" y="10"/>
                  </a:cubicBezTo>
                  <a:cubicBezTo>
                    <a:pt x="2022" y="10"/>
                    <a:pt x="2025" y="8"/>
                    <a:pt x="2025" y="8"/>
                  </a:cubicBezTo>
                  <a:cubicBezTo>
                    <a:pt x="2026" y="8"/>
                    <a:pt x="2029" y="10"/>
                    <a:pt x="2029" y="10"/>
                  </a:cubicBezTo>
                  <a:cubicBezTo>
                    <a:pt x="2030" y="10"/>
                    <a:pt x="2033" y="9"/>
                    <a:pt x="2033" y="8"/>
                  </a:cubicBezTo>
                  <a:cubicBezTo>
                    <a:pt x="2033" y="8"/>
                    <a:pt x="2030" y="6"/>
                    <a:pt x="2029" y="6"/>
                  </a:cubicBezTo>
                  <a:cubicBezTo>
                    <a:pt x="2031" y="6"/>
                    <a:pt x="2032" y="4"/>
                    <a:pt x="2034" y="4"/>
                  </a:cubicBezTo>
                  <a:cubicBezTo>
                    <a:pt x="2035" y="4"/>
                    <a:pt x="2036" y="6"/>
                    <a:pt x="2037" y="6"/>
                  </a:cubicBezTo>
                  <a:cubicBezTo>
                    <a:pt x="2039" y="6"/>
                    <a:pt x="2040" y="8"/>
                    <a:pt x="2041" y="8"/>
                  </a:cubicBezTo>
                  <a:cubicBezTo>
                    <a:pt x="2041" y="8"/>
                    <a:pt x="2045" y="6"/>
                    <a:pt x="2045" y="6"/>
                  </a:cubicBezTo>
                  <a:cubicBezTo>
                    <a:pt x="2046" y="6"/>
                    <a:pt x="2049" y="8"/>
                    <a:pt x="2049" y="8"/>
                  </a:cubicBezTo>
                  <a:cubicBezTo>
                    <a:pt x="2049" y="9"/>
                    <a:pt x="2045" y="10"/>
                    <a:pt x="2045" y="11"/>
                  </a:cubicBezTo>
                  <a:cubicBezTo>
                    <a:pt x="2045" y="11"/>
                    <a:pt x="2048" y="13"/>
                    <a:pt x="2049" y="13"/>
                  </a:cubicBezTo>
                  <a:cubicBezTo>
                    <a:pt x="2049" y="13"/>
                    <a:pt x="2052" y="11"/>
                    <a:pt x="2053" y="11"/>
                  </a:cubicBezTo>
                  <a:cubicBezTo>
                    <a:pt x="2057" y="9"/>
                    <a:pt x="2057" y="9"/>
                    <a:pt x="2057" y="9"/>
                  </a:cubicBezTo>
                  <a:cubicBezTo>
                    <a:pt x="2061" y="7"/>
                    <a:pt x="2061" y="7"/>
                    <a:pt x="2061" y="7"/>
                  </a:cubicBezTo>
                  <a:cubicBezTo>
                    <a:pt x="2062" y="6"/>
                    <a:pt x="2064" y="4"/>
                    <a:pt x="2065" y="4"/>
                  </a:cubicBezTo>
                  <a:cubicBezTo>
                    <a:pt x="2065" y="4"/>
                    <a:pt x="2068" y="6"/>
                    <a:pt x="2069" y="7"/>
                  </a:cubicBezTo>
                  <a:cubicBezTo>
                    <a:pt x="2070" y="7"/>
                    <a:pt x="2071" y="9"/>
                    <a:pt x="2072" y="9"/>
                  </a:cubicBezTo>
                  <a:cubicBezTo>
                    <a:pt x="2073" y="9"/>
                    <a:pt x="2076" y="7"/>
                    <a:pt x="2076" y="7"/>
                  </a:cubicBezTo>
                  <a:cubicBezTo>
                    <a:pt x="2078" y="7"/>
                    <a:pt x="2079" y="9"/>
                    <a:pt x="2080" y="9"/>
                  </a:cubicBezTo>
                  <a:cubicBezTo>
                    <a:pt x="2081" y="9"/>
                    <a:pt x="2083" y="7"/>
                    <a:pt x="2084" y="7"/>
                  </a:cubicBezTo>
                  <a:cubicBezTo>
                    <a:pt x="2086" y="7"/>
                    <a:pt x="2087" y="9"/>
                    <a:pt x="2088" y="9"/>
                  </a:cubicBezTo>
                  <a:cubicBezTo>
                    <a:pt x="2089" y="9"/>
                    <a:pt x="2091" y="7"/>
                    <a:pt x="2092" y="7"/>
                  </a:cubicBezTo>
                  <a:cubicBezTo>
                    <a:pt x="2093" y="7"/>
                    <a:pt x="2095" y="9"/>
                    <a:pt x="2096" y="9"/>
                  </a:cubicBezTo>
                  <a:cubicBezTo>
                    <a:pt x="2097" y="9"/>
                    <a:pt x="2099" y="8"/>
                    <a:pt x="2100" y="7"/>
                  </a:cubicBezTo>
                  <a:cubicBezTo>
                    <a:pt x="2101" y="7"/>
                    <a:pt x="2103" y="5"/>
                    <a:pt x="2104" y="5"/>
                  </a:cubicBezTo>
                  <a:cubicBezTo>
                    <a:pt x="2105" y="5"/>
                    <a:pt x="2107" y="7"/>
                    <a:pt x="2108" y="7"/>
                  </a:cubicBezTo>
                  <a:cubicBezTo>
                    <a:pt x="2109" y="7"/>
                    <a:pt x="2111" y="5"/>
                    <a:pt x="2112" y="5"/>
                  </a:cubicBezTo>
                  <a:cubicBezTo>
                    <a:pt x="2113" y="5"/>
                    <a:pt x="2115" y="8"/>
                    <a:pt x="2116" y="8"/>
                  </a:cubicBezTo>
                  <a:cubicBezTo>
                    <a:pt x="2117" y="8"/>
                    <a:pt x="2118" y="5"/>
                    <a:pt x="2120" y="5"/>
                  </a:cubicBezTo>
                  <a:cubicBezTo>
                    <a:pt x="2121" y="5"/>
                    <a:pt x="2122" y="8"/>
                    <a:pt x="2124" y="8"/>
                  </a:cubicBezTo>
                  <a:cubicBezTo>
                    <a:pt x="2125" y="8"/>
                    <a:pt x="2127" y="5"/>
                    <a:pt x="2128" y="6"/>
                  </a:cubicBezTo>
                  <a:cubicBezTo>
                    <a:pt x="2128" y="6"/>
                    <a:pt x="2131" y="8"/>
                    <a:pt x="2131" y="8"/>
                  </a:cubicBezTo>
                  <a:cubicBezTo>
                    <a:pt x="2131" y="8"/>
                    <a:pt x="2128" y="10"/>
                    <a:pt x="2127" y="10"/>
                  </a:cubicBezTo>
                  <a:cubicBezTo>
                    <a:pt x="2126" y="10"/>
                    <a:pt x="2124" y="8"/>
                    <a:pt x="2124" y="8"/>
                  </a:cubicBezTo>
                  <a:cubicBezTo>
                    <a:pt x="2122" y="8"/>
                    <a:pt x="2121" y="10"/>
                    <a:pt x="2119" y="10"/>
                  </a:cubicBezTo>
                  <a:cubicBezTo>
                    <a:pt x="2118" y="10"/>
                    <a:pt x="2117" y="7"/>
                    <a:pt x="2116" y="8"/>
                  </a:cubicBezTo>
                  <a:cubicBezTo>
                    <a:pt x="2114" y="8"/>
                    <a:pt x="2113" y="9"/>
                    <a:pt x="2112" y="10"/>
                  </a:cubicBezTo>
                  <a:cubicBezTo>
                    <a:pt x="2113" y="10"/>
                    <a:pt x="2114" y="12"/>
                    <a:pt x="2115" y="12"/>
                  </a:cubicBezTo>
                  <a:cubicBezTo>
                    <a:pt x="2116" y="12"/>
                    <a:pt x="2118" y="10"/>
                    <a:pt x="2119" y="10"/>
                  </a:cubicBezTo>
                  <a:cubicBezTo>
                    <a:pt x="2121" y="10"/>
                    <a:pt x="2122" y="12"/>
                    <a:pt x="2123" y="12"/>
                  </a:cubicBezTo>
                  <a:cubicBezTo>
                    <a:pt x="2124" y="12"/>
                    <a:pt x="2126" y="10"/>
                    <a:pt x="2127" y="10"/>
                  </a:cubicBezTo>
                  <a:cubicBezTo>
                    <a:pt x="2128" y="10"/>
                    <a:pt x="2130" y="12"/>
                    <a:pt x="2131" y="12"/>
                  </a:cubicBezTo>
                  <a:cubicBezTo>
                    <a:pt x="2132" y="12"/>
                    <a:pt x="2134" y="11"/>
                    <a:pt x="2135" y="10"/>
                  </a:cubicBezTo>
                  <a:cubicBezTo>
                    <a:pt x="2137" y="9"/>
                    <a:pt x="2138" y="9"/>
                    <a:pt x="2139" y="8"/>
                  </a:cubicBezTo>
                  <a:cubicBezTo>
                    <a:pt x="2140" y="8"/>
                    <a:pt x="2142" y="6"/>
                    <a:pt x="2143" y="6"/>
                  </a:cubicBezTo>
                  <a:cubicBezTo>
                    <a:pt x="2144" y="6"/>
                    <a:pt x="2146" y="8"/>
                    <a:pt x="2147" y="8"/>
                  </a:cubicBezTo>
                  <a:cubicBezTo>
                    <a:pt x="2148" y="8"/>
                    <a:pt x="2150" y="6"/>
                    <a:pt x="2151" y="6"/>
                  </a:cubicBezTo>
                  <a:cubicBezTo>
                    <a:pt x="2153" y="6"/>
                    <a:pt x="2154" y="8"/>
                    <a:pt x="2155" y="8"/>
                  </a:cubicBezTo>
                  <a:cubicBezTo>
                    <a:pt x="2156" y="8"/>
                    <a:pt x="2157" y="11"/>
                    <a:pt x="2159" y="11"/>
                  </a:cubicBezTo>
                  <a:cubicBezTo>
                    <a:pt x="2159" y="11"/>
                    <a:pt x="2162" y="9"/>
                    <a:pt x="2163" y="8"/>
                  </a:cubicBezTo>
                  <a:cubicBezTo>
                    <a:pt x="2163" y="8"/>
                    <a:pt x="2166" y="6"/>
                    <a:pt x="2167" y="6"/>
                  </a:cubicBezTo>
                  <a:cubicBezTo>
                    <a:pt x="2167" y="6"/>
                    <a:pt x="2171" y="8"/>
                    <a:pt x="2171" y="9"/>
                  </a:cubicBezTo>
                  <a:cubicBezTo>
                    <a:pt x="2171" y="9"/>
                    <a:pt x="2166" y="10"/>
                    <a:pt x="2167" y="11"/>
                  </a:cubicBezTo>
                  <a:cubicBezTo>
                    <a:pt x="2167" y="11"/>
                    <a:pt x="2170" y="13"/>
                    <a:pt x="2170" y="13"/>
                  </a:cubicBezTo>
                  <a:cubicBezTo>
                    <a:pt x="2171" y="13"/>
                    <a:pt x="2173" y="11"/>
                    <a:pt x="2174" y="11"/>
                  </a:cubicBezTo>
                  <a:cubicBezTo>
                    <a:pt x="2176" y="11"/>
                    <a:pt x="2177" y="13"/>
                    <a:pt x="2178" y="13"/>
                  </a:cubicBezTo>
                  <a:cubicBezTo>
                    <a:pt x="2186" y="18"/>
                    <a:pt x="2186" y="18"/>
                    <a:pt x="2186" y="18"/>
                  </a:cubicBezTo>
                  <a:cubicBezTo>
                    <a:pt x="2187" y="17"/>
                    <a:pt x="2189" y="16"/>
                    <a:pt x="2190" y="15"/>
                  </a:cubicBezTo>
                  <a:cubicBezTo>
                    <a:pt x="2190" y="15"/>
                    <a:pt x="2194" y="14"/>
                    <a:pt x="2194" y="13"/>
                  </a:cubicBezTo>
                  <a:cubicBezTo>
                    <a:pt x="2194" y="13"/>
                    <a:pt x="2190" y="11"/>
                    <a:pt x="2190" y="11"/>
                  </a:cubicBezTo>
                  <a:cubicBezTo>
                    <a:pt x="2189" y="11"/>
                    <a:pt x="2186" y="13"/>
                    <a:pt x="2186" y="13"/>
                  </a:cubicBezTo>
                  <a:cubicBezTo>
                    <a:pt x="2185" y="13"/>
                    <a:pt x="2183" y="12"/>
                    <a:pt x="2182" y="11"/>
                  </a:cubicBezTo>
                  <a:cubicBezTo>
                    <a:pt x="2181" y="10"/>
                    <a:pt x="2179" y="10"/>
                    <a:pt x="2178" y="9"/>
                  </a:cubicBezTo>
                  <a:cubicBezTo>
                    <a:pt x="2178" y="9"/>
                    <a:pt x="2179" y="8"/>
                    <a:pt x="2180" y="8"/>
                  </a:cubicBezTo>
                  <a:cubicBezTo>
                    <a:pt x="2181" y="7"/>
                    <a:pt x="2182" y="7"/>
                    <a:pt x="2183" y="7"/>
                  </a:cubicBezTo>
                  <a:cubicBezTo>
                    <a:pt x="2184" y="7"/>
                    <a:pt x="2185" y="9"/>
                    <a:pt x="2186" y="9"/>
                  </a:cubicBezTo>
                  <a:cubicBezTo>
                    <a:pt x="2188" y="9"/>
                    <a:pt x="2189" y="7"/>
                    <a:pt x="2190" y="7"/>
                  </a:cubicBezTo>
                  <a:cubicBezTo>
                    <a:pt x="2192" y="7"/>
                    <a:pt x="2193" y="9"/>
                    <a:pt x="2194" y="9"/>
                  </a:cubicBezTo>
                  <a:cubicBezTo>
                    <a:pt x="2195" y="9"/>
                    <a:pt x="2197" y="7"/>
                    <a:pt x="2198" y="7"/>
                  </a:cubicBezTo>
                  <a:cubicBezTo>
                    <a:pt x="2200" y="7"/>
                    <a:pt x="2201" y="9"/>
                    <a:pt x="2202" y="9"/>
                  </a:cubicBezTo>
                  <a:cubicBezTo>
                    <a:pt x="2203" y="9"/>
                    <a:pt x="2205" y="7"/>
                    <a:pt x="2206" y="7"/>
                  </a:cubicBezTo>
                  <a:cubicBezTo>
                    <a:pt x="2207" y="7"/>
                    <a:pt x="2209" y="9"/>
                    <a:pt x="2210" y="9"/>
                  </a:cubicBezTo>
                  <a:cubicBezTo>
                    <a:pt x="2210" y="10"/>
                    <a:pt x="2213" y="12"/>
                    <a:pt x="2214" y="12"/>
                  </a:cubicBezTo>
                  <a:cubicBezTo>
                    <a:pt x="2215" y="12"/>
                    <a:pt x="2216" y="9"/>
                    <a:pt x="2218" y="9"/>
                  </a:cubicBezTo>
                  <a:cubicBezTo>
                    <a:pt x="2219" y="10"/>
                    <a:pt x="2221" y="12"/>
                    <a:pt x="2221" y="12"/>
                  </a:cubicBezTo>
                  <a:cubicBezTo>
                    <a:pt x="2223" y="11"/>
                    <a:pt x="2225" y="10"/>
                    <a:pt x="2226" y="10"/>
                  </a:cubicBezTo>
                  <a:cubicBezTo>
                    <a:pt x="2226" y="9"/>
                    <a:pt x="2229" y="8"/>
                    <a:pt x="2230" y="8"/>
                  </a:cubicBezTo>
                  <a:cubicBezTo>
                    <a:pt x="2231" y="8"/>
                    <a:pt x="2232" y="10"/>
                    <a:pt x="2233" y="10"/>
                  </a:cubicBezTo>
                  <a:cubicBezTo>
                    <a:pt x="2234" y="10"/>
                    <a:pt x="2237" y="8"/>
                    <a:pt x="2237" y="8"/>
                  </a:cubicBezTo>
                  <a:cubicBezTo>
                    <a:pt x="2239" y="8"/>
                    <a:pt x="2240" y="9"/>
                    <a:pt x="2241" y="10"/>
                  </a:cubicBezTo>
                  <a:cubicBezTo>
                    <a:pt x="2242" y="10"/>
                    <a:pt x="2244" y="12"/>
                    <a:pt x="2245" y="12"/>
                  </a:cubicBezTo>
                  <a:cubicBezTo>
                    <a:pt x="2246" y="12"/>
                    <a:pt x="2248" y="10"/>
                    <a:pt x="2249" y="10"/>
                  </a:cubicBezTo>
                  <a:cubicBezTo>
                    <a:pt x="2253" y="8"/>
                    <a:pt x="2253" y="8"/>
                    <a:pt x="2253" y="8"/>
                  </a:cubicBezTo>
                  <a:cubicBezTo>
                    <a:pt x="2254" y="8"/>
                    <a:pt x="2257" y="6"/>
                    <a:pt x="2257" y="6"/>
                  </a:cubicBezTo>
                  <a:cubicBezTo>
                    <a:pt x="2258" y="6"/>
                    <a:pt x="2261" y="8"/>
                    <a:pt x="2261" y="8"/>
                  </a:cubicBezTo>
                  <a:cubicBezTo>
                    <a:pt x="2261" y="9"/>
                    <a:pt x="2257" y="10"/>
                    <a:pt x="2257" y="10"/>
                  </a:cubicBezTo>
                  <a:cubicBezTo>
                    <a:pt x="2257" y="11"/>
                    <a:pt x="2260" y="12"/>
                    <a:pt x="2261" y="12"/>
                  </a:cubicBezTo>
                  <a:cubicBezTo>
                    <a:pt x="2262" y="13"/>
                    <a:pt x="2263" y="14"/>
                    <a:pt x="2264" y="15"/>
                  </a:cubicBezTo>
                  <a:cubicBezTo>
                    <a:pt x="2266" y="15"/>
                    <a:pt x="2267" y="16"/>
                    <a:pt x="2268" y="17"/>
                  </a:cubicBezTo>
                  <a:cubicBezTo>
                    <a:pt x="2271" y="16"/>
                    <a:pt x="2274" y="14"/>
                    <a:pt x="2276" y="13"/>
                  </a:cubicBezTo>
                  <a:cubicBezTo>
                    <a:pt x="2277" y="12"/>
                    <a:pt x="2279" y="11"/>
                    <a:pt x="2280" y="11"/>
                  </a:cubicBezTo>
                  <a:cubicBezTo>
                    <a:pt x="2281" y="11"/>
                    <a:pt x="2283" y="13"/>
                    <a:pt x="2284" y="13"/>
                  </a:cubicBezTo>
                  <a:cubicBezTo>
                    <a:pt x="2285" y="13"/>
                    <a:pt x="2288" y="11"/>
                    <a:pt x="2288" y="11"/>
                  </a:cubicBezTo>
                  <a:cubicBezTo>
                    <a:pt x="2289" y="11"/>
                    <a:pt x="2292" y="13"/>
                    <a:pt x="2292" y="13"/>
                  </a:cubicBezTo>
                  <a:cubicBezTo>
                    <a:pt x="2292" y="14"/>
                    <a:pt x="2288" y="15"/>
                    <a:pt x="2288" y="15"/>
                  </a:cubicBezTo>
                  <a:cubicBezTo>
                    <a:pt x="2288" y="16"/>
                    <a:pt x="2291" y="17"/>
                    <a:pt x="2292" y="17"/>
                  </a:cubicBezTo>
                  <a:cubicBezTo>
                    <a:pt x="2291" y="17"/>
                    <a:pt x="2296" y="16"/>
                    <a:pt x="2296" y="15"/>
                  </a:cubicBezTo>
                  <a:cubicBezTo>
                    <a:pt x="2296" y="15"/>
                    <a:pt x="2292" y="14"/>
                    <a:pt x="2292" y="13"/>
                  </a:cubicBezTo>
                  <a:cubicBezTo>
                    <a:pt x="2293" y="13"/>
                    <a:pt x="2295" y="11"/>
                    <a:pt x="2296" y="11"/>
                  </a:cubicBezTo>
                  <a:cubicBezTo>
                    <a:pt x="2297" y="11"/>
                    <a:pt x="2299" y="13"/>
                    <a:pt x="2300" y="13"/>
                  </a:cubicBezTo>
                  <a:cubicBezTo>
                    <a:pt x="2301" y="13"/>
                    <a:pt x="2303" y="11"/>
                    <a:pt x="2304" y="11"/>
                  </a:cubicBezTo>
                  <a:cubicBezTo>
                    <a:pt x="2305" y="11"/>
                    <a:pt x="2307" y="13"/>
                    <a:pt x="2308" y="13"/>
                  </a:cubicBezTo>
                  <a:cubicBezTo>
                    <a:pt x="2309" y="14"/>
                    <a:pt x="2310" y="15"/>
                    <a:pt x="2311" y="16"/>
                  </a:cubicBezTo>
                  <a:cubicBezTo>
                    <a:pt x="2313" y="16"/>
                    <a:pt x="2314" y="18"/>
                    <a:pt x="2315" y="18"/>
                  </a:cubicBezTo>
                  <a:cubicBezTo>
                    <a:pt x="2316" y="18"/>
                    <a:pt x="2318" y="16"/>
                    <a:pt x="2319" y="16"/>
                  </a:cubicBezTo>
                  <a:cubicBezTo>
                    <a:pt x="2321" y="16"/>
                    <a:pt x="2322" y="18"/>
                    <a:pt x="2323" y="18"/>
                  </a:cubicBezTo>
                  <a:cubicBezTo>
                    <a:pt x="2324" y="18"/>
                    <a:pt x="2326" y="16"/>
                    <a:pt x="2327" y="16"/>
                  </a:cubicBezTo>
                  <a:cubicBezTo>
                    <a:pt x="2328" y="16"/>
                    <a:pt x="2330" y="18"/>
                    <a:pt x="2331" y="18"/>
                  </a:cubicBezTo>
                  <a:cubicBezTo>
                    <a:pt x="2332" y="18"/>
                    <a:pt x="2334" y="17"/>
                    <a:pt x="2335" y="16"/>
                  </a:cubicBezTo>
                  <a:cubicBezTo>
                    <a:pt x="2339" y="14"/>
                    <a:pt x="2339" y="14"/>
                    <a:pt x="2339" y="14"/>
                  </a:cubicBezTo>
                  <a:cubicBezTo>
                    <a:pt x="2347" y="10"/>
                    <a:pt x="2347" y="10"/>
                    <a:pt x="2347" y="10"/>
                  </a:cubicBezTo>
                  <a:cubicBezTo>
                    <a:pt x="2355" y="14"/>
                    <a:pt x="2355" y="14"/>
                    <a:pt x="2355" y="14"/>
                  </a:cubicBezTo>
                  <a:cubicBezTo>
                    <a:pt x="2353" y="14"/>
                    <a:pt x="2352" y="16"/>
                    <a:pt x="2351" y="16"/>
                  </a:cubicBezTo>
                  <a:cubicBezTo>
                    <a:pt x="2350" y="16"/>
                    <a:pt x="2347" y="14"/>
                    <a:pt x="2347" y="14"/>
                  </a:cubicBezTo>
                  <a:cubicBezTo>
                    <a:pt x="2347" y="15"/>
                    <a:pt x="2343" y="15"/>
                    <a:pt x="2343" y="16"/>
                  </a:cubicBezTo>
                  <a:cubicBezTo>
                    <a:pt x="2343" y="17"/>
                    <a:pt x="2347" y="18"/>
                    <a:pt x="2347" y="18"/>
                  </a:cubicBezTo>
                  <a:cubicBezTo>
                    <a:pt x="2347" y="19"/>
                    <a:pt x="2342" y="20"/>
                    <a:pt x="2343" y="21"/>
                  </a:cubicBezTo>
                  <a:cubicBezTo>
                    <a:pt x="2343" y="21"/>
                    <a:pt x="2345" y="22"/>
                    <a:pt x="2346" y="23"/>
                  </a:cubicBezTo>
                  <a:cubicBezTo>
                    <a:pt x="2348" y="24"/>
                    <a:pt x="2349" y="24"/>
                    <a:pt x="2350" y="25"/>
                  </a:cubicBezTo>
                  <a:cubicBezTo>
                    <a:pt x="2351" y="26"/>
                    <a:pt x="2353" y="27"/>
                    <a:pt x="2354" y="27"/>
                  </a:cubicBezTo>
                  <a:cubicBezTo>
                    <a:pt x="2354" y="28"/>
                    <a:pt x="2350" y="29"/>
                    <a:pt x="2350" y="29"/>
                  </a:cubicBezTo>
                  <a:cubicBezTo>
                    <a:pt x="2350" y="30"/>
                    <a:pt x="2353" y="31"/>
                    <a:pt x="2353" y="32"/>
                  </a:cubicBezTo>
                  <a:cubicBezTo>
                    <a:pt x="2354" y="32"/>
                    <a:pt x="2357" y="33"/>
                    <a:pt x="2357" y="34"/>
                  </a:cubicBezTo>
                  <a:cubicBezTo>
                    <a:pt x="2357" y="35"/>
                    <a:pt x="2353" y="35"/>
                    <a:pt x="2353" y="36"/>
                  </a:cubicBezTo>
                  <a:cubicBezTo>
                    <a:pt x="2353" y="37"/>
                    <a:pt x="2357" y="38"/>
                    <a:pt x="2357" y="38"/>
                  </a:cubicBezTo>
                  <a:cubicBezTo>
                    <a:pt x="2357" y="39"/>
                    <a:pt x="2353" y="40"/>
                    <a:pt x="2353" y="40"/>
                  </a:cubicBezTo>
                  <a:cubicBezTo>
                    <a:pt x="2353" y="41"/>
                    <a:pt x="2356" y="43"/>
                    <a:pt x="2357" y="43"/>
                  </a:cubicBezTo>
                  <a:cubicBezTo>
                    <a:pt x="2358" y="43"/>
                    <a:pt x="2360" y="40"/>
                    <a:pt x="2361" y="41"/>
                  </a:cubicBezTo>
                  <a:cubicBezTo>
                    <a:pt x="2362" y="41"/>
                    <a:pt x="2363" y="43"/>
                    <a:pt x="2364" y="43"/>
                  </a:cubicBezTo>
                  <a:cubicBezTo>
                    <a:pt x="2366" y="42"/>
                    <a:pt x="2367" y="41"/>
                    <a:pt x="2368" y="41"/>
                  </a:cubicBezTo>
                  <a:cubicBezTo>
                    <a:pt x="2369" y="40"/>
                    <a:pt x="2372" y="39"/>
                    <a:pt x="2373" y="39"/>
                  </a:cubicBezTo>
                  <a:cubicBezTo>
                    <a:pt x="2373" y="38"/>
                    <a:pt x="2369" y="37"/>
                    <a:pt x="2369" y="36"/>
                  </a:cubicBezTo>
                  <a:cubicBezTo>
                    <a:pt x="2369" y="36"/>
                    <a:pt x="2372" y="35"/>
                    <a:pt x="2373" y="34"/>
                  </a:cubicBezTo>
                  <a:cubicBezTo>
                    <a:pt x="2373" y="34"/>
                    <a:pt x="2369" y="32"/>
                    <a:pt x="2369" y="32"/>
                  </a:cubicBezTo>
                  <a:cubicBezTo>
                    <a:pt x="2369" y="32"/>
                    <a:pt x="2373" y="30"/>
                    <a:pt x="2373" y="30"/>
                  </a:cubicBezTo>
                  <a:cubicBezTo>
                    <a:pt x="2374" y="30"/>
                    <a:pt x="2377" y="32"/>
                    <a:pt x="2377" y="32"/>
                  </a:cubicBezTo>
                  <a:cubicBezTo>
                    <a:pt x="2377" y="32"/>
                    <a:pt x="2373" y="34"/>
                    <a:pt x="2373" y="34"/>
                  </a:cubicBezTo>
                  <a:cubicBezTo>
                    <a:pt x="2373" y="35"/>
                    <a:pt x="2376" y="36"/>
                    <a:pt x="2377" y="36"/>
                  </a:cubicBezTo>
                  <a:cubicBezTo>
                    <a:pt x="2376" y="37"/>
                    <a:pt x="2373" y="38"/>
                    <a:pt x="2373" y="39"/>
                  </a:cubicBezTo>
                  <a:cubicBezTo>
                    <a:pt x="2373" y="39"/>
                    <a:pt x="2377" y="41"/>
                    <a:pt x="2376" y="41"/>
                  </a:cubicBezTo>
                  <a:cubicBezTo>
                    <a:pt x="2375" y="42"/>
                    <a:pt x="2373" y="42"/>
                    <a:pt x="2372" y="43"/>
                  </a:cubicBezTo>
                  <a:cubicBezTo>
                    <a:pt x="2372" y="43"/>
                    <a:pt x="2369" y="45"/>
                    <a:pt x="2368" y="45"/>
                  </a:cubicBezTo>
                  <a:cubicBezTo>
                    <a:pt x="2368" y="45"/>
                    <a:pt x="2365" y="43"/>
                    <a:pt x="2364" y="43"/>
                  </a:cubicBezTo>
                  <a:cubicBezTo>
                    <a:pt x="2363" y="43"/>
                    <a:pt x="2361" y="44"/>
                    <a:pt x="2360" y="45"/>
                  </a:cubicBezTo>
                  <a:cubicBezTo>
                    <a:pt x="2356" y="47"/>
                    <a:pt x="2356" y="47"/>
                    <a:pt x="2356" y="47"/>
                  </a:cubicBezTo>
                  <a:cubicBezTo>
                    <a:pt x="2355" y="48"/>
                    <a:pt x="2353" y="48"/>
                    <a:pt x="2352" y="49"/>
                  </a:cubicBezTo>
                  <a:cubicBezTo>
                    <a:pt x="2351" y="49"/>
                    <a:pt x="2350" y="47"/>
                    <a:pt x="2348" y="47"/>
                  </a:cubicBezTo>
                  <a:cubicBezTo>
                    <a:pt x="2348" y="47"/>
                    <a:pt x="2344" y="49"/>
                    <a:pt x="2344" y="49"/>
                  </a:cubicBezTo>
                  <a:cubicBezTo>
                    <a:pt x="2344" y="48"/>
                    <a:pt x="2340" y="47"/>
                    <a:pt x="2340" y="47"/>
                  </a:cubicBezTo>
                  <a:cubicBezTo>
                    <a:pt x="2341" y="46"/>
                    <a:pt x="2345" y="45"/>
                    <a:pt x="2345" y="45"/>
                  </a:cubicBezTo>
                  <a:cubicBezTo>
                    <a:pt x="2345" y="44"/>
                    <a:pt x="2341" y="43"/>
                    <a:pt x="2341" y="42"/>
                  </a:cubicBezTo>
                  <a:cubicBezTo>
                    <a:pt x="2341" y="42"/>
                    <a:pt x="2344" y="41"/>
                    <a:pt x="2345" y="40"/>
                  </a:cubicBezTo>
                  <a:cubicBezTo>
                    <a:pt x="2345" y="40"/>
                    <a:pt x="2348" y="42"/>
                    <a:pt x="2349" y="42"/>
                  </a:cubicBezTo>
                  <a:cubicBezTo>
                    <a:pt x="2349" y="42"/>
                    <a:pt x="2352" y="41"/>
                    <a:pt x="2353" y="40"/>
                  </a:cubicBezTo>
                  <a:cubicBezTo>
                    <a:pt x="2353" y="40"/>
                    <a:pt x="2349" y="38"/>
                    <a:pt x="2349" y="38"/>
                  </a:cubicBezTo>
                  <a:cubicBezTo>
                    <a:pt x="2349" y="37"/>
                    <a:pt x="2353" y="37"/>
                    <a:pt x="2353" y="36"/>
                  </a:cubicBezTo>
                  <a:cubicBezTo>
                    <a:pt x="2353" y="36"/>
                    <a:pt x="2349" y="34"/>
                    <a:pt x="2349" y="34"/>
                  </a:cubicBezTo>
                  <a:cubicBezTo>
                    <a:pt x="2348" y="34"/>
                    <a:pt x="2347" y="35"/>
                    <a:pt x="2345" y="36"/>
                  </a:cubicBezTo>
                  <a:cubicBezTo>
                    <a:pt x="2345" y="36"/>
                    <a:pt x="2342" y="38"/>
                    <a:pt x="2341" y="38"/>
                  </a:cubicBezTo>
                  <a:cubicBezTo>
                    <a:pt x="2340" y="38"/>
                    <a:pt x="2338" y="36"/>
                    <a:pt x="2337" y="36"/>
                  </a:cubicBezTo>
                  <a:cubicBezTo>
                    <a:pt x="2336" y="36"/>
                    <a:pt x="2334" y="37"/>
                    <a:pt x="2333" y="38"/>
                  </a:cubicBezTo>
                  <a:cubicBezTo>
                    <a:pt x="2329" y="40"/>
                    <a:pt x="2329" y="40"/>
                    <a:pt x="2329" y="40"/>
                  </a:cubicBezTo>
                  <a:cubicBezTo>
                    <a:pt x="2329" y="39"/>
                    <a:pt x="2325" y="38"/>
                    <a:pt x="2325" y="38"/>
                  </a:cubicBezTo>
                  <a:cubicBezTo>
                    <a:pt x="2326" y="37"/>
                    <a:pt x="2329" y="36"/>
                    <a:pt x="2330" y="36"/>
                  </a:cubicBezTo>
                  <a:cubicBezTo>
                    <a:pt x="2331" y="35"/>
                    <a:pt x="2332" y="34"/>
                    <a:pt x="2334" y="33"/>
                  </a:cubicBezTo>
                  <a:cubicBezTo>
                    <a:pt x="2334" y="33"/>
                    <a:pt x="2337" y="31"/>
                    <a:pt x="2338" y="31"/>
                  </a:cubicBezTo>
                  <a:cubicBezTo>
                    <a:pt x="2339" y="31"/>
                    <a:pt x="2340" y="34"/>
                    <a:pt x="2342" y="34"/>
                  </a:cubicBezTo>
                  <a:cubicBezTo>
                    <a:pt x="2342" y="34"/>
                    <a:pt x="2345" y="32"/>
                    <a:pt x="2346" y="32"/>
                  </a:cubicBezTo>
                  <a:cubicBezTo>
                    <a:pt x="2346" y="31"/>
                    <a:pt x="2342" y="29"/>
                    <a:pt x="2342" y="29"/>
                  </a:cubicBezTo>
                  <a:cubicBezTo>
                    <a:pt x="2341" y="29"/>
                    <a:pt x="2338" y="32"/>
                    <a:pt x="2338" y="31"/>
                  </a:cubicBezTo>
                  <a:cubicBezTo>
                    <a:pt x="2337" y="31"/>
                    <a:pt x="2335" y="30"/>
                    <a:pt x="2334" y="29"/>
                  </a:cubicBezTo>
                  <a:cubicBezTo>
                    <a:pt x="2334" y="29"/>
                    <a:pt x="2330" y="27"/>
                    <a:pt x="2330" y="27"/>
                  </a:cubicBezTo>
                  <a:cubicBezTo>
                    <a:pt x="2330" y="26"/>
                    <a:pt x="2334" y="25"/>
                    <a:pt x="2334" y="25"/>
                  </a:cubicBezTo>
                  <a:cubicBezTo>
                    <a:pt x="2336" y="24"/>
                    <a:pt x="2337" y="23"/>
                    <a:pt x="2338" y="23"/>
                  </a:cubicBezTo>
                  <a:cubicBezTo>
                    <a:pt x="2337" y="22"/>
                    <a:pt x="2336" y="21"/>
                    <a:pt x="2335" y="20"/>
                  </a:cubicBezTo>
                  <a:cubicBezTo>
                    <a:pt x="2333" y="20"/>
                    <a:pt x="2332" y="18"/>
                    <a:pt x="2331" y="18"/>
                  </a:cubicBezTo>
                  <a:cubicBezTo>
                    <a:pt x="2330" y="18"/>
                    <a:pt x="2328" y="20"/>
                    <a:pt x="2327" y="20"/>
                  </a:cubicBezTo>
                  <a:cubicBezTo>
                    <a:pt x="2326" y="20"/>
                    <a:pt x="2323" y="18"/>
                    <a:pt x="2323" y="18"/>
                  </a:cubicBezTo>
                  <a:cubicBezTo>
                    <a:pt x="2323" y="18"/>
                    <a:pt x="2319" y="20"/>
                    <a:pt x="2319" y="20"/>
                  </a:cubicBezTo>
                  <a:cubicBezTo>
                    <a:pt x="2319" y="21"/>
                    <a:pt x="2322" y="22"/>
                    <a:pt x="2323" y="22"/>
                  </a:cubicBezTo>
                  <a:cubicBezTo>
                    <a:pt x="2323" y="23"/>
                    <a:pt x="2327" y="24"/>
                    <a:pt x="2326" y="25"/>
                  </a:cubicBezTo>
                  <a:cubicBezTo>
                    <a:pt x="2326" y="25"/>
                    <a:pt x="2323" y="27"/>
                    <a:pt x="2322" y="27"/>
                  </a:cubicBezTo>
                  <a:cubicBezTo>
                    <a:pt x="2321" y="27"/>
                    <a:pt x="2320" y="24"/>
                    <a:pt x="2319" y="24"/>
                  </a:cubicBezTo>
                  <a:cubicBezTo>
                    <a:pt x="2317" y="25"/>
                    <a:pt x="2316" y="26"/>
                    <a:pt x="2315" y="27"/>
                  </a:cubicBezTo>
                  <a:cubicBezTo>
                    <a:pt x="2314" y="26"/>
                    <a:pt x="2311" y="25"/>
                    <a:pt x="2311" y="24"/>
                  </a:cubicBezTo>
                  <a:cubicBezTo>
                    <a:pt x="2311" y="24"/>
                    <a:pt x="2315" y="23"/>
                    <a:pt x="2315" y="22"/>
                  </a:cubicBezTo>
                  <a:cubicBezTo>
                    <a:pt x="2315" y="22"/>
                    <a:pt x="2312" y="21"/>
                    <a:pt x="2311" y="20"/>
                  </a:cubicBezTo>
                  <a:cubicBezTo>
                    <a:pt x="2310" y="19"/>
                    <a:pt x="2309" y="18"/>
                    <a:pt x="2307" y="18"/>
                  </a:cubicBezTo>
                  <a:cubicBezTo>
                    <a:pt x="2307" y="17"/>
                    <a:pt x="2304" y="16"/>
                    <a:pt x="2304" y="15"/>
                  </a:cubicBezTo>
                  <a:cubicBezTo>
                    <a:pt x="2303" y="15"/>
                    <a:pt x="2300" y="17"/>
                    <a:pt x="2300" y="18"/>
                  </a:cubicBezTo>
                  <a:cubicBezTo>
                    <a:pt x="2299" y="18"/>
                    <a:pt x="2303" y="19"/>
                    <a:pt x="2303" y="20"/>
                  </a:cubicBezTo>
                  <a:cubicBezTo>
                    <a:pt x="2303" y="21"/>
                    <a:pt x="2300" y="21"/>
                    <a:pt x="2299" y="22"/>
                  </a:cubicBezTo>
                  <a:cubicBezTo>
                    <a:pt x="2299" y="23"/>
                    <a:pt x="2303" y="24"/>
                    <a:pt x="2303" y="24"/>
                  </a:cubicBezTo>
                  <a:cubicBezTo>
                    <a:pt x="2303" y="25"/>
                    <a:pt x="2299" y="26"/>
                    <a:pt x="2299" y="26"/>
                  </a:cubicBezTo>
                  <a:cubicBezTo>
                    <a:pt x="2299" y="27"/>
                    <a:pt x="2302" y="28"/>
                    <a:pt x="2303" y="29"/>
                  </a:cubicBezTo>
                  <a:cubicBezTo>
                    <a:pt x="2304" y="29"/>
                    <a:pt x="2305" y="30"/>
                    <a:pt x="2306" y="31"/>
                  </a:cubicBezTo>
                  <a:cubicBezTo>
                    <a:pt x="2307" y="31"/>
                    <a:pt x="2309" y="33"/>
                    <a:pt x="2310" y="33"/>
                  </a:cubicBezTo>
                  <a:cubicBezTo>
                    <a:pt x="2310" y="33"/>
                    <a:pt x="2311" y="33"/>
                    <a:pt x="2312" y="32"/>
                  </a:cubicBezTo>
                  <a:cubicBezTo>
                    <a:pt x="2313" y="31"/>
                    <a:pt x="2314" y="31"/>
                    <a:pt x="2314" y="31"/>
                  </a:cubicBezTo>
                  <a:cubicBezTo>
                    <a:pt x="2315" y="32"/>
                    <a:pt x="2318" y="33"/>
                    <a:pt x="2318" y="33"/>
                  </a:cubicBezTo>
                  <a:cubicBezTo>
                    <a:pt x="2318" y="34"/>
                    <a:pt x="2314" y="35"/>
                    <a:pt x="2314" y="35"/>
                  </a:cubicBezTo>
                  <a:cubicBezTo>
                    <a:pt x="2314" y="36"/>
                    <a:pt x="2318" y="37"/>
                    <a:pt x="2318" y="38"/>
                  </a:cubicBezTo>
                  <a:cubicBezTo>
                    <a:pt x="2318" y="38"/>
                    <a:pt x="2314" y="39"/>
                    <a:pt x="2314" y="40"/>
                  </a:cubicBezTo>
                  <a:cubicBezTo>
                    <a:pt x="2313" y="40"/>
                    <a:pt x="2318" y="41"/>
                    <a:pt x="2317" y="42"/>
                  </a:cubicBezTo>
                  <a:cubicBezTo>
                    <a:pt x="2317" y="43"/>
                    <a:pt x="2314" y="43"/>
                    <a:pt x="2313" y="44"/>
                  </a:cubicBezTo>
                  <a:cubicBezTo>
                    <a:pt x="2313" y="45"/>
                    <a:pt x="2309" y="45"/>
                    <a:pt x="2309" y="46"/>
                  </a:cubicBezTo>
                  <a:cubicBezTo>
                    <a:pt x="2309" y="46"/>
                    <a:pt x="2313" y="48"/>
                    <a:pt x="2313" y="48"/>
                  </a:cubicBezTo>
                  <a:cubicBezTo>
                    <a:pt x="2312" y="49"/>
                    <a:pt x="2309" y="50"/>
                    <a:pt x="2309" y="50"/>
                  </a:cubicBezTo>
                  <a:cubicBezTo>
                    <a:pt x="2308" y="50"/>
                    <a:pt x="2306" y="48"/>
                    <a:pt x="2305" y="48"/>
                  </a:cubicBezTo>
                  <a:cubicBezTo>
                    <a:pt x="2304" y="48"/>
                    <a:pt x="2302" y="50"/>
                    <a:pt x="2301" y="50"/>
                  </a:cubicBezTo>
                  <a:cubicBezTo>
                    <a:pt x="2300" y="50"/>
                    <a:pt x="2298" y="48"/>
                    <a:pt x="2297" y="48"/>
                  </a:cubicBezTo>
                  <a:cubicBezTo>
                    <a:pt x="2296" y="48"/>
                    <a:pt x="2294" y="50"/>
                    <a:pt x="2293" y="50"/>
                  </a:cubicBezTo>
                  <a:cubicBezTo>
                    <a:pt x="2292" y="50"/>
                    <a:pt x="2291" y="48"/>
                    <a:pt x="2289" y="48"/>
                  </a:cubicBezTo>
                  <a:cubicBezTo>
                    <a:pt x="2288" y="48"/>
                    <a:pt x="2287" y="46"/>
                    <a:pt x="2286" y="46"/>
                  </a:cubicBezTo>
                  <a:cubicBezTo>
                    <a:pt x="2285" y="46"/>
                    <a:pt x="2282" y="47"/>
                    <a:pt x="2281" y="48"/>
                  </a:cubicBezTo>
                  <a:cubicBezTo>
                    <a:pt x="2281" y="48"/>
                    <a:pt x="2278" y="50"/>
                    <a:pt x="2277" y="50"/>
                  </a:cubicBezTo>
                  <a:cubicBezTo>
                    <a:pt x="2277" y="50"/>
                    <a:pt x="2274" y="48"/>
                    <a:pt x="2274" y="48"/>
                  </a:cubicBezTo>
                  <a:cubicBezTo>
                    <a:pt x="2274" y="47"/>
                    <a:pt x="2277" y="46"/>
                    <a:pt x="2278" y="45"/>
                  </a:cubicBezTo>
                  <a:cubicBezTo>
                    <a:pt x="2278" y="45"/>
                    <a:pt x="2282" y="44"/>
                    <a:pt x="2282" y="43"/>
                  </a:cubicBezTo>
                  <a:cubicBezTo>
                    <a:pt x="2282" y="43"/>
                    <a:pt x="2278" y="41"/>
                    <a:pt x="2278" y="41"/>
                  </a:cubicBezTo>
                  <a:cubicBezTo>
                    <a:pt x="2277" y="41"/>
                    <a:pt x="2275" y="43"/>
                    <a:pt x="2274" y="43"/>
                  </a:cubicBezTo>
                  <a:cubicBezTo>
                    <a:pt x="2273" y="43"/>
                    <a:pt x="2272" y="41"/>
                    <a:pt x="2270" y="41"/>
                  </a:cubicBezTo>
                  <a:cubicBezTo>
                    <a:pt x="2270" y="41"/>
                    <a:pt x="2266" y="43"/>
                    <a:pt x="2266" y="43"/>
                  </a:cubicBezTo>
                  <a:cubicBezTo>
                    <a:pt x="2266" y="43"/>
                    <a:pt x="2262" y="41"/>
                    <a:pt x="2262" y="41"/>
                  </a:cubicBezTo>
                  <a:cubicBezTo>
                    <a:pt x="2262" y="41"/>
                    <a:pt x="2266" y="39"/>
                    <a:pt x="2266" y="39"/>
                  </a:cubicBezTo>
                  <a:cubicBezTo>
                    <a:pt x="2268" y="39"/>
                    <a:pt x="2269" y="41"/>
                    <a:pt x="2270" y="41"/>
                  </a:cubicBezTo>
                  <a:cubicBezTo>
                    <a:pt x="2271" y="40"/>
                    <a:pt x="2274" y="40"/>
                    <a:pt x="2274" y="39"/>
                  </a:cubicBezTo>
                  <a:cubicBezTo>
                    <a:pt x="2274" y="38"/>
                    <a:pt x="2270" y="37"/>
                    <a:pt x="2271" y="37"/>
                  </a:cubicBezTo>
                  <a:cubicBezTo>
                    <a:pt x="2271" y="36"/>
                    <a:pt x="2274" y="35"/>
                    <a:pt x="2275" y="35"/>
                  </a:cubicBezTo>
                  <a:cubicBezTo>
                    <a:pt x="2276" y="34"/>
                    <a:pt x="2277" y="33"/>
                    <a:pt x="2279" y="32"/>
                  </a:cubicBezTo>
                  <a:cubicBezTo>
                    <a:pt x="2279" y="32"/>
                    <a:pt x="2282" y="35"/>
                    <a:pt x="2283" y="35"/>
                  </a:cubicBezTo>
                  <a:cubicBezTo>
                    <a:pt x="2283" y="35"/>
                    <a:pt x="2286" y="37"/>
                    <a:pt x="2286" y="37"/>
                  </a:cubicBezTo>
                  <a:cubicBezTo>
                    <a:pt x="2287" y="37"/>
                    <a:pt x="2290" y="35"/>
                    <a:pt x="2290" y="35"/>
                  </a:cubicBezTo>
                  <a:cubicBezTo>
                    <a:pt x="2291" y="34"/>
                    <a:pt x="2287" y="33"/>
                    <a:pt x="2287" y="33"/>
                  </a:cubicBezTo>
                  <a:cubicBezTo>
                    <a:pt x="2287" y="32"/>
                    <a:pt x="2290" y="31"/>
                    <a:pt x="2291" y="30"/>
                  </a:cubicBezTo>
                  <a:cubicBezTo>
                    <a:pt x="2292" y="30"/>
                    <a:pt x="2294" y="29"/>
                    <a:pt x="2295" y="28"/>
                  </a:cubicBezTo>
                  <a:cubicBezTo>
                    <a:pt x="2296" y="28"/>
                    <a:pt x="2298" y="27"/>
                    <a:pt x="2299" y="26"/>
                  </a:cubicBezTo>
                  <a:cubicBezTo>
                    <a:pt x="2299" y="26"/>
                    <a:pt x="2295" y="25"/>
                    <a:pt x="2295" y="24"/>
                  </a:cubicBezTo>
                  <a:cubicBezTo>
                    <a:pt x="2295" y="23"/>
                    <a:pt x="2299" y="23"/>
                    <a:pt x="2299" y="22"/>
                  </a:cubicBezTo>
                  <a:cubicBezTo>
                    <a:pt x="2299" y="21"/>
                    <a:pt x="2296" y="21"/>
                    <a:pt x="2295" y="20"/>
                  </a:cubicBezTo>
                  <a:cubicBezTo>
                    <a:pt x="2295" y="20"/>
                    <a:pt x="2291" y="21"/>
                    <a:pt x="2291" y="22"/>
                  </a:cubicBezTo>
                  <a:cubicBezTo>
                    <a:pt x="2291" y="22"/>
                    <a:pt x="2295" y="24"/>
                    <a:pt x="2295" y="24"/>
                  </a:cubicBezTo>
                  <a:cubicBezTo>
                    <a:pt x="2295" y="25"/>
                    <a:pt x="2292" y="26"/>
                    <a:pt x="2291" y="26"/>
                  </a:cubicBezTo>
                  <a:cubicBezTo>
                    <a:pt x="2291" y="26"/>
                    <a:pt x="2288" y="28"/>
                    <a:pt x="2287" y="28"/>
                  </a:cubicBezTo>
                  <a:cubicBezTo>
                    <a:pt x="2286" y="28"/>
                    <a:pt x="2284" y="26"/>
                    <a:pt x="2283" y="26"/>
                  </a:cubicBezTo>
                  <a:cubicBezTo>
                    <a:pt x="2283" y="26"/>
                    <a:pt x="2282" y="25"/>
                    <a:pt x="2281" y="25"/>
                  </a:cubicBezTo>
                  <a:cubicBezTo>
                    <a:pt x="2280" y="24"/>
                    <a:pt x="2279" y="24"/>
                    <a:pt x="2279" y="24"/>
                  </a:cubicBezTo>
                  <a:cubicBezTo>
                    <a:pt x="2278" y="24"/>
                    <a:pt x="2277" y="25"/>
                    <a:pt x="2275" y="26"/>
                  </a:cubicBezTo>
                  <a:cubicBezTo>
                    <a:pt x="2274" y="26"/>
                    <a:pt x="2272" y="27"/>
                    <a:pt x="2271" y="28"/>
                  </a:cubicBezTo>
                  <a:cubicBezTo>
                    <a:pt x="2271" y="28"/>
                    <a:pt x="2275" y="30"/>
                    <a:pt x="2275" y="30"/>
                  </a:cubicBezTo>
                  <a:cubicBezTo>
                    <a:pt x="2275" y="31"/>
                    <a:pt x="2271" y="32"/>
                    <a:pt x="2271" y="32"/>
                  </a:cubicBezTo>
                  <a:cubicBezTo>
                    <a:pt x="2270" y="33"/>
                    <a:pt x="2268" y="34"/>
                    <a:pt x="2267" y="34"/>
                  </a:cubicBezTo>
                  <a:cubicBezTo>
                    <a:pt x="2263" y="36"/>
                    <a:pt x="2263" y="36"/>
                    <a:pt x="2263" y="36"/>
                  </a:cubicBezTo>
                  <a:cubicBezTo>
                    <a:pt x="2262" y="37"/>
                    <a:pt x="2260" y="38"/>
                    <a:pt x="2259" y="39"/>
                  </a:cubicBezTo>
                  <a:cubicBezTo>
                    <a:pt x="2258" y="39"/>
                    <a:pt x="2256" y="36"/>
                    <a:pt x="2255" y="36"/>
                  </a:cubicBezTo>
                  <a:cubicBezTo>
                    <a:pt x="2254" y="36"/>
                    <a:pt x="2251" y="38"/>
                    <a:pt x="2251" y="38"/>
                  </a:cubicBezTo>
                  <a:cubicBezTo>
                    <a:pt x="2250" y="39"/>
                    <a:pt x="2247" y="40"/>
                    <a:pt x="2247" y="41"/>
                  </a:cubicBezTo>
                  <a:cubicBezTo>
                    <a:pt x="2247" y="41"/>
                    <a:pt x="2250" y="43"/>
                    <a:pt x="2250" y="43"/>
                  </a:cubicBezTo>
                  <a:cubicBezTo>
                    <a:pt x="2251" y="43"/>
                    <a:pt x="2252" y="42"/>
                    <a:pt x="2253" y="42"/>
                  </a:cubicBezTo>
                  <a:cubicBezTo>
                    <a:pt x="2254" y="41"/>
                    <a:pt x="2255" y="41"/>
                    <a:pt x="2255" y="41"/>
                  </a:cubicBezTo>
                  <a:cubicBezTo>
                    <a:pt x="2255" y="41"/>
                    <a:pt x="2258" y="42"/>
                    <a:pt x="2258" y="43"/>
                  </a:cubicBezTo>
                  <a:cubicBezTo>
                    <a:pt x="2258" y="44"/>
                    <a:pt x="2254" y="44"/>
                    <a:pt x="2254" y="45"/>
                  </a:cubicBezTo>
                  <a:cubicBezTo>
                    <a:pt x="2254" y="46"/>
                    <a:pt x="2258" y="46"/>
                    <a:pt x="2258" y="47"/>
                  </a:cubicBezTo>
                  <a:cubicBezTo>
                    <a:pt x="2258" y="47"/>
                    <a:pt x="2257" y="48"/>
                    <a:pt x="2256" y="48"/>
                  </a:cubicBezTo>
                  <a:cubicBezTo>
                    <a:pt x="2255" y="49"/>
                    <a:pt x="2254" y="49"/>
                    <a:pt x="2254" y="49"/>
                  </a:cubicBezTo>
                  <a:cubicBezTo>
                    <a:pt x="2253" y="49"/>
                    <a:pt x="2251" y="47"/>
                    <a:pt x="2250" y="47"/>
                  </a:cubicBezTo>
                  <a:cubicBezTo>
                    <a:pt x="2242" y="51"/>
                    <a:pt x="2242" y="51"/>
                    <a:pt x="2242" y="51"/>
                  </a:cubicBezTo>
                  <a:cubicBezTo>
                    <a:pt x="2238" y="49"/>
                    <a:pt x="2238" y="49"/>
                    <a:pt x="2238" y="49"/>
                  </a:cubicBezTo>
                  <a:cubicBezTo>
                    <a:pt x="2237" y="49"/>
                    <a:pt x="2235" y="48"/>
                    <a:pt x="2234" y="47"/>
                  </a:cubicBezTo>
                  <a:cubicBezTo>
                    <a:pt x="2234" y="46"/>
                    <a:pt x="2238" y="45"/>
                    <a:pt x="2239" y="45"/>
                  </a:cubicBezTo>
                  <a:cubicBezTo>
                    <a:pt x="2239" y="44"/>
                    <a:pt x="2235" y="43"/>
                    <a:pt x="2235" y="42"/>
                  </a:cubicBezTo>
                  <a:cubicBezTo>
                    <a:pt x="2235" y="42"/>
                    <a:pt x="2238" y="41"/>
                    <a:pt x="2239" y="40"/>
                  </a:cubicBezTo>
                  <a:cubicBezTo>
                    <a:pt x="2239" y="40"/>
                    <a:pt x="2243" y="39"/>
                    <a:pt x="2243" y="38"/>
                  </a:cubicBezTo>
                  <a:cubicBezTo>
                    <a:pt x="2243" y="38"/>
                    <a:pt x="2239" y="37"/>
                    <a:pt x="2239" y="36"/>
                  </a:cubicBezTo>
                  <a:cubicBezTo>
                    <a:pt x="2239" y="35"/>
                    <a:pt x="2236" y="34"/>
                    <a:pt x="2235" y="34"/>
                  </a:cubicBezTo>
                  <a:cubicBezTo>
                    <a:pt x="2231" y="36"/>
                    <a:pt x="2231" y="36"/>
                    <a:pt x="2231" y="36"/>
                  </a:cubicBezTo>
                  <a:cubicBezTo>
                    <a:pt x="2230" y="36"/>
                    <a:pt x="2228" y="37"/>
                    <a:pt x="2227" y="38"/>
                  </a:cubicBezTo>
                  <a:cubicBezTo>
                    <a:pt x="2227" y="39"/>
                    <a:pt x="2223" y="39"/>
                    <a:pt x="2223" y="40"/>
                  </a:cubicBezTo>
                  <a:cubicBezTo>
                    <a:pt x="2223" y="40"/>
                    <a:pt x="2227" y="42"/>
                    <a:pt x="2227" y="42"/>
                  </a:cubicBezTo>
                  <a:cubicBezTo>
                    <a:pt x="2227" y="42"/>
                    <a:pt x="2228" y="42"/>
                    <a:pt x="2229" y="41"/>
                  </a:cubicBezTo>
                  <a:cubicBezTo>
                    <a:pt x="2230" y="41"/>
                    <a:pt x="2231" y="40"/>
                    <a:pt x="2231" y="40"/>
                  </a:cubicBezTo>
                  <a:cubicBezTo>
                    <a:pt x="2232" y="41"/>
                    <a:pt x="2235" y="42"/>
                    <a:pt x="2235" y="42"/>
                  </a:cubicBezTo>
                  <a:cubicBezTo>
                    <a:pt x="2235" y="43"/>
                    <a:pt x="2230" y="44"/>
                    <a:pt x="2231" y="45"/>
                  </a:cubicBezTo>
                  <a:cubicBezTo>
                    <a:pt x="2231" y="45"/>
                    <a:pt x="2234" y="46"/>
                    <a:pt x="2234" y="47"/>
                  </a:cubicBezTo>
                  <a:cubicBezTo>
                    <a:pt x="2230" y="49"/>
                    <a:pt x="2230" y="49"/>
                    <a:pt x="2230" y="49"/>
                  </a:cubicBezTo>
                  <a:cubicBezTo>
                    <a:pt x="2229" y="49"/>
                    <a:pt x="2227" y="51"/>
                    <a:pt x="2226" y="51"/>
                  </a:cubicBezTo>
                  <a:cubicBezTo>
                    <a:pt x="2226" y="51"/>
                    <a:pt x="2223" y="49"/>
                    <a:pt x="2222" y="49"/>
                  </a:cubicBezTo>
                  <a:cubicBezTo>
                    <a:pt x="2221" y="49"/>
                    <a:pt x="2220" y="51"/>
                    <a:pt x="2218" y="51"/>
                  </a:cubicBezTo>
                  <a:cubicBezTo>
                    <a:pt x="2211" y="46"/>
                    <a:pt x="2211" y="46"/>
                    <a:pt x="2211" y="46"/>
                  </a:cubicBezTo>
                  <a:cubicBezTo>
                    <a:pt x="2212" y="46"/>
                    <a:pt x="2214" y="45"/>
                    <a:pt x="2215" y="44"/>
                  </a:cubicBezTo>
                  <a:cubicBezTo>
                    <a:pt x="2215" y="44"/>
                    <a:pt x="2219" y="42"/>
                    <a:pt x="2219" y="42"/>
                  </a:cubicBezTo>
                  <a:cubicBezTo>
                    <a:pt x="2219" y="42"/>
                    <a:pt x="2215" y="40"/>
                    <a:pt x="2215" y="40"/>
                  </a:cubicBezTo>
                  <a:cubicBezTo>
                    <a:pt x="2216" y="39"/>
                    <a:pt x="2218" y="38"/>
                    <a:pt x="2219" y="38"/>
                  </a:cubicBezTo>
                  <a:cubicBezTo>
                    <a:pt x="2220" y="38"/>
                    <a:pt x="2223" y="36"/>
                    <a:pt x="2223" y="36"/>
                  </a:cubicBezTo>
                  <a:cubicBezTo>
                    <a:pt x="2224" y="35"/>
                    <a:pt x="2220" y="34"/>
                    <a:pt x="2220" y="33"/>
                  </a:cubicBezTo>
                  <a:cubicBezTo>
                    <a:pt x="2218" y="34"/>
                    <a:pt x="2217" y="35"/>
                    <a:pt x="2216" y="36"/>
                  </a:cubicBezTo>
                  <a:cubicBezTo>
                    <a:pt x="2214" y="36"/>
                    <a:pt x="2212" y="37"/>
                    <a:pt x="2212" y="38"/>
                  </a:cubicBezTo>
                  <a:cubicBezTo>
                    <a:pt x="2211" y="38"/>
                    <a:pt x="2207" y="39"/>
                    <a:pt x="2207" y="40"/>
                  </a:cubicBezTo>
                  <a:cubicBezTo>
                    <a:pt x="2207" y="40"/>
                    <a:pt x="2212" y="42"/>
                    <a:pt x="2211" y="42"/>
                  </a:cubicBezTo>
                  <a:cubicBezTo>
                    <a:pt x="2211" y="43"/>
                    <a:pt x="2207" y="43"/>
                    <a:pt x="2207" y="44"/>
                  </a:cubicBezTo>
                  <a:cubicBezTo>
                    <a:pt x="2207" y="45"/>
                    <a:pt x="2211" y="46"/>
                    <a:pt x="2211" y="46"/>
                  </a:cubicBezTo>
                  <a:cubicBezTo>
                    <a:pt x="2210" y="47"/>
                    <a:pt x="2208" y="48"/>
                    <a:pt x="2207" y="48"/>
                  </a:cubicBezTo>
                  <a:cubicBezTo>
                    <a:pt x="2206" y="49"/>
                    <a:pt x="2204" y="50"/>
                    <a:pt x="2203" y="51"/>
                  </a:cubicBezTo>
                  <a:cubicBezTo>
                    <a:pt x="2202" y="51"/>
                    <a:pt x="2200" y="48"/>
                    <a:pt x="2199" y="48"/>
                  </a:cubicBezTo>
                  <a:cubicBezTo>
                    <a:pt x="2198" y="48"/>
                    <a:pt x="2196" y="51"/>
                    <a:pt x="2195" y="50"/>
                  </a:cubicBezTo>
                  <a:cubicBezTo>
                    <a:pt x="2194" y="50"/>
                    <a:pt x="2192" y="49"/>
                    <a:pt x="2191" y="48"/>
                  </a:cubicBezTo>
                  <a:cubicBezTo>
                    <a:pt x="2191" y="48"/>
                    <a:pt x="2188" y="46"/>
                    <a:pt x="2187" y="46"/>
                  </a:cubicBezTo>
                  <a:cubicBezTo>
                    <a:pt x="2187" y="46"/>
                    <a:pt x="2184" y="48"/>
                    <a:pt x="2183" y="48"/>
                  </a:cubicBezTo>
                  <a:cubicBezTo>
                    <a:pt x="2182" y="49"/>
                    <a:pt x="2180" y="50"/>
                    <a:pt x="2179" y="50"/>
                  </a:cubicBezTo>
                  <a:cubicBezTo>
                    <a:pt x="2178" y="50"/>
                    <a:pt x="2176" y="48"/>
                    <a:pt x="2175" y="48"/>
                  </a:cubicBezTo>
                  <a:cubicBezTo>
                    <a:pt x="2174" y="48"/>
                    <a:pt x="2173" y="50"/>
                    <a:pt x="2171" y="50"/>
                  </a:cubicBezTo>
                  <a:cubicBezTo>
                    <a:pt x="2170" y="50"/>
                    <a:pt x="2169" y="48"/>
                    <a:pt x="2168" y="48"/>
                  </a:cubicBezTo>
                  <a:cubicBezTo>
                    <a:pt x="2167" y="48"/>
                    <a:pt x="2164" y="50"/>
                    <a:pt x="2163" y="50"/>
                  </a:cubicBezTo>
                  <a:cubicBezTo>
                    <a:pt x="2162" y="50"/>
                    <a:pt x="2161" y="48"/>
                    <a:pt x="2160" y="48"/>
                  </a:cubicBezTo>
                  <a:cubicBezTo>
                    <a:pt x="2159" y="47"/>
                    <a:pt x="2157" y="45"/>
                    <a:pt x="2156" y="45"/>
                  </a:cubicBezTo>
                  <a:cubicBezTo>
                    <a:pt x="2155" y="45"/>
                    <a:pt x="2152" y="47"/>
                    <a:pt x="2152" y="47"/>
                  </a:cubicBezTo>
                  <a:cubicBezTo>
                    <a:pt x="2151" y="48"/>
                    <a:pt x="2149" y="49"/>
                    <a:pt x="2148" y="50"/>
                  </a:cubicBezTo>
                  <a:cubicBezTo>
                    <a:pt x="2147" y="50"/>
                    <a:pt x="2145" y="47"/>
                    <a:pt x="2144" y="47"/>
                  </a:cubicBezTo>
                  <a:cubicBezTo>
                    <a:pt x="2143" y="47"/>
                    <a:pt x="2141" y="50"/>
                    <a:pt x="2140" y="49"/>
                  </a:cubicBezTo>
                  <a:cubicBezTo>
                    <a:pt x="2139" y="49"/>
                    <a:pt x="2138" y="47"/>
                    <a:pt x="2136" y="47"/>
                  </a:cubicBezTo>
                  <a:cubicBezTo>
                    <a:pt x="2135" y="47"/>
                    <a:pt x="2133" y="49"/>
                    <a:pt x="2132" y="49"/>
                  </a:cubicBezTo>
                  <a:cubicBezTo>
                    <a:pt x="2131" y="49"/>
                    <a:pt x="2130" y="47"/>
                    <a:pt x="2128" y="47"/>
                  </a:cubicBezTo>
                  <a:cubicBezTo>
                    <a:pt x="2127" y="47"/>
                    <a:pt x="2126" y="49"/>
                    <a:pt x="2124" y="49"/>
                  </a:cubicBezTo>
                  <a:cubicBezTo>
                    <a:pt x="2123" y="49"/>
                    <a:pt x="2122" y="47"/>
                    <a:pt x="2120" y="47"/>
                  </a:cubicBezTo>
                  <a:cubicBezTo>
                    <a:pt x="2119" y="47"/>
                    <a:pt x="2118" y="49"/>
                    <a:pt x="2116" y="49"/>
                  </a:cubicBezTo>
                  <a:cubicBezTo>
                    <a:pt x="2115" y="49"/>
                    <a:pt x="2114" y="47"/>
                    <a:pt x="2113" y="47"/>
                  </a:cubicBezTo>
                  <a:cubicBezTo>
                    <a:pt x="2112" y="47"/>
                    <a:pt x="2110" y="49"/>
                    <a:pt x="2109" y="49"/>
                  </a:cubicBezTo>
                  <a:cubicBezTo>
                    <a:pt x="2108" y="49"/>
                    <a:pt x="2105" y="47"/>
                    <a:pt x="2105" y="47"/>
                  </a:cubicBezTo>
                  <a:cubicBezTo>
                    <a:pt x="2105" y="46"/>
                    <a:pt x="2109" y="45"/>
                    <a:pt x="2109" y="44"/>
                  </a:cubicBezTo>
                  <a:cubicBezTo>
                    <a:pt x="2109" y="44"/>
                    <a:pt x="2105" y="42"/>
                    <a:pt x="2105" y="42"/>
                  </a:cubicBezTo>
                  <a:cubicBezTo>
                    <a:pt x="2105" y="42"/>
                    <a:pt x="2101" y="44"/>
                    <a:pt x="2101" y="44"/>
                  </a:cubicBezTo>
                  <a:cubicBezTo>
                    <a:pt x="2101" y="45"/>
                    <a:pt x="2105" y="46"/>
                    <a:pt x="2105" y="47"/>
                  </a:cubicBezTo>
                  <a:cubicBezTo>
                    <a:pt x="2104" y="47"/>
                    <a:pt x="2101" y="49"/>
                    <a:pt x="2101" y="49"/>
                  </a:cubicBezTo>
                  <a:cubicBezTo>
                    <a:pt x="2100" y="49"/>
                    <a:pt x="2098" y="46"/>
                    <a:pt x="2097" y="46"/>
                  </a:cubicBezTo>
                  <a:cubicBezTo>
                    <a:pt x="2096" y="47"/>
                    <a:pt x="2094" y="48"/>
                    <a:pt x="2093" y="48"/>
                  </a:cubicBezTo>
                  <a:cubicBezTo>
                    <a:pt x="2092" y="49"/>
                    <a:pt x="2090" y="50"/>
                    <a:pt x="2089" y="51"/>
                  </a:cubicBezTo>
                  <a:cubicBezTo>
                    <a:pt x="2088" y="51"/>
                    <a:pt x="2085" y="49"/>
                    <a:pt x="2085" y="48"/>
                  </a:cubicBezTo>
                  <a:cubicBezTo>
                    <a:pt x="2084" y="48"/>
                    <a:pt x="2082" y="46"/>
                    <a:pt x="2081" y="46"/>
                  </a:cubicBezTo>
                  <a:cubicBezTo>
                    <a:pt x="2081" y="46"/>
                    <a:pt x="2078" y="48"/>
                    <a:pt x="2077" y="48"/>
                  </a:cubicBezTo>
                  <a:cubicBezTo>
                    <a:pt x="2077" y="48"/>
                    <a:pt x="2074" y="50"/>
                    <a:pt x="2073" y="50"/>
                  </a:cubicBezTo>
                  <a:cubicBezTo>
                    <a:pt x="2072" y="50"/>
                    <a:pt x="2070" y="48"/>
                    <a:pt x="2069" y="48"/>
                  </a:cubicBezTo>
                  <a:cubicBezTo>
                    <a:pt x="2069" y="48"/>
                    <a:pt x="2066" y="46"/>
                    <a:pt x="2066" y="46"/>
                  </a:cubicBezTo>
                  <a:cubicBezTo>
                    <a:pt x="2065" y="46"/>
                    <a:pt x="2062" y="48"/>
                    <a:pt x="2061" y="48"/>
                  </a:cubicBezTo>
                  <a:cubicBezTo>
                    <a:pt x="2061" y="48"/>
                    <a:pt x="2058" y="50"/>
                    <a:pt x="2057" y="50"/>
                  </a:cubicBezTo>
                  <a:cubicBezTo>
                    <a:pt x="2056" y="50"/>
                    <a:pt x="2055" y="48"/>
                    <a:pt x="2054" y="48"/>
                  </a:cubicBezTo>
                  <a:cubicBezTo>
                    <a:pt x="2053" y="48"/>
                    <a:pt x="2051" y="50"/>
                    <a:pt x="2050" y="50"/>
                  </a:cubicBezTo>
                  <a:cubicBezTo>
                    <a:pt x="2048" y="50"/>
                    <a:pt x="2047" y="48"/>
                    <a:pt x="2046" y="48"/>
                  </a:cubicBezTo>
                  <a:cubicBezTo>
                    <a:pt x="2045" y="48"/>
                    <a:pt x="2043" y="50"/>
                    <a:pt x="2042" y="50"/>
                  </a:cubicBezTo>
                  <a:cubicBezTo>
                    <a:pt x="2040" y="50"/>
                    <a:pt x="2039" y="47"/>
                    <a:pt x="2038" y="47"/>
                  </a:cubicBezTo>
                  <a:cubicBezTo>
                    <a:pt x="2037" y="47"/>
                    <a:pt x="2035" y="50"/>
                    <a:pt x="2034" y="50"/>
                  </a:cubicBezTo>
                  <a:cubicBezTo>
                    <a:pt x="2033" y="50"/>
                    <a:pt x="2031" y="47"/>
                    <a:pt x="2030" y="47"/>
                  </a:cubicBezTo>
                  <a:cubicBezTo>
                    <a:pt x="2029" y="47"/>
                    <a:pt x="2027" y="49"/>
                    <a:pt x="2026" y="49"/>
                  </a:cubicBezTo>
                  <a:cubicBezTo>
                    <a:pt x="2025" y="49"/>
                    <a:pt x="2023" y="47"/>
                    <a:pt x="2022" y="47"/>
                  </a:cubicBezTo>
                  <a:cubicBezTo>
                    <a:pt x="2021" y="47"/>
                    <a:pt x="2019" y="49"/>
                    <a:pt x="2018" y="49"/>
                  </a:cubicBezTo>
                  <a:cubicBezTo>
                    <a:pt x="2017" y="49"/>
                    <a:pt x="2016" y="47"/>
                    <a:pt x="2014" y="47"/>
                  </a:cubicBezTo>
                  <a:cubicBezTo>
                    <a:pt x="2013" y="47"/>
                    <a:pt x="2011" y="49"/>
                    <a:pt x="2010" y="49"/>
                  </a:cubicBezTo>
                  <a:cubicBezTo>
                    <a:pt x="2009" y="49"/>
                    <a:pt x="2008" y="47"/>
                    <a:pt x="2007" y="47"/>
                  </a:cubicBezTo>
                  <a:cubicBezTo>
                    <a:pt x="2005" y="47"/>
                    <a:pt x="2004" y="49"/>
                    <a:pt x="2002" y="49"/>
                  </a:cubicBezTo>
                  <a:cubicBezTo>
                    <a:pt x="2001" y="49"/>
                    <a:pt x="2000" y="47"/>
                    <a:pt x="1999" y="47"/>
                  </a:cubicBezTo>
                  <a:cubicBezTo>
                    <a:pt x="1997" y="47"/>
                    <a:pt x="1996" y="49"/>
                    <a:pt x="1995" y="49"/>
                  </a:cubicBezTo>
                  <a:cubicBezTo>
                    <a:pt x="1993" y="49"/>
                    <a:pt x="1992" y="47"/>
                    <a:pt x="1991" y="47"/>
                  </a:cubicBezTo>
                  <a:cubicBezTo>
                    <a:pt x="1990" y="47"/>
                    <a:pt x="1988" y="49"/>
                    <a:pt x="1987" y="49"/>
                  </a:cubicBezTo>
                  <a:cubicBezTo>
                    <a:pt x="1986" y="49"/>
                    <a:pt x="1984" y="47"/>
                    <a:pt x="1983" y="46"/>
                  </a:cubicBezTo>
                  <a:cubicBezTo>
                    <a:pt x="1982" y="46"/>
                    <a:pt x="1980" y="45"/>
                    <a:pt x="1979" y="44"/>
                  </a:cubicBezTo>
                  <a:cubicBezTo>
                    <a:pt x="1979" y="44"/>
                    <a:pt x="1975" y="42"/>
                    <a:pt x="1976" y="42"/>
                  </a:cubicBezTo>
                  <a:cubicBezTo>
                    <a:pt x="1976" y="41"/>
                    <a:pt x="1980" y="41"/>
                    <a:pt x="1980" y="40"/>
                  </a:cubicBezTo>
                  <a:cubicBezTo>
                    <a:pt x="1980" y="39"/>
                    <a:pt x="1976" y="38"/>
                    <a:pt x="1976" y="38"/>
                  </a:cubicBezTo>
                  <a:cubicBezTo>
                    <a:pt x="1976" y="37"/>
                    <a:pt x="1980" y="36"/>
                    <a:pt x="1980" y="35"/>
                  </a:cubicBezTo>
                  <a:cubicBezTo>
                    <a:pt x="1980" y="35"/>
                    <a:pt x="1977" y="34"/>
                    <a:pt x="1976" y="33"/>
                  </a:cubicBezTo>
                  <a:cubicBezTo>
                    <a:pt x="1976" y="34"/>
                    <a:pt x="1972" y="35"/>
                    <a:pt x="1972" y="35"/>
                  </a:cubicBezTo>
                  <a:cubicBezTo>
                    <a:pt x="1972" y="36"/>
                    <a:pt x="1976" y="37"/>
                    <a:pt x="1976" y="38"/>
                  </a:cubicBezTo>
                  <a:cubicBezTo>
                    <a:pt x="1976" y="38"/>
                    <a:pt x="1972" y="39"/>
                    <a:pt x="1972" y="40"/>
                  </a:cubicBezTo>
                  <a:cubicBezTo>
                    <a:pt x="1972" y="40"/>
                    <a:pt x="1976" y="42"/>
                    <a:pt x="1976" y="42"/>
                  </a:cubicBezTo>
                  <a:cubicBezTo>
                    <a:pt x="1975" y="42"/>
                    <a:pt x="1972" y="44"/>
                    <a:pt x="1971" y="44"/>
                  </a:cubicBezTo>
                  <a:cubicBezTo>
                    <a:pt x="1971" y="44"/>
                    <a:pt x="1968" y="42"/>
                    <a:pt x="1968" y="42"/>
                  </a:cubicBezTo>
                  <a:cubicBezTo>
                    <a:pt x="1967" y="42"/>
                    <a:pt x="1964" y="44"/>
                    <a:pt x="1964" y="44"/>
                  </a:cubicBezTo>
                  <a:cubicBezTo>
                    <a:pt x="1964" y="44"/>
                    <a:pt x="1967" y="46"/>
                    <a:pt x="1967" y="46"/>
                  </a:cubicBezTo>
                  <a:cubicBezTo>
                    <a:pt x="1966" y="46"/>
                    <a:pt x="1964" y="48"/>
                    <a:pt x="1963" y="48"/>
                  </a:cubicBezTo>
                  <a:cubicBezTo>
                    <a:pt x="1962" y="48"/>
                    <a:pt x="1961" y="46"/>
                    <a:pt x="1959" y="46"/>
                  </a:cubicBezTo>
                  <a:cubicBezTo>
                    <a:pt x="1959" y="46"/>
                    <a:pt x="1956" y="48"/>
                    <a:pt x="1955" y="48"/>
                  </a:cubicBezTo>
                  <a:cubicBezTo>
                    <a:pt x="1954" y="48"/>
                    <a:pt x="1953" y="46"/>
                    <a:pt x="1952" y="46"/>
                  </a:cubicBezTo>
                  <a:cubicBezTo>
                    <a:pt x="1951" y="45"/>
                    <a:pt x="1949" y="44"/>
                    <a:pt x="1948" y="44"/>
                  </a:cubicBezTo>
                  <a:cubicBezTo>
                    <a:pt x="1947" y="44"/>
                    <a:pt x="1944" y="45"/>
                    <a:pt x="1944" y="46"/>
                  </a:cubicBezTo>
                  <a:cubicBezTo>
                    <a:pt x="1943" y="46"/>
                    <a:pt x="1941" y="48"/>
                    <a:pt x="1940" y="48"/>
                  </a:cubicBezTo>
                  <a:cubicBezTo>
                    <a:pt x="1939" y="48"/>
                    <a:pt x="1937" y="46"/>
                    <a:pt x="1936" y="46"/>
                  </a:cubicBezTo>
                  <a:cubicBezTo>
                    <a:pt x="1935" y="45"/>
                    <a:pt x="1933" y="48"/>
                    <a:pt x="1932" y="48"/>
                  </a:cubicBezTo>
                  <a:cubicBezTo>
                    <a:pt x="1930" y="47"/>
                    <a:pt x="1930" y="45"/>
                    <a:pt x="1928" y="45"/>
                  </a:cubicBezTo>
                  <a:cubicBezTo>
                    <a:pt x="1927" y="45"/>
                    <a:pt x="1925" y="47"/>
                    <a:pt x="1924" y="47"/>
                  </a:cubicBezTo>
                  <a:cubicBezTo>
                    <a:pt x="1923" y="47"/>
                    <a:pt x="1922" y="45"/>
                    <a:pt x="1920" y="45"/>
                  </a:cubicBezTo>
                  <a:cubicBezTo>
                    <a:pt x="1919" y="45"/>
                    <a:pt x="1917" y="47"/>
                    <a:pt x="1916" y="47"/>
                  </a:cubicBezTo>
                  <a:cubicBezTo>
                    <a:pt x="1915" y="47"/>
                    <a:pt x="1913" y="45"/>
                    <a:pt x="1912" y="45"/>
                  </a:cubicBezTo>
                  <a:cubicBezTo>
                    <a:pt x="1911" y="45"/>
                    <a:pt x="1910" y="47"/>
                    <a:pt x="1908" y="47"/>
                  </a:cubicBezTo>
                  <a:cubicBezTo>
                    <a:pt x="1907" y="47"/>
                    <a:pt x="1906" y="45"/>
                    <a:pt x="1905" y="45"/>
                  </a:cubicBezTo>
                  <a:cubicBezTo>
                    <a:pt x="1904" y="45"/>
                    <a:pt x="1901" y="47"/>
                    <a:pt x="1900" y="47"/>
                  </a:cubicBezTo>
                  <a:cubicBezTo>
                    <a:pt x="1900" y="47"/>
                    <a:pt x="1897" y="45"/>
                    <a:pt x="1897" y="45"/>
                  </a:cubicBezTo>
                  <a:cubicBezTo>
                    <a:pt x="1897" y="44"/>
                    <a:pt x="1901" y="43"/>
                    <a:pt x="1901" y="43"/>
                  </a:cubicBezTo>
                  <a:cubicBezTo>
                    <a:pt x="1901" y="42"/>
                    <a:pt x="1897" y="40"/>
                    <a:pt x="1897" y="40"/>
                  </a:cubicBezTo>
                  <a:cubicBezTo>
                    <a:pt x="1897" y="40"/>
                    <a:pt x="1893" y="42"/>
                    <a:pt x="1893" y="43"/>
                  </a:cubicBezTo>
                  <a:cubicBezTo>
                    <a:pt x="1893" y="43"/>
                    <a:pt x="1897" y="45"/>
                    <a:pt x="1897" y="45"/>
                  </a:cubicBezTo>
                  <a:cubicBezTo>
                    <a:pt x="1896" y="45"/>
                    <a:pt x="1893" y="47"/>
                    <a:pt x="1893" y="47"/>
                  </a:cubicBezTo>
                  <a:cubicBezTo>
                    <a:pt x="1892" y="47"/>
                    <a:pt x="1890" y="44"/>
                    <a:pt x="1889" y="45"/>
                  </a:cubicBezTo>
                  <a:cubicBezTo>
                    <a:pt x="1888" y="45"/>
                    <a:pt x="1886" y="46"/>
                    <a:pt x="1885" y="47"/>
                  </a:cubicBezTo>
                  <a:cubicBezTo>
                    <a:pt x="1884" y="47"/>
                    <a:pt x="1882" y="49"/>
                    <a:pt x="1881" y="49"/>
                  </a:cubicBezTo>
                  <a:cubicBezTo>
                    <a:pt x="1880" y="49"/>
                    <a:pt x="1877" y="47"/>
                    <a:pt x="1877" y="47"/>
                  </a:cubicBezTo>
                  <a:cubicBezTo>
                    <a:pt x="1876" y="46"/>
                    <a:pt x="1874" y="44"/>
                    <a:pt x="1873" y="44"/>
                  </a:cubicBezTo>
                  <a:cubicBezTo>
                    <a:pt x="1873" y="44"/>
                    <a:pt x="1870" y="46"/>
                    <a:pt x="1869" y="46"/>
                  </a:cubicBezTo>
                  <a:cubicBezTo>
                    <a:pt x="1868" y="47"/>
                    <a:pt x="1866" y="48"/>
                    <a:pt x="1865" y="49"/>
                  </a:cubicBezTo>
                  <a:cubicBezTo>
                    <a:pt x="1864" y="49"/>
                    <a:pt x="1862" y="46"/>
                    <a:pt x="1861" y="46"/>
                  </a:cubicBezTo>
                  <a:cubicBezTo>
                    <a:pt x="1860" y="46"/>
                    <a:pt x="1858" y="49"/>
                    <a:pt x="1857" y="48"/>
                  </a:cubicBezTo>
                  <a:cubicBezTo>
                    <a:pt x="1856" y="48"/>
                    <a:pt x="1854" y="47"/>
                    <a:pt x="1853" y="46"/>
                  </a:cubicBezTo>
                  <a:cubicBezTo>
                    <a:pt x="1853" y="46"/>
                    <a:pt x="1850" y="44"/>
                    <a:pt x="1850" y="44"/>
                  </a:cubicBezTo>
                  <a:cubicBezTo>
                    <a:pt x="1849" y="44"/>
                    <a:pt x="1846" y="46"/>
                    <a:pt x="1846" y="46"/>
                  </a:cubicBezTo>
                  <a:cubicBezTo>
                    <a:pt x="1844" y="46"/>
                    <a:pt x="1843" y="44"/>
                    <a:pt x="1842" y="44"/>
                  </a:cubicBezTo>
                  <a:cubicBezTo>
                    <a:pt x="1841" y="43"/>
                    <a:pt x="1839" y="41"/>
                    <a:pt x="1838" y="41"/>
                  </a:cubicBezTo>
                  <a:cubicBezTo>
                    <a:pt x="1838" y="41"/>
                    <a:pt x="1834" y="43"/>
                    <a:pt x="1834" y="44"/>
                  </a:cubicBezTo>
                  <a:cubicBezTo>
                    <a:pt x="1834" y="44"/>
                    <a:pt x="1838" y="46"/>
                    <a:pt x="1838" y="46"/>
                  </a:cubicBezTo>
                  <a:cubicBezTo>
                    <a:pt x="1837" y="46"/>
                    <a:pt x="1835" y="48"/>
                    <a:pt x="1834" y="48"/>
                  </a:cubicBezTo>
                  <a:cubicBezTo>
                    <a:pt x="1833" y="48"/>
                    <a:pt x="1831" y="46"/>
                    <a:pt x="1830" y="46"/>
                  </a:cubicBezTo>
                  <a:cubicBezTo>
                    <a:pt x="1829" y="46"/>
                    <a:pt x="1826" y="48"/>
                    <a:pt x="1826" y="48"/>
                  </a:cubicBezTo>
                  <a:cubicBezTo>
                    <a:pt x="1825" y="48"/>
                    <a:pt x="1823" y="46"/>
                    <a:pt x="1822" y="46"/>
                  </a:cubicBezTo>
                  <a:cubicBezTo>
                    <a:pt x="1822" y="45"/>
                    <a:pt x="1819" y="43"/>
                    <a:pt x="1818" y="43"/>
                  </a:cubicBezTo>
                  <a:cubicBezTo>
                    <a:pt x="1818" y="43"/>
                    <a:pt x="1815" y="45"/>
                    <a:pt x="1814" y="45"/>
                  </a:cubicBezTo>
                  <a:cubicBezTo>
                    <a:pt x="1814" y="46"/>
                    <a:pt x="1811" y="48"/>
                    <a:pt x="1810" y="47"/>
                  </a:cubicBezTo>
                  <a:cubicBezTo>
                    <a:pt x="1809" y="47"/>
                    <a:pt x="1807" y="45"/>
                    <a:pt x="1806" y="45"/>
                  </a:cubicBezTo>
                  <a:cubicBezTo>
                    <a:pt x="1805" y="45"/>
                    <a:pt x="1804" y="47"/>
                    <a:pt x="1802" y="47"/>
                  </a:cubicBezTo>
                  <a:cubicBezTo>
                    <a:pt x="1801" y="47"/>
                    <a:pt x="1800" y="45"/>
                    <a:pt x="1798" y="45"/>
                  </a:cubicBezTo>
                  <a:cubicBezTo>
                    <a:pt x="1798" y="45"/>
                    <a:pt x="1795" y="47"/>
                    <a:pt x="1794" y="47"/>
                  </a:cubicBezTo>
                  <a:cubicBezTo>
                    <a:pt x="1794" y="47"/>
                    <a:pt x="1791" y="45"/>
                    <a:pt x="1791" y="45"/>
                  </a:cubicBezTo>
                  <a:cubicBezTo>
                    <a:pt x="1791" y="44"/>
                    <a:pt x="1795" y="43"/>
                    <a:pt x="1795" y="43"/>
                  </a:cubicBezTo>
                  <a:cubicBezTo>
                    <a:pt x="1795" y="43"/>
                    <a:pt x="1791" y="41"/>
                    <a:pt x="1791" y="41"/>
                  </a:cubicBezTo>
                  <a:cubicBezTo>
                    <a:pt x="1791" y="41"/>
                    <a:pt x="1787" y="43"/>
                    <a:pt x="1787" y="43"/>
                  </a:cubicBezTo>
                  <a:cubicBezTo>
                    <a:pt x="1787" y="43"/>
                    <a:pt x="1788" y="43"/>
                    <a:pt x="1789" y="44"/>
                  </a:cubicBezTo>
                  <a:cubicBezTo>
                    <a:pt x="1790" y="44"/>
                    <a:pt x="1791" y="45"/>
                    <a:pt x="1791" y="45"/>
                  </a:cubicBezTo>
                  <a:cubicBezTo>
                    <a:pt x="1790" y="45"/>
                    <a:pt x="1788" y="47"/>
                    <a:pt x="1787" y="47"/>
                  </a:cubicBezTo>
                  <a:cubicBezTo>
                    <a:pt x="1785" y="47"/>
                    <a:pt x="1784" y="45"/>
                    <a:pt x="1783" y="45"/>
                  </a:cubicBezTo>
                  <a:cubicBezTo>
                    <a:pt x="1782" y="45"/>
                    <a:pt x="1780" y="47"/>
                    <a:pt x="1779" y="47"/>
                  </a:cubicBezTo>
                  <a:cubicBezTo>
                    <a:pt x="1778" y="47"/>
                    <a:pt x="1776" y="45"/>
                    <a:pt x="1775" y="45"/>
                  </a:cubicBezTo>
                  <a:cubicBezTo>
                    <a:pt x="1774" y="45"/>
                    <a:pt x="1772" y="47"/>
                    <a:pt x="1771" y="47"/>
                  </a:cubicBezTo>
                  <a:cubicBezTo>
                    <a:pt x="1770" y="47"/>
                    <a:pt x="1768" y="44"/>
                    <a:pt x="1767" y="44"/>
                  </a:cubicBezTo>
                  <a:cubicBezTo>
                    <a:pt x="1766" y="45"/>
                    <a:pt x="1764" y="46"/>
                    <a:pt x="1763" y="47"/>
                  </a:cubicBezTo>
                  <a:cubicBezTo>
                    <a:pt x="1762" y="47"/>
                    <a:pt x="1760" y="49"/>
                    <a:pt x="1759" y="49"/>
                  </a:cubicBezTo>
                  <a:cubicBezTo>
                    <a:pt x="1758" y="49"/>
                    <a:pt x="1756" y="46"/>
                    <a:pt x="1755" y="46"/>
                  </a:cubicBezTo>
                  <a:cubicBezTo>
                    <a:pt x="1754" y="46"/>
                    <a:pt x="1752" y="49"/>
                    <a:pt x="1751" y="49"/>
                  </a:cubicBezTo>
                  <a:cubicBezTo>
                    <a:pt x="1750" y="48"/>
                    <a:pt x="1748" y="47"/>
                    <a:pt x="1747" y="46"/>
                  </a:cubicBezTo>
                  <a:cubicBezTo>
                    <a:pt x="1747" y="46"/>
                    <a:pt x="1744" y="44"/>
                    <a:pt x="1744" y="44"/>
                  </a:cubicBezTo>
                  <a:cubicBezTo>
                    <a:pt x="1743" y="44"/>
                    <a:pt x="1740" y="46"/>
                    <a:pt x="1739" y="46"/>
                  </a:cubicBezTo>
                  <a:cubicBezTo>
                    <a:pt x="1739" y="46"/>
                    <a:pt x="1736" y="48"/>
                    <a:pt x="1735" y="48"/>
                  </a:cubicBezTo>
                  <a:cubicBezTo>
                    <a:pt x="1734" y="48"/>
                    <a:pt x="1733" y="46"/>
                    <a:pt x="1732" y="46"/>
                  </a:cubicBezTo>
                  <a:cubicBezTo>
                    <a:pt x="1731" y="46"/>
                    <a:pt x="1729" y="48"/>
                    <a:pt x="1728" y="48"/>
                  </a:cubicBezTo>
                  <a:cubicBezTo>
                    <a:pt x="1726" y="48"/>
                    <a:pt x="1725" y="46"/>
                    <a:pt x="1724" y="46"/>
                  </a:cubicBezTo>
                  <a:cubicBezTo>
                    <a:pt x="1723" y="46"/>
                    <a:pt x="1721" y="48"/>
                    <a:pt x="1720" y="48"/>
                  </a:cubicBezTo>
                  <a:cubicBezTo>
                    <a:pt x="1718" y="48"/>
                    <a:pt x="1717" y="46"/>
                    <a:pt x="1716" y="46"/>
                  </a:cubicBezTo>
                  <a:cubicBezTo>
                    <a:pt x="1715" y="46"/>
                    <a:pt x="1713" y="48"/>
                    <a:pt x="1712" y="48"/>
                  </a:cubicBezTo>
                  <a:cubicBezTo>
                    <a:pt x="1711" y="48"/>
                    <a:pt x="1709" y="46"/>
                    <a:pt x="1708" y="46"/>
                  </a:cubicBezTo>
                  <a:cubicBezTo>
                    <a:pt x="1707" y="46"/>
                    <a:pt x="1705" y="48"/>
                    <a:pt x="1704" y="48"/>
                  </a:cubicBezTo>
                  <a:cubicBezTo>
                    <a:pt x="1703" y="48"/>
                    <a:pt x="1702" y="45"/>
                    <a:pt x="1700" y="45"/>
                  </a:cubicBezTo>
                  <a:cubicBezTo>
                    <a:pt x="1699" y="45"/>
                    <a:pt x="1697" y="48"/>
                    <a:pt x="1696" y="47"/>
                  </a:cubicBezTo>
                  <a:cubicBezTo>
                    <a:pt x="1695" y="47"/>
                    <a:pt x="1693" y="45"/>
                    <a:pt x="1692" y="45"/>
                  </a:cubicBezTo>
                  <a:cubicBezTo>
                    <a:pt x="1691" y="45"/>
                    <a:pt x="1690" y="47"/>
                    <a:pt x="1688" y="47"/>
                  </a:cubicBezTo>
                  <a:cubicBezTo>
                    <a:pt x="1687" y="47"/>
                    <a:pt x="1686" y="45"/>
                    <a:pt x="1685" y="45"/>
                  </a:cubicBezTo>
                  <a:cubicBezTo>
                    <a:pt x="1683" y="45"/>
                    <a:pt x="1682" y="47"/>
                    <a:pt x="1680" y="47"/>
                  </a:cubicBezTo>
                  <a:cubicBezTo>
                    <a:pt x="1679" y="47"/>
                    <a:pt x="1678" y="45"/>
                    <a:pt x="1677" y="45"/>
                  </a:cubicBezTo>
                  <a:cubicBezTo>
                    <a:pt x="1675" y="45"/>
                    <a:pt x="1674" y="47"/>
                    <a:pt x="1673" y="47"/>
                  </a:cubicBezTo>
                  <a:cubicBezTo>
                    <a:pt x="1671" y="47"/>
                    <a:pt x="1670" y="45"/>
                    <a:pt x="1669" y="45"/>
                  </a:cubicBezTo>
                  <a:cubicBezTo>
                    <a:pt x="1668" y="45"/>
                    <a:pt x="1666" y="47"/>
                    <a:pt x="1665" y="47"/>
                  </a:cubicBezTo>
                  <a:cubicBezTo>
                    <a:pt x="1664" y="47"/>
                    <a:pt x="1661" y="45"/>
                    <a:pt x="1661" y="45"/>
                  </a:cubicBezTo>
                  <a:cubicBezTo>
                    <a:pt x="1661" y="44"/>
                    <a:pt x="1665" y="43"/>
                    <a:pt x="1665" y="43"/>
                  </a:cubicBezTo>
                  <a:cubicBezTo>
                    <a:pt x="1665" y="42"/>
                    <a:pt x="1662" y="40"/>
                    <a:pt x="1661" y="40"/>
                  </a:cubicBezTo>
                  <a:cubicBezTo>
                    <a:pt x="1661" y="40"/>
                    <a:pt x="1657" y="42"/>
                    <a:pt x="1657" y="42"/>
                  </a:cubicBezTo>
                  <a:cubicBezTo>
                    <a:pt x="1657" y="43"/>
                    <a:pt x="1661" y="44"/>
                    <a:pt x="1661" y="45"/>
                  </a:cubicBezTo>
                  <a:cubicBezTo>
                    <a:pt x="1661" y="45"/>
                    <a:pt x="1657" y="47"/>
                    <a:pt x="1657" y="47"/>
                  </a:cubicBezTo>
                  <a:cubicBezTo>
                    <a:pt x="1656" y="47"/>
                    <a:pt x="1654" y="44"/>
                    <a:pt x="1653" y="45"/>
                  </a:cubicBezTo>
                  <a:cubicBezTo>
                    <a:pt x="1652" y="45"/>
                    <a:pt x="1650" y="46"/>
                    <a:pt x="1649" y="47"/>
                  </a:cubicBezTo>
                  <a:cubicBezTo>
                    <a:pt x="1648" y="47"/>
                    <a:pt x="1646" y="49"/>
                    <a:pt x="1645" y="49"/>
                  </a:cubicBezTo>
                  <a:cubicBezTo>
                    <a:pt x="1645" y="49"/>
                    <a:pt x="1642" y="47"/>
                    <a:pt x="1641" y="46"/>
                  </a:cubicBezTo>
                  <a:cubicBezTo>
                    <a:pt x="1641" y="46"/>
                    <a:pt x="1638" y="44"/>
                    <a:pt x="1638" y="44"/>
                  </a:cubicBezTo>
                  <a:cubicBezTo>
                    <a:pt x="1637" y="44"/>
                    <a:pt x="1634" y="46"/>
                    <a:pt x="1633" y="46"/>
                  </a:cubicBezTo>
                  <a:cubicBezTo>
                    <a:pt x="1633" y="47"/>
                    <a:pt x="1630" y="48"/>
                    <a:pt x="1629" y="48"/>
                  </a:cubicBezTo>
                  <a:cubicBezTo>
                    <a:pt x="1628" y="48"/>
                    <a:pt x="1627" y="46"/>
                    <a:pt x="1626" y="46"/>
                  </a:cubicBezTo>
                  <a:cubicBezTo>
                    <a:pt x="1624" y="46"/>
                    <a:pt x="1623" y="48"/>
                    <a:pt x="1621" y="48"/>
                  </a:cubicBezTo>
                  <a:cubicBezTo>
                    <a:pt x="1620" y="48"/>
                    <a:pt x="1619" y="46"/>
                    <a:pt x="1618" y="46"/>
                  </a:cubicBezTo>
                  <a:cubicBezTo>
                    <a:pt x="1617" y="46"/>
                    <a:pt x="1615" y="48"/>
                    <a:pt x="1614" y="48"/>
                  </a:cubicBezTo>
                  <a:cubicBezTo>
                    <a:pt x="1612" y="48"/>
                    <a:pt x="1611" y="46"/>
                    <a:pt x="1610" y="46"/>
                  </a:cubicBezTo>
                  <a:cubicBezTo>
                    <a:pt x="1609" y="46"/>
                    <a:pt x="1607" y="48"/>
                    <a:pt x="1606" y="48"/>
                  </a:cubicBezTo>
                  <a:cubicBezTo>
                    <a:pt x="1605" y="48"/>
                    <a:pt x="1603" y="46"/>
                    <a:pt x="1602" y="46"/>
                  </a:cubicBezTo>
                  <a:cubicBezTo>
                    <a:pt x="1601" y="46"/>
                    <a:pt x="1599" y="48"/>
                    <a:pt x="1598" y="48"/>
                  </a:cubicBezTo>
                  <a:cubicBezTo>
                    <a:pt x="1597" y="48"/>
                    <a:pt x="1595" y="46"/>
                    <a:pt x="1594" y="46"/>
                  </a:cubicBezTo>
                  <a:cubicBezTo>
                    <a:pt x="1593" y="46"/>
                    <a:pt x="1591" y="48"/>
                    <a:pt x="1590" y="48"/>
                  </a:cubicBezTo>
                  <a:cubicBezTo>
                    <a:pt x="1589" y="48"/>
                    <a:pt x="1587" y="46"/>
                    <a:pt x="1586" y="45"/>
                  </a:cubicBezTo>
                  <a:cubicBezTo>
                    <a:pt x="1586" y="45"/>
                    <a:pt x="1583" y="43"/>
                    <a:pt x="1583" y="43"/>
                  </a:cubicBezTo>
                  <a:cubicBezTo>
                    <a:pt x="1582" y="43"/>
                    <a:pt x="1579" y="45"/>
                    <a:pt x="1579" y="45"/>
                  </a:cubicBezTo>
                  <a:cubicBezTo>
                    <a:pt x="1578" y="45"/>
                    <a:pt x="1575" y="47"/>
                    <a:pt x="1574" y="47"/>
                  </a:cubicBezTo>
                  <a:cubicBezTo>
                    <a:pt x="1574" y="47"/>
                    <a:pt x="1571" y="45"/>
                    <a:pt x="1571" y="45"/>
                  </a:cubicBezTo>
                  <a:cubicBezTo>
                    <a:pt x="1571" y="45"/>
                    <a:pt x="1574" y="43"/>
                    <a:pt x="1575" y="43"/>
                  </a:cubicBezTo>
                  <a:cubicBezTo>
                    <a:pt x="1573" y="43"/>
                    <a:pt x="1572" y="41"/>
                    <a:pt x="1571" y="41"/>
                  </a:cubicBezTo>
                  <a:cubicBezTo>
                    <a:pt x="1571" y="41"/>
                    <a:pt x="1567" y="43"/>
                    <a:pt x="1567" y="43"/>
                  </a:cubicBezTo>
                  <a:cubicBezTo>
                    <a:pt x="1567" y="43"/>
                    <a:pt x="1571" y="45"/>
                    <a:pt x="1571" y="45"/>
                  </a:cubicBezTo>
                  <a:cubicBezTo>
                    <a:pt x="1570" y="45"/>
                    <a:pt x="1567" y="47"/>
                    <a:pt x="1567" y="47"/>
                  </a:cubicBezTo>
                  <a:cubicBezTo>
                    <a:pt x="1565" y="47"/>
                    <a:pt x="1564" y="45"/>
                    <a:pt x="1563" y="45"/>
                  </a:cubicBezTo>
                  <a:cubicBezTo>
                    <a:pt x="1561" y="45"/>
                    <a:pt x="1560" y="47"/>
                    <a:pt x="1559" y="47"/>
                  </a:cubicBezTo>
                  <a:cubicBezTo>
                    <a:pt x="1557" y="47"/>
                    <a:pt x="1556" y="45"/>
                    <a:pt x="1555" y="45"/>
                  </a:cubicBezTo>
                  <a:cubicBezTo>
                    <a:pt x="1554" y="45"/>
                    <a:pt x="1552" y="47"/>
                    <a:pt x="1551" y="47"/>
                  </a:cubicBezTo>
                  <a:cubicBezTo>
                    <a:pt x="1549" y="47"/>
                    <a:pt x="1549" y="45"/>
                    <a:pt x="1547" y="45"/>
                  </a:cubicBezTo>
                  <a:cubicBezTo>
                    <a:pt x="1546" y="45"/>
                    <a:pt x="1545" y="47"/>
                    <a:pt x="1543" y="47"/>
                  </a:cubicBezTo>
                  <a:cubicBezTo>
                    <a:pt x="1543" y="47"/>
                    <a:pt x="1539" y="45"/>
                    <a:pt x="1539" y="45"/>
                  </a:cubicBezTo>
                  <a:cubicBezTo>
                    <a:pt x="1539" y="44"/>
                    <a:pt x="1543" y="43"/>
                    <a:pt x="1543" y="42"/>
                  </a:cubicBezTo>
                  <a:cubicBezTo>
                    <a:pt x="1544" y="42"/>
                    <a:pt x="1547" y="45"/>
                    <a:pt x="1547" y="45"/>
                  </a:cubicBezTo>
                  <a:cubicBezTo>
                    <a:pt x="1548" y="45"/>
                    <a:pt x="1551" y="43"/>
                    <a:pt x="1551" y="43"/>
                  </a:cubicBezTo>
                  <a:cubicBezTo>
                    <a:pt x="1552" y="42"/>
                    <a:pt x="1555" y="41"/>
                    <a:pt x="1555" y="40"/>
                  </a:cubicBezTo>
                  <a:cubicBezTo>
                    <a:pt x="1555" y="40"/>
                    <a:pt x="1551" y="39"/>
                    <a:pt x="1552" y="38"/>
                  </a:cubicBezTo>
                  <a:cubicBezTo>
                    <a:pt x="1552" y="37"/>
                    <a:pt x="1555" y="37"/>
                    <a:pt x="1556" y="36"/>
                  </a:cubicBezTo>
                  <a:cubicBezTo>
                    <a:pt x="1556" y="35"/>
                    <a:pt x="1552" y="35"/>
                    <a:pt x="1552" y="34"/>
                  </a:cubicBezTo>
                  <a:cubicBezTo>
                    <a:pt x="1550" y="35"/>
                    <a:pt x="1549" y="35"/>
                    <a:pt x="1548" y="36"/>
                  </a:cubicBezTo>
                  <a:cubicBezTo>
                    <a:pt x="1547" y="36"/>
                    <a:pt x="1544" y="38"/>
                    <a:pt x="1544" y="38"/>
                  </a:cubicBezTo>
                  <a:cubicBezTo>
                    <a:pt x="1543" y="38"/>
                    <a:pt x="1540" y="36"/>
                    <a:pt x="1540" y="36"/>
                  </a:cubicBezTo>
                  <a:cubicBezTo>
                    <a:pt x="1539" y="36"/>
                    <a:pt x="1537" y="37"/>
                    <a:pt x="1536" y="38"/>
                  </a:cubicBezTo>
                  <a:cubicBezTo>
                    <a:pt x="1535" y="39"/>
                    <a:pt x="1533" y="39"/>
                    <a:pt x="1532" y="40"/>
                  </a:cubicBezTo>
                  <a:cubicBezTo>
                    <a:pt x="1531" y="40"/>
                    <a:pt x="1528" y="42"/>
                    <a:pt x="1528" y="42"/>
                  </a:cubicBezTo>
                  <a:cubicBezTo>
                    <a:pt x="1528" y="42"/>
                    <a:pt x="1531" y="44"/>
                    <a:pt x="1531" y="44"/>
                  </a:cubicBezTo>
                  <a:cubicBezTo>
                    <a:pt x="1530" y="45"/>
                    <a:pt x="1528" y="46"/>
                    <a:pt x="1527" y="46"/>
                  </a:cubicBezTo>
                  <a:cubicBezTo>
                    <a:pt x="1526" y="46"/>
                    <a:pt x="1525" y="44"/>
                    <a:pt x="1524" y="44"/>
                  </a:cubicBezTo>
                  <a:cubicBezTo>
                    <a:pt x="1522" y="44"/>
                    <a:pt x="1521" y="46"/>
                    <a:pt x="1520" y="46"/>
                  </a:cubicBezTo>
                  <a:cubicBezTo>
                    <a:pt x="1518" y="46"/>
                    <a:pt x="1517" y="44"/>
                    <a:pt x="1516" y="44"/>
                  </a:cubicBezTo>
                  <a:cubicBezTo>
                    <a:pt x="1514" y="44"/>
                    <a:pt x="1513" y="46"/>
                    <a:pt x="1512" y="46"/>
                  </a:cubicBezTo>
                  <a:cubicBezTo>
                    <a:pt x="1511" y="46"/>
                    <a:pt x="1509" y="44"/>
                    <a:pt x="1508" y="44"/>
                  </a:cubicBezTo>
                  <a:cubicBezTo>
                    <a:pt x="1507" y="44"/>
                    <a:pt x="1505" y="46"/>
                    <a:pt x="1504" y="46"/>
                  </a:cubicBezTo>
                  <a:cubicBezTo>
                    <a:pt x="1503" y="46"/>
                    <a:pt x="1500" y="48"/>
                    <a:pt x="1500" y="48"/>
                  </a:cubicBezTo>
                  <a:cubicBezTo>
                    <a:pt x="1499" y="48"/>
                    <a:pt x="1496" y="46"/>
                    <a:pt x="1496" y="46"/>
                  </a:cubicBezTo>
                  <a:cubicBezTo>
                    <a:pt x="1496" y="46"/>
                    <a:pt x="1493" y="44"/>
                    <a:pt x="1492" y="44"/>
                  </a:cubicBezTo>
                  <a:cubicBezTo>
                    <a:pt x="1491" y="44"/>
                    <a:pt x="1489" y="46"/>
                    <a:pt x="1488" y="46"/>
                  </a:cubicBezTo>
                  <a:cubicBezTo>
                    <a:pt x="1487" y="46"/>
                    <a:pt x="1485" y="43"/>
                    <a:pt x="1484" y="43"/>
                  </a:cubicBezTo>
                  <a:cubicBezTo>
                    <a:pt x="1483" y="44"/>
                    <a:pt x="1482" y="45"/>
                    <a:pt x="1480" y="46"/>
                  </a:cubicBezTo>
                  <a:cubicBezTo>
                    <a:pt x="1479" y="46"/>
                    <a:pt x="1477" y="48"/>
                    <a:pt x="1476" y="48"/>
                  </a:cubicBezTo>
                  <a:cubicBezTo>
                    <a:pt x="1475" y="48"/>
                    <a:pt x="1473" y="45"/>
                    <a:pt x="1472" y="45"/>
                  </a:cubicBezTo>
                  <a:cubicBezTo>
                    <a:pt x="1471" y="46"/>
                    <a:pt x="1470" y="48"/>
                    <a:pt x="1468" y="48"/>
                  </a:cubicBezTo>
                  <a:cubicBezTo>
                    <a:pt x="1467" y="48"/>
                    <a:pt x="1466" y="45"/>
                    <a:pt x="1465" y="45"/>
                  </a:cubicBezTo>
                  <a:cubicBezTo>
                    <a:pt x="1463" y="45"/>
                    <a:pt x="1462" y="48"/>
                    <a:pt x="1460" y="47"/>
                  </a:cubicBezTo>
                  <a:cubicBezTo>
                    <a:pt x="1459" y="47"/>
                    <a:pt x="1458" y="45"/>
                    <a:pt x="1457" y="45"/>
                  </a:cubicBezTo>
                  <a:cubicBezTo>
                    <a:pt x="1455" y="45"/>
                    <a:pt x="1454" y="43"/>
                    <a:pt x="1453" y="43"/>
                  </a:cubicBezTo>
                  <a:cubicBezTo>
                    <a:pt x="1452" y="43"/>
                    <a:pt x="1450" y="45"/>
                    <a:pt x="1449" y="45"/>
                  </a:cubicBezTo>
                  <a:cubicBezTo>
                    <a:pt x="1448" y="45"/>
                    <a:pt x="1446" y="47"/>
                    <a:pt x="1445" y="47"/>
                  </a:cubicBezTo>
                  <a:cubicBezTo>
                    <a:pt x="1444" y="47"/>
                    <a:pt x="1442" y="45"/>
                    <a:pt x="1441" y="45"/>
                  </a:cubicBezTo>
                  <a:cubicBezTo>
                    <a:pt x="1440" y="45"/>
                    <a:pt x="1438" y="47"/>
                    <a:pt x="1437" y="47"/>
                  </a:cubicBezTo>
                  <a:cubicBezTo>
                    <a:pt x="1436" y="47"/>
                    <a:pt x="1434" y="45"/>
                    <a:pt x="1433" y="45"/>
                  </a:cubicBezTo>
                  <a:cubicBezTo>
                    <a:pt x="1432" y="45"/>
                    <a:pt x="1430" y="47"/>
                    <a:pt x="1429" y="47"/>
                  </a:cubicBezTo>
                  <a:cubicBezTo>
                    <a:pt x="1429" y="47"/>
                    <a:pt x="1425" y="45"/>
                    <a:pt x="1425" y="45"/>
                  </a:cubicBezTo>
                  <a:cubicBezTo>
                    <a:pt x="1425" y="44"/>
                    <a:pt x="1429" y="42"/>
                    <a:pt x="1429" y="42"/>
                  </a:cubicBezTo>
                  <a:cubicBezTo>
                    <a:pt x="1428" y="42"/>
                    <a:pt x="1427" y="40"/>
                    <a:pt x="1426" y="40"/>
                  </a:cubicBezTo>
                  <a:cubicBezTo>
                    <a:pt x="1425" y="40"/>
                    <a:pt x="1422" y="42"/>
                    <a:pt x="1422" y="42"/>
                  </a:cubicBezTo>
                  <a:cubicBezTo>
                    <a:pt x="1422" y="42"/>
                    <a:pt x="1425" y="45"/>
                    <a:pt x="1425" y="45"/>
                  </a:cubicBezTo>
                  <a:cubicBezTo>
                    <a:pt x="1425" y="45"/>
                    <a:pt x="1422" y="47"/>
                    <a:pt x="1421" y="47"/>
                  </a:cubicBezTo>
                  <a:cubicBezTo>
                    <a:pt x="1420" y="47"/>
                    <a:pt x="1419" y="44"/>
                    <a:pt x="1418" y="44"/>
                  </a:cubicBezTo>
                  <a:cubicBezTo>
                    <a:pt x="1416" y="45"/>
                    <a:pt x="1415" y="46"/>
                    <a:pt x="1413" y="46"/>
                  </a:cubicBezTo>
                  <a:cubicBezTo>
                    <a:pt x="1412" y="47"/>
                    <a:pt x="1411" y="44"/>
                    <a:pt x="1410" y="44"/>
                  </a:cubicBezTo>
                  <a:cubicBezTo>
                    <a:pt x="1409" y="44"/>
                    <a:pt x="1406" y="46"/>
                    <a:pt x="1406" y="46"/>
                  </a:cubicBezTo>
                  <a:cubicBezTo>
                    <a:pt x="1405" y="46"/>
                    <a:pt x="1402" y="44"/>
                    <a:pt x="1402" y="44"/>
                  </a:cubicBezTo>
                  <a:cubicBezTo>
                    <a:pt x="1402" y="43"/>
                    <a:pt x="1406" y="43"/>
                    <a:pt x="1406" y="42"/>
                  </a:cubicBezTo>
                  <a:cubicBezTo>
                    <a:pt x="1406" y="42"/>
                    <a:pt x="1402" y="40"/>
                    <a:pt x="1402" y="40"/>
                  </a:cubicBezTo>
                  <a:cubicBezTo>
                    <a:pt x="1402" y="40"/>
                    <a:pt x="1398" y="42"/>
                    <a:pt x="1398" y="42"/>
                  </a:cubicBezTo>
                  <a:cubicBezTo>
                    <a:pt x="1398" y="42"/>
                    <a:pt x="1402" y="44"/>
                    <a:pt x="1402" y="44"/>
                  </a:cubicBezTo>
                  <a:cubicBezTo>
                    <a:pt x="1401" y="45"/>
                    <a:pt x="1399" y="46"/>
                    <a:pt x="1398" y="46"/>
                  </a:cubicBezTo>
                  <a:cubicBezTo>
                    <a:pt x="1397" y="47"/>
                    <a:pt x="1395" y="48"/>
                    <a:pt x="1394" y="48"/>
                  </a:cubicBezTo>
                  <a:cubicBezTo>
                    <a:pt x="1393" y="48"/>
                    <a:pt x="1390" y="46"/>
                    <a:pt x="1390" y="46"/>
                  </a:cubicBezTo>
                  <a:cubicBezTo>
                    <a:pt x="1389" y="46"/>
                    <a:pt x="1387" y="44"/>
                    <a:pt x="1386" y="44"/>
                  </a:cubicBezTo>
                  <a:cubicBezTo>
                    <a:pt x="1385" y="44"/>
                    <a:pt x="1383" y="46"/>
                    <a:pt x="1382" y="46"/>
                  </a:cubicBezTo>
                  <a:cubicBezTo>
                    <a:pt x="1381" y="46"/>
                    <a:pt x="1379" y="44"/>
                    <a:pt x="1378" y="44"/>
                  </a:cubicBezTo>
                  <a:cubicBezTo>
                    <a:pt x="1378" y="43"/>
                    <a:pt x="1375" y="41"/>
                    <a:pt x="1375" y="41"/>
                  </a:cubicBezTo>
                  <a:cubicBezTo>
                    <a:pt x="1374" y="41"/>
                    <a:pt x="1370" y="43"/>
                    <a:pt x="1370" y="43"/>
                  </a:cubicBezTo>
                  <a:cubicBezTo>
                    <a:pt x="1370" y="44"/>
                    <a:pt x="1374" y="46"/>
                    <a:pt x="1374" y="46"/>
                  </a:cubicBezTo>
                  <a:cubicBezTo>
                    <a:pt x="1373" y="46"/>
                    <a:pt x="1371" y="48"/>
                    <a:pt x="1370" y="48"/>
                  </a:cubicBezTo>
                  <a:cubicBezTo>
                    <a:pt x="1369" y="48"/>
                    <a:pt x="1368" y="46"/>
                    <a:pt x="1366" y="46"/>
                  </a:cubicBezTo>
                  <a:cubicBezTo>
                    <a:pt x="1365" y="46"/>
                    <a:pt x="1364" y="48"/>
                    <a:pt x="1362" y="48"/>
                  </a:cubicBezTo>
                  <a:cubicBezTo>
                    <a:pt x="1361" y="48"/>
                    <a:pt x="1360" y="46"/>
                    <a:pt x="1359" y="45"/>
                  </a:cubicBezTo>
                  <a:cubicBezTo>
                    <a:pt x="1357" y="45"/>
                    <a:pt x="1356" y="48"/>
                    <a:pt x="1354" y="48"/>
                  </a:cubicBezTo>
                  <a:cubicBezTo>
                    <a:pt x="1354" y="48"/>
                    <a:pt x="1351" y="46"/>
                    <a:pt x="1351" y="45"/>
                  </a:cubicBezTo>
                  <a:cubicBezTo>
                    <a:pt x="1350" y="45"/>
                    <a:pt x="1348" y="43"/>
                    <a:pt x="1347" y="43"/>
                  </a:cubicBezTo>
                  <a:cubicBezTo>
                    <a:pt x="1346" y="43"/>
                    <a:pt x="1343" y="45"/>
                    <a:pt x="1343" y="45"/>
                  </a:cubicBezTo>
                  <a:cubicBezTo>
                    <a:pt x="1342" y="46"/>
                    <a:pt x="1340" y="47"/>
                    <a:pt x="1339" y="47"/>
                  </a:cubicBezTo>
                  <a:cubicBezTo>
                    <a:pt x="1338" y="47"/>
                    <a:pt x="1336" y="45"/>
                    <a:pt x="1335" y="45"/>
                  </a:cubicBezTo>
                  <a:cubicBezTo>
                    <a:pt x="1334" y="45"/>
                    <a:pt x="1332" y="47"/>
                    <a:pt x="1331" y="47"/>
                  </a:cubicBezTo>
                  <a:cubicBezTo>
                    <a:pt x="1329" y="47"/>
                    <a:pt x="1329" y="45"/>
                    <a:pt x="1327" y="45"/>
                  </a:cubicBezTo>
                  <a:cubicBezTo>
                    <a:pt x="1326" y="45"/>
                    <a:pt x="1324" y="47"/>
                    <a:pt x="1323" y="47"/>
                  </a:cubicBezTo>
                  <a:cubicBezTo>
                    <a:pt x="1322" y="47"/>
                    <a:pt x="1321" y="45"/>
                    <a:pt x="1319" y="45"/>
                  </a:cubicBezTo>
                  <a:cubicBezTo>
                    <a:pt x="1318" y="45"/>
                    <a:pt x="1316" y="47"/>
                    <a:pt x="1315" y="47"/>
                  </a:cubicBezTo>
                  <a:cubicBezTo>
                    <a:pt x="1314" y="47"/>
                    <a:pt x="1312" y="44"/>
                    <a:pt x="1311" y="45"/>
                  </a:cubicBezTo>
                  <a:cubicBezTo>
                    <a:pt x="1310" y="45"/>
                    <a:pt x="1309" y="47"/>
                    <a:pt x="1307" y="47"/>
                  </a:cubicBezTo>
                  <a:cubicBezTo>
                    <a:pt x="1306" y="47"/>
                    <a:pt x="1305" y="44"/>
                    <a:pt x="1304" y="44"/>
                  </a:cubicBezTo>
                  <a:cubicBezTo>
                    <a:pt x="1303" y="44"/>
                    <a:pt x="1300" y="47"/>
                    <a:pt x="1299" y="47"/>
                  </a:cubicBezTo>
                  <a:cubicBezTo>
                    <a:pt x="1299" y="46"/>
                    <a:pt x="1296" y="44"/>
                    <a:pt x="1296" y="44"/>
                  </a:cubicBezTo>
                  <a:cubicBezTo>
                    <a:pt x="1296" y="44"/>
                    <a:pt x="1300" y="43"/>
                    <a:pt x="1300" y="42"/>
                  </a:cubicBezTo>
                  <a:cubicBezTo>
                    <a:pt x="1300" y="42"/>
                    <a:pt x="1296" y="40"/>
                    <a:pt x="1296" y="40"/>
                  </a:cubicBezTo>
                  <a:cubicBezTo>
                    <a:pt x="1296" y="40"/>
                    <a:pt x="1292" y="42"/>
                    <a:pt x="1292" y="42"/>
                  </a:cubicBezTo>
                  <a:cubicBezTo>
                    <a:pt x="1292" y="42"/>
                    <a:pt x="1296" y="44"/>
                    <a:pt x="1296" y="44"/>
                  </a:cubicBezTo>
                  <a:cubicBezTo>
                    <a:pt x="1295" y="45"/>
                    <a:pt x="1292" y="46"/>
                    <a:pt x="1292" y="46"/>
                  </a:cubicBezTo>
                  <a:cubicBezTo>
                    <a:pt x="1291" y="46"/>
                    <a:pt x="1289" y="44"/>
                    <a:pt x="1288" y="44"/>
                  </a:cubicBezTo>
                  <a:cubicBezTo>
                    <a:pt x="1287" y="44"/>
                    <a:pt x="1285" y="46"/>
                    <a:pt x="1284" y="46"/>
                  </a:cubicBezTo>
                  <a:cubicBezTo>
                    <a:pt x="1283" y="47"/>
                    <a:pt x="1281" y="48"/>
                    <a:pt x="1280" y="48"/>
                  </a:cubicBezTo>
                  <a:cubicBezTo>
                    <a:pt x="1279" y="48"/>
                    <a:pt x="1276" y="46"/>
                    <a:pt x="1276" y="46"/>
                  </a:cubicBezTo>
                  <a:cubicBezTo>
                    <a:pt x="1275" y="46"/>
                    <a:pt x="1273" y="44"/>
                    <a:pt x="1272" y="44"/>
                  </a:cubicBezTo>
                  <a:cubicBezTo>
                    <a:pt x="1272" y="44"/>
                    <a:pt x="1269" y="46"/>
                    <a:pt x="1268" y="46"/>
                  </a:cubicBezTo>
                  <a:cubicBezTo>
                    <a:pt x="1267" y="46"/>
                    <a:pt x="1265" y="48"/>
                    <a:pt x="1264" y="48"/>
                  </a:cubicBezTo>
                  <a:cubicBezTo>
                    <a:pt x="1263" y="48"/>
                    <a:pt x="1261" y="46"/>
                    <a:pt x="1260" y="46"/>
                  </a:cubicBezTo>
                  <a:cubicBezTo>
                    <a:pt x="1259" y="46"/>
                    <a:pt x="1257" y="48"/>
                    <a:pt x="1256" y="48"/>
                  </a:cubicBezTo>
                  <a:cubicBezTo>
                    <a:pt x="1255" y="48"/>
                    <a:pt x="1254" y="46"/>
                    <a:pt x="1252" y="46"/>
                  </a:cubicBezTo>
                  <a:cubicBezTo>
                    <a:pt x="1252" y="46"/>
                    <a:pt x="1249" y="48"/>
                    <a:pt x="1248" y="48"/>
                  </a:cubicBezTo>
                  <a:cubicBezTo>
                    <a:pt x="1247" y="47"/>
                    <a:pt x="1245" y="46"/>
                    <a:pt x="1245" y="45"/>
                  </a:cubicBezTo>
                  <a:cubicBezTo>
                    <a:pt x="1244" y="45"/>
                    <a:pt x="1242" y="43"/>
                    <a:pt x="1241" y="43"/>
                  </a:cubicBezTo>
                  <a:cubicBezTo>
                    <a:pt x="1240" y="43"/>
                    <a:pt x="1237" y="45"/>
                    <a:pt x="1237" y="45"/>
                  </a:cubicBezTo>
                  <a:cubicBezTo>
                    <a:pt x="1236" y="46"/>
                    <a:pt x="1233" y="47"/>
                    <a:pt x="1233" y="47"/>
                  </a:cubicBezTo>
                  <a:cubicBezTo>
                    <a:pt x="1231" y="47"/>
                    <a:pt x="1230" y="45"/>
                    <a:pt x="1229" y="45"/>
                  </a:cubicBezTo>
                  <a:cubicBezTo>
                    <a:pt x="1228" y="45"/>
                    <a:pt x="1226" y="47"/>
                    <a:pt x="1225" y="47"/>
                  </a:cubicBezTo>
                  <a:cubicBezTo>
                    <a:pt x="1223" y="47"/>
                    <a:pt x="1222" y="45"/>
                    <a:pt x="1221" y="45"/>
                  </a:cubicBezTo>
                  <a:cubicBezTo>
                    <a:pt x="1220" y="45"/>
                    <a:pt x="1218" y="47"/>
                    <a:pt x="1217" y="47"/>
                  </a:cubicBezTo>
                  <a:cubicBezTo>
                    <a:pt x="1216" y="47"/>
                    <a:pt x="1215" y="45"/>
                    <a:pt x="1213" y="45"/>
                  </a:cubicBezTo>
                  <a:cubicBezTo>
                    <a:pt x="1212" y="45"/>
                    <a:pt x="1210" y="47"/>
                    <a:pt x="1209" y="47"/>
                  </a:cubicBezTo>
                  <a:cubicBezTo>
                    <a:pt x="1208" y="47"/>
                    <a:pt x="1207" y="45"/>
                    <a:pt x="1205" y="45"/>
                  </a:cubicBezTo>
                  <a:cubicBezTo>
                    <a:pt x="1204" y="45"/>
                    <a:pt x="1203" y="47"/>
                    <a:pt x="1201" y="47"/>
                  </a:cubicBezTo>
                  <a:cubicBezTo>
                    <a:pt x="1200" y="47"/>
                    <a:pt x="1199" y="45"/>
                    <a:pt x="1198" y="45"/>
                  </a:cubicBezTo>
                  <a:cubicBezTo>
                    <a:pt x="1196" y="45"/>
                    <a:pt x="1195" y="47"/>
                    <a:pt x="1193" y="47"/>
                  </a:cubicBezTo>
                  <a:cubicBezTo>
                    <a:pt x="1192" y="47"/>
                    <a:pt x="1191" y="44"/>
                    <a:pt x="1190" y="44"/>
                  </a:cubicBezTo>
                  <a:cubicBezTo>
                    <a:pt x="1188" y="44"/>
                    <a:pt x="1187" y="47"/>
                    <a:pt x="1186" y="47"/>
                  </a:cubicBezTo>
                  <a:cubicBezTo>
                    <a:pt x="1184" y="46"/>
                    <a:pt x="1183" y="44"/>
                    <a:pt x="1182" y="44"/>
                  </a:cubicBezTo>
                  <a:cubicBezTo>
                    <a:pt x="1181" y="44"/>
                    <a:pt x="1179" y="46"/>
                    <a:pt x="1178" y="46"/>
                  </a:cubicBezTo>
                  <a:cubicBezTo>
                    <a:pt x="1176" y="46"/>
                    <a:pt x="1175" y="44"/>
                    <a:pt x="1174" y="44"/>
                  </a:cubicBezTo>
                  <a:cubicBezTo>
                    <a:pt x="1173" y="44"/>
                    <a:pt x="1171" y="46"/>
                    <a:pt x="1170" y="46"/>
                  </a:cubicBezTo>
                  <a:cubicBezTo>
                    <a:pt x="1170" y="46"/>
                    <a:pt x="1166" y="44"/>
                    <a:pt x="1166" y="44"/>
                  </a:cubicBezTo>
                  <a:cubicBezTo>
                    <a:pt x="1166" y="43"/>
                    <a:pt x="1170" y="42"/>
                    <a:pt x="1170" y="42"/>
                  </a:cubicBezTo>
                  <a:cubicBezTo>
                    <a:pt x="1170" y="42"/>
                    <a:pt x="1167" y="40"/>
                    <a:pt x="1166" y="40"/>
                  </a:cubicBezTo>
                  <a:cubicBezTo>
                    <a:pt x="1166" y="40"/>
                    <a:pt x="1162" y="42"/>
                    <a:pt x="1162" y="42"/>
                  </a:cubicBezTo>
                  <a:cubicBezTo>
                    <a:pt x="1162" y="42"/>
                    <a:pt x="1166" y="44"/>
                    <a:pt x="1166" y="44"/>
                  </a:cubicBezTo>
                  <a:cubicBezTo>
                    <a:pt x="1166" y="44"/>
                    <a:pt x="1163" y="46"/>
                    <a:pt x="1162" y="46"/>
                  </a:cubicBezTo>
                  <a:cubicBezTo>
                    <a:pt x="1161" y="46"/>
                    <a:pt x="1159" y="44"/>
                    <a:pt x="1158" y="44"/>
                  </a:cubicBezTo>
                  <a:cubicBezTo>
                    <a:pt x="1157" y="44"/>
                    <a:pt x="1155" y="45"/>
                    <a:pt x="1154" y="46"/>
                  </a:cubicBezTo>
                  <a:cubicBezTo>
                    <a:pt x="1154" y="46"/>
                    <a:pt x="1151" y="48"/>
                    <a:pt x="1150" y="48"/>
                  </a:cubicBezTo>
                  <a:cubicBezTo>
                    <a:pt x="1149" y="48"/>
                    <a:pt x="1147" y="46"/>
                    <a:pt x="1146" y="46"/>
                  </a:cubicBezTo>
                  <a:cubicBezTo>
                    <a:pt x="1146" y="46"/>
                    <a:pt x="1143" y="43"/>
                    <a:pt x="1143" y="44"/>
                  </a:cubicBezTo>
                  <a:cubicBezTo>
                    <a:pt x="1142" y="44"/>
                    <a:pt x="1140" y="41"/>
                    <a:pt x="1139" y="41"/>
                  </a:cubicBezTo>
                  <a:cubicBezTo>
                    <a:pt x="1139" y="41"/>
                    <a:pt x="1135" y="43"/>
                    <a:pt x="1135" y="43"/>
                  </a:cubicBezTo>
                  <a:cubicBezTo>
                    <a:pt x="1135" y="44"/>
                    <a:pt x="1138" y="46"/>
                    <a:pt x="1139" y="46"/>
                  </a:cubicBezTo>
                  <a:cubicBezTo>
                    <a:pt x="1137" y="46"/>
                    <a:pt x="1136" y="48"/>
                    <a:pt x="1134" y="48"/>
                  </a:cubicBezTo>
                  <a:cubicBezTo>
                    <a:pt x="1133" y="48"/>
                    <a:pt x="1132" y="45"/>
                    <a:pt x="1131" y="45"/>
                  </a:cubicBezTo>
                  <a:cubicBezTo>
                    <a:pt x="1129" y="45"/>
                    <a:pt x="1128" y="48"/>
                    <a:pt x="1127" y="48"/>
                  </a:cubicBezTo>
                  <a:cubicBezTo>
                    <a:pt x="1125" y="48"/>
                    <a:pt x="1124" y="45"/>
                    <a:pt x="1123" y="45"/>
                  </a:cubicBezTo>
                  <a:cubicBezTo>
                    <a:pt x="1121" y="45"/>
                    <a:pt x="1120" y="47"/>
                    <a:pt x="1119" y="47"/>
                  </a:cubicBezTo>
                  <a:cubicBezTo>
                    <a:pt x="1118" y="47"/>
                    <a:pt x="1116" y="45"/>
                    <a:pt x="1115" y="45"/>
                  </a:cubicBezTo>
                  <a:cubicBezTo>
                    <a:pt x="1114" y="45"/>
                    <a:pt x="1112" y="47"/>
                    <a:pt x="1111" y="47"/>
                  </a:cubicBezTo>
                  <a:cubicBezTo>
                    <a:pt x="1110" y="47"/>
                    <a:pt x="1108" y="45"/>
                    <a:pt x="1107" y="45"/>
                  </a:cubicBezTo>
                  <a:cubicBezTo>
                    <a:pt x="1106" y="45"/>
                    <a:pt x="1104" y="47"/>
                    <a:pt x="1103" y="47"/>
                  </a:cubicBezTo>
                  <a:cubicBezTo>
                    <a:pt x="1102" y="47"/>
                    <a:pt x="1101" y="45"/>
                    <a:pt x="1099" y="45"/>
                  </a:cubicBezTo>
                  <a:cubicBezTo>
                    <a:pt x="1098" y="45"/>
                    <a:pt x="1096" y="47"/>
                    <a:pt x="1095" y="47"/>
                  </a:cubicBezTo>
                  <a:cubicBezTo>
                    <a:pt x="1094" y="47"/>
                    <a:pt x="1092" y="45"/>
                    <a:pt x="1091" y="45"/>
                  </a:cubicBezTo>
                  <a:cubicBezTo>
                    <a:pt x="1090" y="45"/>
                    <a:pt x="1089" y="47"/>
                    <a:pt x="1087" y="47"/>
                  </a:cubicBezTo>
                  <a:cubicBezTo>
                    <a:pt x="1086" y="47"/>
                    <a:pt x="1085" y="45"/>
                    <a:pt x="1084" y="45"/>
                  </a:cubicBezTo>
                  <a:cubicBezTo>
                    <a:pt x="1082" y="45"/>
                    <a:pt x="1081" y="47"/>
                    <a:pt x="1079" y="47"/>
                  </a:cubicBezTo>
                  <a:cubicBezTo>
                    <a:pt x="1078" y="47"/>
                    <a:pt x="1077" y="44"/>
                    <a:pt x="1076" y="44"/>
                  </a:cubicBezTo>
                  <a:cubicBezTo>
                    <a:pt x="1074" y="44"/>
                    <a:pt x="1073" y="47"/>
                    <a:pt x="1072" y="47"/>
                  </a:cubicBezTo>
                  <a:cubicBezTo>
                    <a:pt x="1071" y="47"/>
                    <a:pt x="1069" y="44"/>
                    <a:pt x="1068" y="44"/>
                  </a:cubicBezTo>
                  <a:cubicBezTo>
                    <a:pt x="1067" y="44"/>
                    <a:pt x="1065" y="46"/>
                    <a:pt x="1064" y="46"/>
                  </a:cubicBezTo>
                  <a:cubicBezTo>
                    <a:pt x="1062" y="46"/>
                    <a:pt x="1061" y="44"/>
                    <a:pt x="1060" y="44"/>
                  </a:cubicBezTo>
                  <a:cubicBezTo>
                    <a:pt x="1059" y="44"/>
                    <a:pt x="1057" y="46"/>
                    <a:pt x="1056" y="46"/>
                  </a:cubicBezTo>
                  <a:cubicBezTo>
                    <a:pt x="1055" y="46"/>
                    <a:pt x="1054" y="44"/>
                    <a:pt x="1052" y="44"/>
                  </a:cubicBezTo>
                  <a:cubicBezTo>
                    <a:pt x="1051" y="44"/>
                    <a:pt x="1049" y="46"/>
                    <a:pt x="1048" y="46"/>
                  </a:cubicBezTo>
                  <a:cubicBezTo>
                    <a:pt x="1047" y="46"/>
                    <a:pt x="1045" y="44"/>
                    <a:pt x="1044" y="44"/>
                  </a:cubicBezTo>
                  <a:cubicBezTo>
                    <a:pt x="1043" y="44"/>
                    <a:pt x="1042" y="46"/>
                    <a:pt x="1040" y="46"/>
                  </a:cubicBezTo>
                  <a:cubicBezTo>
                    <a:pt x="1039" y="46"/>
                    <a:pt x="1038" y="44"/>
                    <a:pt x="1037" y="44"/>
                  </a:cubicBezTo>
                  <a:cubicBezTo>
                    <a:pt x="1037" y="43"/>
                    <a:pt x="1041" y="42"/>
                    <a:pt x="1041" y="42"/>
                  </a:cubicBezTo>
                  <a:cubicBezTo>
                    <a:pt x="1041" y="41"/>
                    <a:pt x="1037" y="40"/>
                    <a:pt x="1037" y="39"/>
                  </a:cubicBezTo>
                  <a:cubicBezTo>
                    <a:pt x="1037" y="39"/>
                    <a:pt x="1041" y="38"/>
                    <a:pt x="1041" y="37"/>
                  </a:cubicBezTo>
                  <a:cubicBezTo>
                    <a:pt x="1041" y="37"/>
                    <a:pt x="1037" y="36"/>
                    <a:pt x="1037" y="35"/>
                  </a:cubicBezTo>
                  <a:cubicBezTo>
                    <a:pt x="1037" y="34"/>
                    <a:pt x="1042" y="33"/>
                    <a:pt x="1041" y="33"/>
                  </a:cubicBezTo>
                  <a:cubicBezTo>
                    <a:pt x="1041" y="33"/>
                    <a:pt x="1038" y="31"/>
                    <a:pt x="1038" y="31"/>
                  </a:cubicBezTo>
                  <a:cubicBezTo>
                    <a:pt x="1037" y="31"/>
                    <a:pt x="1034" y="32"/>
                    <a:pt x="1033" y="33"/>
                  </a:cubicBezTo>
                  <a:cubicBezTo>
                    <a:pt x="1033" y="33"/>
                    <a:pt x="1037" y="35"/>
                    <a:pt x="1037" y="35"/>
                  </a:cubicBezTo>
                  <a:cubicBezTo>
                    <a:pt x="1037" y="36"/>
                    <a:pt x="1033" y="36"/>
                    <a:pt x="1033" y="37"/>
                  </a:cubicBezTo>
                  <a:cubicBezTo>
                    <a:pt x="1033" y="38"/>
                    <a:pt x="1037" y="39"/>
                    <a:pt x="1037" y="39"/>
                  </a:cubicBezTo>
                  <a:cubicBezTo>
                    <a:pt x="1037" y="40"/>
                    <a:pt x="1033" y="41"/>
                    <a:pt x="1033" y="41"/>
                  </a:cubicBezTo>
                  <a:cubicBezTo>
                    <a:pt x="1033" y="42"/>
                    <a:pt x="1036" y="43"/>
                    <a:pt x="1037" y="44"/>
                  </a:cubicBezTo>
                  <a:cubicBezTo>
                    <a:pt x="1035" y="44"/>
                    <a:pt x="1034" y="46"/>
                    <a:pt x="1032" y="46"/>
                  </a:cubicBezTo>
                  <a:cubicBezTo>
                    <a:pt x="1031" y="46"/>
                    <a:pt x="1030" y="44"/>
                    <a:pt x="1029" y="44"/>
                  </a:cubicBezTo>
                  <a:cubicBezTo>
                    <a:pt x="1027" y="44"/>
                    <a:pt x="1026" y="46"/>
                    <a:pt x="1025" y="46"/>
                  </a:cubicBezTo>
                  <a:cubicBezTo>
                    <a:pt x="1023" y="46"/>
                    <a:pt x="1022" y="44"/>
                    <a:pt x="1021" y="43"/>
                  </a:cubicBezTo>
                  <a:cubicBezTo>
                    <a:pt x="1020" y="43"/>
                    <a:pt x="1018" y="46"/>
                    <a:pt x="1017" y="45"/>
                  </a:cubicBezTo>
                  <a:cubicBezTo>
                    <a:pt x="1016" y="45"/>
                    <a:pt x="1014" y="44"/>
                    <a:pt x="1013" y="43"/>
                  </a:cubicBezTo>
                  <a:cubicBezTo>
                    <a:pt x="1012" y="43"/>
                    <a:pt x="1010" y="41"/>
                    <a:pt x="1009" y="41"/>
                  </a:cubicBezTo>
                  <a:cubicBezTo>
                    <a:pt x="1009" y="41"/>
                    <a:pt x="1006" y="43"/>
                    <a:pt x="1005" y="43"/>
                  </a:cubicBezTo>
                  <a:cubicBezTo>
                    <a:pt x="1005" y="43"/>
                    <a:pt x="1002" y="45"/>
                    <a:pt x="1001" y="45"/>
                  </a:cubicBezTo>
                  <a:cubicBezTo>
                    <a:pt x="1000" y="45"/>
                    <a:pt x="998" y="43"/>
                    <a:pt x="997" y="43"/>
                  </a:cubicBezTo>
                  <a:cubicBezTo>
                    <a:pt x="996" y="43"/>
                    <a:pt x="995" y="45"/>
                    <a:pt x="993" y="45"/>
                  </a:cubicBezTo>
                  <a:cubicBezTo>
                    <a:pt x="992" y="45"/>
                    <a:pt x="991" y="43"/>
                    <a:pt x="989" y="43"/>
                  </a:cubicBezTo>
                  <a:cubicBezTo>
                    <a:pt x="989" y="43"/>
                    <a:pt x="986" y="45"/>
                    <a:pt x="985" y="45"/>
                  </a:cubicBezTo>
                  <a:cubicBezTo>
                    <a:pt x="985" y="45"/>
                    <a:pt x="982" y="43"/>
                    <a:pt x="982" y="43"/>
                  </a:cubicBezTo>
                  <a:cubicBezTo>
                    <a:pt x="982" y="42"/>
                    <a:pt x="986" y="41"/>
                    <a:pt x="986" y="41"/>
                  </a:cubicBezTo>
                  <a:cubicBezTo>
                    <a:pt x="986" y="40"/>
                    <a:pt x="982" y="38"/>
                    <a:pt x="982" y="38"/>
                  </a:cubicBezTo>
                  <a:cubicBezTo>
                    <a:pt x="982" y="38"/>
                    <a:pt x="978" y="40"/>
                    <a:pt x="978" y="40"/>
                  </a:cubicBezTo>
                  <a:cubicBezTo>
                    <a:pt x="978" y="41"/>
                    <a:pt x="982" y="42"/>
                    <a:pt x="982" y="43"/>
                  </a:cubicBezTo>
                  <a:cubicBezTo>
                    <a:pt x="981" y="43"/>
                    <a:pt x="978" y="44"/>
                    <a:pt x="978" y="45"/>
                  </a:cubicBezTo>
                  <a:cubicBezTo>
                    <a:pt x="977" y="45"/>
                    <a:pt x="974" y="47"/>
                    <a:pt x="973" y="47"/>
                  </a:cubicBezTo>
                  <a:cubicBezTo>
                    <a:pt x="972" y="47"/>
                    <a:pt x="971" y="45"/>
                    <a:pt x="970" y="45"/>
                  </a:cubicBezTo>
                  <a:cubicBezTo>
                    <a:pt x="968" y="45"/>
                    <a:pt x="967" y="46"/>
                    <a:pt x="966" y="47"/>
                  </a:cubicBezTo>
                  <a:cubicBezTo>
                    <a:pt x="962" y="44"/>
                    <a:pt x="962" y="44"/>
                    <a:pt x="962" y="44"/>
                  </a:cubicBezTo>
                  <a:cubicBezTo>
                    <a:pt x="961" y="44"/>
                    <a:pt x="958" y="43"/>
                    <a:pt x="958" y="42"/>
                  </a:cubicBezTo>
                  <a:cubicBezTo>
                    <a:pt x="958" y="41"/>
                    <a:pt x="962" y="41"/>
                    <a:pt x="962" y="40"/>
                  </a:cubicBezTo>
                  <a:cubicBezTo>
                    <a:pt x="963" y="40"/>
                    <a:pt x="965" y="42"/>
                    <a:pt x="966" y="42"/>
                  </a:cubicBezTo>
                  <a:cubicBezTo>
                    <a:pt x="966" y="42"/>
                    <a:pt x="970" y="40"/>
                    <a:pt x="970" y="40"/>
                  </a:cubicBezTo>
                  <a:cubicBezTo>
                    <a:pt x="970" y="40"/>
                    <a:pt x="966" y="39"/>
                    <a:pt x="966" y="38"/>
                  </a:cubicBezTo>
                  <a:cubicBezTo>
                    <a:pt x="966" y="37"/>
                    <a:pt x="962" y="36"/>
                    <a:pt x="963" y="36"/>
                  </a:cubicBezTo>
                  <a:cubicBezTo>
                    <a:pt x="963" y="35"/>
                    <a:pt x="966" y="34"/>
                    <a:pt x="967" y="34"/>
                  </a:cubicBezTo>
                  <a:cubicBezTo>
                    <a:pt x="965" y="33"/>
                    <a:pt x="964" y="31"/>
                    <a:pt x="963" y="31"/>
                  </a:cubicBezTo>
                  <a:cubicBezTo>
                    <a:pt x="962" y="31"/>
                    <a:pt x="959" y="33"/>
                    <a:pt x="959" y="34"/>
                  </a:cubicBezTo>
                  <a:cubicBezTo>
                    <a:pt x="958" y="34"/>
                    <a:pt x="963" y="35"/>
                    <a:pt x="963" y="36"/>
                  </a:cubicBezTo>
                  <a:cubicBezTo>
                    <a:pt x="962" y="36"/>
                    <a:pt x="959" y="37"/>
                    <a:pt x="958" y="38"/>
                  </a:cubicBezTo>
                  <a:cubicBezTo>
                    <a:pt x="958" y="38"/>
                    <a:pt x="954" y="39"/>
                    <a:pt x="954" y="40"/>
                  </a:cubicBezTo>
                  <a:cubicBezTo>
                    <a:pt x="954" y="40"/>
                    <a:pt x="958" y="42"/>
                    <a:pt x="958" y="42"/>
                  </a:cubicBezTo>
                  <a:cubicBezTo>
                    <a:pt x="958" y="43"/>
                    <a:pt x="955" y="44"/>
                    <a:pt x="954" y="44"/>
                  </a:cubicBezTo>
                  <a:cubicBezTo>
                    <a:pt x="953" y="45"/>
                    <a:pt x="951" y="46"/>
                    <a:pt x="950" y="46"/>
                  </a:cubicBezTo>
                  <a:cubicBezTo>
                    <a:pt x="949" y="47"/>
                    <a:pt x="947" y="44"/>
                    <a:pt x="946" y="44"/>
                  </a:cubicBezTo>
                  <a:cubicBezTo>
                    <a:pt x="945" y="44"/>
                    <a:pt x="943" y="46"/>
                    <a:pt x="942" y="46"/>
                  </a:cubicBezTo>
                  <a:cubicBezTo>
                    <a:pt x="941" y="46"/>
                    <a:pt x="940" y="44"/>
                    <a:pt x="938" y="44"/>
                  </a:cubicBezTo>
                  <a:cubicBezTo>
                    <a:pt x="937" y="44"/>
                    <a:pt x="935" y="46"/>
                    <a:pt x="934" y="46"/>
                  </a:cubicBezTo>
                  <a:cubicBezTo>
                    <a:pt x="933" y="46"/>
                    <a:pt x="932" y="44"/>
                    <a:pt x="930" y="44"/>
                  </a:cubicBezTo>
                  <a:cubicBezTo>
                    <a:pt x="931" y="43"/>
                    <a:pt x="934" y="42"/>
                    <a:pt x="935" y="42"/>
                  </a:cubicBezTo>
                  <a:cubicBezTo>
                    <a:pt x="935" y="42"/>
                    <a:pt x="931" y="40"/>
                    <a:pt x="931" y="40"/>
                  </a:cubicBezTo>
                  <a:cubicBezTo>
                    <a:pt x="930" y="40"/>
                    <a:pt x="927" y="41"/>
                    <a:pt x="927" y="42"/>
                  </a:cubicBezTo>
                  <a:cubicBezTo>
                    <a:pt x="927" y="42"/>
                    <a:pt x="930" y="44"/>
                    <a:pt x="930" y="44"/>
                  </a:cubicBezTo>
                  <a:cubicBezTo>
                    <a:pt x="929" y="44"/>
                    <a:pt x="928" y="46"/>
                    <a:pt x="926" y="46"/>
                  </a:cubicBezTo>
                  <a:cubicBezTo>
                    <a:pt x="925" y="46"/>
                    <a:pt x="924" y="44"/>
                    <a:pt x="923" y="44"/>
                  </a:cubicBezTo>
                  <a:cubicBezTo>
                    <a:pt x="921" y="44"/>
                    <a:pt x="920" y="46"/>
                    <a:pt x="919" y="46"/>
                  </a:cubicBezTo>
                  <a:cubicBezTo>
                    <a:pt x="917" y="46"/>
                    <a:pt x="916" y="44"/>
                    <a:pt x="915" y="44"/>
                  </a:cubicBezTo>
                  <a:cubicBezTo>
                    <a:pt x="913" y="43"/>
                    <a:pt x="912" y="41"/>
                    <a:pt x="911" y="41"/>
                  </a:cubicBezTo>
                  <a:cubicBezTo>
                    <a:pt x="910" y="41"/>
                    <a:pt x="908" y="44"/>
                    <a:pt x="907" y="43"/>
                  </a:cubicBezTo>
                  <a:cubicBezTo>
                    <a:pt x="906" y="43"/>
                    <a:pt x="904" y="41"/>
                    <a:pt x="903" y="41"/>
                  </a:cubicBezTo>
                  <a:cubicBezTo>
                    <a:pt x="903" y="41"/>
                    <a:pt x="899" y="43"/>
                    <a:pt x="899" y="43"/>
                  </a:cubicBezTo>
                  <a:cubicBezTo>
                    <a:pt x="899" y="43"/>
                    <a:pt x="903" y="46"/>
                    <a:pt x="903" y="46"/>
                  </a:cubicBezTo>
                  <a:cubicBezTo>
                    <a:pt x="902" y="46"/>
                    <a:pt x="900" y="48"/>
                    <a:pt x="899" y="48"/>
                  </a:cubicBezTo>
                  <a:cubicBezTo>
                    <a:pt x="898" y="48"/>
                    <a:pt x="896" y="46"/>
                    <a:pt x="895" y="45"/>
                  </a:cubicBezTo>
                  <a:cubicBezTo>
                    <a:pt x="895" y="45"/>
                    <a:pt x="892" y="43"/>
                    <a:pt x="891" y="43"/>
                  </a:cubicBezTo>
                  <a:cubicBezTo>
                    <a:pt x="890" y="43"/>
                    <a:pt x="888" y="45"/>
                    <a:pt x="887" y="45"/>
                  </a:cubicBezTo>
                  <a:cubicBezTo>
                    <a:pt x="886" y="46"/>
                    <a:pt x="884" y="47"/>
                    <a:pt x="883" y="47"/>
                  </a:cubicBezTo>
                  <a:cubicBezTo>
                    <a:pt x="882" y="47"/>
                    <a:pt x="880" y="45"/>
                    <a:pt x="879" y="45"/>
                  </a:cubicBezTo>
                  <a:cubicBezTo>
                    <a:pt x="878" y="45"/>
                    <a:pt x="877" y="43"/>
                    <a:pt x="876" y="43"/>
                  </a:cubicBezTo>
                  <a:cubicBezTo>
                    <a:pt x="875" y="43"/>
                    <a:pt x="872" y="45"/>
                    <a:pt x="871" y="45"/>
                  </a:cubicBezTo>
                  <a:cubicBezTo>
                    <a:pt x="870" y="45"/>
                    <a:pt x="869" y="47"/>
                    <a:pt x="867" y="47"/>
                  </a:cubicBezTo>
                  <a:cubicBezTo>
                    <a:pt x="866" y="47"/>
                    <a:pt x="865" y="45"/>
                    <a:pt x="864" y="45"/>
                  </a:cubicBezTo>
                  <a:cubicBezTo>
                    <a:pt x="863" y="45"/>
                    <a:pt x="860" y="47"/>
                    <a:pt x="860" y="47"/>
                  </a:cubicBezTo>
                  <a:cubicBezTo>
                    <a:pt x="858" y="47"/>
                    <a:pt x="857" y="45"/>
                    <a:pt x="856" y="45"/>
                  </a:cubicBezTo>
                  <a:cubicBezTo>
                    <a:pt x="855" y="44"/>
                    <a:pt x="852" y="43"/>
                    <a:pt x="852" y="42"/>
                  </a:cubicBezTo>
                  <a:cubicBezTo>
                    <a:pt x="852" y="42"/>
                    <a:pt x="856" y="41"/>
                    <a:pt x="856" y="40"/>
                  </a:cubicBezTo>
                  <a:cubicBezTo>
                    <a:pt x="856" y="40"/>
                    <a:pt x="853" y="38"/>
                    <a:pt x="852" y="38"/>
                  </a:cubicBezTo>
                  <a:cubicBezTo>
                    <a:pt x="852" y="38"/>
                    <a:pt x="848" y="40"/>
                    <a:pt x="848" y="40"/>
                  </a:cubicBezTo>
                  <a:cubicBezTo>
                    <a:pt x="848" y="41"/>
                    <a:pt x="852" y="42"/>
                    <a:pt x="852" y="42"/>
                  </a:cubicBezTo>
                  <a:cubicBezTo>
                    <a:pt x="851" y="43"/>
                    <a:pt x="849" y="44"/>
                    <a:pt x="848" y="44"/>
                  </a:cubicBezTo>
                  <a:cubicBezTo>
                    <a:pt x="847" y="45"/>
                    <a:pt x="845" y="46"/>
                    <a:pt x="844" y="47"/>
                  </a:cubicBezTo>
                  <a:cubicBezTo>
                    <a:pt x="843" y="47"/>
                    <a:pt x="841" y="44"/>
                    <a:pt x="840" y="44"/>
                  </a:cubicBezTo>
                  <a:cubicBezTo>
                    <a:pt x="839" y="44"/>
                    <a:pt x="837" y="46"/>
                    <a:pt x="836" y="46"/>
                  </a:cubicBezTo>
                  <a:cubicBezTo>
                    <a:pt x="835" y="46"/>
                    <a:pt x="834" y="44"/>
                    <a:pt x="832" y="44"/>
                  </a:cubicBezTo>
                  <a:cubicBezTo>
                    <a:pt x="831" y="44"/>
                    <a:pt x="829" y="46"/>
                    <a:pt x="828" y="46"/>
                  </a:cubicBezTo>
                  <a:cubicBezTo>
                    <a:pt x="827" y="46"/>
                    <a:pt x="826" y="44"/>
                    <a:pt x="824" y="44"/>
                  </a:cubicBezTo>
                  <a:cubicBezTo>
                    <a:pt x="823" y="44"/>
                    <a:pt x="821" y="46"/>
                    <a:pt x="820" y="46"/>
                  </a:cubicBezTo>
                  <a:cubicBezTo>
                    <a:pt x="819" y="46"/>
                    <a:pt x="818" y="44"/>
                    <a:pt x="817" y="44"/>
                  </a:cubicBezTo>
                  <a:cubicBezTo>
                    <a:pt x="815" y="44"/>
                    <a:pt x="814" y="46"/>
                    <a:pt x="812" y="46"/>
                  </a:cubicBezTo>
                  <a:cubicBezTo>
                    <a:pt x="811" y="46"/>
                    <a:pt x="810" y="44"/>
                    <a:pt x="809" y="44"/>
                  </a:cubicBezTo>
                  <a:cubicBezTo>
                    <a:pt x="807" y="44"/>
                    <a:pt x="806" y="46"/>
                    <a:pt x="805" y="46"/>
                  </a:cubicBezTo>
                  <a:cubicBezTo>
                    <a:pt x="803" y="46"/>
                    <a:pt x="802" y="44"/>
                    <a:pt x="801" y="44"/>
                  </a:cubicBezTo>
                  <a:cubicBezTo>
                    <a:pt x="799" y="44"/>
                    <a:pt x="798" y="46"/>
                    <a:pt x="797" y="46"/>
                  </a:cubicBezTo>
                  <a:cubicBezTo>
                    <a:pt x="796" y="46"/>
                    <a:pt x="794" y="43"/>
                    <a:pt x="793" y="43"/>
                  </a:cubicBezTo>
                  <a:cubicBezTo>
                    <a:pt x="792" y="44"/>
                    <a:pt x="790" y="46"/>
                    <a:pt x="789" y="46"/>
                  </a:cubicBezTo>
                  <a:cubicBezTo>
                    <a:pt x="788" y="45"/>
                    <a:pt x="786" y="43"/>
                    <a:pt x="785" y="43"/>
                  </a:cubicBezTo>
                  <a:cubicBezTo>
                    <a:pt x="784" y="43"/>
                    <a:pt x="782" y="46"/>
                    <a:pt x="781" y="45"/>
                  </a:cubicBezTo>
                  <a:cubicBezTo>
                    <a:pt x="780" y="45"/>
                    <a:pt x="778" y="44"/>
                    <a:pt x="777" y="43"/>
                  </a:cubicBezTo>
                  <a:cubicBezTo>
                    <a:pt x="777" y="43"/>
                    <a:pt x="774" y="41"/>
                    <a:pt x="774" y="41"/>
                  </a:cubicBezTo>
                  <a:cubicBezTo>
                    <a:pt x="773" y="41"/>
                    <a:pt x="769" y="43"/>
                    <a:pt x="769" y="43"/>
                  </a:cubicBezTo>
                  <a:cubicBezTo>
                    <a:pt x="769" y="43"/>
                    <a:pt x="773" y="45"/>
                    <a:pt x="773" y="45"/>
                  </a:cubicBezTo>
                  <a:cubicBezTo>
                    <a:pt x="772" y="45"/>
                    <a:pt x="770" y="47"/>
                    <a:pt x="769" y="47"/>
                  </a:cubicBezTo>
                  <a:cubicBezTo>
                    <a:pt x="768" y="47"/>
                    <a:pt x="767" y="45"/>
                    <a:pt x="765" y="45"/>
                  </a:cubicBezTo>
                  <a:cubicBezTo>
                    <a:pt x="764" y="45"/>
                    <a:pt x="763" y="47"/>
                    <a:pt x="761" y="47"/>
                  </a:cubicBezTo>
                  <a:cubicBezTo>
                    <a:pt x="760" y="47"/>
                    <a:pt x="759" y="45"/>
                    <a:pt x="758" y="45"/>
                  </a:cubicBezTo>
                  <a:cubicBezTo>
                    <a:pt x="756" y="45"/>
                    <a:pt x="755" y="47"/>
                    <a:pt x="753" y="47"/>
                  </a:cubicBezTo>
                  <a:cubicBezTo>
                    <a:pt x="753" y="47"/>
                    <a:pt x="750" y="45"/>
                    <a:pt x="750" y="45"/>
                  </a:cubicBezTo>
                  <a:cubicBezTo>
                    <a:pt x="749" y="44"/>
                    <a:pt x="747" y="43"/>
                    <a:pt x="746" y="43"/>
                  </a:cubicBezTo>
                  <a:cubicBezTo>
                    <a:pt x="745" y="43"/>
                    <a:pt x="742" y="44"/>
                    <a:pt x="742" y="45"/>
                  </a:cubicBezTo>
                  <a:cubicBezTo>
                    <a:pt x="741" y="45"/>
                    <a:pt x="739" y="46"/>
                    <a:pt x="738" y="47"/>
                  </a:cubicBezTo>
                  <a:cubicBezTo>
                    <a:pt x="737" y="47"/>
                    <a:pt x="735" y="44"/>
                    <a:pt x="734" y="44"/>
                  </a:cubicBezTo>
                  <a:cubicBezTo>
                    <a:pt x="733" y="44"/>
                    <a:pt x="731" y="47"/>
                    <a:pt x="730" y="47"/>
                  </a:cubicBezTo>
                  <a:cubicBezTo>
                    <a:pt x="729" y="46"/>
                    <a:pt x="727" y="44"/>
                    <a:pt x="726" y="44"/>
                  </a:cubicBezTo>
                  <a:cubicBezTo>
                    <a:pt x="725" y="44"/>
                    <a:pt x="724" y="42"/>
                    <a:pt x="722" y="42"/>
                  </a:cubicBezTo>
                  <a:cubicBezTo>
                    <a:pt x="722" y="42"/>
                    <a:pt x="719" y="44"/>
                    <a:pt x="718" y="44"/>
                  </a:cubicBezTo>
                  <a:cubicBezTo>
                    <a:pt x="718" y="44"/>
                    <a:pt x="715" y="46"/>
                    <a:pt x="714" y="46"/>
                  </a:cubicBezTo>
                  <a:cubicBezTo>
                    <a:pt x="713" y="46"/>
                    <a:pt x="712" y="44"/>
                    <a:pt x="710" y="44"/>
                  </a:cubicBezTo>
                  <a:cubicBezTo>
                    <a:pt x="710" y="44"/>
                    <a:pt x="707" y="46"/>
                    <a:pt x="706" y="46"/>
                  </a:cubicBezTo>
                  <a:cubicBezTo>
                    <a:pt x="705" y="46"/>
                    <a:pt x="704" y="44"/>
                    <a:pt x="703" y="44"/>
                  </a:cubicBezTo>
                  <a:cubicBezTo>
                    <a:pt x="702" y="44"/>
                    <a:pt x="699" y="42"/>
                    <a:pt x="699" y="42"/>
                  </a:cubicBezTo>
                  <a:cubicBezTo>
                    <a:pt x="698" y="42"/>
                    <a:pt x="695" y="43"/>
                    <a:pt x="695" y="44"/>
                  </a:cubicBezTo>
                  <a:cubicBezTo>
                    <a:pt x="694" y="44"/>
                    <a:pt x="692" y="46"/>
                    <a:pt x="691" y="46"/>
                  </a:cubicBezTo>
                  <a:cubicBezTo>
                    <a:pt x="690" y="46"/>
                    <a:pt x="688" y="44"/>
                    <a:pt x="687" y="44"/>
                  </a:cubicBezTo>
                  <a:cubicBezTo>
                    <a:pt x="686" y="44"/>
                    <a:pt x="684" y="46"/>
                    <a:pt x="683" y="46"/>
                  </a:cubicBezTo>
                  <a:cubicBezTo>
                    <a:pt x="682" y="46"/>
                    <a:pt x="680" y="43"/>
                    <a:pt x="679" y="43"/>
                  </a:cubicBezTo>
                  <a:cubicBezTo>
                    <a:pt x="678" y="43"/>
                    <a:pt x="676" y="46"/>
                    <a:pt x="675" y="46"/>
                  </a:cubicBezTo>
                  <a:cubicBezTo>
                    <a:pt x="674" y="45"/>
                    <a:pt x="672" y="43"/>
                    <a:pt x="671" y="43"/>
                  </a:cubicBezTo>
                  <a:cubicBezTo>
                    <a:pt x="670" y="43"/>
                    <a:pt x="669" y="41"/>
                    <a:pt x="667" y="41"/>
                  </a:cubicBezTo>
                  <a:cubicBezTo>
                    <a:pt x="667" y="41"/>
                    <a:pt x="664" y="43"/>
                    <a:pt x="663" y="43"/>
                  </a:cubicBezTo>
                  <a:cubicBezTo>
                    <a:pt x="662" y="44"/>
                    <a:pt x="660" y="45"/>
                    <a:pt x="659" y="45"/>
                  </a:cubicBezTo>
                  <a:cubicBezTo>
                    <a:pt x="658" y="45"/>
                    <a:pt x="656" y="43"/>
                    <a:pt x="656" y="43"/>
                  </a:cubicBezTo>
                  <a:cubicBezTo>
                    <a:pt x="654" y="43"/>
                    <a:pt x="653" y="45"/>
                    <a:pt x="651" y="45"/>
                  </a:cubicBezTo>
                  <a:cubicBezTo>
                    <a:pt x="650" y="45"/>
                    <a:pt x="649" y="43"/>
                    <a:pt x="648" y="43"/>
                  </a:cubicBezTo>
                  <a:cubicBezTo>
                    <a:pt x="646" y="43"/>
                    <a:pt x="645" y="45"/>
                    <a:pt x="644" y="45"/>
                  </a:cubicBezTo>
                  <a:cubicBezTo>
                    <a:pt x="642" y="45"/>
                    <a:pt x="641" y="43"/>
                    <a:pt x="640" y="43"/>
                  </a:cubicBezTo>
                  <a:cubicBezTo>
                    <a:pt x="639" y="43"/>
                    <a:pt x="637" y="45"/>
                    <a:pt x="636" y="45"/>
                  </a:cubicBezTo>
                  <a:cubicBezTo>
                    <a:pt x="635" y="45"/>
                    <a:pt x="632" y="43"/>
                    <a:pt x="632" y="43"/>
                  </a:cubicBezTo>
                  <a:cubicBezTo>
                    <a:pt x="632" y="42"/>
                    <a:pt x="636" y="41"/>
                    <a:pt x="636" y="40"/>
                  </a:cubicBezTo>
                  <a:cubicBezTo>
                    <a:pt x="636" y="40"/>
                    <a:pt x="633" y="38"/>
                    <a:pt x="632" y="38"/>
                  </a:cubicBezTo>
                  <a:cubicBezTo>
                    <a:pt x="632" y="38"/>
                    <a:pt x="628" y="40"/>
                    <a:pt x="628" y="40"/>
                  </a:cubicBezTo>
                  <a:cubicBezTo>
                    <a:pt x="628" y="40"/>
                    <a:pt x="632" y="43"/>
                    <a:pt x="632" y="43"/>
                  </a:cubicBezTo>
                  <a:cubicBezTo>
                    <a:pt x="631" y="43"/>
                    <a:pt x="629" y="45"/>
                    <a:pt x="628" y="45"/>
                  </a:cubicBezTo>
                  <a:cubicBezTo>
                    <a:pt x="627" y="45"/>
                    <a:pt x="625" y="42"/>
                    <a:pt x="624" y="42"/>
                  </a:cubicBezTo>
                  <a:cubicBezTo>
                    <a:pt x="623" y="43"/>
                    <a:pt x="621" y="45"/>
                    <a:pt x="620" y="45"/>
                  </a:cubicBezTo>
                  <a:cubicBezTo>
                    <a:pt x="619" y="44"/>
                    <a:pt x="618" y="42"/>
                    <a:pt x="616" y="42"/>
                  </a:cubicBezTo>
                  <a:cubicBezTo>
                    <a:pt x="615" y="42"/>
                    <a:pt x="613" y="44"/>
                    <a:pt x="612" y="44"/>
                  </a:cubicBezTo>
                  <a:cubicBezTo>
                    <a:pt x="611" y="44"/>
                    <a:pt x="610" y="42"/>
                    <a:pt x="608" y="42"/>
                  </a:cubicBezTo>
                  <a:cubicBezTo>
                    <a:pt x="607" y="42"/>
                    <a:pt x="606" y="44"/>
                    <a:pt x="604" y="44"/>
                  </a:cubicBezTo>
                  <a:cubicBezTo>
                    <a:pt x="603" y="44"/>
                    <a:pt x="602" y="42"/>
                    <a:pt x="601" y="42"/>
                  </a:cubicBezTo>
                  <a:cubicBezTo>
                    <a:pt x="599" y="42"/>
                    <a:pt x="598" y="44"/>
                    <a:pt x="597" y="44"/>
                  </a:cubicBezTo>
                  <a:cubicBezTo>
                    <a:pt x="595" y="44"/>
                    <a:pt x="594" y="42"/>
                    <a:pt x="593" y="42"/>
                  </a:cubicBezTo>
                  <a:cubicBezTo>
                    <a:pt x="592" y="42"/>
                    <a:pt x="590" y="44"/>
                    <a:pt x="589" y="44"/>
                  </a:cubicBezTo>
                  <a:cubicBezTo>
                    <a:pt x="587" y="44"/>
                    <a:pt x="586" y="42"/>
                    <a:pt x="585" y="42"/>
                  </a:cubicBezTo>
                  <a:cubicBezTo>
                    <a:pt x="584" y="42"/>
                    <a:pt x="581" y="43"/>
                    <a:pt x="581" y="44"/>
                  </a:cubicBezTo>
                  <a:cubicBezTo>
                    <a:pt x="580" y="44"/>
                    <a:pt x="577" y="46"/>
                    <a:pt x="577" y="46"/>
                  </a:cubicBezTo>
                  <a:cubicBezTo>
                    <a:pt x="575" y="46"/>
                    <a:pt x="574" y="44"/>
                    <a:pt x="573" y="44"/>
                  </a:cubicBezTo>
                  <a:cubicBezTo>
                    <a:pt x="572" y="44"/>
                    <a:pt x="570" y="46"/>
                    <a:pt x="569" y="46"/>
                  </a:cubicBezTo>
                  <a:cubicBezTo>
                    <a:pt x="568" y="46"/>
                    <a:pt x="566" y="43"/>
                    <a:pt x="565" y="43"/>
                  </a:cubicBezTo>
                  <a:cubicBezTo>
                    <a:pt x="564" y="44"/>
                    <a:pt x="562" y="46"/>
                    <a:pt x="561" y="46"/>
                  </a:cubicBezTo>
                  <a:cubicBezTo>
                    <a:pt x="560" y="46"/>
                    <a:pt x="558" y="43"/>
                    <a:pt x="557" y="43"/>
                  </a:cubicBezTo>
                  <a:cubicBezTo>
                    <a:pt x="556" y="43"/>
                    <a:pt x="555" y="45"/>
                    <a:pt x="553" y="45"/>
                  </a:cubicBezTo>
                  <a:cubicBezTo>
                    <a:pt x="552" y="45"/>
                    <a:pt x="551" y="43"/>
                    <a:pt x="549" y="43"/>
                  </a:cubicBezTo>
                  <a:cubicBezTo>
                    <a:pt x="548" y="43"/>
                    <a:pt x="547" y="45"/>
                    <a:pt x="545" y="45"/>
                  </a:cubicBezTo>
                  <a:cubicBezTo>
                    <a:pt x="544" y="45"/>
                    <a:pt x="543" y="43"/>
                    <a:pt x="542" y="43"/>
                  </a:cubicBezTo>
                  <a:cubicBezTo>
                    <a:pt x="542" y="42"/>
                    <a:pt x="546" y="42"/>
                    <a:pt x="546" y="41"/>
                  </a:cubicBezTo>
                  <a:cubicBezTo>
                    <a:pt x="546" y="40"/>
                    <a:pt x="542" y="39"/>
                    <a:pt x="542" y="39"/>
                  </a:cubicBezTo>
                  <a:cubicBezTo>
                    <a:pt x="542" y="38"/>
                    <a:pt x="546" y="37"/>
                    <a:pt x="546" y="37"/>
                  </a:cubicBezTo>
                  <a:cubicBezTo>
                    <a:pt x="546" y="36"/>
                    <a:pt x="542" y="35"/>
                    <a:pt x="542" y="34"/>
                  </a:cubicBezTo>
                  <a:cubicBezTo>
                    <a:pt x="543" y="34"/>
                    <a:pt x="546" y="33"/>
                    <a:pt x="546" y="32"/>
                  </a:cubicBezTo>
                  <a:cubicBezTo>
                    <a:pt x="546" y="32"/>
                    <a:pt x="543" y="30"/>
                    <a:pt x="543" y="30"/>
                  </a:cubicBezTo>
                  <a:cubicBezTo>
                    <a:pt x="542" y="30"/>
                    <a:pt x="539" y="32"/>
                    <a:pt x="539" y="32"/>
                  </a:cubicBezTo>
                  <a:cubicBezTo>
                    <a:pt x="538" y="33"/>
                    <a:pt x="542" y="34"/>
                    <a:pt x="542" y="34"/>
                  </a:cubicBezTo>
                  <a:cubicBezTo>
                    <a:pt x="542" y="35"/>
                    <a:pt x="538" y="36"/>
                    <a:pt x="538" y="36"/>
                  </a:cubicBezTo>
                  <a:cubicBezTo>
                    <a:pt x="538" y="37"/>
                    <a:pt x="542" y="38"/>
                    <a:pt x="542" y="39"/>
                  </a:cubicBezTo>
                  <a:cubicBezTo>
                    <a:pt x="542" y="39"/>
                    <a:pt x="538" y="40"/>
                    <a:pt x="538" y="41"/>
                  </a:cubicBezTo>
                  <a:cubicBezTo>
                    <a:pt x="538" y="41"/>
                    <a:pt x="541" y="42"/>
                    <a:pt x="542" y="43"/>
                  </a:cubicBezTo>
                  <a:cubicBezTo>
                    <a:pt x="540" y="43"/>
                    <a:pt x="539" y="45"/>
                    <a:pt x="538" y="45"/>
                  </a:cubicBezTo>
                  <a:cubicBezTo>
                    <a:pt x="537" y="45"/>
                    <a:pt x="534" y="43"/>
                    <a:pt x="534" y="43"/>
                  </a:cubicBezTo>
                  <a:cubicBezTo>
                    <a:pt x="533" y="43"/>
                    <a:pt x="531" y="44"/>
                    <a:pt x="530" y="45"/>
                  </a:cubicBezTo>
                  <a:cubicBezTo>
                    <a:pt x="529" y="45"/>
                    <a:pt x="526" y="47"/>
                    <a:pt x="526" y="47"/>
                  </a:cubicBezTo>
                  <a:cubicBezTo>
                    <a:pt x="525" y="47"/>
                    <a:pt x="522" y="45"/>
                    <a:pt x="522" y="45"/>
                  </a:cubicBezTo>
                  <a:cubicBezTo>
                    <a:pt x="521" y="45"/>
                    <a:pt x="519" y="43"/>
                    <a:pt x="518" y="43"/>
                  </a:cubicBezTo>
                  <a:cubicBezTo>
                    <a:pt x="517" y="43"/>
                    <a:pt x="515" y="44"/>
                    <a:pt x="514" y="45"/>
                  </a:cubicBezTo>
                  <a:cubicBezTo>
                    <a:pt x="513" y="45"/>
                    <a:pt x="511" y="47"/>
                    <a:pt x="510" y="47"/>
                  </a:cubicBezTo>
                  <a:cubicBezTo>
                    <a:pt x="509" y="47"/>
                    <a:pt x="507" y="45"/>
                    <a:pt x="506" y="45"/>
                  </a:cubicBezTo>
                  <a:cubicBezTo>
                    <a:pt x="505" y="44"/>
                    <a:pt x="503" y="47"/>
                    <a:pt x="502" y="47"/>
                  </a:cubicBezTo>
                  <a:cubicBezTo>
                    <a:pt x="501" y="47"/>
                    <a:pt x="500" y="44"/>
                    <a:pt x="498" y="44"/>
                  </a:cubicBezTo>
                  <a:cubicBezTo>
                    <a:pt x="497" y="44"/>
                    <a:pt x="495" y="47"/>
                    <a:pt x="494" y="46"/>
                  </a:cubicBezTo>
                  <a:cubicBezTo>
                    <a:pt x="493" y="46"/>
                    <a:pt x="492" y="44"/>
                    <a:pt x="490" y="44"/>
                  </a:cubicBezTo>
                  <a:cubicBezTo>
                    <a:pt x="489" y="44"/>
                    <a:pt x="487" y="46"/>
                    <a:pt x="486" y="46"/>
                  </a:cubicBezTo>
                  <a:cubicBezTo>
                    <a:pt x="485" y="46"/>
                    <a:pt x="484" y="44"/>
                    <a:pt x="483" y="44"/>
                  </a:cubicBezTo>
                  <a:cubicBezTo>
                    <a:pt x="481" y="44"/>
                    <a:pt x="480" y="46"/>
                    <a:pt x="479" y="46"/>
                  </a:cubicBezTo>
                  <a:cubicBezTo>
                    <a:pt x="477" y="46"/>
                    <a:pt x="476" y="44"/>
                    <a:pt x="475" y="44"/>
                  </a:cubicBezTo>
                  <a:cubicBezTo>
                    <a:pt x="473" y="44"/>
                    <a:pt x="472" y="46"/>
                    <a:pt x="471" y="46"/>
                  </a:cubicBezTo>
                  <a:cubicBezTo>
                    <a:pt x="469" y="46"/>
                    <a:pt x="468" y="44"/>
                    <a:pt x="467" y="44"/>
                  </a:cubicBezTo>
                  <a:cubicBezTo>
                    <a:pt x="466" y="44"/>
                    <a:pt x="464" y="46"/>
                    <a:pt x="463" y="46"/>
                  </a:cubicBezTo>
                  <a:cubicBezTo>
                    <a:pt x="462" y="46"/>
                    <a:pt x="460" y="44"/>
                    <a:pt x="459" y="44"/>
                  </a:cubicBezTo>
                  <a:cubicBezTo>
                    <a:pt x="458" y="44"/>
                    <a:pt x="456" y="45"/>
                    <a:pt x="455" y="46"/>
                  </a:cubicBezTo>
                  <a:cubicBezTo>
                    <a:pt x="454" y="46"/>
                    <a:pt x="452" y="48"/>
                    <a:pt x="451" y="48"/>
                  </a:cubicBezTo>
                  <a:cubicBezTo>
                    <a:pt x="450" y="48"/>
                    <a:pt x="448" y="46"/>
                    <a:pt x="447" y="46"/>
                  </a:cubicBezTo>
                  <a:cubicBezTo>
                    <a:pt x="446" y="45"/>
                    <a:pt x="444" y="43"/>
                    <a:pt x="443" y="43"/>
                  </a:cubicBezTo>
                  <a:cubicBezTo>
                    <a:pt x="442" y="43"/>
                    <a:pt x="440" y="45"/>
                    <a:pt x="439" y="45"/>
                  </a:cubicBezTo>
                  <a:cubicBezTo>
                    <a:pt x="438" y="45"/>
                    <a:pt x="436" y="43"/>
                    <a:pt x="436" y="43"/>
                  </a:cubicBezTo>
                  <a:cubicBezTo>
                    <a:pt x="434" y="43"/>
                    <a:pt x="432" y="45"/>
                    <a:pt x="431" y="45"/>
                  </a:cubicBezTo>
                  <a:cubicBezTo>
                    <a:pt x="431" y="46"/>
                    <a:pt x="428" y="47"/>
                    <a:pt x="427" y="47"/>
                  </a:cubicBezTo>
                  <a:cubicBezTo>
                    <a:pt x="426" y="47"/>
                    <a:pt x="424" y="46"/>
                    <a:pt x="424" y="45"/>
                  </a:cubicBezTo>
                  <a:cubicBezTo>
                    <a:pt x="423" y="45"/>
                    <a:pt x="420" y="43"/>
                    <a:pt x="420" y="43"/>
                  </a:cubicBezTo>
                  <a:cubicBezTo>
                    <a:pt x="419" y="43"/>
                    <a:pt x="416" y="45"/>
                    <a:pt x="416" y="45"/>
                  </a:cubicBezTo>
                  <a:cubicBezTo>
                    <a:pt x="415" y="45"/>
                    <a:pt x="413" y="47"/>
                    <a:pt x="412" y="47"/>
                  </a:cubicBezTo>
                  <a:cubicBezTo>
                    <a:pt x="411" y="47"/>
                    <a:pt x="409" y="45"/>
                    <a:pt x="408" y="45"/>
                  </a:cubicBezTo>
                  <a:cubicBezTo>
                    <a:pt x="407" y="45"/>
                    <a:pt x="405" y="47"/>
                    <a:pt x="404" y="47"/>
                  </a:cubicBezTo>
                  <a:cubicBezTo>
                    <a:pt x="403" y="47"/>
                    <a:pt x="401" y="45"/>
                    <a:pt x="400" y="45"/>
                  </a:cubicBezTo>
                  <a:cubicBezTo>
                    <a:pt x="399" y="45"/>
                    <a:pt x="397" y="47"/>
                    <a:pt x="396" y="47"/>
                  </a:cubicBezTo>
                  <a:cubicBezTo>
                    <a:pt x="395" y="47"/>
                    <a:pt x="394" y="45"/>
                    <a:pt x="392" y="45"/>
                  </a:cubicBezTo>
                  <a:cubicBezTo>
                    <a:pt x="391" y="45"/>
                    <a:pt x="389" y="47"/>
                    <a:pt x="388" y="47"/>
                  </a:cubicBezTo>
                  <a:cubicBezTo>
                    <a:pt x="388" y="47"/>
                    <a:pt x="384" y="45"/>
                    <a:pt x="384" y="44"/>
                  </a:cubicBezTo>
                  <a:cubicBezTo>
                    <a:pt x="384" y="44"/>
                    <a:pt x="389" y="43"/>
                    <a:pt x="388" y="42"/>
                  </a:cubicBezTo>
                  <a:cubicBezTo>
                    <a:pt x="388" y="42"/>
                    <a:pt x="385" y="40"/>
                    <a:pt x="385" y="40"/>
                  </a:cubicBezTo>
                  <a:cubicBezTo>
                    <a:pt x="384" y="40"/>
                    <a:pt x="381" y="42"/>
                    <a:pt x="381" y="42"/>
                  </a:cubicBezTo>
                  <a:cubicBezTo>
                    <a:pt x="381" y="43"/>
                    <a:pt x="385" y="44"/>
                    <a:pt x="384" y="44"/>
                  </a:cubicBezTo>
                  <a:cubicBezTo>
                    <a:pt x="384" y="45"/>
                    <a:pt x="381" y="46"/>
                    <a:pt x="380" y="46"/>
                  </a:cubicBezTo>
                  <a:cubicBezTo>
                    <a:pt x="379" y="47"/>
                    <a:pt x="377" y="48"/>
                    <a:pt x="376" y="49"/>
                  </a:cubicBezTo>
                  <a:cubicBezTo>
                    <a:pt x="375" y="49"/>
                    <a:pt x="373" y="46"/>
                    <a:pt x="372" y="46"/>
                  </a:cubicBezTo>
                  <a:cubicBezTo>
                    <a:pt x="372" y="46"/>
                    <a:pt x="369" y="49"/>
                    <a:pt x="368" y="48"/>
                  </a:cubicBezTo>
                  <a:cubicBezTo>
                    <a:pt x="367" y="48"/>
                    <a:pt x="366" y="47"/>
                    <a:pt x="365" y="46"/>
                  </a:cubicBezTo>
                  <a:cubicBezTo>
                    <a:pt x="364" y="46"/>
                    <a:pt x="362" y="44"/>
                    <a:pt x="361" y="44"/>
                  </a:cubicBezTo>
                  <a:cubicBezTo>
                    <a:pt x="360" y="44"/>
                    <a:pt x="357" y="46"/>
                    <a:pt x="357" y="46"/>
                  </a:cubicBezTo>
                  <a:cubicBezTo>
                    <a:pt x="356" y="46"/>
                    <a:pt x="353" y="48"/>
                    <a:pt x="353" y="48"/>
                  </a:cubicBezTo>
                  <a:cubicBezTo>
                    <a:pt x="351" y="48"/>
                    <a:pt x="350" y="46"/>
                    <a:pt x="349" y="46"/>
                  </a:cubicBezTo>
                  <a:cubicBezTo>
                    <a:pt x="348" y="46"/>
                    <a:pt x="346" y="48"/>
                    <a:pt x="345" y="48"/>
                  </a:cubicBezTo>
                  <a:cubicBezTo>
                    <a:pt x="343" y="48"/>
                    <a:pt x="342" y="46"/>
                    <a:pt x="341" y="46"/>
                  </a:cubicBezTo>
                  <a:cubicBezTo>
                    <a:pt x="340" y="46"/>
                    <a:pt x="338" y="48"/>
                    <a:pt x="337" y="48"/>
                  </a:cubicBezTo>
                  <a:cubicBezTo>
                    <a:pt x="336" y="48"/>
                    <a:pt x="335" y="46"/>
                    <a:pt x="333" y="46"/>
                  </a:cubicBezTo>
                  <a:cubicBezTo>
                    <a:pt x="332" y="46"/>
                    <a:pt x="330" y="48"/>
                    <a:pt x="329" y="48"/>
                  </a:cubicBezTo>
                  <a:cubicBezTo>
                    <a:pt x="328" y="48"/>
                    <a:pt x="327" y="45"/>
                    <a:pt x="325" y="45"/>
                  </a:cubicBezTo>
                  <a:cubicBezTo>
                    <a:pt x="324" y="45"/>
                    <a:pt x="323" y="48"/>
                    <a:pt x="321" y="48"/>
                  </a:cubicBezTo>
                  <a:cubicBezTo>
                    <a:pt x="320" y="48"/>
                    <a:pt x="319" y="45"/>
                    <a:pt x="318" y="45"/>
                  </a:cubicBezTo>
                  <a:cubicBezTo>
                    <a:pt x="316" y="45"/>
                    <a:pt x="315" y="47"/>
                    <a:pt x="313" y="47"/>
                  </a:cubicBezTo>
                  <a:cubicBezTo>
                    <a:pt x="312" y="47"/>
                    <a:pt x="311" y="45"/>
                    <a:pt x="310" y="45"/>
                  </a:cubicBezTo>
                  <a:cubicBezTo>
                    <a:pt x="309" y="45"/>
                    <a:pt x="307" y="47"/>
                    <a:pt x="306" y="47"/>
                  </a:cubicBezTo>
                  <a:cubicBezTo>
                    <a:pt x="305" y="47"/>
                    <a:pt x="303" y="45"/>
                    <a:pt x="302" y="45"/>
                  </a:cubicBezTo>
                  <a:cubicBezTo>
                    <a:pt x="301" y="45"/>
                    <a:pt x="298" y="47"/>
                    <a:pt x="298" y="47"/>
                  </a:cubicBezTo>
                  <a:cubicBezTo>
                    <a:pt x="297" y="47"/>
                    <a:pt x="294" y="49"/>
                    <a:pt x="294" y="49"/>
                  </a:cubicBezTo>
                  <a:cubicBezTo>
                    <a:pt x="293" y="49"/>
                    <a:pt x="290" y="47"/>
                    <a:pt x="290" y="47"/>
                  </a:cubicBezTo>
                  <a:cubicBezTo>
                    <a:pt x="289" y="46"/>
                    <a:pt x="287" y="45"/>
                    <a:pt x="286" y="45"/>
                  </a:cubicBezTo>
                  <a:cubicBezTo>
                    <a:pt x="285" y="45"/>
                    <a:pt x="283" y="47"/>
                    <a:pt x="282" y="47"/>
                  </a:cubicBezTo>
                  <a:cubicBezTo>
                    <a:pt x="281" y="47"/>
                    <a:pt x="280" y="45"/>
                    <a:pt x="278" y="45"/>
                  </a:cubicBezTo>
                  <a:cubicBezTo>
                    <a:pt x="278" y="45"/>
                    <a:pt x="275" y="46"/>
                    <a:pt x="274" y="47"/>
                  </a:cubicBezTo>
                  <a:cubicBezTo>
                    <a:pt x="274" y="47"/>
                    <a:pt x="271" y="49"/>
                    <a:pt x="270" y="49"/>
                  </a:cubicBezTo>
                  <a:cubicBezTo>
                    <a:pt x="269" y="49"/>
                    <a:pt x="268" y="47"/>
                    <a:pt x="266" y="47"/>
                  </a:cubicBezTo>
                  <a:cubicBezTo>
                    <a:pt x="265" y="46"/>
                    <a:pt x="263" y="49"/>
                    <a:pt x="262" y="49"/>
                  </a:cubicBezTo>
                  <a:cubicBezTo>
                    <a:pt x="261" y="48"/>
                    <a:pt x="260" y="46"/>
                    <a:pt x="259" y="46"/>
                  </a:cubicBezTo>
                  <a:cubicBezTo>
                    <a:pt x="257" y="46"/>
                    <a:pt x="256" y="48"/>
                    <a:pt x="254" y="48"/>
                  </a:cubicBezTo>
                  <a:cubicBezTo>
                    <a:pt x="253" y="48"/>
                    <a:pt x="252" y="46"/>
                    <a:pt x="251" y="46"/>
                  </a:cubicBezTo>
                  <a:cubicBezTo>
                    <a:pt x="249" y="46"/>
                    <a:pt x="248" y="48"/>
                    <a:pt x="247" y="48"/>
                  </a:cubicBezTo>
                  <a:cubicBezTo>
                    <a:pt x="245" y="48"/>
                    <a:pt x="244" y="46"/>
                    <a:pt x="243" y="46"/>
                  </a:cubicBezTo>
                  <a:cubicBezTo>
                    <a:pt x="242" y="46"/>
                    <a:pt x="240" y="48"/>
                    <a:pt x="239" y="48"/>
                  </a:cubicBezTo>
                  <a:cubicBezTo>
                    <a:pt x="237" y="48"/>
                    <a:pt x="236" y="46"/>
                    <a:pt x="235" y="46"/>
                  </a:cubicBezTo>
                  <a:cubicBezTo>
                    <a:pt x="234" y="46"/>
                    <a:pt x="232" y="48"/>
                    <a:pt x="231" y="48"/>
                  </a:cubicBezTo>
                  <a:cubicBezTo>
                    <a:pt x="230" y="48"/>
                    <a:pt x="228" y="46"/>
                    <a:pt x="227" y="46"/>
                  </a:cubicBezTo>
                  <a:cubicBezTo>
                    <a:pt x="226" y="46"/>
                    <a:pt x="224" y="47"/>
                    <a:pt x="223" y="48"/>
                  </a:cubicBezTo>
                  <a:cubicBezTo>
                    <a:pt x="222" y="48"/>
                    <a:pt x="220" y="50"/>
                    <a:pt x="219" y="50"/>
                  </a:cubicBezTo>
                  <a:cubicBezTo>
                    <a:pt x="218" y="50"/>
                    <a:pt x="216" y="48"/>
                    <a:pt x="215" y="48"/>
                  </a:cubicBezTo>
                  <a:cubicBezTo>
                    <a:pt x="214" y="48"/>
                    <a:pt x="212" y="50"/>
                    <a:pt x="211" y="50"/>
                  </a:cubicBezTo>
                  <a:cubicBezTo>
                    <a:pt x="210" y="50"/>
                    <a:pt x="209" y="48"/>
                    <a:pt x="207" y="48"/>
                  </a:cubicBezTo>
                  <a:cubicBezTo>
                    <a:pt x="206" y="47"/>
                    <a:pt x="205" y="45"/>
                    <a:pt x="204" y="45"/>
                  </a:cubicBezTo>
                  <a:cubicBezTo>
                    <a:pt x="202" y="45"/>
                    <a:pt x="201" y="48"/>
                    <a:pt x="199" y="47"/>
                  </a:cubicBezTo>
                  <a:cubicBezTo>
                    <a:pt x="199" y="47"/>
                    <a:pt x="196" y="45"/>
                    <a:pt x="196" y="45"/>
                  </a:cubicBezTo>
                  <a:cubicBezTo>
                    <a:pt x="195" y="45"/>
                    <a:pt x="193" y="47"/>
                    <a:pt x="192" y="47"/>
                  </a:cubicBezTo>
                  <a:cubicBezTo>
                    <a:pt x="191" y="48"/>
                    <a:pt x="188" y="49"/>
                    <a:pt x="188" y="49"/>
                  </a:cubicBezTo>
                  <a:cubicBezTo>
                    <a:pt x="187" y="49"/>
                    <a:pt x="184" y="47"/>
                    <a:pt x="184" y="47"/>
                  </a:cubicBezTo>
                  <a:cubicBezTo>
                    <a:pt x="183" y="47"/>
                    <a:pt x="181" y="45"/>
                    <a:pt x="180" y="45"/>
                  </a:cubicBezTo>
                  <a:cubicBezTo>
                    <a:pt x="179" y="45"/>
                    <a:pt x="178" y="43"/>
                    <a:pt x="176" y="43"/>
                  </a:cubicBezTo>
                  <a:cubicBezTo>
                    <a:pt x="176" y="43"/>
                    <a:pt x="172" y="45"/>
                    <a:pt x="172" y="45"/>
                  </a:cubicBezTo>
                  <a:cubicBezTo>
                    <a:pt x="172" y="45"/>
                    <a:pt x="176" y="47"/>
                    <a:pt x="176" y="47"/>
                  </a:cubicBezTo>
                  <a:cubicBezTo>
                    <a:pt x="175" y="47"/>
                    <a:pt x="173" y="49"/>
                    <a:pt x="172" y="49"/>
                  </a:cubicBezTo>
                  <a:cubicBezTo>
                    <a:pt x="171" y="49"/>
                    <a:pt x="169" y="47"/>
                    <a:pt x="168" y="47"/>
                  </a:cubicBezTo>
                  <a:cubicBezTo>
                    <a:pt x="167" y="47"/>
                    <a:pt x="165" y="49"/>
                    <a:pt x="164" y="49"/>
                  </a:cubicBezTo>
                  <a:cubicBezTo>
                    <a:pt x="163" y="49"/>
                    <a:pt x="162" y="47"/>
                    <a:pt x="160" y="47"/>
                  </a:cubicBezTo>
                  <a:cubicBezTo>
                    <a:pt x="159" y="47"/>
                    <a:pt x="157" y="49"/>
                    <a:pt x="156" y="49"/>
                  </a:cubicBezTo>
                  <a:cubicBezTo>
                    <a:pt x="155" y="49"/>
                    <a:pt x="154" y="47"/>
                    <a:pt x="152" y="47"/>
                  </a:cubicBezTo>
                  <a:cubicBezTo>
                    <a:pt x="151" y="47"/>
                    <a:pt x="149" y="49"/>
                    <a:pt x="148" y="49"/>
                  </a:cubicBezTo>
                  <a:cubicBezTo>
                    <a:pt x="147" y="48"/>
                    <a:pt x="146" y="46"/>
                    <a:pt x="145" y="46"/>
                  </a:cubicBezTo>
                  <a:cubicBezTo>
                    <a:pt x="143" y="46"/>
                    <a:pt x="142" y="48"/>
                    <a:pt x="140" y="48"/>
                  </a:cubicBezTo>
                  <a:cubicBezTo>
                    <a:pt x="139" y="48"/>
                    <a:pt x="138" y="46"/>
                    <a:pt x="137" y="46"/>
                  </a:cubicBezTo>
                  <a:cubicBezTo>
                    <a:pt x="135" y="46"/>
                    <a:pt x="134" y="48"/>
                    <a:pt x="133" y="48"/>
                  </a:cubicBezTo>
                  <a:cubicBezTo>
                    <a:pt x="132" y="48"/>
                    <a:pt x="130" y="46"/>
                    <a:pt x="129" y="46"/>
                  </a:cubicBezTo>
                  <a:cubicBezTo>
                    <a:pt x="127" y="46"/>
                    <a:pt x="126" y="48"/>
                    <a:pt x="125" y="48"/>
                  </a:cubicBezTo>
                  <a:cubicBezTo>
                    <a:pt x="124" y="48"/>
                    <a:pt x="122" y="46"/>
                    <a:pt x="121" y="46"/>
                  </a:cubicBezTo>
                  <a:cubicBezTo>
                    <a:pt x="120" y="46"/>
                    <a:pt x="118" y="48"/>
                    <a:pt x="117" y="48"/>
                  </a:cubicBezTo>
                  <a:cubicBezTo>
                    <a:pt x="116" y="48"/>
                    <a:pt x="114" y="46"/>
                    <a:pt x="113" y="46"/>
                  </a:cubicBezTo>
                  <a:cubicBezTo>
                    <a:pt x="112" y="46"/>
                    <a:pt x="110" y="48"/>
                    <a:pt x="109" y="48"/>
                  </a:cubicBezTo>
                  <a:cubicBezTo>
                    <a:pt x="108" y="48"/>
                    <a:pt x="107" y="46"/>
                    <a:pt x="105" y="46"/>
                  </a:cubicBezTo>
                  <a:cubicBezTo>
                    <a:pt x="104" y="46"/>
                    <a:pt x="102" y="48"/>
                    <a:pt x="101" y="48"/>
                  </a:cubicBezTo>
                  <a:cubicBezTo>
                    <a:pt x="101" y="48"/>
                    <a:pt x="98" y="46"/>
                    <a:pt x="98" y="45"/>
                  </a:cubicBezTo>
                  <a:cubicBezTo>
                    <a:pt x="98" y="45"/>
                    <a:pt x="102" y="44"/>
                    <a:pt x="102" y="43"/>
                  </a:cubicBezTo>
                  <a:cubicBezTo>
                    <a:pt x="102" y="43"/>
                    <a:pt x="98" y="41"/>
                    <a:pt x="98" y="41"/>
                  </a:cubicBezTo>
                  <a:cubicBezTo>
                    <a:pt x="98" y="41"/>
                    <a:pt x="94" y="43"/>
                    <a:pt x="94" y="43"/>
                  </a:cubicBezTo>
                  <a:cubicBezTo>
                    <a:pt x="94" y="44"/>
                    <a:pt x="98" y="45"/>
                    <a:pt x="98" y="45"/>
                  </a:cubicBezTo>
                  <a:cubicBezTo>
                    <a:pt x="97" y="46"/>
                    <a:pt x="94" y="47"/>
                    <a:pt x="93" y="48"/>
                  </a:cubicBezTo>
                  <a:cubicBezTo>
                    <a:pt x="93" y="48"/>
                    <a:pt x="90" y="50"/>
                    <a:pt x="89" y="50"/>
                  </a:cubicBezTo>
                  <a:cubicBezTo>
                    <a:pt x="88" y="50"/>
                    <a:pt x="87" y="47"/>
                    <a:pt x="86" y="47"/>
                  </a:cubicBezTo>
                  <a:cubicBezTo>
                    <a:pt x="85" y="47"/>
                    <a:pt x="82" y="50"/>
                    <a:pt x="81" y="50"/>
                  </a:cubicBezTo>
                  <a:cubicBezTo>
                    <a:pt x="80" y="49"/>
                    <a:pt x="79" y="48"/>
                    <a:pt x="78" y="47"/>
                  </a:cubicBezTo>
                  <a:cubicBezTo>
                    <a:pt x="77" y="47"/>
                    <a:pt x="75" y="45"/>
                    <a:pt x="74" y="45"/>
                  </a:cubicBezTo>
                  <a:cubicBezTo>
                    <a:pt x="73" y="45"/>
                    <a:pt x="70" y="47"/>
                    <a:pt x="70" y="47"/>
                  </a:cubicBezTo>
                  <a:cubicBezTo>
                    <a:pt x="69" y="47"/>
                    <a:pt x="66" y="49"/>
                    <a:pt x="66" y="49"/>
                  </a:cubicBezTo>
                  <a:cubicBezTo>
                    <a:pt x="65" y="49"/>
                    <a:pt x="63" y="47"/>
                    <a:pt x="62" y="47"/>
                  </a:cubicBezTo>
                  <a:cubicBezTo>
                    <a:pt x="61" y="47"/>
                    <a:pt x="59" y="49"/>
                    <a:pt x="58" y="49"/>
                  </a:cubicBezTo>
                  <a:cubicBezTo>
                    <a:pt x="57" y="49"/>
                    <a:pt x="55" y="47"/>
                    <a:pt x="54" y="47"/>
                  </a:cubicBezTo>
                  <a:cubicBezTo>
                    <a:pt x="53" y="47"/>
                    <a:pt x="52" y="49"/>
                    <a:pt x="50" y="49"/>
                  </a:cubicBezTo>
                  <a:cubicBezTo>
                    <a:pt x="49" y="49"/>
                    <a:pt x="47" y="47"/>
                    <a:pt x="46" y="47"/>
                  </a:cubicBezTo>
                  <a:cubicBezTo>
                    <a:pt x="46" y="47"/>
                    <a:pt x="43" y="48"/>
                    <a:pt x="42" y="49"/>
                  </a:cubicBezTo>
                  <a:cubicBezTo>
                    <a:pt x="41" y="49"/>
                    <a:pt x="39" y="51"/>
                    <a:pt x="38" y="51"/>
                  </a:cubicBezTo>
                  <a:cubicBezTo>
                    <a:pt x="37" y="51"/>
                    <a:pt x="35" y="49"/>
                    <a:pt x="34" y="49"/>
                  </a:cubicBezTo>
                  <a:cubicBezTo>
                    <a:pt x="33" y="49"/>
                    <a:pt x="32" y="51"/>
                    <a:pt x="30" y="51"/>
                  </a:cubicBezTo>
                  <a:cubicBezTo>
                    <a:pt x="30" y="50"/>
                    <a:pt x="27" y="49"/>
                    <a:pt x="27" y="48"/>
                  </a:cubicBezTo>
                  <a:cubicBezTo>
                    <a:pt x="27" y="48"/>
                    <a:pt x="31" y="47"/>
                    <a:pt x="31" y="46"/>
                  </a:cubicBezTo>
                  <a:cubicBezTo>
                    <a:pt x="31" y="46"/>
                    <a:pt x="27" y="45"/>
                    <a:pt x="27" y="44"/>
                  </a:cubicBezTo>
                  <a:cubicBezTo>
                    <a:pt x="27" y="43"/>
                    <a:pt x="31" y="43"/>
                    <a:pt x="31" y="42"/>
                  </a:cubicBezTo>
                  <a:cubicBezTo>
                    <a:pt x="31" y="41"/>
                    <a:pt x="27" y="40"/>
                    <a:pt x="27" y="40"/>
                  </a:cubicBezTo>
                  <a:cubicBezTo>
                    <a:pt x="27" y="39"/>
                    <a:pt x="31" y="38"/>
                    <a:pt x="31" y="38"/>
                  </a:cubicBezTo>
                  <a:cubicBezTo>
                    <a:pt x="33" y="37"/>
                    <a:pt x="34" y="36"/>
                    <a:pt x="35" y="36"/>
                  </a:cubicBezTo>
                  <a:cubicBezTo>
                    <a:pt x="34" y="35"/>
                    <a:pt x="33" y="33"/>
                    <a:pt x="32" y="33"/>
                  </a:cubicBezTo>
                  <a:cubicBezTo>
                    <a:pt x="30" y="33"/>
                    <a:pt x="29" y="35"/>
                    <a:pt x="28" y="35"/>
                  </a:cubicBezTo>
                  <a:cubicBezTo>
                    <a:pt x="26" y="35"/>
                    <a:pt x="25" y="33"/>
                    <a:pt x="24" y="33"/>
                  </a:cubicBezTo>
                  <a:cubicBezTo>
                    <a:pt x="23" y="33"/>
                    <a:pt x="20" y="35"/>
                    <a:pt x="20" y="35"/>
                  </a:cubicBezTo>
                  <a:cubicBezTo>
                    <a:pt x="18" y="36"/>
                    <a:pt x="17" y="37"/>
                    <a:pt x="16" y="37"/>
                  </a:cubicBezTo>
                  <a:cubicBezTo>
                    <a:pt x="15" y="38"/>
                    <a:pt x="12" y="39"/>
                    <a:pt x="12" y="39"/>
                  </a:cubicBezTo>
                  <a:cubicBezTo>
                    <a:pt x="12" y="40"/>
                    <a:pt x="15" y="41"/>
                    <a:pt x="15" y="42"/>
                  </a:cubicBezTo>
                  <a:cubicBezTo>
                    <a:pt x="7" y="46"/>
                    <a:pt x="7" y="46"/>
                    <a:pt x="7" y="46"/>
                  </a:cubicBezTo>
                  <a:cubicBezTo>
                    <a:pt x="6" y="45"/>
                    <a:pt x="5" y="44"/>
                    <a:pt x="3" y="44"/>
                  </a:cubicBezTo>
                  <a:cubicBezTo>
                    <a:pt x="3" y="43"/>
                    <a:pt x="0" y="42"/>
                    <a:pt x="0" y="41"/>
                  </a:cubicBezTo>
                  <a:cubicBezTo>
                    <a:pt x="0" y="41"/>
                    <a:pt x="3" y="40"/>
                    <a:pt x="4" y="39"/>
                  </a:cubicBezTo>
                  <a:cubicBezTo>
                    <a:pt x="8" y="37"/>
                    <a:pt x="8" y="37"/>
                    <a:pt x="8" y="37"/>
                  </a:cubicBezTo>
                  <a:cubicBezTo>
                    <a:pt x="9" y="37"/>
                    <a:pt x="11" y="36"/>
                    <a:pt x="12" y="35"/>
                  </a:cubicBezTo>
                  <a:cubicBezTo>
                    <a:pt x="12" y="35"/>
                    <a:pt x="16" y="34"/>
                    <a:pt x="16" y="33"/>
                  </a:cubicBezTo>
                  <a:cubicBezTo>
                    <a:pt x="16" y="33"/>
                    <a:pt x="12" y="31"/>
                    <a:pt x="12" y="31"/>
                  </a:cubicBezTo>
                  <a:cubicBezTo>
                    <a:pt x="13" y="31"/>
                    <a:pt x="16" y="29"/>
                    <a:pt x="16" y="29"/>
                  </a:cubicBezTo>
                  <a:cubicBezTo>
                    <a:pt x="17" y="29"/>
                    <a:pt x="19" y="31"/>
                    <a:pt x="20" y="31"/>
                  </a:cubicBezTo>
                  <a:cubicBezTo>
                    <a:pt x="22" y="31"/>
                    <a:pt x="23" y="29"/>
                    <a:pt x="24" y="29"/>
                  </a:cubicBezTo>
                  <a:cubicBezTo>
                    <a:pt x="25" y="29"/>
                    <a:pt x="27" y="31"/>
                    <a:pt x="28" y="31"/>
                  </a:cubicBezTo>
                  <a:cubicBezTo>
                    <a:pt x="29" y="31"/>
                    <a:pt x="31" y="29"/>
                    <a:pt x="32" y="29"/>
                  </a:cubicBezTo>
                  <a:cubicBezTo>
                    <a:pt x="33" y="29"/>
                    <a:pt x="35" y="31"/>
                    <a:pt x="36" y="31"/>
                  </a:cubicBezTo>
                  <a:cubicBezTo>
                    <a:pt x="40" y="33"/>
                    <a:pt x="40" y="33"/>
                    <a:pt x="40" y="33"/>
                  </a:cubicBezTo>
                  <a:lnTo>
                    <a:pt x="43" y="36"/>
                  </a:lnTo>
                  <a:close/>
                  <a:moveTo>
                    <a:pt x="1178" y="38"/>
                  </a:moveTo>
                  <a:cubicBezTo>
                    <a:pt x="1186" y="42"/>
                    <a:pt x="1186" y="42"/>
                    <a:pt x="1186" y="42"/>
                  </a:cubicBezTo>
                  <a:cubicBezTo>
                    <a:pt x="1190" y="44"/>
                    <a:pt x="1190" y="44"/>
                    <a:pt x="1190" y="44"/>
                  </a:cubicBezTo>
                  <a:cubicBezTo>
                    <a:pt x="1194" y="42"/>
                    <a:pt x="1194" y="42"/>
                    <a:pt x="1194" y="42"/>
                  </a:cubicBezTo>
                  <a:cubicBezTo>
                    <a:pt x="1194" y="42"/>
                    <a:pt x="1190" y="41"/>
                    <a:pt x="1190" y="40"/>
                  </a:cubicBezTo>
                  <a:cubicBezTo>
                    <a:pt x="1190" y="40"/>
                    <a:pt x="1194" y="38"/>
                    <a:pt x="1194" y="38"/>
                  </a:cubicBezTo>
                  <a:cubicBezTo>
                    <a:pt x="1194" y="37"/>
                    <a:pt x="1191" y="36"/>
                    <a:pt x="1190" y="36"/>
                  </a:cubicBezTo>
                  <a:cubicBezTo>
                    <a:pt x="1187" y="33"/>
                    <a:pt x="1187" y="33"/>
                    <a:pt x="1187" y="33"/>
                  </a:cubicBezTo>
                  <a:lnTo>
                    <a:pt x="1178" y="38"/>
                  </a:lnTo>
                  <a:close/>
                  <a:moveTo>
                    <a:pt x="1064" y="42"/>
                  </a:moveTo>
                  <a:cubicBezTo>
                    <a:pt x="1065" y="42"/>
                    <a:pt x="1067" y="44"/>
                    <a:pt x="1068" y="44"/>
                  </a:cubicBezTo>
                  <a:cubicBezTo>
                    <a:pt x="1069" y="44"/>
                    <a:pt x="1071" y="43"/>
                    <a:pt x="1072" y="42"/>
                  </a:cubicBezTo>
                  <a:cubicBezTo>
                    <a:pt x="1073" y="42"/>
                    <a:pt x="1076" y="41"/>
                    <a:pt x="1076" y="40"/>
                  </a:cubicBezTo>
                  <a:cubicBezTo>
                    <a:pt x="1076" y="40"/>
                    <a:pt x="1073" y="38"/>
                    <a:pt x="1072" y="38"/>
                  </a:cubicBezTo>
                  <a:cubicBezTo>
                    <a:pt x="1071" y="37"/>
                    <a:pt x="1069" y="36"/>
                    <a:pt x="1069" y="36"/>
                  </a:cubicBezTo>
                  <a:cubicBezTo>
                    <a:pt x="1068" y="35"/>
                    <a:pt x="1073" y="34"/>
                    <a:pt x="1073" y="33"/>
                  </a:cubicBezTo>
                  <a:cubicBezTo>
                    <a:pt x="1073" y="33"/>
                    <a:pt x="1069" y="31"/>
                    <a:pt x="1069" y="31"/>
                  </a:cubicBezTo>
                  <a:cubicBezTo>
                    <a:pt x="1068" y="31"/>
                    <a:pt x="1066" y="33"/>
                    <a:pt x="1065" y="33"/>
                  </a:cubicBezTo>
                  <a:cubicBezTo>
                    <a:pt x="1065" y="34"/>
                    <a:pt x="1069" y="35"/>
                    <a:pt x="1069" y="36"/>
                  </a:cubicBezTo>
                  <a:cubicBezTo>
                    <a:pt x="1069" y="36"/>
                    <a:pt x="1065" y="37"/>
                    <a:pt x="1064" y="38"/>
                  </a:cubicBezTo>
                  <a:cubicBezTo>
                    <a:pt x="1064" y="38"/>
                    <a:pt x="1061" y="39"/>
                    <a:pt x="1060" y="40"/>
                  </a:cubicBezTo>
                  <a:cubicBezTo>
                    <a:pt x="1060" y="40"/>
                    <a:pt x="1056" y="41"/>
                    <a:pt x="1056" y="42"/>
                  </a:cubicBezTo>
                  <a:cubicBezTo>
                    <a:pt x="1056" y="43"/>
                    <a:pt x="1060" y="43"/>
                    <a:pt x="1060" y="44"/>
                  </a:cubicBezTo>
                  <a:cubicBezTo>
                    <a:pt x="1061" y="44"/>
                    <a:pt x="1063" y="42"/>
                    <a:pt x="1064" y="42"/>
                  </a:cubicBezTo>
                  <a:close/>
                  <a:moveTo>
                    <a:pt x="232" y="39"/>
                  </a:moveTo>
                  <a:cubicBezTo>
                    <a:pt x="231" y="40"/>
                    <a:pt x="235" y="41"/>
                    <a:pt x="235" y="42"/>
                  </a:cubicBezTo>
                  <a:cubicBezTo>
                    <a:pt x="235" y="42"/>
                    <a:pt x="232" y="44"/>
                    <a:pt x="231" y="44"/>
                  </a:cubicBezTo>
                  <a:cubicBezTo>
                    <a:pt x="230" y="44"/>
                    <a:pt x="229" y="42"/>
                    <a:pt x="227" y="41"/>
                  </a:cubicBezTo>
                  <a:cubicBezTo>
                    <a:pt x="227" y="42"/>
                    <a:pt x="223" y="43"/>
                    <a:pt x="223" y="44"/>
                  </a:cubicBezTo>
                  <a:cubicBezTo>
                    <a:pt x="223" y="44"/>
                    <a:pt x="227" y="45"/>
                    <a:pt x="227" y="46"/>
                  </a:cubicBezTo>
                  <a:cubicBezTo>
                    <a:pt x="228" y="46"/>
                    <a:pt x="230" y="44"/>
                    <a:pt x="231" y="44"/>
                  </a:cubicBezTo>
                  <a:cubicBezTo>
                    <a:pt x="233" y="44"/>
                    <a:pt x="234" y="46"/>
                    <a:pt x="235" y="46"/>
                  </a:cubicBezTo>
                  <a:cubicBezTo>
                    <a:pt x="239" y="44"/>
                    <a:pt x="239" y="44"/>
                    <a:pt x="239" y="44"/>
                  </a:cubicBezTo>
                  <a:cubicBezTo>
                    <a:pt x="239" y="43"/>
                    <a:pt x="236" y="42"/>
                    <a:pt x="235" y="42"/>
                  </a:cubicBezTo>
                  <a:cubicBezTo>
                    <a:pt x="235" y="41"/>
                    <a:pt x="239" y="40"/>
                    <a:pt x="239" y="39"/>
                  </a:cubicBezTo>
                  <a:cubicBezTo>
                    <a:pt x="239" y="39"/>
                    <a:pt x="236" y="38"/>
                    <a:pt x="236" y="37"/>
                  </a:cubicBezTo>
                  <a:cubicBezTo>
                    <a:pt x="235" y="38"/>
                    <a:pt x="232" y="38"/>
                    <a:pt x="232" y="39"/>
                  </a:cubicBezTo>
                  <a:close/>
                  <a:moveTo>
                    <a:pt x="54" y="47"/>
                  </a:moveTo>
                  <a:cubicBezTo>
                    <a:pt x="56" y="47"/>
                    <a:pt x="57" y="45"/>
                    <a:pt x="58" y="45"/>
                  </a:cubicBezTo>
                  <a:cubicBezTo>
                    <a:pt x="59" y="45"/>
                    <a:pt x="61" y="47"/>
                    <a:pt x="62" y="47"/>
                  </a:cubicBezTo>
                  <a:cubicBezTo>
                    <a:pt x="63" y="47"/>
                    <a:pt x="66" y="45"/>
                    <a:pt x="66" y="45"/>
                  </a:cubicBezTo>
                  <a:cubicBezTo>
                    <a:pt x="66" y="45"/>
                    <a:pt x="62" y="43"/>
                    <a:pt x="62" y="43"/>
                  </a:cubicBezTo>
                  <a:cubicBezTo>
                    <a:pt x="62" y="42"/>
                    <a:pt x="66" y="41"/>
                    <a:pt x="66" y="41"/>
                  </a:cubicBezTo>
                  <a:cubicBezTo>
                    <a:pt x="67" y="40"/>
                    <a:pt x="69" y="39"/>
                    <a:pt x="71" y="38"/>
                  </a:cubicBezTo>
                  <a:cubicBezTo>
                    <a:pt x="72" y="38"/>
                    <a:pt x="73" y="37"/>
                    <a:pt x="75" y="36"/>
                  </a:cubicBezTo>
                  <a:cubicBezTo>
                    <a:pt x="75" y="36"/>
                    <a:pt x="78" y="39"/>
                    <a:pt x="78" y="39"/>
                  </a:cubicBezTo>
                  <a:cubicBezTo>
                    <a:pt x="79" y="39"/>
                    <a:pt x="83" y="37"/>
                    <a:pt x="83" y="36"/>
                  </a:cubicBezTo>
                  <a:cubicBezTo>
                    <a:pt x="83" y="36"/>
                    <a:pt x="78" y="34"/>
                    <a:pt x="79" y="34"/>
                  </a:cubicBezTo>
                  <a:cubicBezTo>
                    <a:pt x="78" y="35"/>
                    <a:pt x="76" y="36"/>
                    <a:pt x="75" y="36"/>
                  </a:cubicBezTo>
                  <a:cubicBezTo>
                    <a:pt x="73" y="36"/>
                    <a:pt x="72" y="35"/>
                    <a:pt x="71" y="34"/>
                  </a:cubicBezTo>
                  <a:cubicBezTo>
                    <a:pt x="70" y="34"/>
                    <a:pt x="68" y="32"/>
                    <a:pt x="67" y="32"/>
                  </a:cubicBezTo>
                  <a:cubicBezTo>
                    <a:pt x="66" y="32"/>
                    <a:pt x="64" y="34"/>
                    <a:pt x="63" y="34"/>
                  </a:cubicBezTo>
                  <a:cubicBezTo>
                    <a:pt x="63" y="34"/>
                    <a:pt x="67" y="36"/>
                    <a:pt x="67" y="36"/>
                  </a:cubicBezTo>
                  <a:cubicBezTo>
                    <a:pt x="67" y="37"/>
                    <a:pt x="63" y="38"/>
                    <a:pt x="63" y="38"/>
                  </a:cubicBezTo>
                  <a:cubicBezTo>
                    <a:pt x="62" y="39"/>
                    <a:pt x="59" y="40"/>
                    <a:pt x="59" y="40"/>
                  </a:cubicBezTo>
                  <a:cubicBezTo>
                    <a:pt x="58" y="41"/>
                    <a:pt x="62" y="42"/>
                    <a:pt x="62" y="43"/>
                  </a:cubicBezTo>
                  <a:cubicBezTo>
                    <a:pt x="62" y="43"/>
                    <a:pt x="59" y="44"/>
                    <a:pt x="58" y="45"/>
                  </a:cubicBezTo>
                  <a:cubicBezTo>
                    <a:pt x="58" y="45"/>
                    <a:pt x="55" y="42"/>
                    <a:pt x="55" y="42"/>
                  </a:cubicBezTo>
                  <a:cubicBezTo>
                    <a:pt x="53" y="42"/>
                    <a:pt x="52" y="45"/>
                    <a:pt x="50" y="45"/>
                  </a:cubicBezTo>
                  <a:cubicBezTo>
                    <a:pt x="49" y="45"/>
                    <a:pt x="48" y="42"/>
                    <a:pt x="47" y="42"/>
                  </a:cubicBezTo>
                  <a:cubicBezTo>
                    <a:pt x="46" y="42"/>
                    <a:pt x="43" y="44"/>
                    <a:pt x="43" y="44"/>
                  </a:cubicBezTo>
                  <a:cubicBezTo>
                    <a:pt x="43" y="45"/>
                    <a:pt x="46" y="47"/>
                    <a:pt x="46" y="47"/>
                  </a:cubicBezTo>
                  <a:cubicBezTo>
                    <a:pt x="48" y="47"/>
                    <a:pt x="49" y="45"/>
                    <a:pt x="50" y="45"/>
                  </a:cubicBezTo>
                  <a:lnTo>
                    <a:pt x="54" y="47"/>
                  </a:lnTo>
                  <a:close/>
                  <a:moveTo>
                    <a:pt x="94" y="35"/>
                  </a:moveTo>
                  <a:cubicBezTo>
                    <a:pt x="95" y="35"/>
                    <a:pt x="98" y="33"/>
                    <a:pt x="99" y="32"/>
                  </a:cubicBezTo>
                  <a:cubicBezTo>
                    <a:pt x="103" y="30"/>
                    <a:pt x="103" y="30"/>
                    <a:pt x="103" y="30"/>
                  </a:cubicBezTo>
                  <a:cubicBezTo>
                    <a:pt x="95" y="26"/>
                    <a:pt x="95" y="26"/>
                    <a:pt x="95" y="26"/>
                  </a:cubicBezTo>
                  <a:cubicBezTo>
                    <a:pt x="96" y="25"/>
                    <a:pt x="98" y="24"/>
                    <a:pt x="99" y="24"/>
                  </a:cubicBezTo>
                  <a:cubicBezTo>
                    <a:pt x="100" y="23"/>
                    <a:pt x="103" y="22"/>
                    <a:pt x="103" y="22"/>
                  </a:cubicBezTo>
                  <a:cubicBezTo>
                    <a:pt x="103" y="21"/>
                    <a:pt x="100" y="20"/>
                    <a:pt x="100" y="19"/>
                  </a:cubicBezTo>
                  <a:cubicBezTo>
                    <a:pt x="98" y="20"/>
                    <a:pt x="97" y="21"/>
                    <a:pt x="95" y="21"/>
                  </a:cubicBezTo>
                  <a:cubicBezTo>
                    <a:pt x="95" y="22"/>
                    <a:pt x="91" y="23"/>
                    <a:pt x="91" y="24"/>
                  </a:cubicBezTo>
                  <a:cubicBezTo>
                    <a:pt x="91" y="24"/>
                    <a:pt x="95" y="25"/>
                    <a:pt x="95" y="26"/>
                  </a:cubicBezTo>
                  <a:cubicBezTo>
                    <a:pt x="95" y="27"/>
                    <a:pt x="91" y="27"/>
                    <a:pt x="91" y="28"/>
                  </a:cubicBezTo>
                  <a:cubicBezTo>
                    <a:pt x="91" y="29"/>
                    <a:pt x="95" y="30"/>
                    <a:pt x="95" y="30"/>
                  </a:cubicBezTo>
                  <a:cubicBezTo>
                    <a:pt x="95" y="31"/>
                    <a:pt x="91" y="32"/>
                    <a:pt x="91" y="32"/>
                  </a:cubicBezTo>
                  <a:cubicBezTo>
                    <a:pt x="92" y="33"/>
                    <a:pt x="93" y="34"/>
                    <a:pt x="94" y="35"/>
                  </a:cubicBezTo>
                  <a:close/>
                  <a:moveTo>
                    <a:pt x="259" y="42"/>
                  </a:moveTo>
                  <a:cubicBezTo>
                    <a:pt x="263" y="40"/>
                    <a:pt x="263" y="40"/>
                    <a:pt x="263" y="40"/>
                  </a:cubicBezTo>
                  <a:cubicBezTo>
                    <a:pt x="264" y="40"/>
                    <a:pt x="267" y="38"/>
                    <a:pt x="267" y="38"/>
                  </a:cubicBezTo>
                  <a:cubicBezTo>
                    <a:pt x="267" y="37"/>
                    <a:pt x="264" y="36"/>
                    <a:pt x="263" y="36"/>
                  </a:cubicBezTo>
                  <a:cubicBezTo>
                    <a:pt x="263" y="35"/>
                    <a:pt x="260" y="33"/>
                    <a:pt x="260" y="33"/>
                  </a:cubicBezTo>
                  <a:cubicBezTo>
                    <a:pt x="259" y="33"/>
                    <a:pt x="256" y="35"/>
                    <a:pt x="255" y="35"/>
                  </a:cubicBezTo>
                  <a:cubicBezTo>
                    <a:pt x="251" y="38"/>
                    <a:pt x="251" y="38"/>
                    <a:pt x="251" y="38"/>
                  </a:cubicBezTo>
                  <a:cubicBezTo>
                    <a:pt x="251" y="38"/>
                    <a:pt x="247" y="39"/>
                    <a:pt x="247" y="40"/>
                  </a:cubicBezTo>
                  <a:cubicBezTo>
                    <a:pt x="247" y="40"/>
                    <a:pt x="251" y="42"/>
                    <a:pt x="251" y="42"/>
                  </a:cubicBezTo>
                  <a:cubicBezTo>
                    <a:pt x="255" y="44"/>
                    <a:pt x="255" y="44"/>
                    <a:pt x="255" y="44"/>
                  </a:cubicBezTo>
                  <a:lnTo>
                    <a:pt x="259" y="42"/>
                  </a:lnTo>
                  <a:close/>
                  <a:moveTo>
                    <a:pt x="264" y="23"/>
                  </a:moveTo>
                  <a:cubicBezTo>
                    <a:pt x="264" y="23"/>
                    <a:pt x="260" y="24"/>
                    <a:pt x="260" y="25"/>
                  </a:cubicBezTo>
                  <a:cubicBezTo>
                    <a:pt x="260" y="25"/>
                    <a:pt x="264" y="26"/>
                    <a:pt x="264" y="27"/>
                  </a:cubicBezTo>
                  <a:cubicBezTo>
                    <a:pt x="264" y="26"/>
                    <a:pt x="268" y="25"/>
                    <a:pt x="268" y="25"/>
                  </a:cubicBezTo>
                  <a:cubicBezTo>
                    <a:pt x="268" y="24"/>
                    <a:pt x="264" y="23"/>
                    <a:pt x="264" y="23"/>
                  </a:cubicBezTo>
                  <a:cubicBezTo>
                    <a:pt x="264" y="22"/>
                    <a:pt x="268" y="21"/>
                    <a:pt x="268" y="20"/>
                  </a:cubicBezTo>
                  <a:cubicBezTo>
                    <a:pt x="268" y="20"/>
                    <a:pt x="265" y="19"/>
                    <a:pt x="265" y="18"/>
                  </a:cubicBezTo>
                  <a:cubicBezTo>
                    <a:pt x="263" y="18"/>
                    <a:pt x="262" y="20"/>
                    <a:pt x="261" y="20"/>
                  </a:cubicBezTo>
                  <a:cubicBezTo>
                    <a:pt x="260" y="20"/>
                    <a:pt x="258" y="18"/>
                    <a:pt x="257" y="18"/>
                  </a:cubicBezTo>
                  <a:cubicBezTo>
                    <a:pt x="256" y="18"/>
                    <a:pt x="254" y="20"/>
                    <a:pt x="253" y="20"/>
                  </a:cubicBezTo>
                  <a:cubicBezTo>
                    <a:pt x="254" y="20"/>
                    <a:pt x="255" y="22"/>
                    <a:pt x="256" y="22"/>
                  </a:cubicBezTo>
                  <a:cubicBezTo>
                    <a:pt x="258" y="22"/>
                    <a:pt x="259" y="20"/>
                    <a:pt x="261" y="20"/>
                  </a:cubicBezTo>
                  <a:cubicBezTo>
                    <a:pt x="261" y="21"/>
                    <a:pt x="264" y="22"/>
                    <a:pt x="264" y="23"/>
                  </a:cubicBezTo>
                  <a:close/>
                  <a:moveTo>
                    <a:pt x="366" y="29"/>
                  </a:moveTo>
                  <a:cubicBezTo>
                    <a:pt x="366" y="29"/>
                    <a:pt x="370" y="27"/>
                    <a:pt x="370" y="27"/>
                  </a:cubicBezTo>
                  <a:cubicBezTo>
                    <a:pt x="370" y="26"/>
                    <a:pt x="367" y="25"/>
                    <a:pt x="366" y="24"/>
                  </a:cubicBezTo>
                  <a:cubicBezTo>
                    <a:pt x="363" y="22"/>
                    <a:pt x="363" y="22"/>
                    <a:pt x="363" y="22"/>
                  </a:cubicBezTo>
                  <a:cubicBezTo>
                    <a:pt x="367" y="20"/>
                    <a:pt x="367" y="20"/>
                    <a:pt x="367" y="20"/>
                  </a:cubicBezTo>
                  <a:cubicBezTo>
                    <a:pt x="368" y="20"/>
                    <a:pt x="369" y="22"/>
                    <a:pt x="370" y="22"/>
                  </a:cubicBezTo>
                  <a:cubicBezTo>
                    <a:pt x="371" y="22"/>
                    <a:pt x="374" y="20"/>
                    <a:pt x="374" y="20"/>
                  </a:cubicBezTo>
                  <a:cubicBezTo>
                    <a:pt x="375" y="20"/>
                    <a:pt x="371" y="19"/>
                    <a:pt x="371" y="18"/>
                  </a:cubicBezTo>
                  <a:cubicBezTo>
                    <a:pt x="369" y="18"/>
                    <a:pt x="368" y="20"/>
                    <a:pt x="367" y="20"/>
                  </a:cubicBezTo>
                  <a:cubicBezTo>
                    <a:pt x="366" y="20"/>
                    <a:pt x="364" y="18"/>
                    <a:pt x="363" y="18"/>
                  </a:cubicBezTo>
                  <a:cubicBezTo>
                    <a:pt x="362" y="18"/>
                    <a:pt x="360" y="20"/>
                    <a:pt x="359" y="20"/>
                  </a:cubicBezTo>
                  <a:cubicBezTo>
                    <a:pt x="359" y="21"/>
                    <a:pt x="363" y="21"/>
                    <a:pt x="363" y="22"/>
                  </a:cubicBezTo>
                  <a:cubicBezTo>
                    <a:pt x="362" y="23"/>
                    <a:pt x="359" y="24"/>
                    <a:pt x="358" y="24"/>
                  </a:cubicBezTo>
                  <a:cubicBezTo>
                    <a:pt x="358" y="25"/>
                    <a:pt x="355" y="26"/>
                    <a:pt x="354" y="26"/>
                  </a:cubicBezTo>
                  <a:cubicBezTo>
                    <a:pt x="354" y="27"/>
                    <a:pt x="358" y="29"/>
                    <a:pt x="358" y="29"/>
                  </a:cubicBezTo>
                  <a:cubicBezTo>
                    <a:pt x="359" y="29"/>
                    <a:pt x="361" y="27"/>
                    <a:pt x="362" y="27"/>
                  </a:cubicBezTo>
                  <a:cubicBezTo>
                    <a:pt x="363" y="27"/>
                    <a:pt x="365" y="29"/>
                    <a:pt x="366" y="29"/>
                  </a:cubicBezTo>
                  <a:close/>
                  <a:moveTo>
                    <a:pt x="413" y="30"/>
                  </a:moveTo>
                  <a:cubicBezTo>
                    <a:pt x="413" y="29"/>
                    <a:pt x="417" y="28"/>
                    <a:pt x="417" y="28"/>
                  </a:cubicBezTo>
                  <a:cubicBezTo>
                    <a:pt x="417" y="27"/>
                    <a:pt x="413" y="26"/>
                    <a:pt x="413" y="25"/>
                  </a:cubicBezTo>
                  <a:cubicBezTo>
                    <a:pt x="414" y="25"/>
                    <a:pt x="417" y="24"/>
                    <a:pt x="417" y="23"/>
                  </a:cubicBezTo>
                  <a:cubicBezTo>
                    <a:pt x="418" y="23"/>
                    <a:pt x="414" y="22"/>
                    <a:pt x="414" y="21"/>
                  </a:cubicBezTo>
                  <a:cubicBezTo>
                    <a:pt x="414" y="20"/>
                    <a:pt x="417" y="19"/>
                    <a:pt x="418" y="19"/>
                  </a:cubicBezTo>
                  <a:cubicBezTo>
                    <a:pt x="418" y="19"/>
                    <a:pt x="421" y="21"/>
                    <a:pt x="422" y="21"/>
                  </a:cubicBezTo>
                  <a:cubicBezTo>
                    <a:pt x="422" y="21"/>
                    <a:pt x="426" y="19"/>
                    <a:pt x="426" y="19"/>
                  </a:cubicBezTo>
                  <a:cubicBezTo>
                    <a:pt x="426" y="18"/>
                    <a:pt x="422" y="18"/>
                    <a:pt x="422" y="17"/>
                  </a:cubicBezTo>
                  <a:cubicBezTo>
                    <a:pt x="420" y="17"/>
                    <a:pt x="419" y="19"/>
                    <a:pt x="418" y="19"/>
                  </a:cubicBezTo>
                  <a:cubicBezTo>
                    <a:pt x="417" y="19"/>
                    <a:pt x="415" y="17"/>
                    <a:pt x="414" y="17"/>
                  </a:cubicBezTo>
                  <a:cubicBezTo>
                    <a:pt x="413" y="17"/>
                    <a:pt x="410" y="18"/>
                    <a:pt x="410" y="19"/>
                  </a:cubicBezTo>
                  <a:cubicBezTo>
                    <a:pt x="410" y="19"/>
                    <a:pt x="414" y="21"/>
                    <a:pt x="414" y="21"/>
                  </a:cubicBezTo>
                  <a:cubicBezTo>
                    <a:pt x="414" y="21"/>
                    <a:pt x="410" y="23"/>
                    <a:pt x="410" y="23"/>
                  </a:cubicBezTo>
                  <a:cubicBezTo>
                    <a:pt x="409" y="23"/>
                    <a:pt x="406" y="25"/>
                    <a:pt x="406" y="25"/>
                  </a:cubicBezTo>
                  <a:cubicBezTo>
                    <a:pt x="405" y="26"/>
                    <a:pt x="409" y="27"/>
                    <a:pt x="409" y="27"/>
                  </a:cubicBezTo>
                  <a:cubicBezTo>
                    <a:pt x="409" y="28"/>
                    <a:pt x="405" y="29"/>
                    <a:pt x="405" y="30"/>
                  </a:cubicBezTo>
                  <a:cubicBezTo>
                    <a:pt x="405" y="30"/>
                    <a:pt x="409" y="31"/>
                    <a:pt x="409" y="32"/>
                  </a:cubicBezTo>
                  <a:lnTo>
                    <a:pt x="413" y="30"/>
                  </a:lnTo>
                  <a:close/>
                  <a:moveTo>
                    <a:pt x="672" y="39"/>
                  </a:moveTo>
                  <a:cubicBezTo>
                    <a:pt x="672" y="39"/>
                    <a:pt x="674" y="41"/>
                    <a:pt x="675" y="41"/>
                  </a:cubicBezTo>
                  <a:cubicBezTo>
                    <a:pt x="676" y="41"/>
                    <a:pt x="679" y="39"/>
                    <a:pt x="679" y="39"/>
                  </a:cubicBezTo>
                  <a:cubicBezTo>
                    <a:pt x="681" y="39"/>
                    <a:pt x="682" y="41"/>
                    <a:pt x="683" y="41"/>
                  </a:cubicBezTo>
                  <a:cubicBezTo>
                    <a:pt x="683" y="41"/>
                    <a:pt x="687" y="40"/>
                    <a:pt x="687" y="39"/>
                  </a:cubicBezTo>
                  <a:cubicBezTo>
                    <a:pt x="687" y="39"/>
                    <a:pt x="684" y="37"/>
                    <a:pt x="683" y="37"/>
                  </a:cubicBezTo>
                  <a:cubicBezTo>
                    <a:pt x="683" y="37"/>
                    <a:pt x="680" y="39"/>
                    <a:pt x="679" y="39"/>
                  </a:cubicBezTo>
                  <a:cubicBezTo>
                    <a:pt x="678" y="39"/>
                    <a:pt x="677" y="37"/>
                    <a:pt x="676" y="37"/>
                  </a:cubicBezTo>
                  <a:cubicBezTo>
                    <a:pt x="674" y="36"/>
                    <a:pt x="673" y="35"/>
                    <a:pt x="672" y="35"/>
                  </a:cubicBezTo>
                  <a:cubicBezTo>
                    <a:pt x="673" y="34"/>
                    <a:pt x="675" y="33"/>
                    <a:pt x="676" y="33"/>
                  </a:cubicBezTo>
                  <a:cubicBezTo>
                    <a:pt x="677" y="32"/>
                    <a:pt x="680" y="31"/>
                    <a:pt x="680" y="30"/>
                  </a:cubicBezTo>
                  <a:cubicBezTo>
                    <a:pt x="680" y="30"/>
                    <a:pt x="677" y="28"/>
                    <a:pt x="676" y="28"/>
                  </a:cubicBezTo>
                  <a:cubicBezTo>
                    <a:pt x="676" y="28"/>
                    <a:pt x="673" y="30"/>
                    <a:pt x="672" y="30"/>
                  </a:cubicBezTo>
                  <a:cubicBezTo>
                    <a:pt x="671" y="31"/>
                    <a:pt x="669" y="32"/>
                    <a:pt x="668" y="32"/>
                  </a:cubicBezTo>
                  <a:cubicBezTo>
                    <a:pt x="668" y="33"/>
                    <a:pt x="672" y="34"/>
                    <a:pt x="672" y="35"/>
                  </a:cubicBezTo>
                  <a:cubicBezTo>
                    <a:pt x="672" y="35"/>
                    <a:pt x="668" y="36"/>
                    <a:pt x="668" y="37"/>
                  </a:cubicBezTo>
                  <a:lnTo>
                    <a:pt x="672" y="39"/>
                  </a:lnTo>
                  <a:close/>
                  <a:moveTo>
                    <a:pt x="646" y="10"/>
                  </a:moveTo>
                  <a:cubicBezTo>
                    <a:pt x="647" y="10"/>
                    <a:pt x="649" y="12"/>
                    <a:pt x="650" y="12"/>
                  </a:cubicBezTo>
                  <a:cubicBezTo>
                    <a:pt x="650" y="12"/>
                    <a:pt x="654" y="10"/>
                    <a:pt x="654" y="10"/>
                  </a:cubicBezTo>
                  <a:cubicBezTo>
                    <a:pt x="654" y="10"/>
                    <a:pt x="651" y="8"/>
                    <a:pt x="650" y="8"/>
                  </a:cubicBezTo>
                  <a:cubicBezTo>
                    <a:pt x="650" y="8"/>
                    <a:pt x="648" y="6"/>
                    <a:pt x="647" y="6"/>
                  </a:cubicBezTo>
                  <a:cubicBezTo>
                    <a:pt x="646" y="6"/>
                    <a:pt x="643" y="8"/>
                    <a:pt x="643" y="8"/>
                  </a:cubicBezTo>
                  <a:cubicBezTo>
                    <a:pt x="642" y="8"/>
                    <a:pt x="639" y="6"/>
                    <a:pt x="639" y="6"/>
                  </a:cubicBezTo>
                  <a:cubicBezTo>
                    <a:pt x="638" y="6"/>
                    <a:pt x="635" y="7"/>
                    <a:pt x="635" y="8"/>
                  </a:cubicBezTo>
                  <a:cubicBezTo>
                    <a:pt x="635" y="8"/>
                    <a:pt x="638" y="10"/>
                    <a:pt x="638" y="10"/>
                  </a:cubicBezTo>
                  <a:cubicBezTo>
                    <a:pt x="639" y="10"/>
                    <a:pt x="642" y="8"/>
                    <a:pt x="643" y="8"/>
                  </a:cubicBezTo>
                  <a:cubicBezTo>
                    <a:pt x="644" y="8"/>
                    <a:pt x="645" y="10"/>
                    <a:pt x="646" y="10"/>
                  </a:cubicBezTo>
                  <a:close/>
                  <a:moveTo>
                    <a:pt x="819" y="18"/>
                  </a:moveTo>
                  <a:cubicBezTo>
                    <a:pt x="819" y="18"/>
                    <a:pt x="815" y="16"/>
                    <a:pt x="815" y="16"/>
                  </a:cubicBezTo>
                  <a:cubicBezTo>
                    <a:pt x="814" y="16"/>
                    <a:pt x="812" y="18"/>
                    <a:pt x="811" y="18"/>
                  </a:cubicBezTo>
                  <a:cubicBezTo>
                    <a:pt x="811" y="18"/>
                    <a:pt x="815" y="19"/>
                    <a:pt x="814" y="20"/>
                  </a:cubicBezTo>
                  <a:cubicBezTo>
                    <a:pt x="814" y="21"/>
                    <a:pt x="811" y="21"/>
                    <a:pt x="810" y="22"/>
                  </a:cubicBezTo>
                  <a:cubicBezTo>
                    <a:pt x="810" y="23"/>
                    <a:pt x="806" y="23"/>
                    <a:pt x="806" y="24"/>
                  </a:cubicBezTo>
                  <a:cubicBezTo>
                    <a:pt x="806" y="25"/>
                    <a:pt x="810" y="26"/>
                    <a:pt x="810" y="26"/>
                  </a:cubicBezTo>
                  <a:cubicBezTo>
                    <a:pt x="814" y="24"/>
                    <a:pt x="814" y="24"/>
                    <a:pt x="814" y="24"/>
                  </a:cubicBezTo>
                  <a:cubicBezTo>
                    <a:pt x="815" y="24"/>
                    <a:pt x="818" y="22"/>
                    <a:pt x="818" y="22"/>
                  </a:cubicBezTo>
                  <a:cubicBezTo>
                    <a:pt x="820" y="22"/>
                    <a:pt x="821" y="24"/>
                    <a:pt x="822" y="24"/>
                  </a:cubicBezTo>
                  <a:cubicBezTo>
                    <a:pt x="822" y="24"/>
                    <a:pt x="826" y="23"/>
                    <a:pt x="826" y="22"/>
                  </a:cubicBezTo>
                  <a:cubicBezTo>
                    <a:pt x="826" y="22"/>
                    <a:pt x="823" y="20"/>
                    <a:pt x="822" y="20"/>
                  </a:cubicBezTo>
                  <a:cubicBezTo>
                    <a:pt x="822" y="20"/>
                    <a:pt x="819" y="22"/>
                    <a:pt x="818" y="22"/>
                  </a:cubicBezTo>
                  <a:cubicBezTo>
                    <a:pt x="817" y="22"/>
                    <a:pt x="816" y="20"/>
                    <a:pt x="814" y="20"/>
                  </a:cubicBezTo>
                  <a:cubicBezTo>
                    <a:pt x="815" y="19"/>
                    <a:pt x="818" y="19"/>
                    <a:pt x="819" y="18"/>
                  </a:cubicBezTo>
                  <a:close/>
                  <a:moveTo>
                    <a:pt x="967" y="25"/>
                  </a:moveTo>
                  <a:cubicBezTo>
                    <a:pt x="968" y="24"/>
                    <a:pt x="963" y="23"/>
                    <a:pt x="964" y="23"/>
                  </a:cubicBezTo>
                  <a:cubicBezTo>
                    <a:pt x="964" y="22"/>
                    <a:pt x="968" y="21"/>
                    <a:pt x="968" y="21"/>
                  </a:cubicBezTo>
                  <a:cubicBezTo>
                    <a:pt x="968" y="20"/>
                    <a:pt x="964" y="19"/>
                    <a:pt x="964" y="18"/>
                  </a:cubicBezTo>
                  <a:cubicBezTo>
                    <a:pt x="964" y="18"/>
                    <a:pt x="968" y="17"/>
                    <a:pt x="968" y="16"/>
                  </a:cubicBezTo>
                  <a:cubicBezTo>
                    <a:pt x="968" y="16"/>
                    <a:pt x="964" y="15"/>
                    <a:pt x="964" y="14"/>
                  </a:cubicBezTo>
                  <a:cubicBezTo>
                    <a:pt x="964" y="15"/>
                    <a:pt x="960" y="15"/>
                    <a:pt x="960" y="16"/>
                  </a:cubicBezTo>
                  <a:cubicBezTo>
                    <a:pt x="960" y="17"/>
                    <a:pt x="964" y="18"/>
                    <a:pt x="964" y="18"/>
                  </a:cubicBezTo>
                  <a:cubicBezTo>
                    <a:pt x="964" y="19"/>
                    <a:pt x="960" y="20"/>
                    <a:pt x="960" y="20"/>
                  </a:cubicBezTo>
                  <a:cubicBezTo>
                    <a:pt x="960" y="21"/>
                    <a:pt x="963" y="22"/>
                    <a:pt x="964" y="23"/>
                  </a:cubicBezTo>
                  <a:cubicBezTo>
                    <a:pt x="964" y="23"/>
                    <a:pt x="959" y="24"/>
                    <a:pt x="959" y="25"/>
                  </a:cubicBezTo>
                  <a:cubicBezTo>
                    <a:pt x="959" y="26"/>
                    <a:pt x="963" y="26"/>
                    <a:pt x="963" y="27"/>
                  </a:cubicBezTo>
                  <a:cubicBezTo>
                    <a:pt x="964" y="26"/>
                    <a:pt x="967" y="26"/>
                    <a:pt x="967" y="25"/>
                  </a:cubicBezTo>
                  <a:close/>
                  <a:moveTo>
                    <a:pt x="1011" y="15"/>
                  </a:moveTo>
                  <a:cubicBezTo>
                    <a:pt x="1011" y="15"/>
                    <a:pt x="1015" y="13"/>
                    <a:pt x="1015" y="13"/>
                  </a:cubicBezTo>
                  <a:cubicBezTo>
                    <a:pt x="1017" y="12"/>
                    <a:pt x="1018" y="11"/>
                    <a:pt x="1019" y="11"/>
                  </a:cubicBezTo>
                  <a:cubicBezTo>
                    <a:pt x="1018" y="11"/>
                    <a:pt x="1017" y="8"/>
                    <a:pt x="1016" y="8"/>
                  </a:cubicBezTo>
                  <a:cubicBezTo>
                    <a:pt x="1015" y="9"/>
                    <a:pt x="1012" y="10"/>
                    <a:pt x="1012" y="11"/>
                  </a:cubicBezTo>
                  <a:cubicBezTo>
                    <a:pt x="1011" y="11"/>
                    <a:pt x="1008" y="13"/>
                    <a:pt x="1008" y="13"/>
                  </a:cubicBezTo>
                  <a:cubicBezTo>
                    <a:pt x="1006" y="13"/>
                    <a:pt x="1005" y="11"/>
                    <a:pt x="1004" y="10"/>
                  </a:cubicBezTo>
                  <a:cubicBezTo>
                    <a:pt x="1003" y="11"/>
                    <a:pt x="1000" y="12"/>
                    <a:pt x="1000" y="13"/>
                  </a:cubicBezTo>
                  <a:cubicBezTo>
                    <a:pt x="1000" y="13"/>
                    <a:pt x="1003" y="14"/>
                    <a:pt x="1003" y="15"/>
                  </a:cubicBezTo>
                  <a:cubicBezTo>
                    <a:pt x="1003" y="15"/>
                    <a:pt x="1004" y="14"/>
                    <a:pt x="1005" y="14"/>
                  </a:cubicBezTo>
                  <a:cubicBezTo>
                    <a:pt x="1006" y="13"/>
                    <a:pt x="1007" y="13"/>
                    <a:pt x="1008" y="13"/>
                  </a:cubicBezTo>
                  <a:cubicBezTo>
                    <a:pt x="1008" y="13"/>
                    <a:pt x="1011" y="15"/>
                    <a:pt x="1011" y="15"/>
                  </a:cubicBezTo>
                  <a:cubicBezTo>
                    <a:pt x="1011" y="15"/>
                    <a:pt x="1007" y="17"/>
                    <a:pt x="1007" y="17"/>
                  </a:cubicBezTo>
                  <a:cubicBezTo>
                    <a:pt x="1007" y="17"/>
                    <a:pt x="1011" y="19"/>
                    <a:pt x="1011" y="19"/>
                  </a:cubicBezTo>
                  <a:cubicBezTo>
                    <a:pt x="1012" y="19"/>
                    <a:pt x="1014" y="17"/>
                    <a:pt x="1015" y="17"/>
                  </a:cubicBezTo>
                  <a:cubicBezTo>
                    <a:pt x="1015" y="16"/>
                    <a:pt x="1011" y="16"/>
                    <a:pt x="1011" y="15"/>
                  </a:cubicBezTo>
                  <a:close/>
                  <a:moveTo>
                    <a:pt x="1093" y="23"/>
                  </a:moveTo>
                  <a:cubicBezTo>
                    <a:pt x="1092" y="23"/>
                    <a:pt x="1090" y="25"/>
                    <a:pt x="1089" y="25"/>
                  </a:cubicBezTo>
                  <a:cubicBezTo>
                    <a:pt x="1088" y="25"/>
                    <a:pt x="1085" y="27"/>
                    <a:pt x="1085" y="27"/>
                  </a:cubicBezTo>
                  <a:cubicBezTo>
                    <a:pt x="1085" y="27"/>
                    <a:pt x="1088" y="29"/>
                    <a:pt x="1089" y="29"/>
                  </a:cubicBezTo>
                  <a:cubicBezTo>
                    <a:pt x="1090" y="29"/>
                    <a:pt x="1092" y="27"/>
                    <a:pt x="1093" y="27"/>
                  </a:cubicBezTo>
                  <a:cubicBezTo>
                    <a:pt x="1094" y="27"/>
                    <a:pt x="1095" y="26"/>
                    <a:pt x="1097" y="25"/>
                  </a:cubicBezTo>
                  <a:cubicBezTo>
                    <a:pt x="1101" y="27"/>
                    <a:pt x="1101" y="27"/>
                    <a:pt x="1101" y="27"/>
                  </a:cubicBezTo>
                  <a:cubicBezTo>
                    <a:pt x="1101" y="27"/>
                    <a:pt x="1105" y="26"/>
                    <a:pt x="1105" y="25"/>
                  </a:cubicBezTo>
                  <a:cubicBezTo>
                    <a:pt x="1105" y="25"/>
                    <a:pt x="1101" y="24"/>
                    <a:pt x="1101" y="23"/>
                  </a:cubicBezTo>
                  <a:cubicBezTo>
                    <a:pt x="1101" y="23"/>
                    <a:pt x="1105" y="21"/>
                    <a:pt x="1105" y="21"/>
                  </a:cubicBezTo>
                  <a:cubicBezTo>
                    <a:pt x="1106" y="20"/>
                    <a:pt x="1108" y="19"/>
                    <a:pt x="1109" y="19"/>
                  </a:cubicBezTo>
                  <a:cubicBezTo>
                    <a:pt x="1110" y="19"/>
                    <a:pt x="1112" y="21"/>
                    <a:pt x="1113" y="21"/>
                  </a:cubicBezTo>
                  <a:cubicBezTo>
                    <a:pt x="1114" y="21"/>
                    <a:pt x="1116" y="19"/>
                    <a:pt x="1117" y="19"/>
                  </a:cubicBezTo>
                  <a:cubicBezTo>
                    <a:pt x="1118" y="19"/>
                    <a:pt x="1120" y="21"/>
                    <a:pt x="1121" y="21"/>
                  </a:cubicBezTo>
                  <a:cubicBezTo>
                    <a:pt x="1121" y="22"/>
                    <a:pt x="1117" y="23"/>
                    <a:pt x="1117" y="23"/>
                  </a:cubicBezTo>
                  <a:cubicBezTo>
                    <a:pt x="1117" y="24"/>
                    <a:pt x="1120" y="25"/>
                    <a:pt x="1120" y="26"/>
                  </a:cubicBezTo>
                  <a:cubicBezTo>
                    <a:pt x="1129" y="21"/>
                    <a:pt x="1129" y="21"/>
                    <a:pt x="1129" y="21"/>
                  </a:cubicBezTo>
                  <a:cubicBezTo>
                    <a:pt x="1129" y="21"/>
                    <a:pt x="1133" y="20"/>
                    <a:pt x="1133" y="19"/>
                  </a:cubicBezTo>
                  <a:cubicBezTo>
                    <a:pt x="1133" y="19"/>
                    <a:pt x="1129" y="17"/>
                    <a:pt x="1129" y="17"/>
                  </a:cubicBezTo>
                  <a:cubicBezTo>
                    <a:pt x="1128" y="17"/>
                    <a:pt x="1126" y="19"/>
                    <a:pt x="1125" y="19"/>
                  </a:cubicBezTo>
                  <a:cubicBezTo>
                    <a:pt x="1124" y="19"/>
                    <a:pt x="1122" y="17"/>
                    <a:pt x="1121" y="17"/>
                  </a:cubicBezTo>
                  <a:cubicBezTo>
                    <a:pt x="1120" y="17"/>
                    <a:pt x="1118" y="19"/>
                    <a:pt x="1117" y="19"/>
                  </a:cubicBezTo>
                  <a:cubicBezTo>
                    <a:pt x="1116" y="19"/>
                    <a:pt x="1115" y="17"/>
                    <a:pt x="1113" y="17"/>
                  </a:cubicBezTo>
                  <a:cubicBezTo>
                    <a:pt x="1112" y="17"/>
                    <a:pt x="1110" y="19"/>
                    <a:pt x="1109" y="19"/>
                  </a:cubicBezTo>
                  <a:cubicBezTo>
                    <a:pt x="1108" y="19"/>
                    <a:pt x="1107" y="17"/>
                    <a:pt x="1105" y="17"/>
                  </a:cubicBezTo>
                  <a:cubicBezTo>
                    <a:pt x="1104" y="17"/>
                    <a:pt x="1103" y="19"/>
                    <a:pt x="1101" y="19"/>
                  </a:cubicBezTo>
                  <a:cubicBezTo>
                    <a:pt x="1100" y="19"/>
                    <a:pt x="1099" y="17"/>
                    <a:pt x="1098" y="17"/>
                  </a:cubicBezTo>
                  <a:cubicBezTo>
                    <a:pt x="1097" y="17"/>
                    <a:pt x="1094" y="18"/>
                    <a:pt x="1093" y="19"/>
                  </a:cubicBezTo>
                  <a:cubicBezTo>
                    <a:pt x="1093" y="19"/>
                    <a:pt x="1097" y="21"/>
                    <a:pt x="1097" y="21"/>
                  </a:cubicBezTo>
                  <a:cubicBezTo>
                    <a:pt x="1098" y="21"/>
                    <a:pt x="1101" y="23"/>
                    <a:pt x="1101" y="23"/>
                  </a:cubicBezTo>
                  <a:cubicBezTo>
                    <a:pt x="1101" y="24"/>
                    <a:pt x="1097" y="25"/>
                    <a:pt x="1097" y="25"/>
                  </a:cubicBezTo>
                  <a:cubicBezTo>
                    <a:pt x="1096" y="25"/>
                    <a:pt x="1094" y="23"/>
                    <a:pt x="1093" y="23"/>
                  </a:cubicBezTo>
                  <a:close/>
                  <a:moveTo>
                    <a:pt x="1144" y="26"/>
                  </a:moveTo>
                  <a:cubicBezTo>
                    <a:pt x="1144" y="26"/>
                    <a:pt x="1141" y="24"/>
                    <a:pt x="1140" y="24"/>
                  </a:cubicBezTo>
                  <a:cubicBezTo>
                    <a:pt x="1140" y="24"/>
                    <a:pt x="1137" y="26"/>
                    <a:pt x="1136" y="26"/>
                  </a:cubicBezTo>
                  <a:cubicBezTo>
                    <a:pt x="1135" y="26"/>
                    <a:pt x="1134" y="24"/>
                    <a:pt x="1132" y="24"/>
                  </a:cubicBezTo>
                  <a:cubicBezTo>
                    <a:pt x="1132" y="24"/>
                    <a:pt x="1128" y="25"/>
                    <a:pt x="1128" y="26"/>
                  </a:cubicBezTo>
                  <a:cubicBezTo>
                    <a:pt x="1128" y="26"/>
                    <a:pt x="1132" y="28"/>
                    <a:pt x="1132" y="28"/>
                  </a:cubicBezTo>
                  <a:cubicBezTo>
                    <a:pt x="1133" y="28"/>
                    <a:pt x="1135" y="30"/>
                    <a:pt x="1136" y="30"/>
                  </a:cubicBezTo>
                  <a:cubicBezTo>
                    <a:pt x="1137" y="30"/>
                    <a:pt x="1139" y="28"/>
                    <a:pt x="1140" y="28"/>
                  </a:cubicBezTo>
                  <a:cubicBezTo>
                    <a:pt x="1140" y="28"/>
                    <a:pt x="1144" y="27"/>
                    <a:pt x="1144" y="26"/>
                  </a:cubicBezTo>
                  <a:close/>
                  <a:moveTo>
                    <a:pt x="1281" y="35"/>
                  </a:moveTo>
                  <a:cubicBezTo>
                    <a:pt x="1281" y="35"/>
                    <a:pt x="1277" y="33"/>
                    <a:pt x="1277" y="33"/>
                  </a:cubicBezTo>
                  <a:cubicBezTo>
                    <a:pt x="1276" y="33"/>
                    <a:pt x="1274" y="31"/>
                    <a:pt x="1273" y="31"/>
                  </a:cubicBezTo>
                  <a:cubicBezTo>
                    <a:pt x="1272" y="31"/>
                    <a:pt x="1270" y="33"/>
                    <a:pt x="1269" y="33"/>
                  </a:cubicBezTo>
                  <a:cubicBezTo>
                    <a:pt x="1269" y="34"/>
                    <a:pt x="1273" y="34"/>
                    <a:pt x="1273" y="35"/>
                  </a:cubicBezTo>
                  <a:cubicBezTo>
                    <a:pt x="1273" y="35"/>
                    <a:pt x="1269" y="37"/>
                    <a:pt x="1269" y="37"/>
                  </a:cubicBezTo>
                  <a:cubicBezTo>
                    <a:pt x="1269" y="37"/>
                    <a:pt x="1272" y="39"/>
                    <a:pt x="1273" y="39"/>
                  </a:cubicBezTo>
                  <a:cubicBezTo>
                    <a:pt x="1274" y="39"/>
                    <a:pt x="1275" y="37"/>
                    <a:pt x="1277" y="37"/>
                  </a:cubicBezTo>
                  <a:cubicBezTo>
                    <a:pt x="1277" y="37"/>
                    <a:pt x="1281" y="36"/>
                    <a:pt x="1281" y="35"/>
                  </a:cubicBezTo>
                  <a:close/>
                  <a:moveTo>
                    <a:pt x="1399" y="29"/>
                  </a:moveTo>
                  <a:cubicBezTo>
                    <a:pt x="1400" y="29"/>
                    <a:pt x="1403" y="27"/>
                    <a:pt x="1403" y="27"/>
                  </a:cubicBezTo>
                  <a:cubicBezTo>
                    <a:pt x="1403" y="26"/>
                    <a:pt x="1400" y="25"/>
                    <a:pt x="1399" y="24"/>
                  </a:cubicBezTo>
                  <a:cubicBezTo>
                    <a:pt x="1399" y="24"/>
                    <a:pt x="1396" y="23"/>
                    <a:pt x="1396" y="22"/>
                  </a:cubicBezTo>
                  <a:cubicBezTo>
                    <a:pt x="1395" y="22"/>
                    <a:pt x="1400" y="21"/>
                    <a:pt x="1400" y="20"/>
                  </a:cubicBezTo>
                  <a:cubicBezTo>
                    <a:pt x="1400" y="19"/>
                    <a:pt x="1396" y="19"/>
                    <a:pt x="1396" y="18"/>
                  </a:cubicBezTo>
                  <a:cubicBezTo>
                    <a:pt x="1395" y="19"/>
                    <a:pt x="1393" y="19"/>
                    <a:pt x="1392" y="20"/>
                  </a:cubicBezTo>
                  <a:cubicBezTo>
                    <a:pt x="1392" y="20"/>
                    <a:pt x="1396" y="22"/>
                    <a:pt x="1396" y="22"/>
                  </a:cubicBezTo>
                  <a:cubicBezTo>
                    <a:pt x="1396" y="23"/>
                    <a:pt x="1392" y="24"/>
                    <a:pt x="1392" y="24"/>
                  </a:cubicBezTo>
                  <a:cubicBezTo>
                    <a:pt x="1391" y="25"/>
                    <a:pt x="1388" y="26"/>
                    <a:pt x="1387" y="26"/>
                  </a:cubicBezTo>
                  <a:cubicBezTo>
                    <a:pt x="1387" y="27"/>
                    <a:pt x="1391" y="28"/>
                    <a:pt x="1391" y="29"/>
                  </a:cubicBezTo>
                  <a:cubicBezTo>
                    <a:pt x="1395" y="31"/>
                    <a:pt x="1395" y="31"/>
                    <a:pt x="1395" y="31"/>
                  </a:cubicBezTo>
                  <a:lnTo>
                    <a:pt x="1399" y="29"/>
                  </a:lnTo>
                  <a:close/>
                  <a:moveTo>
                    <a:pt x="1451" y="19"/>
                  </a:moveTo>
                  <a:cubicBezTo>
                    <a:pt x="1451" y="19"/>
                    <a:pt x="1454" y="21"/>
                    <a:pt x="1455" y="21"/>
                  </a:cubicBezTo>
                  <a:cubicBezTo>
                    <a:pt x="1455" y="21"/>
                    <a:pt x="1458" y="19"/>
                    <a:pt x="1459" y="19"/>
                  </a:cubicBezTo>
                  <a:cubicBezTo>
                    <a:pt x="1460" y="19"/>
                    <a:pt x="1461" y="21"/>
                    <a:pt x="1463" y="21"/>
                  </a:cubicBezTo>
                  <a:cubicBezTo>
                    <a:pt x="1464" y="21"/>
                    <a:pt x="1465" y="19"/>
                    <a:pt x="1467" y="19"/>
                  </a:cubicBezTo>
                  <a:cubicBezTo>
                    <a:pt x="1468" y="19"/>
                    <a:pt x="1469" y="21"/>
                    <a:pt x="1470" y="21"/>
                  </a:cubicBezTo>
                  <a:cubicBezTo>
                    <a:pt x="1472" y="21"/>
                    <a:pt x="1473" y="19"/>
                    <a:pt x="1474" y="19"/>
                  </a:cubicBezTo>
                  <a:cubicBezTo>
                    <a:pt x="1476" y="19"/>
                    <a:pt x="1477" y="22"/>
                    <a:pt x="1478" y="22"/>
                  </a:cubicBezTo>
                  <a:cubicBezTo>
                    <a:pt x="1480" y="22"/>
                    <a:pt x="1481" y="20"/>
                    <a:pt x="1482" y="19"/>
                  </a:cubicBezTo>
                  <a:cubicBezTo>
                    <a:pt x="1481" y="19"/>
                    <a:pt x="1480" y="17"/>
                    <a:pt x="1479" y="17"/>
                  </a:cubicBezTo>
                  <a:cubicBezTo>
                    <a:pt x="1477" y="17"/>
                    <a:pt x="1476" y="19"/>
                    <a:pt x="1474" y="19"/>
                  </a:cubicBezTo>
                  <a:cubicBezTo>
                    <a:pt x="1473" y="19"/>
                    <a:pt x="1472" y="17"/>
                    <a:pt x="1471" y="17"/>
                  </a:cubicBezTo>
                  <a:cubicBezTo>
                    <a:pt x="1469" y="17"/>
                    <a:pt x="1468" y="19"/>
                    <a:pt x="1467" y="19"/>
                  </a:cubicBezTo>
                  <a:cubicBezTo>
                    <a:pt x="1465" y="19"/>
                    <a:pt x="1464" y="17"/>
                    <a:pt x="1463" y="17"/>
                  </a:cubicBezTo>
                  <a:cubicBezTo>
                    <a:pt x="1462" y="17"/>
                    <a:pt x="1460" y="15"/>
                    <a:pt x="1459" y="15"/>
                  </a:cubicBezTo>
                  <a:cubicBezTo>
                    <a:pt x="1458" y="15"/>
                    <a:pt x="1456" y="17"/>
                    <a:pt x="1455" y="17"/>
                  </a:cubicBezTo>
                  <a:cubicBezTo>
                    <a:pt x="1455" y="18"/>
                    <a:pt x="1451" y="18"/>
                    <a:pt x="1451" y="19"/>
                  </a:cubicBezTo>
                  <a:close/>
                  <a:moveTo>
                    <a:pt x="1482" y="28"/>
                  </a:moveTo>
                  <a:cubicBezTo>
                    <a:pt x="1483" y="28"/>
                    <a:pt x="1485" y="26"/>
                    <a:pt x="1486" y="26"/>
                  </a:cubicBezTo>
                  <a:cubicBezTo>
                    <a:pt x="1487" y="25"/>
                    <a:pt x="1488" y="25"/>
                    <a:pt x="1490" y="24"/>
                  </a:cubicBezTo>
                  <a:cubicBezTo>
                    <a:pt x="1498" y="20"/>
                    <a:pt x="1498" y="20"/>
                    <a:pt x="1498" y="20"/>
                  </a:cubicBezTo>
                  <a:cubicBezTo>
                    <a:pt x="1498" y="20"/>
                    <a:pt x="1502" y="21"/>
                    <a:pt x="1502" y="22"/>
                  </a:cubicBezTo>
                  <a:cubicBezTo>
                    <a:pt x="1502" y="23"/>
                    <a:pt x="1498" y="24"/>
                    <a:pt x="1498" y="24"/>
                  </a:cubicBezTo>
                  <a:cubicBezTo>
                    <a:pt x="1497" y="24"/>
                    <a:pt x="1494" y="26"/>
                    <a:pt x="1494" y="26"/>
                  </a:cubicBezTo>
                  <a:cubicBezTo>
                    <a:pt x="1494" y="27"/>
                    <a:pt x="1497" y="28"/>
                    <a:pt x="1497" y="28"/>
                  </a:cubicBezTo>
                  <a:cubicBezTo>
                    <a:pt x="1501" y="26"/>
                    <a:pt x="1501" y="26"/>
                    <a:pt x="1501" y="26"/>
                  </a:cubicBezTo>
                  <a:cubicBezTo>
                    <a:pt x="1502" y="26"/>
                    <a:pt x="1505" y="25"/>
                    <a:pt x="1506" y="24"/>
                  </a:cubicBezTo>
                  <a:cubicBezTo>
                    <a:pt x="1506" y="24"/>
                    <a:pt x="1502" y="22"/>
                    <a:pt x="1502" y="22"/>
                  </a:cubicBezTo>
                  <a:cubicBezTo>
                    <a:pt x="1502" y="21"/>
                    <a:pt x="1506" y="21"/>
                    <a:pt x="1506" y="20"/>
                  </a:cubicBezTo>
                  <a:cubicBezTo>
                    <a:pt x="1506" y="20"/>
                    <a:pt x="1503" y="18"/>
                    <a:pt x="1502" y="18"/>
                  </a:cubicBezTo>
                  <a:cubicBezTo>
                    <a:pt x="1502" y="18"/>
                    <a:pt x="1499" y="20"/>
                    <a:pt x="1498" y="20"/>
                  </a:cubicBezTo>
                  <a:cubicBezTo>
                    <a:pt x="1497" y="20"/>
                    <a:pt x="1495" y="17"/>
                    <a:pt x="1494" y="18"/>
                  </a:cubicBezTo>
                  <a:cubicBezTo>
                    <a:pt x="1493" y="18"/>
                    <a:pt x="1491" y="19"/>
                    <a:pt x="1490" y="20"/>
                  </a:cubicBezTo>
                  <a:cubicBezTo>
                    <a:pt x="1486" y="22"/>
                    <a:pt x="1486" y="22"/>
                    <a:pt x="1486" y="22"/>
                  </a:cubicBezTo>
                  <a:cubicBezTo>
                    <a:pt x="1485" y="22"/>
                    <a:pt x="1483" y="23"/>
                    <a:pt x="1482" y="24"/>
                  </a:cubicBezTo>
                  <a:cubicBezTo>
                    <a:pt x="1481" y="25"/>
                    <a:pt x="1479" y="25"/>
                    <a:pt x="1478" y="26"/>
                  </a:cubicBezTo>
                  <a:cubicBezTo>
                    <a:pt x="1479" y="26"/>
                    <a:pt x="1481" y="28"/>
                    <a:pt x="1482" y="28"/>
                  </a:cubicBezTo>
                  <a:close/>
                  <a:moveTo>
                    <a:pt x="1533" y="27"/>
                  </a:moveTo>
                  <a:cubicBezTo>
                    <a:pt x="1533" y="27"/>
                    <a:pt x="1537" y="25"/>
                    <a:pt x="1537" y="25"/>
                  </a:cubicBezTo>
                  <a:cubicBezTo>
                    <a:pt x="1537" y="25"/>
                    <a:pt x="1533" y="23"/>
                    <a:pt x="1533" y="23"/>
                  </a:cubicBezTo>
                  <a:cubicBezTo>
                    <a:pt x="1532" y="23"/>
                    <a:pt x="1530" y="25"/>
                    <a:pt x="1529" y="25"/>
                  </a:cubicBezTo>
                  <a:cubicBezTo>
                    <a:pt x="1528" y="25"/>
                    <a:pt x="1527" y="23"/>
                    <a:pt x="1525" y="22"/>
                  </a:cubicBezTo>
                  <a:cubicBezTo>
                    <a:pt x="1524" y="22"/>
                    <a:pt x="1523" y="20"/>
                    <a:pt x="1522" y="20"/>
                  </a:cubicBezTo>
                  <a:cubicBezTo>
                    <a:pt x="1521" y="20"/>
                    <a:pt x="1517" y="22"/>
                    <a:pt x="1517" y="22"/>
                  </a:cubicBezTo>
                  <a:cubicBezTo>
                    <a:pt x="1517" y="23"/>
                    <a:pt x="1521" y="24"/>
                    <a:pt x="1521" y="25"/>
                  </a:cubicBezTo>
                  <a:cubicBezTo>
                    <a:pt x="1522" y="25"/>
                    <a:pt x="1524" y="27"/>
                    <a:pt x="1525" y="27"/>
                  </a:cubicBezTo>
                  <a:cubicBezTo>
                    <a:pt x="1526" y="27"/>
                    <a:pt x="1528" y="25"/>
                    <a:pt x="1529" y="25"/>
                  </a:cubicBezTo>
                  <a:cubicBezTo>
                    <a:pt x="1530" y="25"/>
                    <a:pt x="1532" y="27"/>
                    <a:pt x="1533" y="27"/>
                  </a:cubicBezTo>
                  <a:close/>
                  <a:moveTo>
                    <a:pt x="1565" y="19"/>
                  </a:moveTo>
                  <a:cubicBezTo>
                    <a:pt x="1565" y="19"/>
                    <a:pt x="1568" y="21"/>
                    <a:pt x="1569" y="21"/>
                  </a:cubicBezTo>
                  <a:cubicBezTo>
                    <a:pt x="1569" y="21"/>
                    <a:pt x="1565" y="23"/>
                    <a:pt x="1565" y="23"/>
                  </a:cubicBezTo>
                  <a:cubicBezTo>
                    <a:pt x="1564" y="24"/>
                    <a:pt x="1568" y="25"/>
                    <a:pt x="1568" y="25"/>
                  </a:cubicBezTo>
                  <a:cubicBezTo>
                    <a:pt x="1568" y="26"/>
                    <a:pt x="1564" y="27"/>
                    <a:pt x="1564" y="28"/>
                  </a:cubicBezTo>
                  <a:cubicBezTo>
                    <a:pt x="1566" y="28"/>
                    <a:pt x="1567" y="30"/>
                    <a:pt x="1568" y="30"/>
                  </a:cubicBezTo>
                  <a:cubicBezTo>
                    <a:pt x="1568" y="30"/>
                    <a:pt x="1572" y="28"/>
                    <a:pt x="1572" y="28"/>
                  </a:cubicBezTo>
                  <a:cubicBezTo>
                    <a:pt x="1572" y="27"/>
                    <a:pt x="1568" y="26"/>
                    <a:pt x="1568" y="25"/>
                  </a:cubicBezTo>
                  <a:cubicBezTo>
                    <a:pt x="1569" y="25"/>
                    <a:pt x="1572" y="24"/>
                    <a:pt x="1572" y="23"/>
                  </a:cubicBezTo>
                  <a:cubicBezTo>
                    <a:pt x="1573" y="23"/>
                    <a:pt x="1569" y="22"/>
                    <a:pt x="1569" y="21"/>
                  </a:cubicBezTo>
                  <a:cubicBezTo>
                    <a:pt x="1569" y="20"/>
                    <a:pt x="1572" y="20"/>
                    <a:pt x="1573" y="19"/>
                  </a:cubicBezTo>
                  <a:cubicBezTo>
                    <a:pt x="1573" y="18"/>
                    <a:pt x="1577" y="18"/>
                    <a:pt x="1577" y="17"/>
                  </a:cubicBezTo>
                  <a:cubicBezTo>
                    <a:pt x="1577" y="16"/>
                    <a:pt x="1573" y="15"/>
                    <a:pt x="1573" y="15"/>
                  </a:cubicBezTo>
                  <a:cubicBezTo>
                    <a:pt x="1569" y="17"/>
                    <a:pt x="1569" y="17"/>
                    <a:pt x="1569" y="17"/>
                  </a:cubicBezTo>
                  <a:cubicBezTo>
                    <a:pt x="1568" y="17"/>
                    <a:pt x="1566" y="18"/>
                    <a:pt x="1565" y="19"/>
                  </a:cubicBezTo>
                  <a:cubicBezTo>
                    <a:pt x="1564" y="19"/>
                    <a:pt x="1562" y="17"/>
                    <a:pt x="1561" y="17"/>
                  </a:cubicBezTo>
                  <a:cubicBezTo>
                    <a:pt x="1561" y="17"/>
                    <a:pt x="1557" y="19"/>
                    <a:pt x="1557" y="19"/>
                  </a:cubicBezTo>
                  <a:cubicBezTo>
                    <a:pt x="1557" y="19"/>
                    <a:pt x="1561" y="20"/>
                    <a:pt x="1561" y="21"/>
                  </a:cubicBezTo>
                  <a:cubicBezTo>
                    <a:pt x="1562" y="21"/>
                    <a:pt x="1564" y="19"/>
                    <a:pt x="1565" y="19"/>
                  </a:cubicBezTo>
                  <a:close/>
                  <a:moveTo>
                    <a:pt x="1626" y="37"/>
                  </a:moveTo>
                  <a:cubicBezTo>
                    <a:pt x="1628" y="37"/>
                    <a:pt x="1629" y="40"/>
                    <a:pt x="1630" y="40"/>
                  </a:cubicBezTo>
                  <a:cubicBezTo>
                    <a:pt x="1631" y="40"/>
                    <a:pt x="1633" y="38"/>
                    <a:pt x="1634" y="38"/>
                  </a:cubicBezTo>
                  <a:cubicBezTo>
                    <a:pt x="1635" y="38"/>
                    <a:pt x="1637" y="40"/>
                    <a:pt x="1638" y="40"/>
                  </a:cubicBezTo>
                  <a:cubicBezTo>
                    <a:pt x="1639" y="40"/>
                    <a:pt x="1641" y="38"/>
                    <a:pt x="1642" y="38"/>
                  </a:cubicBezTo>
                  <a:cubicBezTo>
                    <a:pt x="1646" y="36"/>
                    <a:pt x="1646" y="36"/>
                    <a:pt x="1646" y="36"/>
                  </a:cubicBezTo>
                  <a:cubicBezTo>
                    <a:pt x="1639" y="31"/>
                    <a:pt x="1639" y="31"/>
                    <a:pt x="1639" y="31"/>
                  </a:cubicBezTo>
                  <a:cubicBezTo>
                    <a:pt x="1634" y="33"/>
                    <a:pt x="1634" y="33"/>
                    <a:pt x="1634" y="33"/>
                  </a:cubicBezTo>
                  <a:cubicBezTo>
                    <a:pt x="1630" y="35"/>
                    <a:pt x="1630" y="35"/>
                    <a:pt x="1630" y="35"/>
                  </a:cubicBezTo>
                  <a:cubicBezTo>
                    <a:pt x="1629" y="36"/>
                    <a:pt x="1628" y="37"/>
                    <a:pt x="1626" y="37"/>
                  </a:cubicBezTo>
                  <a:cubicBezTo>
                    <a:pt x="1626" y="38"/>
                    <a:pt x="1623" y="35"/>
                    <a:pt x="1623" y="35"/>
                  </a:cubicBezTo>
                  <a:cubicBezTo>
                    <a:pt x="1622" y="35"/>
                    <a:pt x="1618" y="37"/>
                    <a:pt x="1618" y="37"/>
                  </a:cubicBezTo>
                  <a:cubicBezTo>
                    <a:pt x="1618" y="38"/>
                    <a:pt x="1622" y="39"/>
                    <a:pt x="1622" y="40"/>
                  </a:cubicBezTo>
                  <a:cubicBezTo>
                    <a:pt x="1623" y="39"/>
                    <a:pt x="1625" y="37"/>
                    <a:pt x="1626" y="37"/>
                  </a:cubicBezTo>
                  <a:close/>
                  <a:moveTo>
                    <a:pt x="1631" y="22"/>
                  </a:moveTo>
                  <a:cubicBezTo>
                    <a:pt x="1632" y="22"/>
                    <a:pt x="1635" y="20"/>
                    <a:pt x="1635" y="20"/>
                  </a:cubicBezTo>
                  <a:cubicBezTo>
                    <a:pt x="1635" y="20"/>
                    <a:pt x="1632" y="18"/>
                    <a:pt x="1632" y="18"/>
                  </a:cubicBezTo>
                  <a:cubicBezTo>
                    <a:pt x="1630" y="18"/>
                    <a:pt x="1629" y="20"/>
                    <a:pt x="1628" y="20"/>
                  </a:cubicBezTo>
                  <a:cubicBezTo>
                    <a:pt x="1627" y="20"/>
                    <a:pt x="1625" y="18"/>
                    <a:pt x="1624" y="18"/>
                  </a:cubicBezTo>
                  <a:cubicBezTo>
                    <a:pt x="1623" y="18"/>
                    <a:pt x="1621" y="19"/>
                    <a:pt x="1620" y="20"/>
                  </a:cubicBezTo>
                  <a:cubicBezTo>
                    <a:pt x="1619" y="21"/>
                    <a:pt x="1617" y="21"/>
                    <a:pt x="1616" y="22"/>
                  </a:cubicBezTo>
                  <a:cubicBezTo>
                    <a:pt x="1615" y="23"/>
                    <a:pt x="1612" y="24"/>
                    <a:pt x="1612" y="24"/>
                  </a:cubicBezTo>
                  <a:cubicBezTo>
                    <a:pt x="1612" y="24"/>
                    <a:pt x="1615" y="26"/>
                    <a:pt x="1615" y="26"/>
                  </a:cubicBezTo>
                  <a:cubicBezTo>
                    <a:pt x="1617" y="26"/>
                    <a:pt x="1618" y="24"/>
                    <a:pt x="1619" y="24"/>
                  </a:cubicBezTo>
                  <a:cubicBezTo>
                    <a:pt x="1620" y="24"/>
                    <a:pt x="1623" y="23"/>
                    <a:pt x="1624" y="22"/>
                  </a:cubicBezTo>
                  <a:cubicBezTo>
                    <a:pt x="1625" y="22"/>
                    <a:pt x="1626" y="21"/>
                    <a:pt x="1628" y="20"/>
                  </a:cubicBezTo>
                  <a:cubicBezTo>
                    <a:pt x="1628" y="20"/>
                    <a:pt x="1631" y="22"/>
                    <a:pt x="1631" y="22"/>
                  </a:cubicBezTo>
                  <a:close/>
                  <a:moveTo>
                    <a:pt x="1776" y="27"/>
                  </a:moveTo>
                  <a:cubicBezTo>
                    <a:pt x="1777" y="27"/>
                    <a:pt x="1773" y="26"/>
                    <a:pt x="1773" y="25"/>
                  </a:cubicBezTo>
                  <a:cubicBezTo>
                    <a:pt x="1773" y="24"/>
                    <a:pt x="1777" y="24"/>
                    <a:pt x="1777" y="23"/>
                  </a:cubicBezTo>
                  <a:cubicBezTo>
                    <a:pt x="1777" y="22"/>
                    <a:pt x="1773" y="21"/>
                    <a:pt x="1773" y="21"/>
                  </a:cubicBezTo>
                  <a:cubicBezTo>
                    <a:pt x="1773" y="20"/>
                    <a:pt x="1777" y="19"/>
                    <a:pt x="1777" y="19"/>
                  </a:cubicBezTo>
                  <a:cubicBezTo>
                    <a:pt x="1777" y="18"/>
                    <a:pt x="1773" y="17"/>
                    <a:pt x="1773" y="16"/>
                  </a:cubicBezTo>
                  <a:cubicBezTo>
                    <a:pt x="1773" y="17"/>
                    <a:pt x="1770" y="18"/>
                    <a:pt x="1769" y="18"/>
                  </a:cubicBezTo>
                  <a:cubicBezTo>
                    <a:pt x="1769" y="19"/>
                    <a:pt x="1773" y="20"/>
                    <a:pt x="1773" y="21"/>
                  </a:cubicBezTo>
                  <a:cubicBezTo>
                    <a:pt x="1773" y="21"/>
                    <a:pt x="1769" y="22"/>
                    <a:pt x="1769" y="23"/>
                  </a:cubicBezTo>
                  <a:cubicBezTo>
                    <a:pt x="1769" y="23"/>
                    <a:pt x="1772" y="24"/>
                    <a:pt x="1773" y="25"/>
                  </a:cubicBezTo>
                  <a:cubicBezTo>
                    <a:pt x="1773" y="26"/>
                    <a:pt x="1769" y="26"/>
                    <a:pt x="1768" y="27"/>
                  </a:cubicBezTo>
                  <a:cubicBezTo>
                    <a:pt x="1768" y="28"/>
                    <a:pt x="1772" y="29"/>
                    <a:pt x="1772" y="29"/>
                  </a:cubicBezTo>
                  <a:cubicBezTo>
                    <a:pt x="1773" y="29"/>
                    <a:pt x="1776" y="28"/>
                    <a:pt x="1776" y="27"/>
                  </a:cubicBezTo>
                  <a:close/>
                  <a:moveTo>
                    <a:pt x="1855" y="24"/>
                  </a:moveTo>
                  <a:cubicBezTo>
                    <a:pt x="1855" y="24"/>
                    <a:pt x="1852" y="23"/>
                    <a:pt x="1851" y="22"/>
                  </a:cubicBezTo>
                  <a:cubicBezTo>
                    <a:pt x="1853" y="21"/>
                    <a:pt x="1854" y="21"/>
                    <a:pt x="1855" y="20"/>
                  </a:cubicBezTo>
                  <a:cubicBezTo>
                    <a:pt x="1857" y="20"/>
                    <a:pt x="1858" y="22"/>
                    <a:pt x="1859" y="22"/>
                  </a:cubicBezTo>
                  <a:cubicBezTo>
                    <a:pt x="1861" y="22"/>
                    <a:pt x="1862" y="20"/>
                    <a:pt x="1863" y="20"/>
                  </a:cubicBezTo>
                  <a:cubicBezTo>
                    <a:pt x="1862" y="20"/>
                    <a:pt x="1861" y="18"/>
                    <a:pt x="1860" y="18"/>
                  </a:cubicBezTo>
                  <a:cubicBezTo>
                    <a:pt x="1858" y="18"/>
                    <a:pt x="1857" y="20"/>
                    <a:pt x="1855" y="20"/>
                  </a:cubicBezTo>
                  <a:cubicBezTo>
                    <a:pt x="1854" y="20"/>
                    <a:pt x="1853" y="18"/>
                    <a:pt x="1852" y="18"/>
                  </a:cubicBezTo>
                  <a:cubicBezTo>
                    <a:pt x="1850" y="18"/>
                    <a:pt x="1849" y="20"/>
                    <a:pt x="1848" y="20"/>
                  </a:cubicBezTo>
                  <a:cubicBezTo>
                    <a:pt x="1847" y="20"/>
                    <a:pt x="1845" y="18"/>
                    <a:pt x="1844" y="18"/>
                  </a:cubicBezTo>
                  <a:cubicBezTo>
                    <a:pt x="1843" y="18"/>
                    <a:pt x="1841" y="20"/>
                    <a:pt x="1840" y="20"/>
                  </a:cubicBezTo>
                  <a:cubicBezTo>
                    <a:pt x="1841" y="20"/>
                    <a:pt x="1842" y="22"/>
                    <a:pt x="1844" y="22"/>
                  </a:cubicBezTo>
                  <a:cubicBezTo>
                    <a:pt x="1845" y="22"/>
                    <a:pt x="1847" y="20"/>
                    <a:pt x="1848" y="20"/>
                  </a:cubicBezTo>
                  <a:cubicBezTo>
                    <a:pt x="1849" y="20"/>
                    <a:pt x="1850" y="22"/>
                    <a:pt x="1851" y="22"/>
                  </a:cubicBezTo>
                  <a:cubicBezTo>
                    <a:pt x="1851" y="23"/>
                    <a:pt x="1847" y="24"/>
                    <a:pt x="1847" y="24"/>
                  </a:cubicBezTo>
                  <a:cubicBezTo>
                    <a:pt x="1847" y="25"/>
                    <a:pt x="1851" y="26"/>
                    <a:pt x="1851" y="26"/>
                  </a:cubicBezTo>
                  <a:cubicBezTo>
                    <a:pt x="1851" y="26"/>
                    <a:pt x="1855" y="25"/>
                    <a:pt x="1855" y="24"/>
                  </a:cubicBezTo>
                  <a:close/>
                  <a:moveTo>
                    <a:pt x="1917" y="43"/>
                  </a:moveTo>
                  <a:cubicBezTo>
                    <a:pt x="1918" y="42"/>
                    <a:pt x="1919" y="42"/>
                    <a:pt x="1921" y="41"/>
                  </a:cubicBezTo>
                  <a:cubicBezTo>
                    <a:pt x="1923" y="39"/>
                    <a:pt x="1926" y="38"/>
                    <a:pt x="1929" y="37"/>
                  </a:cubicBezTo>
                  <a:cubicBezTo>
                    <a:pt x="1930" y="36"/>
                    <a:pt x="1932" y="35"/>
                    <a:pt x="1933" y="35"/>
                  </a:cubicBezTo>
                  <a:cubicBezTo>
                    <a:pt x="1933" y="34"/>
                    <a:pt x="1929" y="33"/>
                    <a:pt x="1929" y="32"/>
                  </a:cubicBezTo>
                  <a:cubicBezTo>
                    <a:pt x="1929" y="32"/>
                    <a:pt x="1933" y="31"/>
                    <a:pt x="1933" y="30"/>
                  </a:cubicBezTo>
                  <a:cubicBezTo>
                    <a:pt x="1934" y="30"/>
                    <a:pt x="1937" y="29"/>
                    <a:pt x="1937" y="28"/>
                  </a:cubicBezTo>
                  <a:cubicBezTo>
                    <a:pt x="1938" y="28"/>
                    <a:pt x="1934" y="26"/>
                    <a:pt x="1934" y="26"/>
                  </a:cubicBezTo>
                  <a:cubicBezTo>
                    <a:pt x="1934" y="25"/>
                    <a:pt x="1937" y="24"/>
                    <a:pt x="1938" y="24"/>
                  </a:cubicBezTo>
                  <a:cubicBezTo>
                    <a:pt x="1936" y="24"/>
                    <a:pt x="1935" y="22"/>
                    <a:pt x="1934" y="22"/>
                  </a:cubicBezTo>
                  <a:cubicBezTo>
                    <a:pt x="1934" y="22"/>
                    <a:pt x="1930" y="23"/>
                    <a:pt x="1930" y="24"/>
                  </a:cubicBezTo>
                  <a:cubicBezTo>
                    <a:pt x="1930" y="24"/>
                    <a:pt x="1934" y="26"/>
                    <a:pt x="1934" y="26"/>
                  </a:cubicBezTo>
                  <a:cubicBezTo>
                    <a:pt x="1933" y="27"/>
                    <a:pt x="1931" y="27"/>
                    <a:pt x="1929" y="28"/>
                  </a:cubicBezTo>
                  <a:cubicBezTo>
                    <a:pt x="1928" y="28"/>
                    <a:pt x="1926" y="29"/>
                    <a:pt x="1925" y="30"/>
                  </a:cubicBezTo>
                  <a:cubicBezTo>
                    <a:pt x="1925" y="30"/>
                    <a:pt x="1929" y="32"/>
                    <a:pt x="1929" y="32"/>
                  </a:cubicBezTo>
                  <a:cubicBezTo>
                    <a:pt x="1929" y="33"/>
                    <a:pt x="1926" y="34"/>
                    <a:pt x="1925" y="34"/>
                  </a:cubicBezTo>
                  <a:cubicBezTo>
                    <a:pt x="1924" y="35"/>
                    <a:pt x="1922" y="37"/>
                    <a:pt x="1921" y="37"/>
                  </a:cubicBezTo>
                  <a:cubicBezTo>
                    <a:pt x="1920" y="37"/>
                    <a:pt x="1918" y="34"/>
                    <a:pt x="1917" y="34"/>
                  </a:cubicBezTo>
                  <a:cubicBezTo>
                    <a:pt x="1916" y="35"/>
                    <a:pt x="1914" y="36"/>
                    <a:pt x="1913" y="36"/>
                  </a:cubicBezTo>
                  <a:cubicBezTo>
                    <a:pt x="1909" y="38"/>
                    <a:pt x="1909" y="38"/>
                    <a:pt x="1909" y="38"/>
                  </a:cubicBezTo>
                  <a:lnTo>
                    <a:pt x="1917" y="43"/>
                  </a:lnTo>
                  <a:close/>
                  <a:moveTo>
                    <a:pt x="1906" y="28"/>
                  </a:moveTo>
                  <a:cubicBezTo>
                    <a:pt x="1907" y="28"/>
                    <a:pt x="1909" y="30"/>
                    <a:pt x="1910" y="30"/>
                  </a:cubicBezTo>
                  <a:cubicBezTo>
                    <a:pt x="1910" y="30"/>
                    <a:pt x="1914" y="28"/>
                    <a:pt x="1914" y="28"/>
                  </a:cubicBezTo>
                  <a:cubicBezTo>
                    <a:pt x="1914" y="27"/>
                    <a:pt x="1911" y="26"/>
                    <a:pt x="1910" y="25"/>
                  </a:cubicBezTo>
                  <a:cubicBezTo>
                    <a:pt x="1909" y="25"/>
                    <a:pt x="1907" y="23"/>
                    <a:pt x="1906" y="23"/>
                  </a:cubicBezTo>
                  <a:cubicBezTo>
                    <a:pt x="1905" y="23"/>
                    <a:pt x="1903" y="25"/>
                    <a:pt x="1902" y="25"/>
                  </a:cubicBezTo>
                  <a:cubicBezTo>
                    <a:pt x="1901" y="25"/>
                    <a:pt x="1899" y="23"/>
                    <a:pt x="1898" y="23"/>
                  </a:cubicBezTo>
                  <a:cubicBezTo>
                    <a:pt x="1898" y="23"/>
                    <a:pt x="1894" y="25"/>
                    <a:pt x="1894" y="25"/>
                  </a:cubicBezTo>
                  <a:cubicBezTo>
                    <a:pt x="1894" y="25"/>
                    <a:pt x="1898" y="27"/>
                    <a:pt x="1898" y="27"/>
                  </a:cubicBezTo>
                  <a:cubicBezTo>
                    <a:pt x="1899" y="27"/>
                    <a:pt x="1901" y="25"/>
                    <a:pt x="1902" y="25"/>
                  </a:cubicBezTo>
                  <a:cubicBezTo>
                    <a:pt x="1904" y="26"/>
                    <a:pt x="1905" y="27"/>
                    <a:pt x="1906" y="28"/>
                  </a:cubicBezTo>
                  <a:close/>
                  <a:moveTo>
                    <a:pt x="2078" y="39"/>
                  </a:moveTo>
                  <a:cubicBezTo>
                    <a:pt x="2077" y="40"/>
                    <a:pt x="2075" y="37"/>
                    <a:pt x="2074" y="37"/>
                  </a:cubicBezTo>
                  <a:cubicBezTo>
                    <a:pt x="2074" y="37"/>
                    <a:pt x="2070" y="39"/>
                    <a:pt x="2070" y="39"/>
                  </a:cubicBezTo>
                  <a:cubicBezTo>
                    <a:pt x="2070" y="40"/>
                    <a:pt x="2073" y="42"/>
                    <a:pt x="2074" y="42"/>
                  </a:cubicBezTo>
                  <a:cubicBezTo>
                    <a:pt x="2075" y="42"/>
                    <a:pt x="2077" y="39"/>
                    <a:pt x="2078" y="39"/>
                  </a:cubicBezTo>
                  <a:cubicBezTo>
                    <a:pt x="2079" y="40"/>
                    <a:pt x="2081" y="42"/>
                    <a:pt x="2082" y="42"/>
                  </a:cubicBezTo>
                  <a:cubicBezTo>
                    <a:pt x="2083" y="41"/>
                    <a:pt x="2085" y="40"/>
                    <a:pt x="2086" y="40"/>
                  </a:cubicBezTo>
                  <a:cubicBezTo>
                    <a:pt x="2086" y="39"/>
                    <a:pt x="2090" y="38"/>
                    <a:pt x="2090" y="38"/>
                  </a:cubicBezTo>
                  <a:cubicBezTo>
                    <a:pt x="2090" y="37"/>
                    <a:pt x="2086" y="36"/>
                    <a:pt x="2086" y="35"/>
                  </a:cubicBezTo>
                  <a:cubicBezTo>
                    <a:pt x="2085" y="35"/>
                    <a:pt x="2084" y="33"/>
                    <a:pt x="2082" y="33"/>
                  </a:cubicBezTo>
                  <a:cubicBezTo>
                    <a:pt x="2082" y="33"/>
                    <a:pt x="2078" y="35"/>
                    <a:pt x="2078" y="35"/>
                  </a:cubicBezTo>
                  <a:cubicBezTo>
                    <a:pt x="2078" y="36"/>
                    <a:pt x="2082" y="37"/>
                    <a:pt x="2082" y="37"/>
                  </a:cubicBezTo>
                  <a:cubicBezTo>
                    <a:pt x="2081" y="38"/>
                    <a:pt x="2079" y="39"/>
                    <a:pt x="2078" y="39"/>
                  </a:cubicBezTo>
                  <a:close/>
                  <a:moveTo>
                    <a:pt x="2059" y="24"/>
                  </a:moveTo>
                  <a:cubicBezTo>
                    <a:pt x="2060" y="25"/>
                    <a:pt x="2056" y="25"/>
                    <a:pt x="2055" y="26"/>
                  </a:cubicBezTo>
                  <a:cubicBezTo>
                    <a:pt x="2055" y="26"/>
                    <a:pt x="2059" y="28"/>
                    <a:pt x="2059" y="28"/>
                  </a:cubicBezTo>
                  <a:cubicBezTo>
                    <a:pt x="2060" y="28"/>
                    <a:pt x="2062" y="26"/>
                    <a:pt x="2063" y="26"/>
                  </a:cubicBezTo>
                  <a:cubicBezTo>
                    <a:pt x="2063" y="26"/>
                    <a:pt x="2059" y="24"/>
                    <a:pt x="2059" y="24"/>
                  </a:cubicBezTo>
                  <a:cubicBezTo>
                    <a:pt x="2059" y="24"/>
                    <a:pt x="2063" y="22"/>
                    <a:pt x="2064" y="22"/>
                  </a:cubicBezTo>
                  <a:cubicBezTo>
                    <a:pt x="2064" y="22"/>
                    <a:pt x="2066" y="24"/>
                    <a:pt x="2067" y="24"/>
                  </a:cubicBezTo>
                  <a:cubicBezTo>
                    <a:pt x="2069" y="24"/>
                    <a:pt x="2070" y="22"/>
                    <a:pt x="2071" y="22"/>
                  </a:cubicBezTo>
                  <a:cubicBezTo>
                    <a:pt x="2073" y="22"/>
                    <a:pt x="2074" y="24"/>
                    <a:pt x="2075" y="24"/>
                  </a:cubicBezTo>
                  <a:cubicBezTo>
                    <a:pt x="2075" y="24"/>
                    <a:pt x="2079" y="22"/>
                    <a:pt x="2079" y="22"/>
                  </a:cubicBezTo>
                  <a:cubicBezTo>
                    <a:pt x="2079" y="22"/>
                    <a:pt x="2075" y="20"/>
                    <a:pt x="2075" y="20"/>
                  </a:cubicBezTo>
                  <a:cubicBezTo>
                    <a:pt x="2074" y="20"/>
                    <a:pt x="2073" y="21"/>
                    <a:pt x="2071" y="22"/>
                  </a:cubicBezTo>
                  <a:cubicBezTo>
                    <a:pt x="2070" y="21"/>
                    <a:pt x="2069" y="20"/>
                    <a:pt x="2068" y="20"/>
                  </a:cubicBezTo>
                  <a:cubicBezTo>
                    <a:pt x="2066" y="19"/>
                    <a:pt x="2065" y="18"/>
                    <a:pt x="2064" y="17"/>
                  </a:cubicBezTo>
                  <a:cubicBezTo>
                    <a:pt x="2063" y="17"/>
                    <a:pt x="2061" y="20"/>
                    <a:pt x="2060" y="20"/>
                  </a:cubicBezTo>
                  <a:cubicBezTo>
                    <a:pt x="2059" y="20"/>
                    <a:pt x="2057" y="17"/>
                    <a:pt x="2056" y="17"/>
                  </a:cubicBezTo>
                  <a:cubicBezTo>
                    <a:pt x="2055" y="18"/>
                    <a:pt x="2053" y="19"/>
                    <a:pt x="2052" y="19"/>
                  </a:cubicBezTo>
                  <a:cubicBezTo>
                    <a:pt x="2051" y="20"/>
                    <a:pt x="2048" y="21"/>
                    <a:pt x="2048" y="22"/>
                  </a:cubicBezTo>
                  <a:cubicBezTo>
                    <a:pt x="2048" y="22"/>
                    <a:pt x="2051" y="23"/>
                    <a:pt x="2052" y="24"/>
                  </a:cubicBezTo>
                  <a:cubicBezTo>
                    <a:pt x="2051" y="23"/>
                    <a:pt x="2056" y="22"/>
                    <a:pt x="2056" y="22"/>
                  </a:cubicBezTo>
                  <a:cubicBezTo>
                    <a:pt x="2056" y="22"/>
                    <a:pt x="2059" y="23"/>
                    <a:pt x="2059" y="24"/>
                  </a:cubicBezTo>
                  <a:close/>
                  <a:moveTo>
                    <a:pt x="2121" y="42"/>
                  </a:moveTo>
                  <a:cubicBezTo>
                    <a:pt x="2122" y="42"/>
                    <a:pt x="2124" y="41"/>
                    <a:pt x="2125" y="40"/>
                  </a:cubicBezTo>
                  <a:cubicBezTo>
                    <a:pt x="2126" y="40"/>
                    <a:pt x="2129" y="39"/>
                    <a:pt x="2129" y="38"/>
                  </a:cubicBezTo>
                  <a:cubicBezTo>
                    <a:pt x="2129" y="38"/>
                    <a:pt x="2126" y="36"/>
                    <a:pt x="2125" y="36"/>
                  </a:cubicBezTo>
                  <a:cubicBezTo>
                    <a:pt x="2125" y="36"/>
                    <a:pt x="2122" y="38"/>
                    <a:pt x="2121" y="38"/>
                  </a:cubicBezTo>
                  <a:cubicBezTo>
                    <a:pt x="2120" y="39"/>
                    <a:pt x="2118" y="40"/>
                    <a:pt x="2117" y="40"/>
                  </a:cubicBezTo>
                  <a:cubicBezTo>
                    <a:pt x="2116" y="40"/>
                    <a:pt x="2114" y="38"/>
                    <a:pt x="2113" y="38"/>
                  </a:cubicBezTo>
                  <a:cubicBezTo>
                    <a:pt x="2113" y="38"/>
                    <a:pt x="2109" y="40"/>
                    <a:pt x="2109" y="40"/>
                  </a:cubicBezTo>
                  <a:cubicBezTo>
                    <a:pt x="2109" y="40"/>
                    <a:pt x="2113" y="42"/>
                    <a:pt x="2113" y="42"/>
                  </a:cubicBezTo>
                  <a:cubicBezTo>
                    <a:pt x="2114" y="42"/>
                    <a:pt x="2116" y="40"/>
                    <a:pt x="2117" y="40"/>
                  </a:cubicBezTo>
                  <a:cubicBezTo>
                    <a:pt x="2118" y="40"/>
                    <a:pt x="2120" y="43"/>
                    <a:pt x="2121" y="42"/>
                  </a:cubicBezTo>
                  <a:close/>
                  <a:moveTo>
                    <a:pt x="2106" y="29"/>
                  </a:moveTo>
                  <a:cubicBezTo>
                    <a:pt x="2107" y="29"/>
                    <a:pt x="2110" y="27"/>
                    <a:pt x="2110" y="27"/>
                  </a:cubicBezTo>
                  <a:cubicBezTo>
                    <a:pt x="2110" y="27"/>
                    <a:pt x="2107" y="25"/>
                    <a:pt x="2107" y="25"/>
                  </a:cubicBezTo>
                  <a:cubicBezTo>
                    <a:pt x="2105" y="25"/>
                    <a:pt x="2104" y="27"/>
                    <a:pt x="2102" y="27"/>
                  </a:cubicBezTo>
                  <a:cubicBezTo>
                    <a:pt x="2101" y="27"/>
                    <a:pt x="2100" y="25"/>
                    <a:pt x="2099" y="25"/>
                  </a:cubicBezTo>
                  <a:cubicBezTo>
                    <a:pt x="2097" y="25"/>
                    <a:pt x="2096" y="22"/>
                    <a:pt x="2095" y="22"/>
                  </a:cubicBezTo>
                  <a:cubicBezTo>
                    <a:pt x="2095" y="22"/>
                    <a:pt x="2091" y="24"/>
                    <a:pt x="2091" y="25"/>
                  </a:cubicBezTo>
                  <a:cubicBezTo>
                    <a:pt x="2091" y="25"/>
                    <a:pt x="2094" y="26"/>
                    <a:pt x="2095" y="27"/>
                  </a:cubicBezTo>
                  <a:cubicBezTo>
                    <a:pt x="2095" y="27"/>
                    <a:pt x="2097" y="29"/>
                    <a:pt x="2098" y="29"/>
                  </a:cubicBezTo>
                  <a:cubicBezTo>
                    <a:pt x="2099" y="29"/>
                    <a:pt x="2102" y="27"/>
                    <a:pt x="2102" y="27"/>
                  </a:cubicBezTo>
                  <a:cubicBezTo>
                    <a:pt x="2104" y="27"/>
                    <a:pt x="2105" y="29"/>
                    <a:pt x="2106" y="29"/>
                  </a:cubicBezTo>
                  <a:close/>
                  <a:moveTo>
                    <a:pt x="2161" y="35"/>
                  </a:moveTo>
                  <a:cubicBezTo>
                    <a:pt x="2153" y="30"/>
                    <a:pt x="2153" y="30"/>
                    <a:pt x="2153" y="30"/>
                  </a:cubicBezTo>
                  <a:cubicBezTo>
                    <a:pt x="2153" y="31"/>
                    <a:pt x="2149" y="31"/>
                    <a:pt x="2149" y="32"/>
                  </a:cubicBezTo>
                  <a:cubicBezTo>
                    <a:pt x="2149" y="33"/>
                    <a:pt x="2152" y="34"/>
                    <a:pt x="2153" y="34"/>
                  </a:cubicBezTo>
                  <a:cubicBezTo>
                    <a:pt x="2154" y="35"/>
                    <a:pt x="2156" y="36"/>
                    <a:pt x="2157" y="37"/>
                  </a:cubicBezTo>
                  <a:cubicBezTo>
                    <a:pt x="2157" y="37"/>
                    <a:pt x="2160" y="39"/>
                    <a:pt x="2160" y="39"/>
                  </a:cubicBezTo>
                  <a:cubicBezTo>
                    <a:pt x="2162" y="39"/>
                    <a:pt x="2163" y="37"/>
                    <a:pt x="2164" y="37"/>
                  </a:cubicBezTo>
                  <a:lnTo>
                    <a:pt x="2161" y="35"/>
                  </a:lnTo>
                  <a:close/>
                  <a:moveTo>
                    <a:pt x="2142" y="23"/>
                  </a:moveTo>
                  <a:cubicBezTo>
                    <a:pt x="2143" y="23"/>
                    <a:pt x="2145" y="26"/>
                    <a:pt x="2146" y="26"/>
                  </a:cubicBezTo>
                  <a:cubicBezTo>
                    <a:pt x="2146" y="25"/>
                    <a:pt x="2150" y="24"/>
                    <a:pt x="2150" y="23"/>
                  </a:cubicBezTo>
                  <a:cubicBezTo>
                    <a:pt x="2150" y="23"/>
                    <a:pt x="2147" y="21"/>
                    <a:pt x="2146" y="21"/>
                  </a:cubicBezTo>
                  <a:cubicBezTo>
                    <a:pt x="2145" y="21"/>
                    <a:pt x="2143" y="19"/>
                    <a:pt x="2142" y="19"/>
                  </a:cubicBezTo>
                  <a:cubicBezTo>
                    <a:pt x="2142" y="19"/>
                    <a:pt x="2139" y="21"/>
                    <a:pt x="2138" y="21"/>
                  </a:cubicBezTo>
                  <a:cubicBezTo>
                    <a:pt x="2138" y="21"/>
                    <a:pt x="2134" y="23"/>
                    <a:pt x="2134" y="23"/>
                  </a:cubicBezTo>
                  <a:cubicBezTo>
                    <a:pt x="2134" y="24"/>
                    <a:pt x="2138" y="25"/>
                    <a:pt x="2138" y="25"/>
                  </a:cubicBezTo>
                  <a:cubicBezTo>
                    <a:pt x="2139" y="25"/>
                    <a:pt x="2141" y="23"/>
                    <a:pt x="2142" y="23"/>
                  </a:cubicBezTo>
                  <a:close/>
                  <a:moveTo>
                    <a:pt x="2179" y="46"/>
                  </a:moveTo>
                  <a:cubicBezTo>
                    <a:pt x="2180" y="46"/>
                    <a:pt x="2183" y="44"/>
                    <a:pt x="2184" y="44"/>
                  </a:cubicBezTo>
                  <a:cubicBezTo>
                    <a:pt x="2188" y="42"/>
                    <a:pt x="2188" y="42"/>
                    <a:pt x="2188" y="42"/>
                  </a:cubicBezTo>
                  <a:cubicBezTo>
                    <a:pt x="2189" y="41"/>
                    <a:pt x="2190" y="40"/>
                    <a:pt x="2192" y="39"/>
                  </a:cubicBezTo>
                  <a:cubicBezTo>
                    <a:pt x="2192" y="39"/>
                    <a:pt x="2196" y="38"/>
                    <a:pt x="2196" y="37"/>
                  </a:cubicBezTo>
                  <a:cubicBezTo>
                    <a:pt x="2196" y="37"/>
                    <a:pt x="2192" y="36"/>
                    <a:pt x="2192" y="35"/>
                  </a:cubicBezTo>
                  <a:cubicBezTo>
                    <a:pt x="2189" y="37"/>
                    <a:pt x="2187" y="38"/>
                    <a:pt x="2184" y="39"/>
                  </a:cubicBezTo>
                  <a:cubicBezTo>
                    <a:pt x="2181" y="41"/>
                    <a:pt x="2178" y="42"/>
                    <a:pt x="2176" y="44"/>
                  </a:cubicBezTo>
                  <a:cubicBezTo>
                    <a:pt x="2177" y="44"/>
                    <a:pt x="2178" y="46"/>
                    <a:pt x="2179" y="46"/>
                  </a:cubicBezTo>
                  <a:close/>
                  <a:moveTo>
                    <a:pt x="2193" y="26"/>
                  </a:moveTo>
                  <a:cubicBezTo>
                    <a:pt x="2193" y="26"/>
                    <a:pt x="2189" y="28"/>
                    <a:pt x="2189" y="29"/>
                  </a:cubicBezTo>
                  <a:cubicBezTo>
                    <a:pt x="2189" y="29"/>
                    <a:pt x="2192" y="31"/>
                    <a:pt x="2192" y="31"/>
                  </a:cubicBezTo>
                  <a:cubicBezTo>
                    <a:pt x="2193" y="31"/>
                    <a:pt x="2196" y="33"/>
                    <a:pt x="2196" y="33"/>
                  </a:cubicBezTo>
                  <a:cubicBezTo>
                    <a:pt x="2197" y="33"/>
                    <a:pt x="2200" y="31"/>
                    <a:pt x="2200" y="31"/>
                  </a:cubicBezTo>
                  <a:cubicBezTo>
                    <a:pt x="2202" y="30"/>
                    <a:pt x="2203" y="30"/>
                    <a:pt x="2204" y="29"/>
                  </a:cubicBezTo>
                  <a:cubicBezTo>
                    <a:pt x="2205" y="28"/>
                    <a:pt x="2208" y="27"/>
                    <a:pt x="2208" y="27"/>
                  </a:cubicBezTo>
                  <a:cubicBezTo>
                    <a:pt x="2209" y="26"/>
                    <a:pt x="2205" y="25"/>
                    <a:pt x="2205" y="24"/>
                  </a:cubicBezTo>
                  <a:cubicBezTo>
                    <a:pt x="2205" y="24"/>
                    <a:pt x="2201" y="26"/>
                    <a:pt x="2201" y="27"/>
                  </a:cubicBezTo>
                  <a:cubicBezTo>
                    <a:pt x="2197" y="29"/>
                    <a:pt x="2197" y="29"/>
                    <a:pt x="2197" y="29"/>
                  </a:cubicBezTo>
                  <a:cubicBezTo>
                    <a:pt x="2195" y="29"/>
                    <a:pt x="2194" y="26"/>
                    <a:pt x="2193" y="26"/>
                  </a:cubicBezTo>
                  <a:close/>
                  <a:moveTo>
                    <a:pt x="2209" y="22"/>
                  </a:moveTo>
                  <a:cubicBezTo>
                    <a:pt x="2209" y="23"/>
                    <a:pt x="2212" y="25"/>
                    <a:pt x="2213" y="25"/>
                  </a:cubicBezTo>
                  <a:cubicBezTo>
                    <a:pt x="2214" y="25"/>
                    <a:pt x="2215" y="23"/>
                    <a:pt x="2217" y="23"/>
                  </a:cubicBezTo>
                  <a:cubicBezTo>
                    <a:pt x="2220" y="25"/>
                    <a:pt x="2220" y="25"/>
                    <a:pt x="2220" y="25"/>
                  </a:cubicBezTo>
                  <a:cubicBezTo>
                    <a:pt x="2225" y="23"/>
                    <a:pt x="2225" y="23"/>
                    <a:pt x="2225" y="23"/>
                  </a:cubicBezTo>
                  <a:cubicBezTo>
                    <a:pt x="2225" y="22"/>
                    <a:pt x="2228" y="21"/>
                    <a:pt x="2229" y="21"/>
                  </a:cubicBezTo>
                  <a:cubicBezTo>
                    <a:pt x="2229" y="21"/>
                    <a:pt x="2232" y="23"/>
                    <a:pt x="2232" y="23"/>
                  </a:cubicBezTo>
                  <a:cubicBezTo>
                    <a:pt x="2234" y="24"/>
                    <a:pt x="2235" y="24"/>
                    <a:pt x="2236" y="25"/>
                  </a:cubicBezTo>
                  <a:cubicBezTo>
                    <a:pt x="2237" y="25"/>
                    <a:pt x="2239" y="27"/>
                    <a:pt x="2240" y="27"/>
                  </a:cubicBezTo>
                  <a:cubicBezTo>
                    <a:pt x="2240" y="27"/>
                    <a:pt x="2243" y="25"/>
                    <a:pt x="2244" y="25"/>
                  </a:cubicBezTo>
                  <a:cubicBezTo>
                    <a:pt x="2245" y="25"/>
                    <a:pt x="2247" y="24"/>
                    <a:pt x="2248" y="23"/>
                  </a:cubicBezTo>
                  <a:cubicBezTo>
                    <a:pt x="2256" y="19"/>
                    <a:pt x="2256" y="19"/>
                    <a:pt x="2256" y="19"/>
                  </a:cubicBezTo>
                  <a:cubicBezTo>
                    <a:pt x="2257" y="18"/>
                    <a:pt x="2260" y="18"/>
                    <a:pt x="2260" y="17"/>
                  </a:cubicBezTo>
                  <a:cubicBezTo>
                    <a:pt x="2260" y="17"/>
                    <a:pt x="2257" y="15"/>
                    <a:pt x="2257" y="15"/>
                  </a:cubicBezTo>
                  <a:cubicBezTo>
                    <a:pt x="2256" y="15"/>
                    <a:pt x="2253" y="16"/>
                    <a:pt x="2252" y="17"/>
                  </a:cubicBezTo>
                  <a:cubicBezTo>
                    <a:pt x="2244" y="21"/>
                    <a:pt x="2244" y="21"/>
                    <a:pt x="2244" y="21"/>
                  </a:cubicBezTo>
                  <a:cubicBezTo>
                    <a:pt x="2243" y="21"/>
                    <a:pt x="2242" y="19"/>
                    <a:pt x="2241" y="19"/>
                  </a:cubicBezTo>
                  <a:cubicBezTo>
                    <a:pt x="2239" y="19"/>
                    <a:pt x="2237" y="21"/>
                    <a:pt x="2236" y="21"/>
                  </a:cubicBezTo>
                  <a:cubicBezTo>
                    <a:pt x="2235" y="21"/>
                    <a:pt x="2234" y="19"/>
                    <a:pt x="2233" y="18"/>
                  </a:cubicBezTo>
                  <a:cubicBezTo>
                    <a:pt x="2231" y="18"/>
                    <a:pt x="2230" y="17"/>
                    <a:pt x="2229" y="16"/>
                  </a:cubicBezTo>
                  <a:cubicBezTo>
                    <a:pt x="2225" y="14"/>
                    <a:pt x="2225" y="14"/>
                    <a:pt x="2225" y="14"/>
                  </a:cubicBezTo>
                  <a:cubicBezTo>
                    <a:pt x="2221" y="16"/>
                    <a:pt x="2221" y="16"/>
                    <a:pt x="2221" y="16"/>
                  </a:cubicBezTo>
                  <a:cubicBezTo>
                    <a:pt x="2213" y="20"/>
                    <a:pt x="2213" y="20"/>
                    <a:pt x="2213" y="20"/>
                  </a:cubicBezTo>
                  <a:cubicBezTo>
                    <a:pt x="2213" y="21"/>
                    <a:pt x="2209" y="22"/>
                    <a:pt x="220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461963" y="5286376"/>
              <a:ext cx="77788" cy="34925"/>
            </a:xfrm>
            <a:custGeom>
              <a:avLst/>
              <a:gdLst>
                <a:gd name="T0" fmla="*/ 4 w 44"/>
                <a:gd name="T1" fmla="*/ 10 h 19"/>
                <a:gd name="T2" fmla="*/ 8 w 44"/>
                <a:gd name="T3" fmla="*/ 8 h 19"/>
                <a:gd name="T4" fmla="*/ 12 w 44"/>
                <a:gd name="T5" fmla="*/ 6 h 19"/>
                <a:gd name="T6" fmla="*/ 16 w 44"/>
                <a:gd name="T7" fmla="*/ 8 h 19"/>
                <a:gd name="T8" fmla="*/ 20 w 44"/>
                <a:gd name="T9" fmla="*/ 6 h 19"/>
                <a:gd name="T10" fmla="*/ 24 w 44"/>
                <a:gd name="T11" fmla="*/ 8 h 19"/>
                <a:gd name="T12" fmla="*/ 28 w 44"/>
                <a:gd name="T13" fmla="*/ 6 h 19"/>
                <a:gd name="T14" fmla="*/ 24 w 44"/>
                <a:gd name="T15" fmla="*/ 4 h 19"/>
                <a:gd name="T16" fmla="*/ 28 w 44"/>
                <a:gd name="T17" fmla="*/ 2 h 19"/>
                <a:gd name="T18" fmla="*/ 32 w 44"/>
                <a:gd name="T19" fmla="*/ 4 h 19"/>
                <a:gd name="T20" fmla="*/ 36 w 44"/>
                <a:gd name="T21" fmla="*/ 2 h 19"/>
                <a:gd name="T22" fmla="*/ 40 w 44"/>
                <a:gd name="T23" fmla="*/ 0 h 19"/>
                <a:gd name="T24" fmla="*/ 44 w 44"/>
                <a:gd name="T25" fmla="*/ 2 h 19"/>
                <a:gd name="T26" fmla="*/ 40 w 44"/>
                <a:gd name="T27" fmla="*/ 4 h 19"/>
                <a:gd name="T28" fmla="*/ 44 w 44"/>
                <a:gd name="T29" fmla="*/ 6 h 19"/>
                <a:gd name="T30" fmla="*/ 40 w 44"/>
                <a:gd name="T31" fmla="*/ 8 h 19"/>
                <a:gd name="T32" fmla="*/ 31 w 44"/>
                <a:gd name="T33" fmla="*/ 13 h 19"/>
                <a:gd name="T34" fmla="*/ 27 w 44"/>
                <a:gd name="T35" fmla="*/ 15 h 19"/>
                <a:gd name="T36" fmla="*/ 24 w 44"/>
                <a:gd name="T37" fmla="*/ 12 h 19"/>
                <a:gd name="T38" fmla="*/ 28 w 44"/>
                <a:gd name="T39" fmla="*/ 10 h 19"/>
                <a:gd name="T40" fmla="*/ 24 w 44"/>
                <a:gd name="T41" fmla="*/ 8 h 19"/>
                <a:gd name="T42" fmla="*/ 20 w 44"/>
                <a:gd name="T43" fmla="*/ 10 h 19"/>
                <a:gd name="T44" fmla="*/ 16 w 44"/>
                <a:gd name="T45" fmla="*/ 8 h 19"/>
                <a:gd name="T46" fmla="*/ 12 w 44"/>
                <a:gd name="T47" fmla="*/ 10 h 19"/>
                <a:gd name="T48" fmla="*/ 20 w 44"/>
                <a:gd name="T49" fmla="*/ 15 h 19"/>
                <a:gd name="T50" fmla="*/ 23 w 44"/>
                <a:gd name="T51" fmla="*/ 17 h 19"/>
                <a:gd name="T52" fmla="*/ 19 w 44"/>
                <a:gd name="T53" fmla="*/ 19 h 19"/>
                <a:gd name="T54" fmla="*/ 15 w 44"/>
                <a:gd name="T55" fmla="*/ 17 h 19"/>
                <a:gd name="T56" fmla="*/ 11 w 44"/>
                <a:gd name="T57" fmla="*/ 19 h 19"/>
                <a:gd name="T58" fmla="*/ 8 w 44"/>
                <a:gd name="T59" fmla="*/ 16 h 19"/>
                <a:gd name="T60" fmla="*/ 12 w 44"/>
                <a:gd name="T61" fmla="*/ 14 h 19"/>
                <a:gd name="T62" fmla="*/ 8 w 44"/>
                <a:gd name="T63" fmla="*/ 12 h 19"/>
                <a:gd name="T64" fmla="*/ 4 w 44"/>
                <a:gd name="T65" fmla="*/ 14 h 19"/>
                <a:gd name="T66" fmla="*/ 0 w 44"/>
                <a:gd name="T67" fmla="*/ 12 h 19"/>
                <a:gd name="T68" fmla="*/ 4 w 44"/>
                <a:gd name="T6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9">
                  <a:moveTo>
                    <a:pt x="4" y="10"/>
                  </a:moveTo>
                  <a:cubicBezTo>
                    <a:pt x="8" y="8"/>
                    <a:pt x="8" y="8"/>
                    <a:pt x="8" y="8"/>
                  </a:cubicBezTo>
                  <a:cubicBezTo>
                    <a:pt x="9" y="8"/>
                    <a:pt x="12" y="6"/>
                    <a:pt x="12" y="6"/>
                  </a:cubicBezTo>
                  <a:cubicBezTo>
                    <a:pt x="14" y="6"/>
                    <a:pt x="15" y="8"/>
                    <a:pt x="16" y="8"/>
                  </a:cubicBezTo>
                  <a:cubicBezTo>
                    <a:pt x="17" y="8"/>
                    <a:pt x="19" y="6"/>
                    <a:pt x="20" y="6"/>
                  </a:cubicBezTo>
                  <a:cubicBezTo>
                    <a:pt x="21" y="6"/>
                    <a:pt x="23" y="8"/>
                    <a:pt x="24" y="8"/>
                  </a:cubicBezTo>
                  <a:cubicBezTo>
                    <a:pt x="24" y="8"/>
                    <a:pt x="28" y="6"/>
                    <a:pt x="28" y="6"/>
                  </a:cubicBezTo>
                  <a:cubicBezTo>
                    <a:pt x="28" y="6"/>
                    <a:pt x="24" y="4"/>
                    <a:pt x="24" y="4"/>
                  </a:cubicBezTo>
                  <a:cubicBezTo>
                    <a:pt x="25" y="3"/>
                    <a:pt x="28" y="2"/>
                    <a:pt x="28" y="2"/>
                  </a:cubicBezTo>
                  <a:cubicBezTo>
                    <a:pt x="29" y="2"/>
                    <a:pt x="31" y="4"/>
                    <a:pt x="32" y="4"/>
                  </a:cubicBezTo>
                  <a:cubicBezTo>
                    <a:pt x="33" y="4"/>
                    <a:pt x="35" y="2"/>
                    <a:pt x="36" y="2"/>
                  </a:cubicBezTo>
                  <a:cubicBezTo>
                    <a:pt x="37" y="1"/>
                    <a:pt x="40" y="0"/>
                    <a:pt x="40" y="0"/>
                  </a:cubicBezTo>
                  <a:cubicBezTo>
                    <a:pt x="41" y="0"/>
                    <a:pt x="44" y="2"/>
                    <a:pt x="44" y="2"/>
                  </a:cubicBezTo>
                  <a:cubicBezTo>
                    <a:pt x="44" y="3"/>
                    <a:pt x="40" y="3"/>
                    <a:pt x="40" y="4"/>
                  </a:cubicBezTo>
                  <a:cubicBezTo>
                    <a:pt x="40" y="5"/>
                    <a:pt x="43" y="5"/>
                    <a:pt x="44" y="6"/>
                  </a:cubicBezTo>
                  <a:cubicBezTo>
                    <a:pt x="40" y="8"/>
                    <a:pt x="40" y="8"/>
                    <a:pt x="40" y="8"/>
                  </a:cubicBezTo>
                  <a:cubicBezTo>
                    <a:pt x="31" y="13"/>
                    <a:pt x="31" y="13"/>
                    <a:pt x="31" y="13"/>
                  </a:cubicBezTo>
                  <a:cubicBezTo>
                    <a:pt x="31" y="13"/>
                    <a:pt x="28" y="15"/>
                    <a:pt x="27" y="15"/>
                  </a:cubicBezTo>
                  <a:cubicBezTo>
                    <a:pt x="27" y="15"/>
                    <a:pt x="24" y="13"/>
                    <a:pt x="24" y="12"/>
                  </a:cubicBezTo>
                  <a:cubicBezTo>
                    <a:pt x="24" y="12"/>
                    <a:pt x="28" y="11"/>
                    <a:pt x="28" y="10"/>
                  </a:cubicBezTo>
                  <a:cubicBezTo>
                    <a:pt x="27" y="10"/>
                    <a:pt x="25" y="8"/>
                    <a:pt x="24" y="8"/>
                  </a:cubicBezTo>
                  <a:cubicBezTo>
                    <a:pt x="23" y="8"/>
                    <a:pt x="21" y="10"/>
                    <a:pt x="20" y="10"/>
                  </a:cubicBezTo>
                  <a:cubicBezTo>
                    <a:pt x="19" y="10"/>
                    <a:pt x="17" y="8"/>
                    <a:pt x="16" y="8"/>
                  </a:cubicBezTo>
                  <a:cubicBezTo>
                    <a:pt x="15" y="8"/>
                    <a:pt x="14" y="10"/>
                    <a:pt x="12" y="10"/>
                  </a:cubicBezTo>
                  <a:cubicBezTo>
                    <a:pt x="20" y="15"/>
                    <a:pt x="20" y="15"/>
                    <a:pt x="20" y="15"/>
                  </a:cubicBezTo>
                  <a:cubicBezTo>
                    <a:pt x="20" y="15"/>
                    <a:pt x="23" y="16"/>
                    <a:pt x="23" y="17"/>
                  </a:cubicBezTo>
                  <a:cubicBezTo>
                    <a:pt x="23" y="17"/>
                    <a:pt x="19" y="19"/>
                    <a:pt x="19" y="19"/>
                  </a:cubicBezTo>
                  <a:cubicBezTo>
                    <a:pt x="18" y="19"/>
                    <a:pt x="17" y="17"/>
                    <a:pt x="15" y="17"/>
                  </a:cubicBezTo>
                  <a:cubicBezTo>
                    <a:pt x="11" y="19"/>
                    <a:pt x="11" y="19"/>
                    <a:pt x="11" y="19"/>
                  </a:cubicBezTo>
                  <a:cubicBezTo>
                    <a:pt x="11" y="18"/>
                    <a:pt x="8" y="17"/>
                    <a:pt x="8" y="16"/>
                  </a:cubicBezTo>
                  <a:cubicBezTo>
                    <a:pt x="8" y="16"/>
                    <a:pt x="12" y="15"/>
                    <a:pt x="12" y="14"/>
                  </a:cubicBezTo>
                  <a:cubicBezTo>
                    <a:pt x="11" y="14"/>
                    <a:pt x="8" y="12"/>
                    <a:pt x="8" y="12"/>
                  </a:cubicBezTo>
                  <a:cubicBezTo>
                    <a:pt x="8" y="12"/>
                    <a:pt x="4" y="14"/>
                    <a:pt x="4" y="14"/>
                  </a:cubicBezTo>
                  <a:cubicBezTo>
                    <a:pt x="3" y="14"/>
                    <a:pt x="0" y="12"/>
                    <a:pt x="0" y="12"/>
                  </a:cubicBezTo>
                  <a:cubicBezTo>
                    <a:pt x="0" y="11"/>
                    <a:pt x="4" y="11"/>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2312988" y="5324476"/>
              <a:ext cx="36513" cy="23813"/>
            </a:xfrm>
            <a:custGeom>
              <a:avLst/>
              <a:gdLst>
                <a:gd name="T0" fmla="*/ 4 w 20"/>
                <a:gd name="T1" fmla="*/ 13 h 13"/>
                <a:gd name="T2" fmla="*/ 0 w 20"/>
                <a:gd name="T3" fmla="*/ 11 h 13"/>
                <a:gd name="T4" fmla="*/ 4 w 20"/>
                <a:gd name="T5" fmla="*/ 9 h 13"/>
                <a:gd name="T6" fmla="*/ 8 w 20"/>
                <a:gd name="T7" fmla="*/ 7 h 13"/>
                <a:gd name="T8" fmla="*/ 13 w 20"/>
                <a:gd name="T9" fmla="*/ 5 h 13"/>
                <a:gd name="T10" fmla="*/ 9 w 20"/>
                <a:gd name="T11" fmla="*/ 2 h 13"/>
                <a:gd name="T12" fmla="*/ 13 w 20"/>
                <a:gd name="T13" fmla="*/ 0 h 13"/>
                <a:gd name="T14" fmla="*/ 17 w 20"/>
                <a:gd name="T15" fmla="*/ 2 h 13"/>
                <a:gd name="T16" fmla="*/ 13 w 20"/>
                <a:gd name="T17" fmla="*/ 5 h 13"/>
                <a:gd name="T18" fmla="*/ 16 w 20"/>
                <a:gd name="T19" fmla="*/ 7 h 13"/>
                <a:gd name="T20" fmla="*/ 20 w 20"/>
                <a:gd name="T21" fmla="*/ 9 h 13"/>
                <a:gd name="T22" fmla="*/ 16 w 20"/>
                <a:gd name="T23" fmla="*/ 11 h 13"/>
                <a:gd name="T24" fmla="*/ 12 w 20"/>
                <a:gd name="T25" fmla="*/ 13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4" y="12"/>
                    <a:pt x="0" y="12"/>
                    <a:pt x="0" y="11"/>
                  </a:cubicBezTo>
                  <a:cubicBezTo>
                    <a:pt x="0" y="10"/>
                    <a:pt x="4" y="9"/>
                    <a:pt x="4" y="9"/>
                  </a:cubicBezTo>
                  <a:cubicBezTo>
                    <a:pt x="5" y="8"/>
                    <a:pt x="8" y="7"/>
                    <a:pt x="8" y="7"/>
                  </a:cubicBezTo>
                  <a:cubicBezTo>
                    <a:pt x="9" y="6"/>
                    <a:pt x="13" y="5"/>
                    <a:pt x="13" y="5"/>
                  </a:cubicBezTo>
                  <a:cubicBezTo>
                    <a:pt x="13" y="4"/>
                    <a:pt x="9" y="3"/>
                    <a:pt x="9" y="2"/>
                  </a:cubicBezTo>
                  <a:cubicBezTo>
                    <a:pt x="10" y="2"/>
                    <a:pt x="12" y="0"/>
                    <a:pt x="13" y="0"/>
                  </a:cubicBezTo>
                  <a:cubicBezTo>
                    <a:pt x="13" y="0"/>
                    <a:pt x="17" y="2"/>
                    <a:pt x="17" y="2"/>
                  </a:cubicBezTo>
                  <a:cubicBezTo>
                    <a:pt x="17" y="3"/>
                    <a:pt x="12" y="4"/>
                    <a:pt x="13" y="5"/>
                  </a:cubicBezTo>
                  <a:cubicBezTo>
                    <a:pt x="13" y="5"/>
                    <a:pt x="15" y="6"/>
                    <a:pt x="16" y="7"/>
                  </a:cubicBezTo>
                  <a:cubicBezTo>
                    <a:pt x="17" y="7"/>
                    <a:pt x="20" y="9"/>
                    <a:pt x="20" y="9"/>
                  </a:cubicBezTo>
                  <a:cubicBezTo>
                    <a:pt x="20" y="10"/>
                    <a:pt x="17" y="11"/>
                    <a:pt x="16" y="11"/>
                  </a:cubicBezTo>
                  <a:cubicBezTo>
                    <a:pt x="15" y="12"/>
                    <a:pt x="13" y="13"/>
                    <a:pt x="12" y="13"/>
                  </a:cubicBezTo>
                  <a:cubicBezTo>
                    <a:pt x="11" y="13"/>
                    <a:pt x="9" y="11"/>
                    <a:pt x="8" y="11"/>
                  </a:cubicBezTo>
                  <a:cubicBezTo>
                    <a:pt x="7" y="11"/>
                    <a:pt x="5" y="13"/>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1166813" y="5299076"/>
              <a:ext cx="36513" cy="26988"/>
            </a:xfrm>
            <a:custGeom>
              <a:avLst/>
              <a:gdLst>
                <a:gd name="T0" fmla="*/ 4 w 21"/>
                <a:gd name="T1" fmla="*/ 15 h 15"/>
                <a:gd name="T2" fmla="*/ 0 w 21"/>
                <a:gd name="T3" fmla="*/ 13 h 15"/>
                <a:gd name="T4" fmla="*/ 4 w 21"/>
                <a:gd name="T5" fmla="*/ 10 h 15"/>
                <a:gd name="T6" fmla="*/ 1 w 21"/>
                <a:gd name="T7" fmla="*/ 8 h 15"/>
                <a:gd name="T8" fmla="*/ 5 w 21"/>
                <a:gd name="T9" fmla="*/ 6 h 15"/>
                <a:gd name="T10" fmla="*/ 9 w 21"/>
                <a:gd name="T11" fmla="*/ 4 h 15"/>
                <a:gd name="T12" fmla="*/ 5 w 21"/>
                <a:gd name="T13" fmla="*/ 2 h 15"/>
                <a:gd name="T14" fmla="*/ 9 w 21"/>
                <a:gd name="T15" fmla="*/ 0 h 15"/>
                <a:gd name="T16" fmla="*/ 13 w 21"/>
                <a:gd name="T17" fmla="*/ 2 h 15"/>
                <a:gd name="T18" fmla="*/ 17 w 21"/>
                <a:gd name="T19" fmla="*/ 0 h 15"/>
                <a:gd name="T20" fmla="*/ 21 w 21"/>
                <a:gd name="T21" fmla="*/ 2 h 15"/>
                <a:gd name="T22" fmla="*/ 17 w 21"/>
                <a:gd name="T23" fmla="*/ 4 h 15"/>
                <a:gd name="T24" fmla="*/ 13 w 21"/>
                <a:gd name="T25" fmla="*/ 2 h 15"/>
                <a:gd name="T26" fmla="*/ 9 w 21"/>
                <a:gd name="T27" fmla="*/ 4 h 15"/>
                <a:gd name="T28" fmla="*/ 12 w 21"/>
                <a:gd name="T29" fmla="*/ 6 h 15"/>
                <a:gd name="T30" fmla="*/ 8 w 21"/>
                <a:gd name="T31" fmla="*/ 8 h 15"/>
                <a:gd name="T32" fmla="*/ 12 w 21"/>
                <a:gd name="T33" fmla="*/ 11 h 15"/>
                <a:gd name="T34" fmla="*/ 8 w 21"/>
                <a:gd name="T35" fmla="*/ 13 h 15"/>
                <a:gd name="T36" fmla="*/ 4 w 21"/>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
                  <a:moveTo>
                    <a:pt x="4" y="15"/>
                  </a:moveTo>
                  <a:cubicBezTo>
                    <a:pt x="4" y="14"/>
                    <a:pt x="0" y="13"/>
                    <a:pt x="0" y="13"/>
                  </a:cubicBezTo>
                  <a:cubicBezTo>
                    <a:pt x="0" y="12"/>
                    <a:pt x="4" y="11"/>
                    <a:pt x="4" y="10"/>
                  </a:cubicBezTo>
                  <a:cubicBezTo>
                    <a:pt x="4" y="10"/>
                    <a:pt x="0" y="9"/>
                    <a:pt x="1" y="8"/>
                  </a:cubicBezTo>
                  <a:cubicBezTo>
                    <a:pt x="1" y="8"/>
                    <a:pt x="4" y="6"/>
                    <a:pt x="5" y="6"/>
                  </a:cubicBezTo>
                  <a:cubicBezTo>
                    <a:pt x="5" y="6"/>
                    <a:pt x="9" y="4"/>
                    <a:pt x="9" y="4"/>
                  </a:cubicBezTo>
                  <a:cubicBezTo>
                    <a:pt x="9" y="4"/>
                    <a:pt x="5" y="2"/>
                    <a:pt x="5" y="2"/>
                  </a:cubicBezTo>
                  <a:cubicBezTo>
                    <a:pt x="5" y="1"/>
                    <a:pt x="8" y="0"/>
                    <a:pt x="9" y="0"/>
                  </a:cubicBezTo>
                  <a:cubicBezTo>
                    <a:pt x="10" y="0"/>
                    <a:pt x="12" y="2"/>
                    <a:pt x="13" y="2"/>
                  </a:cubicBezTo>
                  <a:cubicBezTo>
                    <a:pt x="14" y="2"/>
                    <a:pt x="15" y="0"/>
                    <a:pt x="17" y="0"/>
                  </a:cubicBezTo>
                  <a:cubicBezTo>
                    <a:pt x="17" y="1"/>
                    <a:pt x="21" y="1"/>
                    <a:pt x="21" y="2"/>
                  </a:cubicBezTo>
                  <a:cubicBezTo>
                    <a:pt x="21" y="2"/>
                    <a:pt x="17" y="4"/>
                    <a:pt x="17" y="4"/>
                  </a:cubicBezTo>
                  <a:cubicBezTo>
                    <a:pt x="16" y="4"/>
                    <a:pt x="13" y="2"/>
                    <a:pt x="13" y="2"/>
                  </a:cubicBezTo>
                  <a:cubicBezTo>
                    <a:pt x="12" y="2"/>
                    <a:pt x="9" y="3"/>
                    <a:pt x="9" y="4"/>
                  </a:cubicBezTo>
                  <a:cubicBezTo>
                    <a:pt x="9" y="5"/>
                    <a:pt x="13" y="6"/>
                    <a:pt x="12" y="6"/>
                  </a:cubicBezTo>
                  <a:cubicBezTo>
                    <a:pt x="12" y="7"/>
                    <a:pt x="9" y="8"/>
                    <a:pt x="8" y="8"/>
                  </a:cubicBezTo>
                  <a:cubicBezTo>
                    <a:pt x="8" y="9"/>
                    <a:pt x="12" y="10"/>
                    <a:pt x="12" y="11"/>
                  </a:cubicBezTo>
                  <a:cubicBezTo>
                    <a:pt x="12" y="11"/>
                    <a:pt x="8" y="12"/>
                    <a:pt x="8" y="13"/>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1630363" y="5318126"/>
              <a:ext cx="33338" cy="23813"/>
            </a:xfrm>
            <a:custGeom>
              <a:avLst/>
              <a:gdLst>
                <a:gd name="T0" fmla="*/ 0 w 19"/>
                <a:gd name="T1" fmla="*/ 9 h 13"/>
                <a:gd name="T2" fmla="*/ 4 w 19"/>
                <a:gd name="T3" fmla="*/ 7 h 13"/>
                <a:gd name="T4" fmla="*/ 0 w 19"/>
                <a:gd name="T5" fmla="*/ 4 h 13"/>
                <a:gd name="T6" fmla="*/ 4 w 19"/>
                <a:gd name="T7" fmla="*/ 2 h 13"/>
                <a:gd name="T8" fmla="*/ 8 w 19"/>
                <a:gd name="T9" fmla="*/ 0 h 13"/>
                <a:gd name="T10" fmla="*/ 12 w 19"/>
                <a:gd name="T11" fmla="*/ 2 h 13"/>
                <a:gd name="T12" fmla="*/ 8 w 19"/>
                <a:gd name="T13" fmla="*/ 5 h 13"/>
                <a:gd name="T14" fmla="*/ 4 w 19"/>
                <a:gd name="T15" fmla="*/ 7 h 13"/>
                <a:gd name="T16" fmla="*/ 8 w 19"/>
                <a:gd name="T17" fmla="*/ 9 h 13"/>
                <a:gd name="T18" fmla="*/ 11 w 19"/>
                <a:gd name="T19" fmla="*/ 11 h 13"/>
                <a:gd name="T20" fmla="*/ 15 w 19"/>
                <a:gd name="T21" fmla="*/ 9 h 13"/>
                <a:gd name="T22" fmla="*/ 19 w 19"/>
                <a:gd name="T23" fmla="*/ 11 h 13"/>
                <a:gd name="T24" fmla="*/ 15 w 19"/>
                <a:gd name="T25" fmla="*/ 13 h 13"/>
                <a:gd name="T26" fmla="*/ 11 w 19"/>
                <a:gd name="T27" fmla="*/ 11 h 13"/>
                <a:gd name="T28" fmla="*/ 7 w 19"/>
                <a:gd name="T29" fmla="*/ 13 h 13"/>
                <a:gd name="T30" fmla="*/ 4 w 19"/>
                <a:gd name="T31" fmla="*/ 11 h 13"/>
                <a:gd name="T32" fmla="*/ 0 w 19"/>
                <a:gd name="T3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0" y="9"/>
                  </a:moveTo>
                  <a:cubicBezTo>
                    <a:pt x="0" y="8"/>
                    <a:pt x="4" y="7"/>
                    <a:pt x="4" y="7"/>
                  </a:cubicBezTo>
                  <a:cubicBezTo>
                    <a:pt x="4" y="6"/>
                    <a:pt x="0" y="5"/>
                    <a:pt x="0" y="4"/>
                  </a:cubicBezTo>
                  <a:cubicBezTo>
                    <a:pt x="1" y="4"/>
                    <a:pt x="3" y="3"/>
                    <a:pt x="4" y="2"/>
                  </a:cubicBezTo>
                  <a:cubicBezTo>
                    <a:pt x="5" y="2"/>
                    <a:pt x="8" y="0"/>
                    <a:pt x="8" y="0"/>
                  </a:cubicBezTo>
                  <a:cubicBezTo>
                    <a:pt x="9" y="0"/>
                    <a:pt x="12" y="2"/>
                    <a:pt x="12" y="2"/>
                  </a:cubicBezTo>
                  <a:cubicBezTo>
                    <a:pt x="12" y="3"/>
                    <a:pt x="9" y="4"/>
                    <a:pt x="8" y="5"/>
                  </a:cubicBezTo>
                  <a:cubicBezTo>
                    <a:pt x="7" y="5"/>
                    <a:pt x="5" y="6"/>
                    <a:pt x="4" y="7"/>
                  </a:cubicBezTo>
                  <a:cubicBezTo>
                    <a:pt x="5" y="7"/>
                    <a:pt x="6" y="8"/>
                    <a:pt x="8" y="9"/>
                  </a:cubicBezTo>
                  <a:cubicBezTo>
                    <a:pt x="9" y="9"/>
                    <a:pt x="10" y="11"/>
                    <a:pt x="11" y="11"/>
                  </a:cubicBezTo>
                  <a:cubicBezTo>
                    <a:pt x="12" y="11"/>
                    <a:pt x="15" y="9"/>
                    <a:pt x="15" y="9"/>
                  </a:cubicBezTo>
                  <a:cubicBezTo>
                    <a:pt x="16" y="9"/>
                    <a:pt x="19" y="11"/>
                    <a:pt x="19" y="11"/>
                  </a:cubicBezTo>
                  <a:cubicBezTo>
                    <a:pt x="19" y="12"/>
                    <a:pt x="15" y="13"/>
                    <a:pt x="15" y="13"/>
                  </a:cubicBezTo>
                  <a:cubicBezTo>
                    <a:pt x="14" y="13"/>
                    <a:pt x="13" y="11"/>
                    <a:pt x="11" y="11"/>
                  </a:cubicBezTo>
                  <a:cubicBezTo>
                    <a:pt x="11" y="11"/>
                    <a:pt x="8" y="13"/>
                    <a:pt x="7" y="13"/>
                  </a:cubicBezTo>
                  <a:cubicBezTo>
                    <a:pt x="6" y="13"/>
                    <a:pt x="4" y="11"/>
                    <a:pt x="4" y="11"/>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1571625" y="5278438"/>
              <a:ext cx="33338" cy="11113"/>
            </a:xfrm>
            <a:custGeom>
              <a:avLst/>
              <a:gdLst>
                <a:gd name="T0" fmla="*/ 8 w 19"/>
                <a:gd name="T1" fmla="*/ 2 h 6"/>
                <a:gd name="T2" fmla="*/ 3 w 19"/>
                <a:gd name="T3" fmla="*/ 4 h 6"/>
                <a:gd name="T4" fmla="*/ 0 w 19"/>
                <a:gd name="T5" fmla="*/ 2 h 6"/>
                <a:gd name="T6" fmla="*/ 4 w 19"/>
                <a:gd name="T7" fmla="*/ 0 h 6"/>
                <a:gd name="T8" fmla="*/ 8 w 19"/>
                <a:gd name="T9" fmla="*/ 2 h 6"/>
                <a:gd name="T10" fmla="*/ 12 w 19"/>
                <a:gd name="T11" fmla="*/ 0 h 6"/>
                <a:gd name="T12" fmla="*/ 15 w 19"/>
                <a:gd name="T13" fmla="*/ 2 h 6"/>
                <a:gd name="T14" fmla="*/ 19 w 19"/>
                <a:gd name="T15" fmla="*/ 4 h 6"/>
                <a:gd name="T16" fmla="*/ 15 w 19"/>
                <a:gd name="T17" fmla="*/ 6 h 6"/>
                <a:gd name="T18" fmla="*/ 11 w 19"/>
                <a:gd name="T19" fmla="*/ 4 h 6"/>
                <a:gd name="T20" fmla="*/ 8 w 19"/>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6">
                  <a:moveTo>
                    <a:pt x="8" y="2"/>
                  </a:moveTo>
                  <a:cubicBezTo>
                    <a:pt x="7" y="2"/>
                    <a:pt x="4" y="4"/>
                    <a:pt x="3" y="4"/>
                  </a:cubicBezTo>
                  <a:cubicBezTo>
                    <a:pt x="3" y="4"/>
                    <a:pt x="0" y="2"/>
                    <a:pt x="0" y="2"/>
                  </a:cubicBezTo>
                  <a:cubicBezTo>
                    <a:pt x="0" y="1"/>
                    <a:pt x="3" y="0"/>
                    <a:pt x="4" y="0"/>
                  </a:cubicBezTo>
                  <a:cubicBezTo>
                    <a:pt x="4" y="0"/>
                    <a:pt x="7" y="2"/>
                    <a:pt x="8" y="2"/>
                  </a:cubicBezTo>
                  <a:cubicBezTo>
                    <a:pt x="8" y="2"/>
                    <a:pt x="11" y="0"/>
                    <a:pt x="12" y="0"/>
                  </a:cubicBezTo>
                  <a:cubicBezTo>
                    <a:pt x="13" y="0"/>
                    <a:pt x="15" y="2"/>
                    <a:pt x="15" y="2"/>
                  </a:cubicBezTo>
                  <a:cubicBezTo>
                    <a:pt x="16" y="2"/>
                    <a:pt x="19" y="4"/>
                    <a:pt x="19" y="4"/>
                  </a:cubicBezTo>
                  <a:cubicBezTo>
                    <a:pt x="19" y="4"/>
                    <a:pt x="15" y="6"/>
                    <a:pt x="15" y="6"/>
                  </a:cubicBezTo>
                  <a:cubicBezTo>
                    <a:pt x="14" y="6"/>
                    <a:pt x="12" y="4"/>
                    <a:pt x="11" y="4"/>
                  </a:cubicBezTo>
                  <a:cubicBezTo>
                    <a:pt x="10" y="4"/>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1873250" y="5295901"/>
              <a:ext cx="34925" cy="19050"/>
            </a:xfrm>
            <a:custGeom>
              <a:avLst/>
              <a:gdLst>
                <a:gd name="T0" fmla="*/ 8 w 20"/>
                <a:gd name="T1" fmla="*/ 4 h 10"/>
                <a:gd name="T2" fmla="*/ 12 w 20"/>
                <a:gd name="T3" fmla="*/ 6 h 10"/>
                <a:gd name="T4" fmla="*/ 16 w 20"/>
                <a:gd name="T5" fmla="*/ 4 h 10"/>
                <a:gd name="T6" fmla="*/ 20 w 20"/>
                <a:gd name="T7" fmla="*/ 6 h 10"/>
                <a:gd name="T8" fmla="*/ 16 w 20"/>
                <a:gd name="T9" fmla="*/ 8 h 10"/>
                <a:gd name="T10" fmla="*/ 12 w 20"/>
                <a:gd name="T11" fmla="*/ 6 h 10"/>
                <a:gd name="T12" fmla="*/ 8 w 20"/>
                <a:gd name="T13" fmla="*/ 8 h 10"/>
                <a:gd name="T14" fmla="*/ 4 w 20"/>
                <a:gd name="T15" fmla="*/ 10 h 10"/>
                <a:gd name="T16" fmla="*/ 0 w 20"/>
                <a:gd name="T17" fmla="*/ 8 h 10"/>
                <a:gd name="T18" fmla="*/ 4 w 20"/>
                <a:gd name="T19" fmla="*/ 6 h 10"/>
                <a:gd name="T20" fmla="*/ 8 w 20"/>
                <a:gd name="T21" fmla="*/ 4 h 10"/>
                <a:gd name="T22" fmla="*/ 5 w 20"/>
                <a:gd name="T23" fmla="*/ 2 h 10"/>
                <a:gd name="T24" fmla="*/ 9 w 20"/>
                <a:gd name="T25" fmla="*/ 0 h 10"/>
                <a:gd name="T26" fmla="*/ 13 w 20"/>
                <a:gd name="T27" fmla="*/ 2 h 10"/>
                <a:gd name="T28" fmla="*/ 8 w 20"/>
                <a:gd name="T2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0">
                  <a:moveTo>
                    <a:pt x="8" y="4"/>
                  </a:moveTo>
                  <a:cubicBezTo>
                    <a:pt x="10" y="4"/>
                    <a:pt x="11" y="6"/>
                    <a:pt x="12" y="6"/>
                  </a:cubicBezTo>
                  <a:cubicBezTo>
                    <a:pt x="13" y="6"/>
                    <a:pt x="16" y="4"/>
                    <a:pt x="16" y="4"/>
                  </a:cubicBezTo>
                  <a:cubicBezTo>
                    <a:pt x="17" y="4"/>
                    <a:pt x="20" y="6"/>
                    <a:pt x="20" y="6"/>
                  </a:cubicBezTo>
                  <a:cubicBezTo>
                    <a:pt x="20" y="7"/>
                    <a:pt x="16" y="8"/>
                    <a:pt x="16" y="8"/>
                  </a:cubicBezTo>
                  <a:cubicBezTo>
                    <a:pt x="15" y="8"/>
                    <a:pt x="14" y="6"/>
                    <a:pt x="12" y="6"/>
                  </a:cubicBezTo>
                  <a:cubicBezTo>
                    <a:pt x="12" y="6"/>
                    <a:pt x="9" y="8"/>
                    <a:pt x="8" y="8"/>
                  </a:cubicBezTo>
                  <a:cubicBezTo>
                    <a:pt x="4" y="10"/>
                    <a:pt x="4" y="10"/>
                    <a:pt x="4" y="10"/>
                  </a:cubicBezTo>
                  <a:cubicBezTo>
                    <a:pt x="4" y="10"/>
                    <a:pt x="0" y="9"/>
                    <a:pt x="0" y="8"/>
                  </a:cubicBezTo>
                  <a:cubicBezTo>
                    <a:pt x="0" y="7"/>
                    <a:pt x="4" y="7"/>
                    <a:pt x="4" y="6"/>
                  </a:cubicBezTo>
                  <a:cubicBezTo>
                    <a:pt x="5" y="5"/>
                    <a:pt x="8" y="5"/>
                    <a:pt x="8" y="4"/>
                  </a:cubicBezTo>
                  <a:cubicBezTo>
                    <a:pt x="9" y="3"/>
                    <a:pt x="5" y="2"/>
                    <a:pt x="5" y="2"/>
                  </a:cubicBezTo>
                  <a:cubicBezTo>
                    <a:pt x="6" y="2"/>
                    <a:pt x="8" y="0"/>
                    <a:pt x="9" y="0"/>
                  </a:cubicBezTo>
                  <a:cubicBezTo>
                    <a:pt x="9" y="0"/>
                    <a:pt x="13" y="2"/>
                    <a:pt x="13" y="2"/>
                  </a:cubicBezTo>
                  <a:cubicBezTo>
                    <a:pt x="12" y="3"/>
                    <a:pt x="9"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2143125" y="5292726"/>
              <a:ext cx="15875" cy="23813"/>
            </a:xfrm>
            <a:custGeom>
              <a:avLst/>
              <a:gdLst>
                <a:gd name="T0" fmla="*/ 4 w 9"/>
                <a:gd name="T1" fmla="*/ 13 h 13"/>
                <a:gd name="T2" fmla="*/ 0 w 9"/>
                <a:gd name="T3" fmla="*/ 11 h 13"/>
                <a:gd name="T4" fmla="*/ 5 w 9"/>
                <a:gd name="T5" fmla="*/ 9 h 13"/>
                <a:gd name="T6" fmla="*/ 1 w 9"/>
                <a:gd name="T7" fmla="*/ 6 h 13"/>
                <a:gd name="T8" fmla="*/ 5 w 9"/>
                <a:gd name="T9" fmla="*/ 4 h 13"/>
                <a:gd name="T10" fmla="*/ 1 w 9"/>
                <a:gd name="T11" fmla="*/ 2 h 13"/>
                <a:gd name="T12" fmla="*/ 5 w 9"/>
                <a:gd name="T13" fmla="*/ 0 h 13"/>
                <a:gd name="T14" fmla="*/ 9 w 9"/>
                <a:gd name="T15" fmla="*/ 2 h 13"/>
                <a:gd name="T16" fmla="*/ 5 w 9"/>
                <a:gd name="T17" fmla="*/ 4 h 13"/>
                <a:gd name="T18" fmla="*/ 9 w 9"/>
                <a:gd name="T19" fmla="*/ 7 h 13"/>
                <a:gd name="T20" fmla="*/ 5 w 9"/>
                <a:gd name="T21" fmla="*/ 9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2"/>
                    <a:pt x="0" y="12"/>
                    <a:pt x="0" y="11"/>
                  </a:cubicBezTo>
                  <a:cubicBezTo>
                    <a:pt x="0" y="10"/>
                    <a:pt x="5" y="9"/>
                    <a:pt x="5" y="9"/>
                  </a:cubicBezTo>
                  <a:cubicBezTo>
                    <a:pt x="4" y="8"/>
                    <a:pt x="1" y="7"/>
                    <a:pt x="1" y="6"/>
                  </a:cubicBezTo>
                  <a:cubicBezTo>
                    <a:pt x="1" y="6"/>
                    <a:pt x="5" y="5"/>
                    <a:pt x="5" y="4"/>
                  </a:cubicBezTo>
                  <a:cubicBezTo>
                    <a:pt x="5" y="4"/>
                    <a:pt x="1" y="3"/>
                    <a:pt x="1" y="2"/>
                  </a:cubicBezTo>
                  <a:cubicBezTo>
                    <a:pt x="1" y="1"/>
                    <a:pt x="5" y="1"/>
                    <a:pt x="5" y="0"/>
                  </a:cubicBezTo>
                  <a:cubicBezTo>
                    <a:pt x="5" y="1"/>
                    <a:pt x="9" y="2"/>
                    <a:pt x="9" y="2"/>
                  </a:cubicBezTo>
                  <a:cubicBezTo>
                    <a:pt x="9" y="3"/>
                    <a:pt x="5" y="4"/>
                    <a:pt x="5" y="4"/>
                  </a:cubicBezTo>
                  <a:cubicBezTo>
                    <a:pt x="5" y="5"/>
                    <a:pt x="9" y="6"/>
                    <a:pt x="9" y="7"/>
                  </a:cubicBezTo>
                  <a:cubicBezTo>
                    <a:pt x="9" y="7"/>
                    <a:pt x="5" y="8"/>
                    <a:pt x="5" y="9"/>
                  </a:cubicBezTo>
                  <a:cubicBezTo>
                    <a:pt x="4" y="9"/>
                    <a:pt x="9" y="10"/>
                    <a:pt x="8" y="11"/>
                  </a:cubicBezTo>
                  <a:cubicBezTo>
                    <a:pt x="8" y="12"/>
                    <a:pt x="5"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2214563" y="5281613"/>
              <a:ext cx="33338" cy="20638"/>
            </a:xfrm>
            <a:custGeom>
              <a:avLst/>
              <a:gdLst>
                <a:gd name="T0" fmla="*/ 15 w 19"/>
                <a:gd name="T1" fmla="*/ 9 h 11"/>
                <a:gd name="T2" fmla="*/ 11 w 19"/>
                <a:gd name="T3" fmla="*/ 11 h 11"/>
                <a:gd name="T4" fmla="*/ 7 w 19"/>
                <a:gd name="T5" fmla="*/ 9 h 11"/>
                <a:gd name="T6" fmla="*/ 11 w 19"/>
                <a:gd name="T7" fmla="*/ 7 h 11"/>
                <a:gd name="T8" fmla="*/ 8 w 19"/>
                <a:gd name="T9" fmla="*/ 5 h 11"/>
                <a:gd name="T10" fmla="*/ 5 w 19"/>
                <a:gd name="T11" fmla="*/ 6 h 11"/>
                <a:gd name="T12" fmla="*/ 3 w 19"/>
                <a:gd name="T13" fmla="*/ 7 h 11"/>
                <a:gd name="T14" fmla="*/ 0 w 19"/>
                <a:gd name="T15" fmla="*/ 5 h 11"/>
                <a:gd name="T16" fmla="*/ 4 w 19"/>
                <a:gd name="T17" fmla="*/ 2 h 11"/>
                <a:gd name="T18" fmla="*/ 8 w 19"/>
                <a:gd name="T19" fmla="*/ 5 h 11"/>
                <a:gd name="T20" fmla="*/ 12 w 19"/>
                <a:gd name="T21" fmla="*/ 3 h 11"/>
                <a:gd name="T22" fmla="*/ 16 w 19"/>
                <a:gd name="T23" fmla="*/ 0 h 11"/>
                <a:gd name="T24" fmla="*/ 19 w 19"/>
                <a:gd name="T25" fmla="*/ 3 h 11"/>
                <a:gd name="T26" fmla="*/ 15 w 19"/>
                <a:gd name="T27" fmla="*/ 5 h 11"/>
                <a:gd name="T28" fmla="*/ 11 w 19"/>
                <a:gd name="T29" fmla="*/ 7 h 11"/>
                <a:gd name="T30" fmla="*/ 15 w 19"/>
                <a:gd name="T3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1">
                  <a:moveTo>
                    <a:pt x="15" y="9"/>
                  </a:moveTo>
                  <a:cubicBezTo>
                    <a:pt x="14" y="9"/>
                    <a:pt x="12" y="11"/>
                    <a:pt x="11" y="11"/>
                  </a:cubicBezTo>
                  <a:cubicBezTo>
                    <a:pt x="11" y="11"/>
                    <a:pt x="7" y="9"/>
                    <a:pt x="7" y="9"/>
                  </a:cubicBezTo>
                  <a:cubicBezTo>
                    <a:pt x="7" y="9"/>
                    <a:pt x="11" y="7"/>
                    <a:pt x="11" y="7"/>
                  </a:cubicBezTo>
                  <a:cubicBezTo>
                    <a:pt x="11" y="7"/>
                    <a:pt x="8" y="5"/>
                    <a:pt x="8" y="5"/>
                  </a:cubicBezTo>
                  <a:cubicBezTo>
                    <a:pt x="7" y="5"/>
                    <a:pt x="6" y="5"/>
                    <a:pt x="5" y="6"/>
                  </a:cubicBezTo>
                  <a:cubicBezTo>
                    <a:pt x="4" y="6"/>
                    <a:pt x="3" y="7"/>
                    <a:pt x="3" y="7"/>
                  </a:cubicBezTo>
                  <a:cubicBezTo>
                    <a:pt x="3" y="6"/>
                    <a:pt x="0" y="5"/>
                    <a:pt x="0" y="5"/>
                  </a:cubicBezTo>
                  <a:cubicBezTo>
                    <a:pt x="0" y="4"/>
                    <a:pt x="3" y="3"/>
                    <a:pt x="4" y="2"/>
                  </a:cubicBezTo>
                  <a:cubicBezTo>
                    <a:pt x="5" y="3"/>
                    <a:pt x="6" y="5"/>
                    <a:pt x="8" y="5"/>
                  </a:cubicBezTo>
                  <a:cubicBezTo>
                    <a:pt x="8" y="5"/>
                    <a:pt x="11" y="3"/>
                    <a:pt x="12" y="3"/>
                  </a:cubicBezTo>
                  <a:cubicBezTo>
                    <a:pt x="12" y="2"/>
                    <a:pt x="15" y="1"/>
                    <a:pt x="16" y="0"/>
                  </a:cubicBezTo>
                  <a:cubicBezTo>
                    <a:pt x="17" y="0"/>
                    <a:pt x="18" y="3"/>
                    <a:pt x="19" y="3"/>
                  </a:cubicBezTo>
                  <a:cubicBezTo>
                    <a:pt x="18" y="3"/>
                    <a:pt x="17" y="4"/>
                    <a:pt x="15" y="5"/>
                  </a:cubicBezTo>
                  <a:cubicBezTo>
                    <a:pt x="15" y="5"/>
                    <a:pt x="11" y="7"/>
                    <a:pt x="11" y="7"/>
                  </a:cubicBezTo>
                  <a:cubicBezTo>
                    <a:pt x="11" y="8"/>
                    <a:pt x="15"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2365375" y="5299076"/>
              <a:ext cx="84138" cy="22225"/>
            </a:xfrm>
            <a:custGeom>
              <a:avLst/>
              <a:gdLst>
                <a:gd name="T0" fmla="*/ 12 w 48"/>
                <a:gd name="T1" fmla="*/ 8 h 12"/>
                <a:gd name="T2" fmla="*/ 16 w 48"/>
                <a:gd name="T3" fmla="*/ 6 h 12"/>
                <a:gd name="T4" fmla="*/ 12 w 48"/>
                <a:gd name="T5" fmla="*/ 4 h 12"/>
                <a:gd name="T6" fmla="*/ 8 w 48"/>
                <a:gd name="T7" fmla="*/ 2 h 12"/>
                <a:gd name="T8" fmla="*/ 13 w 48"/>
                <a:gd name="T9" fmla="*/ 0 h 12"/>
                <a:gd name="T10" fmla="*/ 16 w 48"/>
                <a:gd name="T11" fmla="*/ 2 h 12"/>
                <a:gd name="T12" fmla="*/ 20 w 48"/>
                <a:gd name="T13" fmla="*/ 0 h 12"/>
                <a:gd name="T14" fmla="*/ 24 w 48"/>
                <a:gd name="T15" fmla="*/ 2 h 12"/>
                <a:gd name="T16" fmla="*/ 28 w 48"/>
                <a:gd name="T17" fmla="*/ 0 h 12"/>
                <a:gd name="T18" fmla="*/ 32 w 48"/>
                <a:gd name="T19" fmla="*/ 2 h 12"/>
                <a:gd name="T20" fmla="*/ 36 w 48"/>
                <a:gd name="T21" fmla="*/ 0 h 12"/>
                <a:gd name="T22" fmla="*/ 40 w 48"/>
                <a:gd name="T23" fmla="*/ 2 h 12"/>
                <a:gd name="T24" fmla="*/ 44 w 48"/>
                <a:gd name="T25" fmla="*/ 0 h 12"/>
                <a:gd name="T26" fmla="*/ 48 w 48"/>
                <a:gd name="T27" fmla="*/ 2 h 12"/>
                <a:gd name="T28" fmla="*/ 44 w 48"/>
                <a:gd name="T29" fmla="*/ 4 h 12"/>
                <a:gd name="T30" fmla="*/ 35 w 48"/>
                <a:gd name="T31" fmla="*/ 9 h 12"/>
                <a:gd name="T32" fmla="*/ 32 w 48"/>
                <a:gd name="T33" fmla="*/ 6 h 12"/>
                <a:gd name="T34" fmla="*/ 36 w 48"/>
                <a:gd name="T35" fmla="*/ 4 h 12"/>
                <a:gd name="T36" fmla="*/ 32 w 48"/>
                <a:gd name="T37" fmla="*/ 2 h 12"/>
                <a:gd name="T38" fmla="*/ 28 w 48"/>
                <a:gd name="T39" fmla="*/ 4 h 12"/>
                <a:gd name="T40" fmla="*/ 24 w 48"/>
                <a:gd name="T41" fmla="*/ 2 h 12"/>
                <a:gd name="T42" fmla="*/ 20 w 48"/>
                <a:gd name="T43" fmla="*/ 4 h 12"/>
                <a:gd name="T44" fmla="*/ 16 w 48"/>
                <a:gd name="T45" fmla="*/ 6 h 12"/>
                <a:gd name="T46" fmla="*/ 20 w 48"/>
                <a:gd name="T47" fmla="*/ 8 h 12"/>
                <a:gd name="T48" fmla="*/ 16 w 48"/>
                <a:gd name="T49" fmla="*/ 10 h 12"/>
                <a:gd name="T50" fmla="*/ 12 w 48"/>
                <a:gd name="T51" fmla="*/ 8 h 12"/>
                <a:gd name="T52" fmla="*/ 8 w 48"/>
                <a:gd name="T53" fmla="*/ 10 h 12"/>
                <a:gd name="T54" fmla="*/ 4 w 48"/>
                <a:gd name="T55" fmla="*/ 12 h 12"/>
                <a:gd name="T56" fmla="*/ 0 w 48"/>
                <a:gd name="T57" fmla="*/ 10 h 12"/>
                <a:gd name="T58" fmla="*/ 4 w 48"/>
                <a:gd name="T59" fmla="*/ 8 h 12"/>
                <a:gd name="T60" fmla="*/ 8 w 48"/>
                <a:gd name="T61" fmla="*/ 6 h 12"/>
                <a:gd name="T62" fmla="*/ 12 w 48"/>
                <a:gd name="T6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12">
                  <a:moveTo>
                    <a:pt x="12" y="8"/>
                  </a:moveTo>
                  <a:cubicBezTo>
                    <a:pt x="12" y="8"/>
                    <a:pt x="16" y="7"/>
                    <a:pt x="16" y="6"/>
                  </a:cubicBezTo>
                  <a:cubicBezTo>
                    <a:pt x="16" y="6"/>
                    <a:pt x="13" y="4"/>
                    <a:pt x="12" y="4"/>
                  </a:cubicBezTo>
                  <a:cubicBezTo>
                    <a:pt x="12" y="4"/>
                    <a:pt x="8" y="2"/>
                    <a:pt x="8" y="2"/>
                  </a:cubicBezTo>
                  <a:cubicBezTo>
                    <a:pt x="9" y="1"/>
                    <a:pt x="12" y="0"/>
                    <a:pt x="13" y="0"/>
                  </a:cubicBezTo>
                  <a:cubicBezTo>
                    <a:pt x="14" y="0"/>
                    <a:pt x="15" y="2"/>
                    <a:pt x="16" y="2"/>
                  </a:cubicBezTo>
                  <a:cubicBezTo>
                    <a:pt x="18" y="2"/>
                    <a:pt x="19" y="0"/>
                    <a:pt x="20" y="0"/>
                  </a:cubicBezTo>
                  <a:cubicBezTo>
                    <a:pt x="22" y="0"/>
                    <a:pt x="23" y="2"/>
                    <a:pt x="24" y="2"/>
                  </a:cubicBezTo>
                  <a:cubicBezTo>
                    <a:pt x="25" y="2"/>
                    <a:pt x="27" y="0"/>
                    <a:pt x="28" y="0"/>
                  </a:cubicBezTo>
                  <a:cubicBezTo>
                    <a:pt x="30" y="0"/>
                    <a:pt x="31" y="2"/>
                    <a:pt x="32" y="2"/>
                  </a:cubicBezTo>
                  <a:cubicBezTo>
                    <a:pt x="33" y="2"/>
                    <a:pt x="35" y="0"/>
                    <a:pt x="36" y="0"/>
                  </a:cubicBezTo>
                  <a:cubicBezTo>
                    <a:pt x="37" y="0"/>
                    <a:pt x="39" y="2"/>
                    <a:pt x="40" y="2"/>
                  </a:cubicBezTo>
                  <a:cubicBezTo>
                    <a:pt x="41" y="2"/>
                    <a:pt x="43" y="0"/>
                    <a:pt x="44" y="0"/>
                  </a:cubicBezTo>
                  <a:cubicBezTo>
                    <a:pt x="44" y="0"/>
                    <a:pt x="48" y="2"/>
                    <a:pt x="48" y="2"/>
                  </a:cubicBezTo>
                  <a:cubicBezTo>
                    <a:pt x="48" y="3"/>
                    <a:pt x="44" y="4"/>
                    <a:pt x="44" y="4"/>
                  </a:cubicBezTo>
                  <a:cubicBezTo>
                    <a:pt x="35" y="9"/>
                    <a:pt x="35" y="9"/>
                    <a:pt x="35" y="9"/>
                  </a:cubicBezTo>
                  <a:cubicBezTo>
                    <a:pt x="35" y="8"/>
                    <a:pt x="32" y="7"/>
                    <a:pt x="32" y="6"/>
                  </a:cubicBezTo>
                  <a:cubicBezTo>
                    <a:pt x="32" y="6"/>
                    <a:pt x="36" y="5"/>
                    <a:pt x="36" y="4"/>
                  </a:cubicBezTo>
                  <a:cubicBezTo>
                    <a:pt x="35" y="4"/>
                    <a:pt x="33" y="2"/>
                    <a:pt x="32" y="2"/>
                  </a:cubicBezTo>
                  <a:cubicBezTo>
                    <a:pt x="31" y="2"/>
                    <a:pt x="29" y="4"/>
                    <a:pt x="28" y="4"/>
                  </a:cubicBezTo>
                  <a:cubicBezTo>
                    <a:pt x="27" y="4"/>
                    <a:pt x="25" y="2"/>
                    <a:pt x="24" y="2"/>
                  </a:cubicBezTo>
                  <a:cubicBezTo>
                    <a:pt x="23" y="2"/>
                    <a:pt x="21" y="3"/>
                    <a:pt x="20" y="4"/>
                  </a:cubicBezTo>
                  <a:cubicBezTo>
                    <a:pt x="20" y="4"/>
                    <a:pt x="16" y="6"/>
                    <a:pt x="16" y="6"/>
                  </a:cubicBezTo>
                  <a:cubicBezTo>
                    <a:pt x="16" y="7"/>
                    <a:pt x="20" y="8"/>
                    <a:pt x="20" y="8"/>
                  </a:cubicBezTo>
                  <a:cubicBezTo>
                    <a:pt x="20" y="9"/>
                    <a:pt x="16" y="10"/>
                    <a:pt x="16" y="10"/>
                  </a:cubicBezTo>
                  <a:cubicBezTo>
                    <a:pt x="12" y="8"/>
                    <a:pt x="12" y="8"/>
                    <a:pt x="12" y="8"/>
                  </a:cubicBezTo>
                  <a:cubicBezTo>
                    <a:pt x="10" y="9"/>
                    <a:pt x="9" y="10"/>
                    <a:pt x="8" y="10"/>
                  </a:cubicBezTo>
                  <a:cubicBezTo>
                    <a:pt x="7" y="10"/>
                    <a:pt x="5" y="12"/>
                    <a:pt x="4" y="12"/>
                  </a:cubicBezTo>
                  <a:cubicBezTo>
                    <a:pt x="3" y="12"/>
                    <a:pt x="0" y="10"/>
                    <a:pt x="0" y="10"/>
                  </a:cubicBezTo>
                  <a:cubicBezTo>
                    <a:pt x="0" y="10"/>
                    <a:pt x="3" y="8"/>
                    <a:pt x="4" y="8"/>
                  </a:cubicBezTo>
                  <a:cubicBezTo>
                    <a:pt x="5" y="8"/>
                    <a:pt x="7" y="6"/>
                    <a:pt x="8" y="6"/>
                  </a:cubicBezTo>
                  <a:cubicBezTo>
                    <a:pt x="9" y="6"/>
                    <a:pt x="11" y="8"/>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2897188" y="5300663"/>
              <a:ext cx="28575" cy="23813"/>
            </a:xfrm>
            <a:custGeom>
              <a:avLst/>
              <a:gdLst>
                <a:gd name="T0" fmla="*/ 8 w 16"/>
                <a:gd name="T1" fmla="*/ 13 h 13"/>
                <a:gd name="T2" fmla="*/ 4 w 16"/>
                <a:gd name="T3" fmla="*/ 11 h 13"/>
                <a:gd name="T4" fmla="*/ 0 w 16"/>
                <a:gd name="T5" fmla="*/ 8 h 13"/>
                <a:gd name="T6" fmla="*/ 5 w 16"/>
                <a:gd name="T7" fmla="*/ 6 h 13"/>
                <a:gd name="T8" fmla="*/ 9 w 16"/>
                <a:gd name="T9" fmla="*/ 4 h 13"/>
                <a:gd name="T10" fmla="*/ 5 w 16"/>
                <a:gd name="T11" fmla="*/ 2 h 13"/>
                <a:gd name="T12" fmla="*/ 9 w 16"/>
                <a:gd name="T13" fmla="*/ 0 h 13"/>
                <a:gd name="T14" fmla="*/ 13 w 16"/>
                <a:gd name="T15" fmla="*/ 2 h 13"/>
                <a:gd name="T16" fmla="*/ 9 w 16"/>
                <a:gd name="T17" fmla="*/ 4 h 13"/>
                <a:gd name="T18" fmla="*/ 12 w 16"/>
                <a:gd name="T19" fmla="*/ 6 h 13"/>
                <a:gd name="T20" fmla="*/ 16 w 16"/>
                <a:gd name="T21" fmla="*/ 9 h 13"/>
                <a:gd name="T22" fmla="*/ 12 w 16"/>
                <a:gd name="T23" fmla="*/ 11 h 13"/>
                <a:gd name="T24" fmla="*/ 8 w 16"/>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13"/>
                  </a:moveTo>
                  <a:cubicBezTo>
                    <a:pt x="4" y="11"/>
                    <a:pt x="4" y="11"/>
                    <a:pt x="4" y="11"/>
                  </a:cubicBezTo>
                  <a:cubicBezTo>
                    <a:pt x="4" y="10"/>
                    <a:pt x="0" y="9"/>
                    <a:pt x="0" y="8"/>
                  </a:cubicBezTo>
                  <a:cubicBezTo>
                    <a:pt x="1" y="8"/>
                    <a:pt x="4" y="7"/>
                    <a:pt x="5" y="6"/>
                  </a:cubicBezTo>
                  <a:cubicBezTo>
                    <a:pt x="5" y="6"/>
                    <a:pt x="9" y="5"/>
                    <a:pt x="9" y="4"/>
                  </a:cubicBezTo>
                  <a:cubicBezTo>
                    <a:pt x="9" y="4"/>
                    <a:pt x="5" y="2"/>
                    <a:pt x="5" y="2"/>
                  </a:cubicBezTo>
                  <a:cubicBezTo>
                    <a:pt x="6" y="1"/>
                    <a:pt x="8" y="1"/>
                    <a:pt x="9" y="0"/>
                  </a:cubicBezTo>
                  <a:cubicBezTo>
                    <a:pt x="9" y="1"/>
                    <a:pt x="13" y="1"/>
                    <a:pt x="13" y="2"/>
                  </a:cubicBezTo>
                  <a:cubicBezTo>
                    <a:pt x="13" y="3"/>
                    <a:pt x="8" y="4"/>
                    <a:pt x="9" y="4"/>
                  </a:cubicBezTo>
                  <a:cubicBezTo>
                    <a:pt x="9" y="5"/>
                    <a:pt x="12" y="6"/>
                    <a:pt x="12" y="6"/>
                  </a:cubicBezTo>
                  <a:cubicBezTo>
                    <a:pt x="13" y="7"/>
                    <a:pt x="16" y="8"/>
                    <a:pt x="16" y="9"/>
                  </a:cubicBezTo>
                  <a:cubicBezTo>
                    <a:pt x="16" y="9"/>
                    <a:pt x="13" y="11"/>
                    <a:pt x="12" y="11"/>
                  </a:cubicBezTo>
                  <a:lnTo>
                    <a:pt x="8"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009900" y="5294313"/>
              <a:ext cx="53975" cy="12700"/>
            </a:xfrm>
            <a:custGeom>
              <a:avLst/>
              <a:gdLst>
                <a:gd name="T0" fmla="*/ 4 w 31"/>
                <a:gd name="T1" fmla="*/ 2 h 7"/>
                <a:gd name="T2" fmla="*/ 8 w 31"/>
                <a:gd name="T3" fmla="*/ 0 h 7"/>
                <a:gd name="T4" fmla="*/ 12 w 31"/>
                <a:gd name="T5" fmla="*/ 2 h 7"/>
                <a:gd name="T6" fmla="*/ 16 w 31"/>
                <a:gd name="T7" fmla="*/ 4 h 7"/>
                <a:gd name="T8" fmla="*/ 20 w 31"/>
                <a:gd name="T9" fmla="*/ 2 h 7"/>
                <a:gd name="T10" fmla="*/ 23 w 31"/>
                <a:gd name="T11" fmla="*/ 4 h 7"/>
                <a:gd name="T12" fmla="*/ 28 w 31"/>
                <a:gd name="T13" fmla="*/ 2 h 7"/>
                <a:gd name="T14" fmla="*/ 31 w 31"/>
                <a:gd name="T15" fmla="*/ 4 h 7"/>
                <a:gd name="T16" fmla="*/ 27 w 31"/>
                <a:gd name="T17" fmla="*/ 7 h 7"/>
                <a:gd name="T18" fmla="*/ 23 w 31"/>
                <a:gd name="T19" fmla="*/ 4 h 7"/>
                <a:gd name="T20" fmla="*/ 19 w 31"/>
                <a:gd name="T21" fmla="*/ 6 h 7"/>
                <a:gd name="T22" fmla="*/ 16 w 31"/>
                <a:gd name="T23" fmla="*/ 4 h 7"/>
                <a:gd name="T24" fmla="*/ 12 w 31"/>
                <a:gd name="T25" fmla="*/ 6 h 7"/>
                <a:gd name="T26" fmla="*/ 8 w 31"/>
                <a:gd name="T27" fmla="*/ 4 h 7"/>
                <a:gd name="T28" fmla="*/ 4 w 31"/>
                <a:gd name="T29" fmla="*/ 6 h 7"/>
                <a:gd name="T30" fmla="*/ 0 w 31"/>
                <a:gd name="T31" fmla="*/ 4 h 7"/>
                <a:gd name="T32" fmla="*/ 4 w 31"/>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7">
                  <a:moveTo>
                    <a:pt x="4" y="2"/>
                  </a:moveTo>
                  <a:cubicBezTo>
                    <a:pt x="5" y="2"/>
                    <a:pt x="7" y="0"/>
                    <a:pt x="8" y="0"/>
                  </a:cubicBezTo>
                  <a:cubicBezTo>
                    <a:pt x="9" y="0"/>
                    <a:pt x="11" y="2"/>
                    <a:pt x="12" y="2"/>
                  </a:cubicBezTo>
                  <a:cubicBezTo>
                    <a:pt x="13" y="2"/>
                    <a:pt x="14" y="4"/>
                    <a:pt x="16" y="4"/>
                  </a:cubicBezTo>
                  <a:cubicBezTo>
                    <a:pt x="17" y="4"/>
                    <a:pt x="18" y="2"/>
                    <a:pt x="20" y="2"/>
                  </a:cubicBezTo>
                  <a:cubicBezTo>
                    <a:pt x="21" y="2"/>
                    <a:pt x="22" y="4"/>
                    <a:pt x="23" y="4"/>
                  </a:cubicBezTo>
                  <a:cubicBezTo>
                    <a:pt x="25" y="4"/>
                    <a:pt x="26" y="2"/>
                    <a:pt x="28" y="2"/>
                  </a:cubicBezTo>
                  <a:cubicBezTo>
                    <a:pt x="29" y="2"/>
                    <a:pt x="30" y="4"/>
                    <a:pt x="31" y="4"/>
                  </a:cubicBezTo>
                  <a:cubicBezTo>
                    <a:pt x="30" y="5"/>
                    <a:pt x="29" y="7"/>
                    <a:pt x="27" y="7"/>
                  </a:cubicBezTo>
                  <a:cubicBezTo>
                    <a:pt x="26" y="7"/>
                    <a:pt x="25" y="4"/>
                    <a:pt x="23" y="4"/>
                  </a:cubicBezTo>
                  <a:cubicBezTo>
                    <a:pt x="22" y="4"/>
                    <a:pt x="21" y="6"/>
                    <a:pt x="19" y="6"/>
                  </a:cubicBezTo>
                  <a:cubicBezTo>
                    <a:pt x="18" y="6"/>
                    <a:pt x="17" y="4"/>
                    <a:pt x="16" y="4"/>
                  </a:cubicBezTo>
                  <a:cubicBezTo>
                    <a:pt x="14" y="4"/>
                    <a:pt x="13" y="6"/>
                    <a:pt x="12" y="6"/>
                  </a:cubicBezTo>
                  <a:cubicBezTo>
                    <a:pt x="10" y="6"/>
                    <a:pt x="9" y="4"/>
                    <a:pt x="8" y="4"/>
                  </a:cubicBezTo>
                  <a:cubicBezTo>
                    <a:pt x="7" y="4"/>
                    <a:pt x="4" y="6"/>
                    <a:pt x="4" y="6"/>
                  </a:cubicBezTo>
                  <a:cubicBezTo>
                    <a:pt x="3" y="6"/>
                    <a:pt x="0" y="4"/>
                    <a:pt x="0" y="4"/>
                  </a:cubicBezTo>
                  <a:cubicBezTo>
                    <a:pt x="0" y="3"/>
                    <a:pt x="4"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3057525" y="5299076"/>
              <a:ext cx="49213" cy="19050"/>
            </a:xfrm>
            <a:custGeom>
              <a:avLst/>
              <a:gdLst>
                <a:gd name="T0" fmla="*/ 0 w 28"/>
                <a:gd name="T1" fmla="*/ 9 h 11"/>
                <a:gd name="T2" fmla="*/ 4 w 28"/>
                <a:gd name="T3" fmla="*/ 7 h 11"/>
                <a:gd name="T4" fmla="*/ 8 w 28"/>
                <a:gd name="T5" fmla="*/ 5 h 11"/>
                <a:gd name="T6" fmla="*/ 12 w 28"/>
                <a:gd name="T7" fmla="*/ 3 h 11"/>
                <a:gd name="T8" fmla="*/ 16 w 28"/>
                <a:gd name="T9" fmla="*/ 1 h 11"/>
                <a:gd name="T10" fmla="*/ 20 w 28"/>
                <a:gd name="T11" fmla="*/ 3 h 11"/>
                <a:gd name="T12" fmla="*/ 24 w 28"/>
                <a:gd name="T13" fmla="*/ 1 h 11"/>
                <a:gd name="T14" fmla="*/ 28 w 28"/>
                <a:gd name="T15" fmla="*/ 3 h 11"/>
                <a:gd name="T16" fmla="*/ 24 w 28"/>
                <a:gd name="T17" fmla="*/ 5 h 11"/>
                <a:gd name="T18" fmla="*/ 28 w 28"/>
                <a:gd name="T19" fmla="*/ 7 h 11"/>
                <a:gd name="T20" fmla="*/ 23 w 28"/>
                <a:gd name="T21" fmla="*/ 9 h 11"/>
                <a:gd name="T22" fmla="*/ 19 w 28"/>
                <a:gd name="T23" fmla="*/ 11 h 11"/>
                <a:gd name="T24" fmla="*/ 16 w 28"/>
                <a:gd name="T25" fmla="*/ 9 h 11"/>
                <a:gd name="T26" fmla="*/ 20 w 28"/>
                <a:gd name="T27" fmla="*/ 7 h 11"/>
                <a:gd name="T28" fmla="*/ 24 w 28"/>
                <a:gd name="T29" fmla="*/ 5 h 11"/>
                <a:gd name="T30" fmla="*/ 20 w 28"/>
                <a:gd name="T31" fmla="*/ 3 h 11"/>
                <a:gd name="T32" fmla="*/ 12 w 28"/>
                <a:gd name="T33" fmla="*/ 7 h 11"/>
                <a:gd name="T34" fmla="*/ 8 w 28"/>
                <a:gd name="T35" fmla="*/ 9 h 11"/>
                <a:gd name="T36" fmla="*/ 4 w 28"/>
                <a:gd name="T37" fmla="*/ 11 h 11"/>
                <a:gd name="T38" fmla="*/ 0 w 28"/>
                <a:gd name="T3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
                  <a:moveTo>
                    <a:pt x="0" y="9"/>
                  </a:moveTo>
                  <a:cubicBezTo>
                    <a:pt x="1" y="8"/>
                    <a:pt x="3" y="8"/>
                    <a:pt x="4" y="7"/>
                  </a:cubicBezTo>
                  <a:cubicBezTo>
                    <a:pt x="5" y="6"/>
                    <a:pt x="7" y="5"/>
                    <a:pt x="8" y="5"/>
                  </a:cubicBezTo>
                  <a:cubicBezTo>
                    <a:pt x="12" y="3"/>
                    <a:pt x="12" y="3"/>
                    <a:pt x="12" y="3"/>
                  </a:cubicBezTo>
                  <a:cubicBezTo>
                    <a:pt x="13" y="2"/>
                    <a:pt x="15" y="1"/>
                    <a:pt x="16" y="1"/>
                  </a:cubicBezTo>
                  <a:cubicBezTo>
                    <a:pt x="17" y="0"/>
                    <a:pt x="19" y="3"/>
                    <a:pt x="20" y="3"/>
                  </a:cubicBezTo>
                  <a:cubicBezTo>
                    <a:pt x="21" y="3"/>
                    <a:pt x="24" y="1"/>
                    <a:pt x="24" y="1"/>
                  </a:cubicBezTo>
                  <a:cubicBezTo>
                    <a:pt x="25" y="1"/>
                    <a:pt x="28" y="3"/>
                    <a:pt x="28" y="3"/>
                  </a:cubicBezTo>
                  <a:cubicBezTo>
                    <a:pt x="28" y="4"/>
                    <a:pt x="24" y="4"/>
                    <a:pt x="24" y="5"/>
                  </a:cubicBezTo>
                  <a:cubicBezTo>
                    <a:pt x="24" y="5"/>
                    <a:pt x="28" y="7"/>
                    <a:pt x="28" y="7"/>
                  </a:cubicBezTo>
                  <a:cubicBezTo>
                    <a:pt x="27" y="8"/>
                    <a:pt x="24" y="9"/>
                    <a:pt x="23" y="9"/>
                  </a:cubicBezTo>
                  <a:cubicBezTo>
                    <a:pt x="19" y="11"/>
                    <a:pt x="19" y="11"/>
                    <a:pt x="19" y="11"/>
                  </a:cubicBezTo>
                  <a:cubicBezTo>
                    <a:pt x="19" y="11"/>
                    <a:pt x="16" y="10"/>
                    <a:pt x="16" y="9"/>
                  </a:cubicBezTo>
                  <a:cubicBezTo>
                    <a:pt x="16" y="9"/>
                    <a:pt x="19" y="7"/>
                    <a:pt x="20" y="7"/>
                  </a:cubicBezTo>
                  <a:cubicBezTo>
                    <a:pt x="20" y="7"/>
                    <a:pt x="24" y="6"/>
                    <a:pt x="24" y="5"/>
                  </a:cubicBezTo>
                  <a:cubicBezTo>
                    <a:pt x="24" y="4"/>
                    <a:pt x="20" y="3"/>
                    <a:pt x="20" y="3"/>
                  </a:cubicBezTo>
                  <a:cubicBezTo>
                    <a:pt x="12" y="7"/>
                    <a:pt x="12" y="7"/>
                    <a:pt x="12" y="7"/>
                  </a:cubicBezTo>
                  <a:cubicBezTo>
                    <a:pt x="10" y="8"/>
                    <a:pt x="9" y="8"/>
                    <a:pt x="8" y="9"/>
                  </a:cubicBezTo>
                  <a:cubicBezTo>
                    <a:pt x="7" y="9"/>
                    <a:pt x="5" y="11"/>
                    <a:pt x="4" y="11"/>
                  </a:cubicBezTo>
                  <a:cubicBezTo>
                    <a:pt x="3" y="11"/>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125788" y="5303838"/>
              <a:ext cx="34925" cy="12700"/>
            </a:xfrm>
            <a:custGeom>
              <a:avLst/>
              <a:gdLst>
                <a:gd name="T0" fmla="*/ 12 w 20"/>
                <a:gd name="T1" fmla="*/ 5 h 7"/>
                <a:gd name="T2" fmla="*/ 8 w 20"/>
                <a:gd name="T3" fmla="*/ 7 h 7"/>
                <a:gd name="T4" fmla="*/ 4 w 20"/>
                <a:gd name="T5" fmla="*/ 5 h 7"/>
                <a:gd name="T6" fmla="*/ 0 w 20"/>
                <a:gd name="T7" fmla="*/ 2 h 7"/>
                <a:gd name="T8" fmla="*/ 5 w 20"/>
                <a:gd name="T9" fmla="*/ 0 h 7"/>
                <a:gd name="T10" fmla="*/ 8 w 20"/>
                <a:gd name="T11" fmla="*/ 2 h 7"/>
                <a:gd name="T12" fmla="*/ 12 w 20"/>
                <a:gd name="T13" fmla="*/ 5 h 7"/>
                <a:gd name="T14" fmla="*/ 16 w 20"/>
                <a:gd name="T15" fmla="*/ 3 h 7"/>
                <a:gd name="T16" fmla="*/ 20 w 20"/>
                <a:gd name="T17" fmla="*/ 5 h 7"/>
                <a:gd name="T18" fmla="*/ 16 w 20"/>
                <a:gd name="T19" fmla="*/ 7 h 7"/>
                <a:gd name="T20" fmla="*/ 12 w 20"/>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12" y="5"/>
                  </a:moveTo>
                  <a:cubicBezTo>
                    <a:pt x="11" y="5"/>
                    <a:pt x="9" y="7"/>
                    <a:pt x="8" y="7"/>
                  </a:cubicBezTo>
                  <a:cubicBezTo>
                    <a:pt x="7" y="7"/>
                    <a:pt x="5" y="5"/>
                    <a:pt x="4" y="5"/>
                  </a:cubicBezTo>
                  <a:cubicBezTo>
                    <a:pt x="4" y="4"/>
                    <a:pt x="0" y="3"/>
                    <a:pt x="0" y="2"/>
                  </a:cubicBezTo>
                  <a:cubicBezTo>
                    <a:pt x="0" y="2"/>
                    <a:pt x="4" y="0"/>
                    <a:pt x="5" y="0"/>
                  </a:cubicBezTo>
                  <a:cubicBezTo>
                    <a:pt x="6" y="0"/>
                    <a:pt x="7" y="2"/>
                    <a:pt x="8" y="2"/>
                  </a:cubicBezTo>
                  <a:cubicBezTo>
                    <a:pt x="10" y="3"/>
                    <a:pt x="11" y="5"/>
                    <a:pt x="12" y="5"/>
                  </a:cubicBezTo>
                  <a:cubicBezTo>
                    <a:pt x="13" y="5"/>
                    <a:pt x="15" y="3"/>
                    <a:pt x="16" y="3"/>
                  </a:cubicBezTo>
                  <a:cubicBezTo>
                    <a:pt x="16" y="3"/>
                    <a:pt x="20" y="5"/>
                    <a:pt x="20" y="5"/>
                  </a:cubicBezTo>
                  <a:cubicBezTo>
                    <a:pt x="20" y="5"/>
                    <a:pt x="16" y="7"/>
                    <a:pt x="16" y="7"/>
                  </a:cubicBezTo>
                  <a:cubicBezTo>
                    <a:pt x="15" y="7"/>
                    <a:pt x="13" y="5"/>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p:cNvSpPr>
              <a:spLocks/>
            </p:cNvSpPr>
            <p:nvPr/>
          </p:nvSpPr>
          <p:spPr bwMode="auto">
            <a:xfrm>
              <a:off x="3197225" y="5294313"/>
              <a:ext cx="34925" cy="28575"/>
            </a:xfrm>
            <a:custGeom>
              <a:avLst/>
              <a:gdLst>
                <a:gd name="T0" fmla="*/ 4 w 20"/>
                <a:gd name="T1" fmla="*/ 6 h 15"/>
                <a:gd name="T2" fmla="*/ 0 w 20"/>
                <a:gd name="T3" fmla="*/ 4 h 15"/>
                <a:gd name="T4" fmla="*/ 4 w 20"/>
                <a:gd name="T5" fmla="*/ 2 h 15"/>
                <a:gd name="T6" fmla="*/ 8 w 20"/>
                <a:gd name="T7" fmla="*/ 4 h 15"/>
                <a:gd name="T8" fmla="*/ 12 w 20"/>
                <a:gd name="T9" fmla="*/ 2 h 15"/>
                <a:gd name="T10" fmla="*/ 16 w 20"/>
                <a:gd name="T11" fmla="*/ 0 h 15"/>
                <a:gd name="T12" fmla="*/ 20 w 20"/>
                <a:gd name="T13" fmla="*/ 2 h 15"/>
                <a:gd name="T14" fmla="*/ 16 w 20"/>
                <a:gd name="T15" fmla="*/ 4 h 15"/>
                <a:gd name="T16" fmla="*/ 12 w 20"/>
                <a:gd name="T17" fmla="*/ 6 h 15"/>
                <a:gd name="T18" fmla="*/ 15 w 20"/>
                <a:gd name="T19" fmla="*/ 8 h 15"/>
                <a:gd name="T20" fmla="*/ 11 w 20"/>
                <a:gd name="T21" fmla="*/ 10 h 15"/>
                <a:gd name="T22" fmla="*/ 15 w 20"/>
                <a:gd name="T23" fmla="*/ 13 h 15"/>
                <a:gd name="T24" fmla="*/ 11 w 20"/>
                <a:gd name="T25" fmla="*/ 15 h 15"/>
                <a:gd name="T26" fmla="*/ 7 w 20"/>
                <a:gd name="T27" fmla="*/ 13 h 15"/>
                <a:gd name="T28" fmla="*/ 11 w 20"/>
                <a:gd name="T29" fmla="*/ 10 h 15"/>
                <a:gd name="T30" fmla="*/ 8 w 20"/>
                <a:gd name="T31" fmla="*/ 8 h 15"/>
                <a:gd name="T32" fmla="*/ 12 w 20"/>
                <a:gd name="T33" fmla="*/ 6 h 15"/>
                <a:gd name="T34" fmla="*/ 8 w 20"/>
                <a:gd name="T35" fmla="*/ 4 h 15"/>
                <a:gd name="T36" fmla="*/ 4 w 20"/>
                <a:gd name="T3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5">
                  <a:moveTo>
                    <a:pt x="4" y="6"/>
                  </a:moveTo>
                  <a:cubicBezTo>
                    <a:pt x="4" y="5"/>
                    <a:pt x="0" y="4"/>
                    <a:pt x="0" y="4"/>
                  </a:cubicBezTo>
                  <a:cubicBezTo>
                    <a:pt x="0" y="4"/>
                    <a:pt x="4" y="2"/>
                    <a:pt x="4" y="2"/>
                  </a:cubicBezTo>
                  <a:cubicBezTo>
                    <a:pt x="5" y="2"/>
                    <a:pt x="7" y="4"/>
                    <a:pt x="8" y="4"/>
                  </a:cubicBezTo>
                  <a:cubicBezTo>
                    <a:pt x="9" y="3"/>
                    <a:pt x="11" y="2"/>
                    <a:pt x="12" y="2"/>
                  </a:cubicBezTo>
                  <a:cubicBezTo>
                    <a:pt x="16" y="0"/>
                    <a:pt x="16" y="0"/>
                    <a:pt x="16" y="0"/>
                  </a:cubicBezTo>
                  <a:cubicBezTo>
                    <a:pt x="16" y="0"/>
                    <a:pt x="20" y="1"/>
                    <a:pt x="20" y="2"/>
                  </a:cubicBezTo>
                  <a:cubicBezTo>
                    <a:pt x="20" y="3"/>
                    <a:pt x="16" y="3"/>
                    <a:pt x="16" y="4"/>
                  </a:cubicBezTo>
                  <a:cubicBezTo>
                    <a:pt x="15" y="5"/>
                    <a:pt x="12" y="5"/>
                    <a:pt x="12" y="6"/>
                  </a:cubicBezTo>
                  <a:cubicBezTo>
                    <a:pt x="12" y="7"/>
                    <a:pt x="16" y="8"/>
                    <a:pt x="15" y="8"/>
                  </a:cubicBezTo>
                  <a:cubicBezTo>
                    <a:pt x="15" y="9"/>
                    <a:pt x="12" y="10"/>
                    <a:pt x="11" y="10"/>
                  </a:cubicBezTo>
                  <a:cubicBezTo>
                    <a:pt x="11" y="11"/>
                    <a:pt x="15" y="12"/>
                    <a:pt x="15" y="13"/>
                  </a:cubicBezTo>
                  <a:cubicBezTo>
                    <a:pt x="15" y="13"/>
                    <a:pt x="11" y="15"/>
                    <a:pt x="11" y="15"/>
                  </a:cubicBezTo>
                  <a:cubicBezTo>
                    <a:pt x="10" y="15"/>
                    <a:pt x="9" y="13"/>
                    <a:pt x="7" y="13"/>
                  </a:cubicBezTo>
                  <a:cubicBezTo>
                    <a:pt x="7" y="12"/>
                    <a:pt x="11" y="11"/>
                    <a:pt x="11" y="10"/>
                  </a:cubicBezTo>
                  <a:cubicBezTo>
                    <a:pt x="11" y="10"/>
                    <a:pt x="7" y="9"/>
                    <a:pt x="8" y="8"/>
                  </a:cubicBezTo>
                  <a:cubicBezTo>
                    <a:pt x="8" y="8"/>
                    <a:pt x="12" y="6"/>
                    <a:pt x="12" y="6"/>
                  </a:cubicBezTo>
                  <a:cubicBezTo>
                    <a:pt x="11" y="6"/>
                    <a:pt x="8" y="4"/>
                    <a:pt x="8" y="4"/>
                  </a:cubicBezTo>
                  <a:cubicBezTo>
                    <a:pt x="7" y="4"/>
                    <a:pt x="5"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p:cNvSpPr>
              <a:spLocks/>
            </p:cNvSpPr>
            <p:nvPr/>
          </p:nvSpPr>
          <p:spPr bwMode="auto">
            <a:xfrm>
              <a:off x="3303588" y="5324476"/>
              <a:ext cx="49213" cy="15875"/>
            </a:xfrm>
            <a:custGeom>
              <a:avLst/>
              <a:gdLst>
                <a:gd name="T0" fmla="*/ 4 w 28"/>
                <a:gd name="T1" fmla="*/ 9 h 9"/>
                <a:gd name="T2" fmla="*/ 0 w 28"/>
                <a:gd name="T3" fmla="*/ 6 h 9"/>
                <a:gd name="T4" fmla="*/ 5 w 28"/>
                <a:gd name="T5" fmla="*/ 4 h 9"/>
                <a:gd name="T6" fmla="*/ 8 w 28"/>
                <a:gd name="T7" fmla="*/ 6 h 9"/>
                <a:gd name="T8" fmla="*/ 12 w 28"/>
                <a:gd name="T9" fmla="*/ 4 h 9"/>
                <a:gd name="T10" fmla="*/ 16 w 28"/>
                <a:gd name="T11" fmla="*/ 2 h 9"/>
                <a:gd name="T12" fmla="*/ 21 w 28"/>
                <a:gd name="T13" fmla="*/ 0 h 9"/>
                <a:gd name="T14" fmla="*/ 28 w 28"/>
                <a:gd name="T15" fmla="*/ 5 h 9"/>
                <a:gd name="T16" fmla="*/ 24 w 28"/>
                <a:gd name="T17" fmla="*/ 7 h 9"/>
                <a:gd name="T18" fmla="*/ 20 w 28"/>
                <a:gd name="T19" fmla="*/ 9 h 9"/>
                <a:gd name="T20" fmla="*/ 16 w 28"/>
                <a:gd name="T21" fmla="*/ 7 h 9"/>
                <a:gd name="T22" fmla="*/ 12 w 28"/>
                <a:gd name="T23" fmla="*/ 9 h 9"/>
                <a:gd name="T24" fmla="*/ 8 w 28"/>
                <a:gd name="T25" fmla="*/ 6 h 9"/>
                <a:gd name="T26" fmla="*/ 4 w 2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9">
                  <a:moveTo>
                    <a:pt x="4" y="9"/>
                  </a:moveTo>
                  <a:cubicBezTo>
                    <a:pt x="4" y="8"/>
                    <a:pt x="0" y="7"/>
                    <a:pt x="0" y="6"/>
                  </a:cubicBezTo>
                  <a:cubicBezTo>
                    <a:pt x="0" y="6"/>
                    <a:pt x="4" y="4"/>
                    <a:pt x="5" y="4"/>
                  </a:cubicBezTo>
                  <a:cubicBezTo>
                    <a:pt x="5" y="4"/>
                    <a:pt x="8" y="7"/>
                    <a:pt x="8" y="6"/>
                  </a:cubicBezTo>
                  <a:cubicBezTo>
                    <a:pt x="10" y="6"/>
                    <a:pt x="11" y="5"/>
                    <a:pt x="12" y="4"/>
                  </a:cubicBezTo>
                  <a:cubicBezTo>
                    <a:pt x="16" y="2"/>
                    <a:pt x="16" y="2"/>
                    <a:pt x="16" y="2"/>
                  </a:cubicBezTo>
                  <a:cubicBezTo>
                    <a:pt x="21" y="0"/>
                    <a:pt x="21" y="0"/>
                    <a:pt x="21" y="0"/>
                  </a:cubicBezTo>
                  <a:cubicBezTo>
                    <a:pt x="28" y="5"/>
                    <a:pt x="28" y="5"/>
                    <a:pt x="28" y="5"/>
                  </a:cubicBezTo>
                  <a:cubicBezTo>
                    <a:pt x="24" y="7"/>
                    <a:pt x="24" y="7"/>
                    <a:pt x="24" y="7"/>
                  </a:cubicBezTo>
                  <a:cubicBezTo>
                    <a:pt x="23" y="7"/>
                    <a:pt x="21" y="9"/>
                    <a:pt x="20" y="9"/>
                  </a:cubicBezTo>
                  <a:cubicBezTo>
                    <a:pt x="19" y="9"/>
                    <a:pt x="17" y="7"/>
                    <a:pt x="16" y="7"/>
                  </a:cubicBezTo>
                  <a:cubicBezTo>
                    <a:pt x="15" y="7"/>
                    <a:pt x="13" y="9"/>
                    <a:pt x="12" y="9"/>
                  </a:cubicBezTo>
                  <a:cubicBezTo>
                    <a:pt x="11" y="9"/>
                    <a:pt x="10" y="6"/>
                    <a:pt x="8" y="6"/>
                  </a:cubicBezTo>
                  <a:cubicBezTo>
                    <a:pt x="7" y="6"/>
                    <a:pt x="5"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p:cNvSpPr>
              <a:spLocks/>
            </p:cNvSpPr>
            <p:nvPr/>
          </p:nvSpPr>
          <p:spPr bwMode="auto">
            <a:xfrm>
              <a:off x="3294063" y="5300663"/>
              <a:ext cx="39688" cy="14288"/>
            </a:xfrm>
            <a:custGeom>
              <a:avLst/>
              <a:gdLst>
                <a:gd name="T0" fmla="*/ 16 w 23"/>
                <a:gd name="T1" fmla="*/ 2 h 8"/>
                <a:gd name="T2" fmla="*/ 12 w 23"/>
                <a:gd name="T3" fmla="*/ 4 h 8"/>
                <a:gd name="T4" fmla="*/ 7 w 23"/>
                <a:gd name="T5" fmla="*/ 6 h 8"/>
                <a:gd name="T6" fmla="*/ 3 w 23"/>
                <a:gd name="T7" fmla="*/ 8 h 8"/>
                <a:gd name="T8" fmla="*/ 0 w 23"/>
                <a:gd name="T9" fmla="*/ 6 h 8"/>
                <a:gd name="T10" fmla="*/ 4 w 23"/>
                <a:gd name="T11" fmla="*/ 4 h 8"/>
                <a:gd name="T12" fmla="*/ 8 w 23"/>
                <a:gd name="T13" fmla="*/ 2 h 8"/>
                <a:gd name="T14" fmla="*/ 12 w 23"/>
                <a:gd name="T15" fmla="*/ 0 h 8"/>
                <a:gd name="T16" fmla="*/ 16 w 23"/>
                <a:gd name="T17" fmla="*/ 2 h 8"/>
                <a:gd name="T18" fmla="*/ 20 w 23"/>
                <a:gd name="T19" fmla="*/ 0 h 8"/>
                <a:gd name="T20" fmla="*/ 23 w 23"/>
                <a:gd name="T21" fmla="*/ 2 h 8"/>
                <a:gd name="T22" fmla="*/ 19 w 23"/>
                <a:gd name="T23" fmla="*/ 4 h 8"/>
                <a:gd name="T24" fmla="*/ 16 w 23"/>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8">
                  <a:moveTo>
                    <a:pt x="16" y="2"/>
                  </a:moveTo>
                  <a:cubicBezTo>
                    <a:pt x="14" y="3"/>
                    <a:pt x="13" y="4"/>
                    <a:pt x="12" y="4"/>
                  </a:cubicBezTo>
                  <a:cubicBezTo>
                    <a:pt x="11" y="5"/>
                    <a:pt x="8" y="6"/>
                    <a:pt x="7" y="6"/>
                  </a:cubicBezTo>
                  <a:cubicBezTo>
                    <a:pt x="6" y="6"/>
                    <a:pt x="5" y="8"/>
                    <a:pt x="3" y="8"/>
                  </a:cubicBezTo>
                  <a:cubicBezTo>
                    <a:pt x="3" y="8"/>
                    <a:pt x="0" y="6"/>
                    <a:pt x="0" y="6"/>
                  </a:cubicBezTo>
                  <a:cubicBezTo>
                    <a:pt x="0" y="6"/>
                    <a:pt x="3" y="5"/>
                    <a:pt x="4" y="4"/>
                  </a:cubicBezTo>
                  <a:cubicBezTo>
                    <a:pt x="5" y="3"/>
                    <a:pt x="7" y="3"/>
                    <a:pt x="8" y="2"/>
                  </a:cubicBezTo>
                  <a:cubicBezTo>
                    <a:pt x="9" y="1"/>
                    <a:pt x="11" y="0"/>
                    <a:pt x="12" y="0"/>
                  </a:cubicBezTo>
                  <a:cubicBezTo>
                    <a:pt x="13" y="0"/>
                    <a:pt x="15" y="2"/>
                    <a:pt x="16" y="2"/>
                  </a:cubicBezTo>
                  <a:cubicBezTo>
                    <a:pt x="17" y="2"/>
                    <a:pt x="18" y="0"/>
                    <a:pt x="20" y="0"/>
                  </a:cubicBezTo>
                  <a:cubicBezTo>
                    <a:pt x="20" y="0"/>
                    <a:pt x="23" y="2"/>
                    <a:pt x="23" y="2"/>
                  </a:cubicBezTo>
                  <a:cubicBezTo>
                    <a:pt x="23" y="2"/>
                    <a:pt x="20" y="4"/>
                    <a:pt x="19" y="4"/>
                  </a:cubicBezTo>
                  <a:cubicBezTo>
                    <a:pt x="19" y="4"/>
                    <a:pt x="16" y="2"/>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p:cNvSpPr>
              <a:spLocks/>
            </p:cNvSpPr>
            <p:nvPr/>
          </p:nvSpPr>
          <p:spPr bwMode="auto">
            <a:xfrm>
              <a:off x="3568700" y="5295901"/>
              <a:ext cx="15875" cy="25400"/>
            </a:xfrm>
            <a:custGeom>
              <a:avLst/>
              <a:gdLst>
                <a:gd name="T0" fmla="*/ 4 w 9"/>
                <a:gd name="T1" fmla="*/ 13 h 13"/>
                <a:gd name="T2" fmla="*/ 0 w 9"/>
                <a:gd name="T3" fmla="*/ 11 h 13"/>
                <a:gd name="T4" fmla="*/ 5 w 9"/>
                <a:gd name="T5" fmla="*/ 9 h 13"/>
                <a:gd name="T6" fmla="*/ 1 w 9"/>
                <a:gd name="T7" fmla="*/ 7 h 13"/>
                <a:gd name="T8" fmla="*/ 5 w 9"/>
                <a:gd name="T9" fmla="*/ 5 h 13"/>
                <a:gd name="T10" fmla="*/ 1 w 9"/>
                <a:gd name="T11" fmla="*/ 2 h 13"/>
                <a:gd name="T12" fmla="*/ 5 w 9"/>
                <a:gd name="T13" fmla="*/ 0 h 13"/>
                <a:gd name="T14" fmla="*/ 9 w 9"/>
                <a:gd name="T15" fmla="*/ 3 h 13"/>
                <a:gd name="T16" fmla="*/ 5 w 9"/>
                <a:gd name="T17" fmla="*/ 5 h 13"/>
                <a:gd name="T18" fmla="*/ 9 w 9"/>
                <a:gd name="T19" fmla="*/ 7 h 13"/>
                <a:gd name="T20" fmla="*/ 5 w 9"/>
                <a:gd name="T21" fmla="*/ 9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3"/>
                    <a:pt x="0" y="12"/>
                    <a:pt x="0" y="11"/>
                  </a:cubicBezTo>
                  <a:cubicBezTo>
                    <a:pt x="1" y="10"/>
                    <a:pt x="5" y="10"/>
                    <a:pt x="5" y="9"/>
                  </a:cubicBezTo>
                  <a:cubicBezTo>
                    <a:pt x="4" y="8"/>
                    <a:pt x="1" y="7"/>
                    <a:pt x="1" y="7"/>
                  </a:cubicBezTo>
                  <a:cubicBezTo>
                    <a:pt x="1" y="6"/>
                    <a:pt x="5" y="5"/>
                    <a:pt x="5" y="5"/>
                  </a:cubicBezTo>
                  <a:cubicBezTo>
                    <a:pt x="5" y="4"/>
                    <a:pt x="1" y="3"/>
                    <a:pt x="1" y="2"/>
                  </a:cubicBezTo>
                  <a:cubicBezTo>
                    <a:pt x="2" y="2"/>
                    <a:pt x="5" y="1"/>
                    <a:pt x="5" y="0"/>
                  </a:cubicBezTo>
                  <a:cubicBezTo>
                    <a:pt x="5" y="1"/>
                    <a:pt x="9" y="2"/>
                    <a:pt x="9" y="3"/>
                  </a:cubicBezTo>
                  <a:cubicBezTo>
                    <a:pt x="9" y="3"/>
                    <a:pt x="5" y="4"/>
                    <a:pt x="5" y="5"/>
                  </a:cubicBezTo>
                  <a:cubicBezTo>
                    <a:pt x="5" y="5"/>
                    <a:pt x="9" y="6"/>
                    <a:pt x="9" y="7"/>
                  </a:cubicBezTo>
                  <a:cubicBezTo>
                    <a:pt x="9" y="8"/>
                    <a:pt x="5" y="8"/>
                    <a:pt x="5" y="9"/>
                  </a:cubicBezTo>
                  <a:cubicBezTo>
                    <a:pt x="5" y="10"/>
                    <a:pt x="9" y="11"/>
                    <a:pt x="8" y="11"/>
                  </a:cubicBezTo>
                  <a:cubicBezTo>
                    <a:pt x="8" y="12"/>
                    <a:pt x="5" y="13"/>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p:cNvSpPr>
              <a:spLocks/>
            </p:cNvSpPr>
            <p:nvPr/>
          </p:nvSpPr>
          <p:spPr bwMode="auto">
            <a:xfrm>
              <a:off x="3695700" y="5300663"/>
              <a:ext cx="39688" cy="14288"/>
            </a:xfrm>
            <a:custGeom>
              <a:avLst/>
              <a:gdLst>
                <a:gd name="T0" fmla="*/ 11 w 23"/>
                <a:gd name="T1" fmla="*/ 8 h 8"/>
                <a:gd name="T2" fmla="*/ 7 w 23"/>
                <a:gd name="T3" fmla="*/ 6 h 8"/>
                <a:gd name="T4" fmla="*/ 11 w 23"/>
                <a:gd name="T5" fmla="*/ 4 h 8"/>
                <a:gd name="T6" fmla="*/ 8 w 23"/>
                <a:gd name="T7" fmla="*/ 2 h 8"/>
                <a:gd name="T8" fmla="*/ 4 w 23"/>
                <a:gd name="T9" fmla="*/ 4 h 8"/>
                <a:gd name="T10" fmla="*/ 0 w 23"/>
                <a:gd name="T11" fmla="*/ 2 h 8"/>
                <a:gd name="T12" fmla="*/ 4 w 23"/>
                <a:gd name="T13" fmla="*/ 0 h 8"/>
                <a:gd name="T14" fmla="*/ 8 w 23"/>
                <a:gd name="T15" fmla="*/ 2 h 8"/>
                <a:gd name="T16" fmla="*/ 12 w 23"/>
                <a:gd name="T17" fmla="*/ 0 h 8"/>
                <a:gd name="T18" fmla="*/ 15 w 23"/>
                <a:gd name="T19" fmla="*/ 2 h 8"/>
                <a:gd name="T20" fmla="*/ 20 w 23"/>
                <a:gd name="T21" fmla="*/ 0 h 8"/>
                <a:gd name="T22" fmla="*/ 23 w 23"/>
                <a:gd name="T23" fmla="*/ 2 h 8"/>
                <a:gd name="T24" fmla="*/ 19 w 23"/>
                <a:gd name="T25" fmla="*/ 4 h 8"/>
                <a:gd name="T26" fmla="*/ 15 w 23"/>
                <a:gd name="T27" fmla="*/ 2 h 8"/>
                <a:gd name="T28" fmla="*/ 11 w 23"/>
                <a:gd name="T29" fmla="*/ 4 h 8"/>
                <a:gd name="T30" fmla="*/ 15 w 23"/>
                <a:gd name="T31" fmla="*/ 6 h 8"/>
                <a:gd name="T32" fmla="*/ 11 w 23"/>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1" y="8"/>
                  </a:moveTo>
                  <a:cubicBezTo>
                    <a:pt x="11" y="8"/>
                    <a:pt x="7" y="7"/>
                    <a:pt x="7" y="6"/>
                  </a:cubicBezTo>
                  <a:cubicBezTo>
                    <a:pt x="7" y="6"/>
                    <a:pt x="11" y="5"/>
                    <a:pt x="11" y="4"/>
                  </a:cubicBezTo>
                  <a:cubicBezTo>
                    <a:pt x="10" y="4"/>
                    <a:pt x="9" y="2"/>
                    <a:pt x="8" y="2"/>
                  </a:cubicBezTo>
                  <a:cubicBezTo>
                    <a:pt x="7" y="2"/>
                    <a:pt x="5" y="4"/>
                    <a:pt x="4" y="4"/>
                  </a:cubicBezTo>
                  <a:cubicBezTo>
                    <a:pt x="2" y="4"/>
                    <a:pt x="1" y="2"/>
                    <a:pt x="0" y="2"/>
                  </a:cubicBezTo>
                  <a:cubicBezTo>
                    <a:pt x="1" y="2"/>
                    <a:pt x="3" y="0"/>
                    <a:pt x="4" y="0"/>
                  </a:cubicBezTo>
                  <a:cubicBezTo>
                    <a:pt x="5" y="0"/>
                    <a:pt x="7" y="2"/>
                    <a:pt x="8" y="2"/>
                  </a:cubicBezTo>
                  <a:cubicBezTo>
                    <a:pt x="9" y="2"/>
                    <a:pt x="10" y="0"/>
                    <a:pt x="12" y="0"/>
                  </a:cubicBezTo>
                  <a:cubicBezTo>
                    <a:pt x="13" y="0"/>
                    <a:pt x="14" y="2"/>
                    <a:pt x="15" y="2"/>
                  </a:cubicBezTo>
                  <a:cubicBezTo>
                    <a:pt x="17" y="2"/>
                    <a:pt x="18" y="0"/>
                    <a:pt x="20" y="0"/>
                  </a:cubicBezTo>
                  <a:cubicBezTo>
                    <a:pt x="21" y="0"/>
                    <a:pt x="22" y="2"/>
                    <a:pt x="23" y="2"/>
                  </a:cubicBezTo>
                  <a:cubicBezTo>
                    <a:pt x="22" y="2"/>
                    <a:pt x="21" y="4"/>
                    <a:pt x="19" y="4"/>
                  </a:cubicBezTo>
                  <a:cubicBezTo>
                    <a:pt x="18" y="4"/>
                    <a:pt x="17" y="2"/>
                    <a:pt x="15" y="2"/>
                  </a:cubicBezTo>
                  <a:cubicBezTo>
                    <a:pt x="14" y="3"/>
                    <a:pt x="13" y="3"/>
                    <a:pt x="11" y="4"/>
                  </a:cubicBezTo>
                  <a:cubicBezTo>
                    <a:pt x="12" y="5"/>
                    <a:pt x="15" y="6"/>
                    <a:pt x="15" y="6"/>
                  </a:cubicBezTo>
                  <a:cubicBezTo>
                    <a:pt x="15" y="7"/>
                    <a:pt x="11" y="8"/>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p:cNvSpPr>
              <a:spLocks/>
            </p:cNvSpPr>
            <p:nvPr/>
          </p:nvSpPr>
          <p:spPr bwMode="auto">
            <a:xfrm>
              <a:off x="3816350" y="5307013"/>
              <a:ext cx="50800" cy="39688"/>
            </a:xfrm>
            <a:custGeom>
              <a:avLst/>
              <a:gdLst>
                <a:gd name="T0" fmla="*/ 0 w 29"/>
                <a:gd name="T1" fmla="*/ 16 h 21"/>
                <a:gd name="T2" fmla="*/ 4 w 29"/>
                <a:gd name="T3" fmla="*/ 14 h 21"/>
                <a:gd name="T4" fmla="*/ 8 w 29"/>
                <a:gd name="T5" fmla="*/ 12 h 21"/>
                <a:gd name="T6" fmla="*/ 12 w 29"/>
                <a:gd name="T7" fmla="*/ 15 h 21"/>
                <a:gd name="T8" fmla="*/ 16 w 29"/>
                <a:gd name="T9" fmla="*/ 12 h 21"/>
                <a:gd name="T10" fmla="*/ 20 w 29"/>
                <a:gd name="T11" fmla="*/ 10 h 21"/>
                <a:gd name="T12" fmla="*/ 16 w 29"/>
                <a:gd name="T13" fmla="*/ 8 h 21"/>
                <a:gd name="T14" fmla="*/ 20 w 29"/>
                <a:gd name="T15" fmla="*/ 6 h 21"/>
                <a:gd name="T16" fmla="*/ 25 w 29"/>
                <a:gd name="T17" fmla="*/ 4 h 21"/>
                <a:gd name="T18" fmla="*/ 21 w 29"/>
                <a:gd name="T19" fmla="*/ 2 h 21"/>
                <a:gd name="T20" fmla="*/ 25 w 29"/>
                <a:gd name="T21" fmla="*/ 0 h 21"/>
                <a:gd name="T22" fmla="*/ 29 w 29"/>
                <a:gd name="T23" fmla="*/ 2 h 21"/>
                <a:gd name="T24" fmla="*/ 25 w 29"/>
                <a:gd name="T25" fmla="*/ 4 h 21"/>
                <a:gd name="T26" fmla="*/ 28 w 29"/>
                <a:gd name="T27" fmla="*/ 6 h 21"/>
                <a:gd name="T28" fmla="*/ 24 w 29"/>
                <a:gd name="T29" fmla="*/ 8 h 21"/>
                <a:gd name="T30" fmla="*/ 20 w 29"/>
                <a:gd name="T31" fmla="*/ 10 h 21"/>
                <a:gd name="T32" fmla="*/ 24 w 29"/>
                <a:gd name="T33" fmla="*/ 13 h 21"/>
                <a:gd name="T34" fmla="*/ 20 w 29"/>
                <a:gd name="T35" fmla="*/ 15 h 21"/>
                <a:gd name="T36" fmla="*/ 12 w 29"/>
                <a:gd name="T37" fmla="*/ 19 h 21"/>
                <a:gd name="T38" fmla="*/ 8 w 29"/>
                <a:gd name="T39" fmla="*/ 21 h 21"/>
                <a:gd name="T40" fmla="*/ 0 w 29"/>
                <a:gd name="T4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1">
                  <a:moveTo>
                    <a:pt x="0" y="16"/>
                  </a:moveTo>
                  <a:cubicBezTo>
                    <a:pt x="4" y="14"/>
                    <a:pt x="4" y="14"/>
                    <a:pt x="4" y="14"/>
                  </a:cubicBezTo>
                  <a:cubicBezTo>
                    <a:pt x="5" y="14"/>
                    <a:pt x="7" y="13"/>
                    <a:pt x="8" y="12"/>
                  </a:cubicBezTo>
                  <a:cubicBezTo>
                    <a:pt x="9" y="12"/>
                    <a:pt x="11" y="15"/>
                    <a:pt x="12" y="15"/>
                  </a:cubicBezTo>
                  <a:cubicBezTo>
                    <a:pt x="13" y="15"/>
                    <a:pt x="15" y="13"/>
                    <a:pt x="16" y="12"/>
                  </a:cubicBezTo>
                  <a:cubicBezTo>
                    <a:pt x="17" y="12"/>
                    <a:pt x="20" y="11"/>
                    <a:pt x="20" y="10"/>
                  </a:cubicBezTo>
                  <a:cubicBezTo>
                    <a:pt x="20" y="10"/>
                    <a:pt x="16" y="8"/>
                    <a:pt x="16" y="8"/>
                  </a:cubicBezTo>
                  <a:cubicBezTo>
                    <a:pt x="17" y="7"/>
                    <a:pt x="19" y="6"/>
                    <a:pt x="20" y="6"/>
                  </a:cubicBezTo>
                  <a:cubicBezTo>
                    <a:pt x="22" y="5"/>
                    <a:pt x="24" y="5"/>
                    <a:pt x="25" y="4"/>
                  </a:cubicBezTo>
                  <a:cubicBezTo>
                    <a:pt x="25" y="4"/>
                    <a:pt x="21" y="2"/>
                    <a:pt x="21" y="2"/>
                  </a:cubicBezTo>
                  <a:cubicBezTo>
                    <a:pt x="21" y="1"/>
                    <a:pt x="25" y="0"/>
                    <a:pt x="25" y="0"/>
                  </a:cubicBezTo>
                  <a:cubicBezTo>
                    <a:pt x="26" y="0"/>
                    <a:pt x="27" y="2"/>
                    <a:pt x="29" y="2"/>
                  </a:cubicBezTo>
                  <a:cubicBezTo>
                    <a:pt x="28" y="2"/>
                    <a:pt x="25" y="3"/>
                    <a:pt x="25" y="4"/>
                  </a:cubicBezTo>
                  <a:cubicBezTo>
                    <a:pt x="25" y="4"/>
                    <a:pt x="29" y="6"/>
                    <a:pt x="28" y="6"/>
                  </a:cubicBezTo>
                  <a:cubicBezTo>
                    <a:pt x="28" y="7"/>
                    <a:pt x="25" y="8"/>
                    <a:pt x="24" y="8"/>
                  </a:cubicBezTo>
                  <a:cubicBezTo>
                    <a:pt x="24" y="9"/>
                    <a:pt x="20" y="10"/>
                    <a:pt x="20" y="10"/>
                  </a:cubicBezTo>
                  <a:cubicBezTo>
                    <a:pt x="20" y="11"/>
                    <a:pt x="24" y="12"/>
                    <a:pt x="24" y="13"/>
                  </a:cubicBezTo>
                  <a:cubicBezTo>
                    <a:pt x="23" y="13"/>
                    <a:pt x="21" y="14"/>
                    <a:pt x="20" y="15"/>
                  </a:cubicBezTo>
                  <a:cubicBezTo>
                    <a:pt x="17" y="16"/>
                    <a:pt x="14" y="17"/>
                    <a:pt x="12" y="19"/>
                  </a:cubicBezTo>
                  <a:cubicBezTo>
                    <a:pt x="10" y="20"/>
                    <a:pt x="9" y="20"/>
                    <a:pt x="8" y="21"/>
                  </a:cubicBez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p:cNvSpPr>
              <a:spLocks/>
            </p:cNvSpPr>
            <p:nvPr/>
          </p:nvSpPr>
          <p:spPr bwMode="auto">
            <a:xfrm>
              <a:off x="3790950" y="5310188"/>
              <a:ext cx="34925" cy="12700"/>
            </a:xfrm>
            <a:custGeom>
              <a:avLst/>
              <a:gdLst>
                <a:gd name="T0" fmla="*/ 8 w 20"/>
                <a:gd name="T1" fmla="*/ 2 h 7"/>
                <a:gd name="T2" fmla="*/ 4 w 20"/>
                <a:gd name="T3" fmla="*/ 4 h 7"/>
                <a:gd name="T4" fmla="*/ 0 w 20"/>
                <a:gd name="T5" fmla="*/ 2 h 7"/>
                <a:gd name="T6" fmla="*/ 4 w 20"/>
                <a:gd name="T7" fmla="*/ 0 h 7"/>
                <a:gd name="T8" fmla="*/ 8 w 20"/>
                <a:gd name="T9" fmla="*/ 2 h 7"/>
                <a:gd name="T10" fmla="*/ 12 w 20"/>
                <a:gd name="T11" fmla="*/ 0 h 7"/>
                <a:gd name="T12" fmla="*/ 16 w 20"/>
                <a:gd name="T13" fmla="*/ 2 h 7"/>
                <a:gd name="T14" fmla="*/ 20 w 20"/>
                <a:gd name="T15" fmla="*/ 5 h 7"/>
                <a:gd name="T16" fmla="*/ 16 w 20"/>
                <a:gd name="T17" fmla="*/ 7 h 7"/>
                <a:gd name="T18" fmla="*/ 12 w 20"/>
                <a:gd name="T19" fmla="*/ 5 h 7"/>
                <a:gd name="T20" fmla="*/ 8 w 20"/>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8" y="2"/>
                  </a:moveTo>
                  <a:cubicBezTo>
                    <a:pt x="7" y="2"/>
                    <a:pt x="5" y="4"/>
                    <a:pt x="4" y="4"/>
                  </a:cubicBezTo>
                  <a:cubicBezTo>
                    <a:pt x="4" y="4"/>
                    <a:pt x="0" y="2"/>
                    <a:pt x="0" y="2"/>
                  </a:cubicBezTo>
                  <a:cubicBezTo>
                    <a:pt x="0" y="2"/>
                    <a:pt x="4" y="0"/>
                    <a:pt x="4" y="0"/>
                  </a:cubicBezTo>
                  <a:cubicBezTo>
                    <a:pt x="5" y="0"/>
                    <a:pt x="7" y="2"/>
                    <a:pt x="8" y="2"/>
                  </a:cubicBezTo>
                  <a:cubicBezTo>
                    <a:pt x="9" y="2"/>
                    <a:pt x="11" y="0"/>
                    <a:pt x="12" y="0"/>
                  </a:cubicBezTo>
                  <a:cubicBezTo>
                    <a:pt x="13" y="0"/>
                    <a:pt x="15" y="2"/>
                    <a:pt x="16" y="2"/>
                  </a:cubicBezTo>
                  <a:cubicBezTo>
                    <a:pt x="17" y="3"/>
                    <a:pt x="20" y="4"/>
                    <a:pt x="20" y="5"/>
                  </a:cubicBezTo>
                  <a:cubicBezTo>
                    <a:pt x="20" y="5"/>
                    <a:pt x="16" y="7"/>
                    <a:pt x="16" y="7"/>
                  </a:cubicBezTo>
                  <a:cubicBezTo>
                    <a:pt x="15" y="7"/>
                    <a:pt x="13" y="5"/>
                    <a:pt x="12" y="5"/>
                  </a:cubicBezTo>
                  <a:cubicBezTo>
                    <a:pt x="11" y="4"/>
                    <a:pt x="10" y="3"/>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p:cNvSpPr>
              <a:spLocks/>
            </p:cNvSpPr>
            <p:nvPr/>
          </p:nvSpPr>
          <p:spPr bwMode="auto">
            <a:xfrm>
              <a:off x="4100513" y="5327651"/>
              <a:ext cx="34925" cy="17463"/>
            </a:xfrm>
            <a:custGeom>
              <a:avLst/>
              <a:gdLst>
                <a:gd name="T0" fmla="*/ 12 w 20"/>
                <a:gd name="T1" fmla="*/ 4 h 9"/>
                <a:gd name="T2" fmla="*/ 8 w 20"/>
                <a:gd name="T3" fmla="*/ 2 h 9"/>
                <a:gd name="T4" fmla="*/ 12 w 20"/>
                <a:gd name="T5" fmla="*/ 0 h 9"/>
                <a:gd name="T6" fmla="*/ 16 w 20"/>
                <a:gd name="T7" fmla="*/ 2 h 9"/>
                <a:gd name="T8" fmla="*/ 20 w 20"/>
                <a:gd name="T9" fmla="*/ 5 h 9"/>
                <a:gd name="T10" fmla="*/ 16 w 20"/>
                <a:gd name="T11" fmla="*/ 7 h 9"/>
                <a:gd name="T12" fmla="*/ 12 w 20"/>
                <a:gd name="T13" fmla="*/ 9 h 9"/>
                <a:gd name="T14" fmla="*/ 8 w 20"/>
                <a:gd name="T15" fmla="*/ 6 h 9"/>
                <a:gd name="T16" fmla="*/ 4 w 20"/>
                <a:gd name="T17" fmla="*/ 9 h 9"/>
                <a:gd name="T18" fmla="*/ 0 w 20"/>
                <a:gd name="T19" fmla="*/ 6 h 9"/>
                <a:gd name="T20" fmla="*/ 4 w 20"/>
                <a:gd name="T21" fmla="*/ 4 h 9"/>
                <a:gd name="T22" fmla="*/ 8 w 20"/>
                <a:gd name="T23" fmla="*/ 6 h 9"/>
                <a:gd name="T24" fmla="*/ 12 w 20"/>
                <a:gd name="T2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9">
                  <a:moveTo>
                    <a:pt x="12" y="4"/>
                  </a:moveTo>
                  <a:cubicBezTo>
                    <a:pt x="12" y="4"/>
                    <a:pt x="8" y="3"/>
                    <a:pt x="8" y="2"/>
                  </a:cubicBezTo>
                  <a:cubicBezTo>
                    <a:pt x="8" y="2"/>
                    <a:pt x="12" y="0"/>
                    <a:pt x="12" y="0"/>
                  </a:cubicBezTo>
                  <a:cubicBezTo>
                    <a:pt x="14" y="0"/>
                    <a:pt x="15" y="2"/>
                    <a:pt x="16" y="2"/>
                  </a:cubicBezTo>
                  <a:cubicBezTo>
                    <a:pt x="16" y="3"/>
                    <a:pt x="20" y="4"/>
                    <a:pt x="20" y="5"/>
                  </a:cubicBezTo>
                  <a:cubicBezTo>
                    <a:pt x="20" y="5"/>
                    <a:pt x="16" y="6"/>
                    <a:pt x="16" y="7"/>
                  </a:cubicBezTo>
                  <a:cubicBezTo>
                    <a:pt x="15" y="7"/>
                    <a:pt x="13" y="8"/>
                    <a:pt x="12" y="9"/>
                  </a:cubicBezTo>
                  <a:cubicBezTo>
                    <a:pt x="11" y="9"/>
                    <a:pt x="9" y="7"/>
                    <a:pt x="8" y="6"/>
                  </a:cubicBezTo>
                  <a:cubicBezTo>
                    <a:pt x="7" y="6"/>
                    <a:pt x="5" y="9"/>
                    <a:pt x="4" y="9"/>
                  </a:cubicBezTo>
                  <a:cubicBezTo>
                    <a:pt x="3" y="9"/>
                    <a:pt x="0" y="7"/>
                    <a:pt x="0" y="6"/>
                  </a:cubicBezTo>
                  <a:cubicBezTo>
                    <a:pt x="0" y="6"/>
                    <a:pt x="4" y="4"/>
                    <a:pt x="4" y="4"/>
                  </a:cubicBezTo>
                  <a:cubicBezTo>
                    <a:pt x="5" y="4"/>
                    <a:pt x="7" y="7"/>
                    <a:pt x="8" y="6"/>
                  </a:cubicBezTo>
                  <a:cubicBezTo>
                    <a:pt x="9" y="6"/>
                    <a:pt x="11" y="5"/>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p:cNvSpPr>
              <a:spLocks/>
            </p:cNvSpPr>
            <p:nvPr/>
          </p:nvSpPr>
          <p:spPr bwMode="auto">
            <a:xfrm>
              <a:off x="4062413" y="5299076"/>
              <a:ext cx="53975" cy="19050"/>
            </a:xfrm>
            <a:custGeom>
              <a:avLst/>
              <a:gdLst>
                <a:gd name="T0" fmla="*/ 8 w 31"/>
                <a:gd name="T1" fmla="*/ 5 h 11"/>
                <a:gd name="T2" fmla="*/ 4 w 31"/>
                <a:gd name="T3" fmla="*/ 7 h 11"/>
                <a:gd name="T4" fmla="*/ 0 w 31"/>
                <a:gd name="T5" fmla="*/ 5 h 11"/>
                <a:gd name="T6" fmla="*/ 4 w 31"/>
                <a:gd name="T7" fmla="*/ 2 h 11"/>
                <a:gd name="T8" fmla="*/ 8 w 31"/>
                <a:gd name="T9" fmla="*/ 0 h 11"/>
                <a:gd name="T10" fmla="*/ 12 w 31"/>
                <a:gd name="T11" fmla="*/ 3 h 11"/>
                <a:gd name="T12" fmla="*/ 16 w 31"/>
                <a:gd name="T13" fmla="*/ 0 h 11"/>
                <a:gd name="T14" fmla="*/ 20 w 31"/>
                <a:gd name="T15" fmla="*/ 3 h 11"/>
                <a:gd name="T16" fmla="*/ 23 w 31"/>
                <a:gd name="T17" fmla="*/ 5 h 11"/>
                <a:gd name="T18" fmla="*/ 27 w 31"/>
                <a:gd name="T19" fmla="*/ 3 h 11"/>
                <a:gd name="T20" fmla="*/ 31 w 31"/>
                <a:gd name="T21" fmla="*/ 5 h 11"/>
                <a:gd name="T22" fmla="*/ 27 w 31"/>
                <a:gd name="T23" fmla="*/ 7 h 11"/>
                <a:gd name="T24" fmla="*/ 23 w 31"/>
                <a:gd name="T25" fmla="*/ 5 h 11"/>
                <a:gd name="T26" fmla="*/ 19 w 31"/>
                <a:gd name="T27" fmla="*/ 7 h 11"/>
                <a:gd name="T28" fmla="*/ 16 w 31"/>
                <a:gd name="T29" fmla="*/ 5 h 11"/>
                <a:gd name="T30" fmla="*/ 11 w 31"/>
                <a:gd name="T31" fmla="*/ 7 h 11"/>
                <a:gd name="T32" fmla="*/ 15 w 31"/>
                <a:gd name="T33" fmla="*/ 9 h 11"/>
                <a:gd name="T34" fmla="*/ 11 w 31"/>
                <a:gd name="T35" fmla="*/ 11 h 11"/>
                <a:gd name="T36" fmla="*/ 7 w 31"/>
                <a:gd name="T37" fmla="*/ 9 h 11"/>
                <a:gd name="T38" fmla="*/ 11 w 31"/>
                <a:gd name="T39" fmla="*/ 7 h 11"/>
                <a:gd name="T40" fmla="*/ 8 w 31"/>
                <a:gd name="T4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1">
                  <a:moveTo>
                    <a:pt x="8" y="5"/>
                  </a:moveTo>
                  <a:cubicBezTo>
                    <a:pt x="8" y="5"/>
                    <a:pt x="3" y="6"/>
                    <a:pt x="4" y="7"/>
                  </a:cubicBezTo>
                  <a:cubicBezTo>
                    <a:pt x="3" y="6"/>
                    <a:pt x="0" y="5"/>
                    <a:pt x="0" y="5"/>
                  </a:cubicBezTo>
                  <a:cubicBezTo>
                    <a:pt x="0" y="4"/>
                    <a:pt x="3" y="3"/>
                    <a:pt x="4" y="2"/>
                  </a:cubicBezTo>
                  <a:cubicBezTo>
                    <a:pt x="5" y="2"/>
                    <a:pt x="7" y="1"/>
                    <a:pt x="8" y="0"/>
                  </a:cubicBezTo>
                  <a:cubicBezTo>
                    <a:pt x="9" y="0"/>
                    <a:pt x="11" y="3"/>
                    <a:pt x="12" y="3"/>
                  </a:cubicBezTo>
                  <a:cubicBezTo>
                    <a:pt x="13" y="3"/>
                    <a:pt x="15" y="0"/>
                    <a:pt x="16" y="0"/>
                  </a:cubicBezTo>
                  <a:cubicBezTo>
                    <a:pt x="17" y="1"/>
                    <a:pt x="18" y="2"/>
                    <a:pt x="20" y="3"/>
                  </a:cubicBezTo>
                  <a:cubicBezTo>
                    <a:pt x="21" y="3"/>
                    <a:pt x="22" y="4"/>
                    <a:pt x="23" y="5"/>
                  </a:cubicBezTo>
                  <a:cubicBezTo>
                    <a:pt x="25" y="4"/>
                    <a:pt x="26" y="3"/>
                    <a:pt x="27" y="3"/>
                  </a:cubicBezTo>
                  <a:cubicBezTo>
                    <a:pt x="27" y="3"/>
                    <a:pt x="31" y="5"/>
                    <a:pt x="31" y="5"/>
                  </a:cubicBezTo>
                  <a:cubicBezTo>
                    <a:pt x="31" y="5"/>
                    <a:pt x="27" y="7"/>
                    <a:pt x="27" y="7"/>
                  </a:cubicBezTo>
                  <a:cubicBezTo>
                    <a:pt x="26" y="7"/>
                    <a:pt x="25" y="5"/>
                    <a:pt x="23" y="5"/>
                  </a:cubicBezTo>
                  <a:cubicBezTo>
                    <a:pt x="22" y="5"/>
                    <a:pt x="21" y="7"/>
                    <a:pt x="19" y="7"/>
                  </a:cubicBezTo>
                  <a:cubicBezTo>
                    <a:pt x="18" y="7"/>
                    <a:pt x="16" y="5"/>
                    <a:pt x="16" y="5"/>
                  </a:cubicBezTo>
                  <a:cubicBezTo>
                    <a:pt x="15" y="5"/>
                    <a:pt x="11" y="7"/>
                    <a:pt x="11" y="7"/>
                  </a:cubicBezTo>
                  <a:cubicBezTo>
                    <a:pt x="11" y="7"/>
                    <a:pt x="15" y="9"/>
                    <a:pt x="15" y="9"/>
                  </a:cubicBezTo>
                  <a:cubicBezTo>
                    <a:pt x="14" y="9"/>
                    <a:pt x="12" y="11"/>
                    <a:pt x="11" y="11"/>
                  </a:cubicBezTo>
                  <a:cubicBezTo>
                    <a:pt x="11" y="11"/>
                    <a:pt x="7" y="9"/>
                    <a:pt x="7" y="9"/>
                  </a:cubicBezTo>
                  <a:cubicBezTo>
                    <a:pt x="8" y="8"/>
                    <a:pt x="12" y="8"/>
                    <a:pt x="11" y="7"/>
                  </a:cubicBezTo>
                  <a:cubicBezTo>
                    <a:pt x="11" y="6"/>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p:cNvSpPr>
              <a:spLocks/>
            </p:cNvSpPr>
            <p:nvPr/>
          </p:nvSpPr>
          <p:spPr bwMode="auto">
            <a:xfrm>
              <a:off x="4168775" y="5334001"/>
              <a:ext cx="34925" cy="12700"/>
            </a:xfrm>
            <a:custGeom>
              <a:avLst/>
              <a:gdLst>
                <a:gd name="T0" fmla="*/ 8 w 20"/>
                <a:gd name="T1" fmla="*/ 4 h 7"/>
                <a:gd name="T2" fmla="*/ 4 w 20"/>
                <a:gd name="T3" fmla="*/ 6 h 7"/>
                <a:gd name="T4" fmla="*/ 0 w 20"/>
                <a:gd name="T5" fmla="*/ 4 h 7"/>
                <a:gd name="T6" fmla="*/ 4 w 20"/>
                <a:gd name="T7" fmla="*/ 2 h 7"/>
                <a:gd name="T8" fmla="*/ 8 w 20"/>
                <a:gd name="T9" fmla="*/ 4 h 7"/>
                <a:gd name="T10" fmla="*/ 12 w 20"/>
                <a:gd name="T11" fmla="*/ 2 h 7"/>
                <a:gd name="T12" fmla="*/ 16 w 20"/>
                <a:gd name="T13" fmla="*/ 0 h 7"/>
                <a:gd name="T14" fmla="*/ 20 w 20"/>
                <a:gd name="T15" fmla="*/ 2 h 7"/>
                <a:gd name="T16" fmla="*/ 16 w 20"/>
                <a:gd name="T17" fmla="*/ 4 h 7"/>
                <a:gd name="T18" fmla="*/ 12 w 20"/>
                <a:gd name="T19" fmla="*/ 6 h 7"/>
                <a:gd name="T20" fmla="*/ 8 w 2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8" y="4"/>
                  </a:moveTo>
                  <a:cubicBezTo>
                    <a:pt x="7" y="4"/>
                    <a:pt x="5" y="6"/>
                    <a:pt x="4" y="6"/>
                  </a:cubicBezTo>
                  <a:cubicBezTo>
                    <a:pt x="4" y="6"/>
                    <a:pt x="0" y="4"/>
                    <a:pt x="0" y="4"/>
                  </a:cubicBezTo>
                  <a:cubicBezTo>
                    <a:pt x="0" y="4"/>
                    <a:pt x="4" y="2"/>
                    <a:pt x="4" y="2"/>
                  </a:cubicBezTo>
                  <a:cubicBezTo>
                    <a:pt x="5" y="2"/>
                    <a:pt x="7" y="4"/>
                    <a:pt x="8" y="4"/>
                  </a:cubicBezTo>
                  <a:cubicBezTo>
                    <a:pt x="9" y="4"/>
                    <a:pt x="11" y="3"/>
                    <a:pt x="12" y="2"/>
                  </a:cubicBezTo>
                  <a:cubicBezTo>
                    <a:pt x="13" y="2"/>
                    <a:pt x="16" y="0"/>
                    <a:pt x="16" y="0"/>
                  </a:cubicBezTo>
                  <a:cubicBezTo>
                    <a:pt x="17" y="0"/>
                    <a:pt x="20" y="2"/>
                    <a:pt x="20" y="2"/>
                  </a:cubicBezTo>
                  <a:cubicBezTo>
                    <a:pt x="20" y="3"/>
                    <a:pt x="17" y="4"/>
                    <a:pt x="16" y="4"/>
                  </a:cubicBezTo>
                  <a:cubicBezTo>
                    <a:pt x="15" y="5"/>
                    <a:pt x="13" y="6"/>
                    <a:pt x="12" y="6"/>
                  </a:cubicBezTo>
                  <a:cubicBezTo>
                    <a:pt x="11" y="7"/>
                    <a:pt x="9"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p:cNvSpPr>
              <a:spLocks/>
            </p:cNvSpPr>
            <p:nvPr/>
          </p:nvSpPr>
          <p:spPr bwMode="auto">
            <a:xfrm>
              <a:off x="4137025" y="5307013"/>
              <a:ext cx="33338" cy="14288"/>
            </a:xfrm>
            <a:custGeom>
              <a:avLst/>
              <a:gdLst>
                <a:gd name="T0" fmla="*/ 11 w 19"/>
                <a:gd name="T1" fmla="*/ 5 h 7"/>
                <a:gd name="T2" fmla="*/ 7 w 19"/>
                <a:gd name="T3" fmla="*/ 7 h 7"/>
                <a:gd name="T4" fmla="*/ 4 w 19"/>
                <a:gd name="T5" fmla="*/ 5 h 7"/>
                <a:gd name="T6" fmla="*/ 0 w 19"/>
                <a:gd name="T7" fmla="*/ 3 h 7"/>
                <a:gd name="T8" fmla="*/ 4 w 19"/>
                <a:gd name="T9" fmla="*/ 0 h 7"/>
                <a:gd name="T10" fmla="*/ 8 w 19"/>
                <a:gd name="T11" fmla="*/ 3 h 7"/>
                <a:gd name="T12" fmla="*/ 11 w 19"/>
                <a:gd name="T13" fmla="*/ 5 h 7"/>
                <a:gd name="T14" fmla="*/ 16 w 19"/>
                <a:gd name="T15" fmla="*/ 3 h 7"/>
                <a:gd name="T16" fmla="*/ 19 w 19"/>
                <a:gd name="T17" fmla="*/ 5 h 7"/>
                <a:gd name="T18" fmla="*/ 15 w 19"/>
                <a:gd name="T19" fmla="*/ 7 h 7"/>
                <a:gd name="T20" fmla="*/ 11 w 1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11" y="5"/>
                  </a:moveTo>
                  <a:cubicBezTo>
                    <a:pt x="11" y="5"/>
                    <a:pt x="8" y="7"/>
                    <a:pt x="7" y="7"/>
                  </a:cubicBezTo>
                  <a:cubicBezTo>
                    <a:pt x="6" y="7"/>
                    <a:pt x="4" y="5"/>
                    <a:pt x="4" y="5"/>
                  </a:cubicBezTo>
                  <a:cubicBezTo>
                    <a:pt x="3" y="4"/>
                    <a:pt x="0" y="3"/>
                    <a:pt x="0" y="3"/>
                  </a:cubicBezTo>
                  <a:cubicBezTo>
                    <a:pt x="0" y="2"/>
                    <a:pt x="4" y="0"/>
                    <a:pt x="4" y="0"/>
                  </a:cubicBezTo>
                  <a:cubicBezTo>
                    <a:pt x="5" y="0"/>
                    <a:pt x="6" y="3"/>
                    <a:pt x="8" y="3"/>
                  </a:cubicBezTo>
                  <a:cubicBezTo>
                    <a:pt x="9" y="3"/>
                    <a:pt x="10" y="5"/>
                    <a:pt x="11" y="5"/>
                  </a:cubicBezTo>
                  <a:cubicBezTo>
                    <a:pt x="13" y="5"/>
                    <a:pt x="14" y="3"/>
                    <a:pt x="16" y="3"/>
                  </a:cubicBezTo>
                  <a:cubicBezTo>
                    <a:pt x="16" y="3"/>
                    <a:pt x="19" y="5"/>
                    <a:pt x="19" y="5"/>
                  </a:cubicBezTo>
                  <a:cubicBezTo>
                    <a:pt x="19" y="5"/>
                    <a:pt x="16" y="7"/>
                    <a:pt x="15" y="7"/>
                  </a:cubicBezTo>
                  <a:cubicBezTo>
                    <a:pt x="14" y="7"/>
                    <a:pt x="13" y="5"/>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p:cNvSpPr>
              <a:spLocks/>
            </p:cNvSpPr>
            <p:nvPr/>
          </p:nvSpPr>
          <p:spPr bwMode="auto">
            <a:xfrm>
              <a:off x="4675188" y="5327651"/>
              <a:ext cx="41275" cy="23813"/>
            </a:xfrm>
            <a:custGeom>
              <a:avLst/>
              <a:gdLst>
                <a:gd name="T0" fmla="*/ 3 w 24"/>
                <a:gd name="T1" fmla="*/ 13 h 13"/>
                <a:gd name="T2" fmla="*/ 0 w 24"/>
                <a:gd name="T3" fmla="*/ 10 h 13"/>
                <a:gd name="T4" fmla="*/ 4 w 24"/>
                <a:gd name="T5" fmla="*/ 8 h 13"/>
                <a:gd name="T6" fmla="*/ 8 w 24"/>
                <a:gd name="T7" fmla="*/ 6 h 13"/>
                <a:gd name="T8" fmla="*/ 4 w 24"/>
                <a:gd name="T9" fmla="*/ 4 h 13"/>
                <a:gd name="T10" fmla="*/ 8 w 24"/>
                <a:gd name="T11" fmla="*/ 2 h 13"/>
                <a:gd name="T12" fmla="*/ 12 w 24"/>
                <a:gd name="T13" fmla="*/ 0 h 13"/>
                <a:gd name="T14" fmla="*/ 16 w 24"/>
                <a:gd name="T15" fmla="*/ 2 h 13"/>
                <a:gd name="T16" fmla="*/ 20 w 24"/>
                <a:gd name="T17" fmla="*/ 0 h 13"/>
                <a:gd name="T18" fmla="*/ 24 w 24"/>
                <a:gd name="T19" fmla="*/ 2 h 13"/>
                <a:gd name="T20" fmla="*/ 20 w 24"/>
                <a:gd name="T21" fmla="*/ 4 h 13"/>
                <a:gd name="T22" fmla="*/ 16 w 24"/>
                <a:gd name="T23" fmla="*/ 6 h 13"/>
                <a:gd name="T24" fmla="*/ 12 w 24"/>
                <a:gd name="T25" fmla="*/ 4 h 13"/>
                <a:gd name="T26" fmla="*/ 8 w 24"/>
                <a:gd name="T27" fmla="*/ 6 h 13"/>
                <a:gd name="T28" fmla="*/ 12 w 24"/>
                <a:gd name="T29" fmla="*/ 8 h 13"/>
                <a:gd name="T30" fmla="*/ 8 w 24"/>
                <a:gd name="T31" fmla="*/ 10 h 13"/>
                <a:gd name="T32" fmla="*/ 3 w 2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3" y="13"/>
                  </a:moveTo>
                  <a:cubicBezTo>
                    <a:pt x="3" y="12"/>
                    <a:pt x="0" y="11"/>
                    <a:pt x="0" y="10"/>
                  </a:cubicBezTo>
                  <a:cubicBezTo>
                    <a:pt x="0" y="10"/>
                    <a:pt x="4" y="9"/>
                    <a:pt x="4" y="8"/>
                  </a:cubicBezTo>
                  <a:cubicBezTo>
                    <a:pt x="4" y="8"/>
                    <a:pt x="8" y="7"/>
                    <a:pt x="8" y="6"/>
                  </a:cubicBezTo>
                  <a:cubicBezTo>
                    <a:pt x="8" y="5"/>
                    <a:pt x="4" y="5"/>
                    <a:pt x="4" y="4"/>
                  </a:cubicBezTo>
                  <a:cubicBezTo>
                    <a:pt x="8" y="2"/>
                    <a:pt x="8" y="2"/>
                    <a:pt x="8" y="2"/>
                  </a:cubicBezTo>
                  <a:cubicBezTo>
                    <a:pt x="9" y="1"/>
                    <a:pt x="11" y="0"/>
                    <a:pt x="12" y="0"/>
                  </a:cubicBezTo>
                  <a:cubicBezTo>
                    <a:pt x="13" y="0"/>
                    <a:pt x="15" y="2"/>
                    <a:pt x="16" y="2"/>
                  </a:cubicBezTo>
                  <a:cubicBezTo>
                    <a:pt x="17" y="2"/>
                    <a:pt x="19" y="0"/>
                    <a:pt x="20" y="0"/>
                  </a:cubicBezTo>
                  <a:cubicBezTo>
                    <a:pt x="22" y="0"/>
                    <a:pt x="22" y="2"/>
                    <a:pt x="24" y="2"/>
                  </a:cubicBezTo>
                  <a:cubicBezTo>
                    <a:pt x="23" y="3"/>
                    <a:pt x="21" y="3"/>
                    <a:pt x="20" y="4"/>
                  </a:cubicBezTo>
                  <a:cubicBezTo>
                    <a:pt x="19" y="4"/>
                    <a:pt x="16" y="6"/>
                    <a:pt x="16" y="6"/>
                  </a:cubicBezTo>
                  <a:cubicBezTo>
                    <a:pt x="15" y="6"/>
                    <a:pt x="13" y="4"/>
                    <a:pt x="12" y="4"/>
                  </a:cubicBezTo>
                  <a:cubicBezTo>
                    <a:pt x="11" y="4"/>
                    <a:pt x="9" y="6"/>
                    <a:pt x="8" y="6"/>
                  </a:cubicBezTo>
                  <a:cubicBezTo>
                    <a:pt x="8" y="7"/>
                    <a:pt x="12" y="8"/>
                    <a:pt x="12" y="8"/>
                  </a:cubicBezTo>
                  <a:cubicBezTo>
                    <a:pt x="12" y="9"/>
                    <a:pt x="8" y="10"/>
                    <a:pt x="8" y="10"/>
                  </a:cubicBezTo>
                  <a:cubicBezTo>
                    <a:pt x="6" y="11"/>
                    <a:pt x="5" y="12"/>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p:cNvSpPr>
              <a:spLocks/>
            </p:cNvSpPr>
            <p:nvPr/>
          </p:nvSpPr>
          <p:spPr bwMode="auto">
            <a:xfrm>
              <a:off x="4678363" y="5287963"/>
              <a:ext cx="34925" cy="19050"/>
            </a:xfrm>
            <a:custGeom>
              <a:avLst/>
              <a:gdLst>
                <a:gd name="T0" fmla="*/ 15 w 20"/>
                <a:gd name="T1" fmla="*/ 7 h 11"/>
                <a:gd name="T2" fmla="*/ 19 w 20"/>
                <a:gd name="T3" fmla="*/ 9 h 11"/>
                <a:gd name="T4" fmla="*/ 15 w 20"/>
                <a:gd name="T5" fmla="*/ 11 h 11"/>
                <a:gd name="T6" fmla="*/ 11 w 20"/>
                <a:gd name="T7" fmla="*/ 9 h 11"/>
                <a:gd name="T8" fmla="*/ 15 w 20"/>
                <a:gd name="T9" fmla="*/ 7 h 11"/>
                <a:gd name="T10" fmla="*/ 12 w 20"/>
                <a:gd name="T11" fmla="*/ 4 h 11"/>
                <a:gd name="T12" fmla="*/ 8 w 20"/>
                <a:gd name="T13" fmla="*/ 2 h 11"/>
                <a:gd name="T14" fmla="*/ 4 w 20"/>
                <a:gd name="T15" fmla="*/ 4 h 11"/>
                <a:gd name="T16" fmla="*/ 0 w 20"/>
                <a:gd name="T17" fmla="*/ 2 h 11"/>
                <a:gd name="T18" fmla="*/ 4 w 20"/>
                <a:gd name="T19" fmla="*/ 0 h 11"/>
                <a:gd name="T20" fmla="*/ 8 w 20"/>
                <a:gd name="T21" fmla="*/ 2 h 11"/>
                <a:gd name="T22" fmla="*/ 12 w 20"/>
                <a:gd name="T23" fmla="*/ 0 h 11"/>
                <a:gd name="T24" fmla="*/ 16 w 20"/>
                <a:gd name="T25" fmla="*/ 2 h 11"/>
                <a:gd name="T26" fmla="*/ 20 w 20"/>
                <a:gd name="T27" fmla="*/ 4 h 11"/>
                <a:gd name="T28" fmla="*/ 15 w 20"/>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15" y="7"/>
                  </a:moveTo>
                  <a:cubicBezTo>
                    <a:pt x="16" y="7"/>
                    <a:pt x="19" y="8"/>
                    <a:pt x="19" y="9"/>
                  </a:cubicBezTo>
                  <a:cubicBezTo>
                    <a:pt x="19" y="9"/>
                    <a:pt x="15" y="11"/>
                    <a:pt x="15" y="11"/>
                  </a:cubicBezTo>
                  <a:cubicBezTo>
                    <a:pt x="15" y="11"/>
                    <a:pt x="12" y="9"/>
                    <a:pt x="11" y="9"/>
                  </a:cubicBezTo>
                  <a:cubicBezTo>
                    <a:pt x="11" y="8"/>
                    <a:pt x="15" y="7"/>
                    <a:pt x="15" y="7"/>
                  </a:cubicBezTo>
                  <a:cubicBezTo>
                    <a:pt x="16" y="6"/>
                    <a:pt x="12" y="5"/>
                    <a:pt x="12" y="4"/>
                  </a:cubicBezTo>
                  <a:cubicBezTo>
                    <a:pt x="11" y="4"/>
                    <a:pt x="9" y="2"/>
                    <a:pt x="8" y="2"/>
                  </a:cubicBezTo>
                  <a:cubicBezTo>
                    <a:pt x="7" y="2"/>
                    <a:pt x="5" y="4"/>
                    <a:pt x="4" y="4"/>
                  </a:cubicBezTo>
                  <a:cubicBezTo>
                    <a:pt x="4" y="4"/>
                    <a:pt x="0" y="2"/>
                    <a:pt x="0" y="2"/>
                  </a:cubicBezTo>
                  <a:cubicBezTo>
                    <a:pt x="0" y="2"/>
                    <a:pt x="4" y="0"/>
                    <a:pt x="4" y="0"/>
                  </a:cubicBezTo>
                  <a:cubicBezTo>
                    <a:pt x="5" y="0"/>
                    <a:pt x="7" y="2"/>
                    <a:pt x="8" y="2"/>
                  </a:cubicBezTo>
                  <a:cubicBezTo>
                    <a:pt x="9" y="2"/>
                    <a:pt x="11" y="0"/>
                    <a:pt x="12" y="0"/>
                  </a:cubicBezTo>
                  <a:cubicBezTo>
                    <a:pt x="13" y="0"/>
                    <a:pt x="15" y="2"/>
                    <a:pt x="16" y="2"/>
                  </a:cubicBezTo>
                  <a:cubicBezTo>
                    <a:pt x="16" y="3"/>
                    <a:pt x="20" y="4"/>
                    <a:pt x="20" y="4"/>
                  </a:cubicBezTo>
                  <a:cubicBezTo>
                    <a:pt x="20" y="5"/>
                    <a:pt x="15" y="6"/>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p:cNvSpPr>
              <a:spLocks/>
            </p:cNvSpPr>
            <p:nvPr/>
          </p:nvSpPr>
          <p:spPr bwMode="auto">
            <a:xfrm>
              <a:off x="3783013" y="5280026"/>
              <a:ext cx="22225" cy="15875"/>
            </a:xfrm>
            <a:custGeom>
              <a:avLst/>
              <a:gdLst>
                <a:gd name="T0" fmla="*/ 12 w 12"/>
                <a:gd name="T1" fmla="*/ 6 h 9"/>
                <a:gd name="T2" fmla="*/ 7 w 12"/>
                <a:gd name="T3" fmla="*/ 9 h 9"/>
                <a:gd name="T4" fmla="*/ 4 w 12"/>
                <a:gd name="T5" fmla="*/ 6 h 9"/>
                <a:gd name="T6" fmla="*/ 0 w 12"/>
                <a:gd name="T7" fmla="*/ 4 h 9"/>
                <a:gd name="T8" fmla="*/ 4 w 12"/>
                <a:gd name="T9" fmla="*/ 2 h 9"/>
                <a:gd name="T10" fmla="*/ 8 w 12"/>
                <a:gd name="T11" fmla="*/ 0 h 9"/>
                <a:gd name="T12" fmla="*/ 12 w 12"/>
                <a:gd name="T13" fmla="*/ 2 h 9"/>
                <a:gd name="T14" fmla="*/ 8 w 12"/>
                <a:gd name="T15" fmla="*/ 4 h 9"/>
                <a:gd name="T16" fmla="*/ 12 w 12"/>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2" y="6"/>
                  </a:moveTo>
                  <a:cubicBezTo>
                    <a:pt x="10" y="7"/>
                    <a:pt x="9" y="9"/>
                    <a:pt x="7" y="9"/>
                  </a:cubicBezTo>
                  <a:cubicBezTo>
                    <a:pt x="7" y="9"/>
                    <a:pt x="4" y="7"/>
                    <a:pt x="4" y="6"/>
                  </a:cubicBezTo>
                  <a:cubicBezTo>
                    <a:pt x="3" y="6"/>
                    <a:pt x="0" y="4"/>
                    <a:pt x="0" y="4"/>
                  </a:cubicBezTo>
                  <a:cubicBezTo>
                    <a:pt x="0" y="3"/>
                    <a:pt x="4" y="3"/>
                    <a:pt x="4" y="2"/>
                  </a:cubicBezTo>
                  <a:cubicBezTo>
                    <a:pt x="5" y="2"/>
                    <a:pt x="7" y="0"/>
                    <a:pt x="8" y="0"/>
                  </a:cubicBezTo>
                  <a:cubicBezTo>
                    <a:pt x="9" y="0"/>
                    <a:pt x="12" y="2"/>
                    <a:pt x="12" y="2"/>
                  </a:cubicBezTo>
                  <a:cubicBezTo>
                    <a:pt x="12" y="2"/>
                    <a:pt x="8" y="4"/>
                    <a:pt x="8" y="4"/>
                  </a:cubicBezTo>
                  <a:cubicBezTo>
                    <a:pt x="8" y="5"/>
                    <a:pt x="11" y="6"/>
                    <a:pt x="1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p:cNvSpPr>
              <a:spLocks/>
            </p:cNvSpPr>
            <p:nvPr/>
          </p:nvSpPr>
          <p:spPr bwMode="auto">
            <a:xfrm>
              <a:off x="3905250" y="5305426"/>
              <a:ext cx="28575" cy="12700"/>
            </a:xfrm>
            <a:custGeom>
              <a:avLst/>
              <a:gdLst>
                <a:gd name="T0" fmla="*/ 4 w 16"/>
                <a:gd name="T1" fmla="*/ 7 h 7"/>
                <a:gd name="T2" fmla="*/ 0 w 16"/>
                <a:gd name="T3" fmla="*/ 4 h 7"/>
                <a:gd name="T4" fmla="*/ 5 w 16"/>
                <a:gd name="T5" fmla="*/ 2 h 7"/>
                <a:gd name="T6" fmla="*/ 9 w 16"/>
                <a:gd name="T7" fmla="*/ 0 h 7"/>
                <a:gd name="T8" fmla="*/ 12 w 16"/>
                <a:gd name="T9" fmla="*/ 2 h 7"/>
                <a:gd name="T10" fmla="*/ 16 w 16"/>
                <a:gd name="T11" fmla="*/ 5 h 7"/>
                <a:gd name="T12" fmla="*/ 12 w 16"/>
                <a:gd name="T13" fmla="*/ 7 h 7"/>
                <a:gd name="T14" fmla="*/ 8 w 16"/>
                <a:gd name="T15" fmla="*/ 5 h 7"/>
                <a:gd name="T16" fmla="*/ 4 w 1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4" y="7"/>
                  </a:moveTo>
                  <a:cubicBezTo>
                    <a:pt x="4" y="6"/>
                    <a:pt x="0" y="5"/>
                    <a:pt x="0" y="4"/>
                  </a:cubicBezTo>
                  <a:cubicBezTo>
                    <a:pt x="1" y="4"/>
                    <a:pt x="4" y="3"/>
                    <a:pt x="5" y="2"/>
                  </a:cubicBezTo>
                  <a:cubicBezTo>
                    <a:pt x="5" y="2"/>
                    <a:pt x="8" y="0"/>
                    <a:pt x="9" y="0"/>
                  </a:cubicBezTo>
                  <a:cubicBezTo>
                    <a:pt x="10" y="0"/>
                    <a:pt x="11" y="2"/>
                    <a:pt x="12" y="2"/>
                  </a:cubicBezTo>
                  <a:cubicBezTo>
                    <a:pt x="13" y="3"/>
                    <a:pt x="16" y="4"/>
                    <a:pt x="16" y="5"/>
                  </a:cubicBezTo>
                  <a:cubicBezTo>
                    <a:pt x="16" y="5"/>
                    <a:pt x="13" y="7"/>
                    <a:pt x="12" y="7"/>
                  </a:cubicBezTo>
                  <a:cubicBezTo>
                    <a:pt x="12" y="7"/>
                    <a:pt x="9" y="5"/>
                    <a:pt x="8" y="5"/>
                  </a:cubicBezTo>
                  <a:cubicBezTo>
                    <a:pt x="7" y="5"/>
                    <a:pt x="6"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p:cNvSpPr>
              <a:spLocks/>
            </p:cNvSpPr>
            <p:nvPr/>
          </p:nvSpPr>
          <p:spPr bwMode="auto">
            <a:xfrm>
              <a:off x="4133850" y="5311776"/>
              <a:ext cx="28575" cy="11113"/>
            </a:xfrm>
            <a:custGeom>
              <a:avLst/>
              <a:gdLst>
                <a:gd name="T0" fmla="*/ 12 w 16"/>
                <a:gd name="T1" fmla="*/ 4 h 6"/>
                <a:gd name="T2" fmla="*/ 8 w 16"/>
                <a:gd name="T3" fmla="*/ 6 h 6"/>
                <a:gd name="T4" fmla="*/ 4 w 16"/>
                <a:gd name="T5" fmla="*/ 4 h 6"/>
                <a:gd name="T6" fmla="*/ 0 w 16"/>
                <a:gd name="T7" fmla="*/ 2 h 6"/>
                <a:gd name="T8" fmla="*/ 4 w 16"/>
                <a:gd name="T9" fmla="*/ 0 h 6"/>
                <a:gd name="T10" fmla="*/ 8 w 16"/>
                <a:gd name="T11" fmla="*/ 2 h 6"/>
                <a:gd name="T12" fmla="*/ 12 w 16"/>
                <a:gd name="T13" fmla="*/ 0 h 6"/>
                <a:gd name="T14" fmla="*/ 16 w 16"/>
                <a:gd name="T15" fmla="*/ 2 h 6"/>
                <a:gd name="T16" fmla="*/ 12 w 1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12" y="4"/>
                  </a:moveTo>
                  <a:cubicBezTo>
                    <a:pt x="10" y="4"/>
                    <a:pt x="9" y="6"/>
                    <a:pt x="8" y="6"/>
                  </a:cubicBezTo>
                  <a:cubicBezTo>
                    <a:pt x="7" y="6"/>
                    <a:pt x="4" y="4"/>
                    <a:pt x="4" y="4"/>
                  </a:cubicBezTo>
                  <a:cubicBezTo>
                    <a:pt x="3" y="4"/>
                    <a:pt x="0" y="2"/>
                    <a:pt x="0" y="2"/>
                  </a:cubicBezTo>
                  <a:cubicBezTo>
                    <a:pt x="0" y="1"/>
                    <a:pt x="4" y="0"/>
                    <a:pt x="4" y="0"/>
                  </a:cubicBezTo>
                  <a:cubicBezTo>
                    <a:pt x="5" y="0"/>
                    <a:pt x="7" y="2"/>
                    <a:pt x="8" y="2"/>
                  </a:cubicBezTo>
                  <a:cubicBezTo>
                    <a:pt x="9" y="2"/>
                    <a:pt x="12" y="0"/>
                    <a:pt x="12" y="0"/>
                  </a:cubicBezTo>
                  <a:cubicBezTo>
                    <a:pt x="13" y="0"/>
                    <a:pt x="16" y="2"/>
                    <a:pt x="16" y="2"/>
                  </a:cubicBezTo>
                  <a:cubicBezTo>
                    <a:pt x="16" y="3"/>
                    <a:pt x="12" y="3"/>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p:cNvSpPr>
              <a:spLocks/>
            </p:cNvSpPr>
            <p:nvPr/>
          </p:nvSpPr>
          <p:spPr bwMode="auto">
            <a:xfrm>
              <a:off x="4305300" y="5329238"/>
              <a:ext cx="34925" cy="17463"/>
            </a:xfrm>
            <a:custGeom>
              <a:avLst/>
              <a:gdLst>
                <a:gd name="T0" fmla="*/ 0 w 20"/>
                <a:gd name="T1" fmla="*/ 4 h 9"/>
                <a:gd name="T2" fmla="*/ 8 w 20"/>
                <a:gd name="T3" fmla="*/ 0 h 9"/>
                <a:gd name="T4" fmla="*/ 12 w 20"/>
                <a:gd name="T5" fmla="*/ 2 h 9"/>
                <a:gd name="T6" fmla="*/ 20 w 20"/>
                <a:gd name="T7" fmla="*/ 7 h 9"/>
                <a:gd name="T8" fmla="*/ 16 w 20"/>
                <a:gd name="T9" fmla="*/ 9 h 9"/>
                <a:gd name="T10" fmla="*/ 12 w 20"/>
                <a:gd name="T11" fmla="*/ 7 h 9"/>
                <a:gd name="T12" fmla="*/ 8 w 20"/>
                <a:gd name="T13" fmla="*/ 5 h 9"/>
                <a:gd name="T14" fmla="*/ 4 w 20"/>
                <a:gd name="T15" fmla="*/ 7 h 9"/>
                <a:gd name="T16" fmla="*/ 0 w 20"/>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
                  <a:moveTo>
                    <a:pt x="0" y="4"/>
                  </a:moveTo>
                  <a:cubicBezTo>
                    <a:pt x="8" y="0"/>
                    <a:pt x="8" y="0"/>
                    <a:pt x="8" y="0"/>
                  </a:cubicBezTo>
                  <a:cubicBezTo>
                    <a:pt x="12" y="2"/>
                    <a:pt x="12" y="2"/>
                    <a:pt x="12" y="2"/>
                  </a:cubicBezTo>
                  <a:cubicBezTo>
                    <a:pt x="20" y="7"/>
                    <a:pt x="20" y="7"/>
                    <a:pt x="20" y="7"/>
                  </a:cubicBezTo>
                  <a:cubicBezTo>
                    <a:pt x="18" y="7"/>
                    <a:pt x="17" y="9"/>
                    <a:pt x="16" y="9"/>
                  </a:cubicBezTo>
                  <a:cubicBezTo>
                    <a:pt x="14" y="9"/>
                    <a:pt x="13" y="7"/>
                    <a:pt x="12" y="7"/>
                  </a:cubicBezTo>
                  <a:cubicBezTo>
                    <a:pt x="11" y="7"/>
                    <a:pt x="9" y="5"/>
                    <a:pt x="8" y="5"/>
                  </a:cubicBezTo>
                  <a:cubicBezTo>
                    <a:pt x="7" y="5"/>
                    <a:pt x="5" y="7"/>
                    <a:pt x="4" y="7"/>
                  </a:cubicBezTo>
                  <a:cubicBezTo>
                    <a:pt x="3" y="6"/>
                    <a:pt x="2"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p:cNvSpPr>
              <a:spLocks/>
            </p:cNvSpPr>
            <p:nvPr/>
          </p:nvSpPr>
          <p:spPr bwMode="auto">
            <a:xfrm>
              <a:off x="4273550" y="5295901"/>
              <a:ext cx="28575" cy="14288"/>
            </a:xfrm>
            <a:custGeom>
              <a:avLst/>
              <a:gdLst>
                <a:gd name="T0" fmla="*/ 12 w 16"/>
                <a:gd name="T1" fmla="*/ 5 h 7"/>
                <a:gd name="T2" fmla="*/ 8 w 16"/>
                <a:gd name="T3" fmla="*/ 7 h 7"/>
                <a:gd name="T4" fmla="*/ 4 w 16"/>
                <a:gd name="T5" fmla="*/ 5 h 7"/>
                <a:gd name="T6" fmla="*/ 0 w 16"/>
                <a:gd name="T7" fmla="*/ 3 h 7"/>
                <a:gd name="T8" fmla="*/ 4 w 16"/>
                <a:gd name="T9" fmla="*/ 0 h 7"/>
                <a:gd name="T10" fmla="*/ 8 w 16"/>
                <a:gd name="T11" fmla="*/ 3 h 7"/>
                <a:gd name="T12" fmla="*/ 12 w 16"/>
                <a:gd name="T13" fmla="*/ 1 h 7"/>
                <a:gd name="T14" fmla="*/ 16 w 16"/>
                <a:gd name="T15" fmla="*/ 3 h 7"/>
                <a:gd name="T16" fmla="*/ 12 w 1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12" y="5"/>
                  </a:moveTo>
                  <a:cubicBezTo>
                    <a:pt x="11" y="5"/>
                    <a:pt x="9" y="7"/>
                    <a:pt x="8" y="7"/>
                  </a:cubicBezTo>
                  <a:cubicBezTo>
                    <a:pt x="7" y="7"/>
                    <a:pt x="5" y="5"/>
                    <a:pt x="4" y="5"/>
                  </a:cubicBezTo>
                  <a:cubicBezTo>
                    <a:pt x="3" y="4"/>
                    <a:pt x="0" y="3"/>
                    <a:pt x="0" y="3"/>
                  </a:cubicBezTo>
                  <a:cubicBezTo>
                    <a:pt x="0" y="2"/>
                    <a:pt x="4" y="1"/>
                    <a:pt x="4" y="0"/>
                  </a:cubicBezTo>
                  <a:cubicBezTo>
                    <a:pt x="6" y="1"/>
                    <a:pt x="7" y="3"/>
                    <a:pt x="8" y="3"/>
                  </a:cubicBezTo>
                  <a:cubicBezTo>
                    <a:pt x="9" y="3"/>
                    <a:pt x="12" y="0"/>
                    <a:pt x="12" y="1"/>
                  </a:cubicBezTo>
                  <a:cubicBezTo>
                    <a:pt x="13" y="1"/>
                    <a:pt x="16" y="3"/>
                    <a:pt x="16" y="3"/>
                  </a:cubicBezTo>
                  <a:cubicBezTo>
                    <a:pt x="16" y="4"/>
                    <a:pt x="12" y="4"/>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p:cNvSpPr>
              <a:spLocks/>
            </p:cNvSpPr>
            <p:nvPr/>
          </p:nvSpPr>
          <p:spPr bwMode="auto">
            <a:xfrm>
              <a:off x="4651375" y="5321301"/>
              <a:ext cx="22225" cy="15875"/>
            </a:xfrm>
            <a:custGeom>
              <a:avLst/>
              <a:gdLst>
                <a:gd name="T0" fmla="*/ 12 w 12"/>
                <a:gd name="T1" fmla="*/ 7 h 9"/>
                <a:gd name="T2" fmla="*/ 8 w 12"/>
                <a:gd name="T3" fmla="*/ 9 h 9"/>
                <a:gd name="T4" fmla="*/ 4 w 12"/>
                <a:gd name="T5" fmla="*/ 7 h 9"/>
                <a:gd name="T6" fmla="*/ 0 w 12"/>
                <a:gd name="T7" fmla="*/ 4 h 9"/>
                <a:gd name="T8" fmla="*/ 4 w 12"/>
                <a:gd name="T9" fmla="*/ 2 h 9"/>
                <a:gd name="T10" fmla="*/ 8 w 12"/>
                <a:gd name="T11" fmla="*/ 0 h 9"/>
                <a:gd name="T12" fmla="*/ 12 w 12"/>
                <a:gd name="T13" fmla="*/ 3 h 9"/>
                <a:gd name="T14" fmla="*/ 8 w 12"/>
                <a:gd name="T15" fmla="*/ 5 h 9"/>
                <a:gd name="T16" fmla="*/ 12 w 1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2" y="7"/>
                  </a:moveTo>
                  <a:cubicBezTo>
                    <a:pt x="10" y="7"/>
                    <a:pt x="9" y="9"/>
                    <a:pt x="8" y="9"/>
                  </a:cubicBezTo>
                  <a:cubicBezTo>
                    <a:pt x="7" y="9"/>
                    <a:pt x="4" y="7"/>
                    <a:pt x="4" y="7"/>
                  </a:cubicBezTo>
                  <a:cubicBezTo>
                    <a:pt x="3" y="6"/>
                    <a:pt x="0" y="5"/>
                    <a:pt x="0" y="4"/>
                  </a:cubicBezTo>
                  <a:cubicBezTo>
                    <a:pt x="0" y="4"/>
                    <a:pt x="4" y="3"/>
                    <a:pt x="4" y="2"/>
                  </a:cubicBezTo>
                  <a:cubicBezTo>
                    <a:pt x="6" y="2"/>
                    <a:pt x="7" y="0"/>
                    <a:pt x="8" y="0"/>
                  </a:cubicBezTo>
                  <a:cubicBezTo>
                    <a:pt x="9" y="0"/>
                    <a:pt x="12" y="2"/>
                    <a:pt x="12" y="3"/>
                  </a:cubicBezTo>
                  <a:cubicBezTo>
                    <a:pt x="12" y="3"/>
                    <a:pt x="8" y="4"/>
                    <a:pt x="8" y="5"/>
                  </a:cubicBezTo>
                  <a:cubicBezTo>
                    <a:pt x="8" y="5"/>
                    <a:pt x="12" y="6"/>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p:cNvSpPr>
              <a:spLocks/>
            </p:cNvSpPr>
            <p:nvPr/>
          </p:nvSpPr>
          <p:spPr bwMode="auto">
            <a:xfrm>
              <a:off x="4922838" y="5318126"/>
              <a:ext cx="33338" cy="20638"/>
            </a:xfrm>
            <a:custGeom>
              <a:avLst/>
              <a:gdLst>
                <a:gd name="T0" fmla="*/ 3 w 19"/>
                <a:gd name="T1" fmla="*/ 4 h 11"/>
                <a:gd name="T2" fmla="*/ 0 w 19"/>
                <a:gd name="T3" fmla="*/ 2 h 11"/>
                <a:gd name="T4" fmla="*/ 4 w 19"/>
                <a:gd name="T5" fmla="*/ 0 h 11"/>
                <a:gd name="T6" fmla="*/ 7 w 19"/>
                <a:gd name="T7" fmla="*/ 2 h 11"/>
                <a:gd name="T8" fmla="*/ 11 w 19"/>
                <a:gd name="T9" fmla="*/ 4 h 11"/>
                <a:gd name="T10" fmla="*/ 15 w 19"/>
                <a:gd name="T11" fmla="*/ 6 h 11"/>
                <a:gd name="T12" fmla="*/ 19 w 19"/>
                <a:gd name="T13" fmla="*/ 9 h 11"/>
                <a:gd name="T14" fmla="*/ 15 w 19"/>
                <a:gd name="T15" fmla="*/ 11 h 11"/>
                <a:gd name="T16" fmla="*/ 11 w 19"/>
                <a:gd name="T17" fmla="*/ 9 h 11"/>
                <a:gd name="T18" fmla="*/ 7 w 19"/>
                <a:gd name="T19" fmla="*/ 6 h 11"/>
                <a:gd name="T20" fmla="*/ 3 w 19"/>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1">
                  <a:moveTo>
                    <a:pt x="3" y="4"/>
                  </a:moveTo>
                  <a:cubicBezTo>
                    <a:pt x="3" y="3"/>
                    <a:pt x="0" y="3"/>
                    <a:pt x="0" y="2"/>
                  </a:cubicBezTo>
                  <a:cubicBezTo>
                    <a:pt x="0" y="2"/>
                    <a:pt x="3" y="0"/>
                    <a:pt x="4" y="0"/>
                  </a:cubicBezTo>
                  <a:cubicBezTo>
                    <a:pt x="5" y="0"/>
                    <a:pt x="6" y="2"/>
                    <a:pt x="7" y="2"/>
                  </a:cubicBezTo>
                  <a:cubicBezTo>
                    <a:pt x="9" y="3"/>
                    <a:pt x="10" y="4"/>
                    <a:pt x="11" y="4"/>
                  </a:cubicBezTo>
                  <a:cubicBezTo>
                    <a:pt x="15" y="6"/>
                    <a:pt x="15" y="6"/>
                    <a:pt x="15" y="6"/>
                  </a:cubicBezTo>
                  <a:cubicBezTo>
                    <a:pt x="15" y="7"/>
                    <a:pt x="19" y="8"/>
                    <a:pt x="19" y="9"/>
                  </a:cubicBezTo>
                  <a:cubicBezTo>
                    <a:pt x="19" y="9"/>
                    <a:pt x="15" y="11"/>
                    <a:pt x="15" y="11"/>
                  </a:cubicBezTo>
                  <a:cubicBezTo>
                    <a:pt x="14" y="11"/>
                    <a:pt x="12" y="9"/>
                    <a:pt x="11" y="9"/>
                  </a:cubicBezTo>
                  <a:cubicBezTo>
                    <a:pt x="9" y="8"/>
                    <a:pt x="8" y="7"/>
                    <a:pt x="7" y="6"/>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p:cNvSpPr>
              <a:spLocks/>
            </p:cNvSpPr>
            <p:nvPr/>
          </p:nvSpPr>
          <p:spPr bwMode="auto">
            <a:xfrm>
              <a:off x="5008563" y="5291138"/>
              <a:ext cx="33338" cy="12700"/>
            </a:xfrm>
            <a:custGeom>
              <a:avLst/>
              <a:gdLst>
                <a:gd name="T0" fmla="*/ 0 w 19"/>
                <a:gd name="T1" fmla="*/ 5 h 7"/>
                <a:gd name="T2" fmla="*/ 4 w 19"/>
                <a:gd name="T3" fmla="*/ 3 h 7"/>
                <a:gd name="T4" fmla="*/ 8 w 19"/>
                <a:gd name="T5" fmla="*/ 1 h 7"/>
                <a:gd name="T6" fmla="*/ 12 w 19"/>
                <a:gd name="T7" fmla="*/ 3 h 7"/>
                <a:gd name="T8" fmla="*/ 16 w 19"/>
                <a:gd name="T9" fmla="*/ 1 h 7"/>
                <a:gd name="T10" fmla="*/ 19 w 19"/>
                <a:gd name="T11" fmla="*/ 3 h 7"/>
                <a:gd name="T12" fmla="*/ 15 w 19"/>
                <a:gd name="T13" fmla="*/ 5 h 7"/>
                <a:gd name="T14" fmla="*/ 11 w 19"/>
                <a:gd name="T15" fmla="*/ 7 h 7"/>
                <a:gd name="T16" fmla="*/ 8 w 19"/>
                <a:gd name="T17" fmla="*/ 5 h 7"/>
                <a:gd name="T18" fmla="*/ 3 w 19"/>
                <a:gd name="T19" fmla="*/ 7 h 7"/>
                <a:gd name="T20" fmla="*/ 0 w 1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0" y="5"/>
                  </a:moveTo>
                  <a:cubicBezTo>
                    <a:pt x="4" y="3"/>
                    <a:pt x="4" y="3"/>
                    <a:pt x="4" y="3"/>
                  </a:cubicBezTo>
                  <a:cubicBezTo>
                    <a:pt x="5" y="2"/>
                    <a:pt x="7" y="1"/>
                    <a:pt x="8" y="1"/>
                  </a:cubicBezTo>
                  <a:cubicBezTo>
                    <a:pt x="9" y="0"/>
                    <a:pt x="11" y="3"/>
                    <a:pt x="12" y="3"/>
                  </a:cubicBezTo>
                  <a:cubicBezTo>
                    <a:pt x="13" y="3"/>
                    <a:pt x="15" y="0"/>
                    <a:pt x="16" y="1"/>
                  </a:cubicBezTo>
                  <a:cubicBezTo>
                    <a:pt x="17" y="1"/>
                    <a:pt x="18" y="3"/>
                    <a:pt x="19" y="3"/>
                  </a:cubicBezTo>
                  <a:cubicBezTo>
                    <a:pt x="15" y="5"/>
                    <a:pt x="15" y="5"/>
                    <a:pt x="15" y="5"/>
                  </a:cubicBezTo>
                  <a:cubicBezTo>
                    <a:pt x="14" y="6"/>
                    <a:pt x="13" y="7"/>
                    <a:pt x="11" y="7"/>
                  </a:cubicBezTo>
                  <a:cubicBezTo>
                    <a:pt x="11" y="7"/>
                    <a:pt x="8" y="5"/>
                    <a:pt x="8" y="5"/>
                  </a:cubicBezTo>
                  <a:cubicBezTo>
                    <a:pt x="7" y="5"/>
                    <a:pt x="4" y="7"/>
                    <a:pt x="3" y="7"/>
                  </a:cubicBezTo>
                  <a:cubicBezTo>
                    <a:pt x="2" y="7"/>
                    <a:pt x="1"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p:cNvSpPr>
              <a:spLocks/>
            </p:cNvSpPr>
            <p:nvPr/>
          </p:nvSpPr>
          <p:spPr bwMode="auto">
            <a:xfrm>
              <a:off x="5276850" y="5289551"/>
              <a:ext cx="28575" cy="15875"/>
            </a:xfrm>
            <a:custGeom>
              <a:avLst/>
              <a:gdLst>
                <a:gd name="T0" fmla="*/ 4 w 16"/>
                <a:gd name="T1" fmla="*/ 9 h 9"/>
                <a:gd name="T2" fmla="*/ 0 w 16"/>
                <a:gd name="T3" fmla="*/ 6 h 9"/>
                <a:gd name="T4" fmla="*/ 4 w 16"/>
                <a:gd name="T5" fmla="*/ 4 h 9"/>
                <a:gd name="T6" fmla="*/ 0 w 16"/>
                <a:gd name="T7" fmla="*/ 2 h 9"/>
                <a:gd name="T8" fmla="*/ 4 w 16"/>
                <a:gd name="T9" fmla="*/ 0 h 9"/>
                <a:gd name="T10" fmla="*/ 8 w 16"/>
                <a:gd name="T11" fmla="*/ 2 h 9"/>
                <a:gd name="T12" fmla="*/ 12 w 16"/>
                <a:gd name="T13" fmla="*/ 0 h 9"/>
                <a:gd name="T14" fmla="*/ 16 w 16"/>
                <a:gd name="T15" fmla="*/ 2 h 9"/>
                <a:gd name="T16" fmla="*/ 12 w 16"/>
                <a:gd name="T17" fmla="*/ 4 h 9"/>
                <a:gd name="T18" fmla="*/ 8 w 16"/>
                <a:gd name="T19" fmla="*/ 7 h 9"/>
                <a:gd name="T20" fmla="*/ 4 w 16"/>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4" y="9"/>
                  </a:moveTo>
                  <a:cubicBezTo>
                    <a:pt x="3" y="8"/>
                    <a:pt x="0" y="7"/>
                    <a:pt x="0" y="6"/>
                  </a:cubicBezTo>
                  <a:cubicBezTo>
                    <a:pt x="0" y="6"/>
                    <a:pt x="4" y="5"/>
                    <a:pt x="4" y="4"/>
                  </a:cubicBezTo>
                  <a:cubicBezTo>
                    <a:pt x="4" y="4"/>
                    <a:pt x="0" y="2"/>
                    <a:pt x="0" y="2"/>
                  </a:cubicBezTo>
                  <a:cubicBezTo>
                    <a:pt x="0" y="2"/>
                    <a:pt x="4" y="0"/>
                    <a:pt x="4" y="0"/>
                  </a:cubicBezTo>
                  <a:cubicBezTo>
                    <a:pt x="5" y="0"/>
                    <a:pt x="7" y="2"/>
                    <a:pt x="8" y="2"/>
                  </a:cubicBezTo>
                  <a:cubicBezTo>
                    <a:pt x="8" y="2"/>
                    <a:pt x="12" y="0"/>
                    <a:pt x="12" y="0"/>
                  </a:cubicBezTo>
                  <a:cubicBezTo>
                    <a:pt x="13" y="1"/>
                    <a:pt x="16" y="2"/>
                    <a:pt x="16" y="2"/>
                  </a:cubicBezTo>
                  <a:cubicBezTo>
                    <a:pt x="16" y="3"/>
                    <a:pt x="12" y="4"/>
                    <a:pt x="12" y="4"/>
                  </a:cubicBezTo>
                  <a:cubicBezTo>
                    <a:pt x="11" y="5"/>
                    <a:pt x="9" y="6"/>
                    <a:pt x="8" y="7"/>
                  </a:cubicBezTo>
                  <a:lnTo>
                    <a:pt x="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p:cNvSpPr>
              <a:spLocks/>
            </p:cNvSpPr>
            <p:nvPr/>
          </p:nvSpPr>
          <p:spPr bwMode="auto">
            <a:xfrm>
              <a:off x="5773738" y="5307013"/>
              <a:ext cx="28575" cy="11113"/>
            </a:xfrm>
            <a:custGeom>
              <a:avLst/>
              <a:gdLst>
                <a:gd name="T0" fmla="*/ 12 w 16"/>
                <a:gd name="T1" fmla="*/ 4 h 6"/>
                <a:gd name="T2" fmla="*/ 8 w 16"/>
                <a:gd name="T3" fmla="*/ 6 h 6"/>
                <a:gd name="T4" fmla="*/ 4 w 16"/>
                <a:gd name="T5" fmla="*/ 4 h 6"/>
                <a:gd name="T6" fmla="*/ 0 w 16"/>
                <a:gd name="T7" fmla="*/ 2 h 6"/>
                <a:gd name="T8" fmla="*/ 4 w 16"/>
                <a:gd name="T9" fmla="*/ 0 h 6"/>
                <a:gd name="T10" fmla="*/ 8 w 16"/>
                <a:gd name="T11" fmla="*/ 2 h 6"/>
                <a:gd name="T12" fmla="*/ 12 w 16"/>
                <a:gd name="T13" fmla="*/ 0 h 6"/>
                <a:gd name="T14" fmla="*/ 16 w 16"/>
                <a:gd name="T15" fmla="*/ 2 h 6"/>
                <a:gd name="T16" fmla="*/ 12 w 1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
                  <a:moveTo>
                    <a:pt x="12" y="4"/>
                  </a:moveTo>
                  <a:cubicBezTo>
                    <a:pt x="11" y="4"/>
                    <a:pt x="9" y="6"/>
                    <a:pt x="8" y="6"/>
                  </a:cubicBezTo>
                  <a:cubicBezTo>
                    <a:pt x="7" y="6"/>
                    <a:pt x="5" y="4"/>
                    <a:pt x="4" y="4"/>
                  </a:cubicBezTo>
                  <a:cubicBezTo>
                    <a:pt x="3" y="4"/>
                    <a:pt x="0" y="2"/>
                    <a:pt x="0" y="2"/>
                  </a:cubicBezTo>
                  <a:cubicBezTo>
                    <a:pt x="0" y="1"/>
                    <a:pt x="4" y="0"/>
                    <a:pt x="4" y="0"/>
                  </a:cubicBezTo>
                  <a:cubicBezTo>
                    <a:pt x="6" y="0"/>
                    <a:pt x="7" y="2"/>
                    <a:pt x="8" y="2"/>
                  </a:cubicBezTo>
                  <a:cubicBezTo>
                    <a:pt x="9" y="2"/>
                    <a:pt x="12" y="0"/>
                    <a:pt x="12" y="0"/>
                  </a:cubicBezTo>
                  <a:cubicBezTo>
                    <a:pt x="13" y="0"/>
                    <a:pt x="16" y="2"/>
                    <a:pt x="16" y="2"/>
                  </a:cubicBezTo>
                  <a:cubicBezTo>
                    <a:pt x="16" y="3"/>
                    <a:pt x="12" y="3"/>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p:cNvSpPr>
              <a:spLocks/>
            </p:cNvSpPr>
            <p:nvPr/>
          </p:nvSpPr>
          <p:spPr bwMode="auto">
            <a:xfrm>
              <a:off x="5862638" y="5324476"/>
              <a:ext cx="28575" cy="20638"/>
            </a:xfrm>
            <a:custGeom>
              <a:avLst/>
              <a:gdLst>
                <a:gd name="T0" fmla="*/ 9 w 16"/>
                <a:gd name="T1" fmla="*/ 0 h 11"/>
                <a:gd name="T2" fmla="*/ 12 w 16"/>
                <a:gd name="T3" fmla="*/ 3 h 11"/>
                <a:gd name="T4" fmla="*/ 16 w 16"/>
                <a:gd name="T5" fmla="*/ 5 h 11"/>
                <a:gd name="T6" fmla="*/ 12 w 16"/>
                <a:gd name="T7" fmla="*/ 7 h 11"/>
                <a:gd name="T8" fmla="*/ 16 w 16"/>
                <a:gd name="T9" fmla="*/ 9 h 11"/>
                <a:gd name="T10" fmla="*/ 12 w 16"/>
                <a:gd name="T11" fmla="*/ 11 h 11"/>
                <a:gd name="T12" fmla="*/ 8 w 16"/>
                <a:gd name="T13" fmla="*/ 9 h 11"/>
                <a:gd name="T14" fmla="*/ 0 w 16"/>
                <a:gd name="T15" fmla="*/ 5 h 11"/>
                <a:gd name="T16" fmla="*/ 9 w 1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9" y="0"/>
                  </a:moveTo>
                  <a:cubicBezTo>
                    <a:pt x="12" y="3"/>
                    <a:pt x="12" y="3"/>
                    <a:pt x="12" y="3"/>
                  </a:cubicBezTo>
                  <a:cubicBezTo>
                    <a:pt x="13" y="3"/>
                    <a:pt x="16" y="4"/>
                    <a:pt x="16" y="5"/>
                  </a:cubicBezTo>
                  <a:cubicBezTo>
                    <a:pt x="16" y="5"/>
                    <a:pt x="12" y="7"/>
                    <a:pt x="12" y="7"/>
                  </a:cubicBezTo>
                  <a:cubicBezTo>
                    <a:pt x="12" y="8"/>
                    <a:pt x="16" y="9"/>
                    <a:pt x="16" y="9"/>
                  </a:cubicBezTo>
                  <a:cubicBezTo>
                    <a:pt x="12" y="11"/>
                    <a:pt x="12" y="11"/>
                    <a:pt x="12" y="11"/>
                  </a:cubicBezTo>
                  <a:cubicBezTo>
                    <a:pt x="8" y="9"/>
                    <a:pt x="8" y="9"/>
                    <a:pt x="8" y="9"/>
                  </a:cubicBezTo>
                  <a:cubicBezTo>
                    <a:pt x="0" y="5"/>
                    <a:pt x="0" y="5"/>
                    <a:pt x="0" y="5"/>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p:cNvSpPr>
              <a:spLocks/>
            </p:cNvSpPr>
            <p:nvPr/>
          </p:nvSpPr>
          <p:spPr bwMode="auto">
            <a:xfrm>
              <a:off x="6022975" y="5321301"/>
              <a:ext cx="20638" cy="14288"/>
            </a:xfrm>
            <a:custGeom>
              <a:avLst/>
              <a:gdLst>
                <a:gd name="T0" fmla="*/ 8 w 12"/>
                <a:gd name="T1" fmla="*/ 6 h 8"/>
                <a:gd name="T2" fmla="*/ 4 w 12"/>
                <a:gd name="T3" fmla="*/ 8 h 8"/>
                <a:gd name="T4" fmla="*/ 0 w 12"/>
                <a:gd name="T5" fmla="*/ 6 h 8"/>
                <a:gd name="T6" fmla="*/ 4 w 12"/>
                <a:gd name="T7" fmla="*/ 4 h 8"/>
                <a:gd name="T8" fmla="*/ 0 w 12"/>
                <a:gd name="T9" fmla="*/ 2 h 8"/>
                <a:gd name="T10" fmla="*/ 4 w 12"/>
                <a:gd name="T11" fmla="*/ 0 h 8"/>
                <a:gd name="T12" fmla="*/ 8 w 12"/>
                <a:gd name="T13" fmla="*/ 2 h 8"/>
                <a:gd name="T14" fmla="*/ 12 w 12"/>
                <a:gd name="T15" fmla="*/ 4 h 8"/>
                <a:gd name="T16" fmla="*/ 8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8" y="6"/>
                  </a:moveTo>
                  <a:cubicBezTo>
                    <a:pt x="6" y="6"/>
                    <a:pt x="5" y="8"/>
                    <a:pt x="4" y="8"/>
                  </a:cubicBezTo>
                  <a:cubicBezTo>
                    <a:pt x="3" y="8"/>
                    <a:pt x="0" y="6"/>
                    <a:pt x="0" y="6"/>
                  </a:cubicBezTo>
                  <a:cubicBezTo>
                    <a:pt x="0" y="6"/>
                    <a:pt x="4" y="4"/>
                    <a:pt x="4" y="4"/>
                  </a:cubicBezTo>
                  <a:cubicBezTo>
                    <a:pt x="4" y="3"/>
                    <a:pt x="0" y="3"/>
                    <a:pt x="0" y="2"/>
                  </a:cubicBezTo>
                  <a:cubicBezTo>
                    <a:pt x="1" y="2"/>
                    <a:pt x="3" y="0"/>
                    <a:pt x="4" y="0"/>
                  </a:cubicBezTo>
                  <a:cubicBezTo>
                    <a:pt x="5" y="0"/>
                    <a:pt x="7" y="2"/>
                    <a:pt x="8" y="2"/>
                  </a:cubicBezTo>
                  <a:cubicBezTo>
                    <a:pt x="8" y="2"/>
                    <a:pt x="12" y="4"/>
                    <a:pt x="12" y="4"/>
                  </a:cubicBezTo>
                  <a:cubicBezTo>
                    <a:pt x="12" y="5"/>
                    <a:pt x="8" y="6"/>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p:cNvSpPr>
              <a:spLocks/>
            </p:cNvSpPr>
            <p:nvPr/>
          </p:nvSpPr>
          <p:spPr bwMode="auto">
            <a:xfrm>
              <a:off x="7573963" y="5318126"/>
              <a:ext cx="25400" cy="17463"/>
            </a:xfrm>
            <a:custGeom>
              <a:avLst/>
              <a:gdLst>
                <a:gd name="T0" fmla="*/ 15 w 15"/>
                <a:gd name="T1" fmla="*/ 7 h 9"/>
                <a:gd name="T2" fmla="*/ 11 w 15"/>
                <a:gd name="T3" fmla="*/ 9 h 9"/>
                <a:gd name="T4" fmla="*/ 8 w 15"/>
                <a:gd name="T5" fmla="*/ 7 h 9"/>
                <a:gd name="T6" fmla="*/ 4 w 15"/>
                <a:gd name="T7" fmla="*/ 4 h 9"/>
                <a:gd name="T8" fmla="*/ 0 w 15"/>
                <a:gd name="T9" fmla="*/ 2 h 9"/>
                <a:gd name="T10" fmla="*/ 4 w 15"/>
                <a:gd name="T11" fmla="*/ 0 h 9"/>
                <a:gd name="T12" fmla="*/ 12 w 15"/>
                <a:gd name="T13" fmla="*/ 4 h 9"/>
                <a:gd name="T14" fmla="*/ 15 w 15"/>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15" y="7"/>
                  </a:moveTo>
                  <a:cubicBezTo>
                    <a:pt x="14" y="7"/>
                    <a:pt x="13" y="9"/>
                    <a:pt x="11" y="9"/>
                  </a:cubicBezTo>
                  <a:cubicBezTo>
                    <a:pt x="11" y="9"/>
                    <a:pt x="8" y="7"/>
                    <a:pt x="8" y="7"/>
                  </a:cubicBezTo>
                  <a:cubicBezTo>
                    <a:pt x="7" y="6"/>
                    <a:pt x="5" y="5"/>
                    <a:pt x="4" y="4"/>
                  </a:cubicBezTo>
                  <a:cubicBezTo>
                    <a:pt x="3" y="4"/>
                    <a:pt x="0" y="3"/>
                    <a:pt x="0" y="2"/>
                  </a:cubicBezTo>
                  <a:cubicBezTo>
                    <a:pt x="0" y="1"/>
                    <a:pt x="4" y="1"/>
                    <a:pt x="4" y="0"/>
                  </a:cubicBezTo>
                  <a:cubicBezTo>
                    <a:pt x="12" y="4"/>
                    <a:pt x="12" y="4"/>
                    <a:pt x="12" y="4"/>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6"/>
            <p:cNvSpPr>
              <a:spLocks/>
            </p:cNvSpPr>
            <p:nvPr/>
          </p:nvSpPr>
          <p:spPr bwMode="auto">
            <a:xfrm>
              <a:off x="7546975" y="5299076"/>
              <a:ext cx="28575" cy="12700"/>
            </a:xfrm>
            <a:custGeom>
              <a:avLst/>
              <a:gdLst>
                <a:gd name="T0" fmla="*/ 4 w 16"/>
                <a:gd name="T1" fmla="*/ 6 h 7"/>
                <a:gd name="T2" fmla="*/ 0 w 16"/>
                <a:gd name="T3" fmla="*/ 4 h 7"/>
                <a:gd name="T4" fmla="*/ 4 w 16"/>
                <a:gd name="T5" fmla="*/ 2 h 7"/>
                <a:gd name="T6" fmla="*/ 8 w 16"/>
                <a:gd name="T7" fmla="*/ 0 h 7"/>
                <a:gd name="T8" fmla="*/ 12 w 16"/>
                <a:gd name="T9" fmla="*/ 2 h 7"/>
                <a:gd name="T10" fmla="*/ 16 w 16"/>
                <a:gd name="T11" fmla="*/ 4 h 7"/>
                <a:gd name="T12" fmla="*/ 12 w 16"/>
                <a:gd name="T13" fmla="*/ 6 h 7"/>
                <a:gd name="T14" fmla="*/ 8 w 16"/>
                <a:gd name="T15" fmla="*/ 4 h 7"/>
                <a:gd name="T16" fmla="*/ 4 w 1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4" y="6"/>
                  </a:moveTo>
                  <a:cubicBezTo>
                    <a:pt x="4" y="6"/>
                    <a:pt x="0" y="5"/>
                    <a:pt x="0" y="4"/>
                  </a:cubicBezTo>
                  <a:cubicBezTo>
                    <a:pt x="0" y="4"/>
                    <a:pt x="4" y="2"/>
                    <a:pt x="4" y="2"/>
                  </a:cubicBezTo>
                  <a:cubicBezTo>
                    <a:pt x="5" y="2"/>
                    <a:pt x="8" y="0"/>
                    <a:pt x="8" y="0"/>
                  </a:cubicBezTo>
                  <a:cubicBezTo>
                    <a:pt x="9" y="0"/>
                    <a:pt x="11" y="2"/>
                    <a:pt x="12" y="2"/>
                  </a:cubicBezTo>
                  <a:cubicBezTo>
                    <a:pt x="13" y="2"/>
                    <a:pt x="16" y="4"/>
                    <a:pt x="16" y="4"/>
                  </a:cubicBezTo>
                  <a:cubicBezTo>
                    <a:pt x="16" y="5"/>
                    <a:pt x="12" y="6"/>
                    <a:pt x="12" y="6"/>
                  </a:cubicBezTo>
                  <a:cubicBezTo>
                    <a:pt x="11" y="7"/>
                    <a:pt x="9" y="4"/>
                    <a:pt x="8" y="4"/>
                  </a:cubicBezTo>
                  <a:cubicBezTo>
                    <a:pt x="7" y="4"/>
                    <a:pt x="5"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7"/>
            <p:cNvSpPr>
              <a:spLocks/>
            </p:cNvSpPr>
            <p:nvPr/>
          </p:nvSpPr>
          <p:spPr bwMode="auto">
            <a:xfrm>
              <a:off x="7621588" y="5327651"/>
              <a:ext cx="34925" cy="20638"/>
            </a:xfrm>
            <a:custGeom>
              <a:avLst/>
              <a:gdLst>
                <a:gd name="T0" fmla="*/ 0 w 20"/>
                <a:gd name="T1" fmla="*/ 8 h 11"/>
                <a:gd name="T2" fmla="*/ 8 w 20"/>
                <a:gd name="T3" fmla="*/ 4 h 11"/>
                <a:gd name="T4" fmla="*/ 16 w 20"/>
                <a:gd name="T5" fmla="*/ 0 h 11"/>
                <a:gd name="T6" fmla="*/ 20 w 20"/>
                <a:gd name="T7" fmla="*/ 2 h 11"/>
                <a:gd name="T8" fmla="*/ 16 w 20"/>
                <a:gd name="T9" fmla="*/ 4 h 11"/>
                <a:gd name="T10" fmla="*/ 12 w 20"/>
                <a:gd name="T11" fmla="*/ 7 h 11"/>
                <a:gd name="T12" fmla="*/ 8 w 20"/>
                <a:gd name="T13" fmla="*/ 9 h 11"/>
                <a:gd name="T14" fmla="*/ 3 w 20"/>
                <a:gd name="T15" fmla="*/ 11 h 11"/>
                <a:gd name="T16" fmla="*/ 0 w 20"/>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0" y="8"/>
                  </a:moveTo>
                  <a:cubicBezTo>
                    <a:pt x="2" y="7"/>
                    <a:pt x="5" y="6"/>
                    <a:pt x="8" y="4"/>
                  </a:cubicBezTo>
                  <a:cubicBezTo>
                    <a:pt x="11" y="3"/>
                    <a:pt x="13" y="1"/>
                    <a:pt x="16" y="0"/>
                  </a:cubicBezTo>
                  <a:cubicBezTo>
                    <a:pt x="16" y="1"/>
                    <a:pt x="20" y="2"/>
                    <a:pt x="20" y="2"/>
                  </a:cubicBezTo>
                  <a:cubicBezTo>
                    <a:pt x="20" y="3"/>
                    <a:pt x="16" y="4"/>
                    <a:pt x="16" y="4"/>
                  </a:cubicBezTo>
                  <a:cubicBezTo>
                    <a:pt x="14" y="5"/>
                    <a:pt x="13" y="6"/>
                    <a:pt x="12" y="7"/>
                  </a:cubicBezTo>
                  <a:cubicBezTo>
                    <a:pt x="8" y="9"/>
                    <a:pt x="8" y="9"/>
                    <a:pt x="8" y="9"/>
                  </a:cubicBezTo>
                  <a:cubicBezTo>
                    <a:pt x="7" y="9"/>
                    <a:pt x="4" y="11"/>
                    <a:pt x="3" y="11"/>
                  </a:cubicBezTo>
                  <a:cubicBezTo>
                    <a:pt x="2" y="11"/>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p:cNvSpPr>
              <a:spLocks/>
            </p:cNvSpPr>
            <p:nvPr/>
          </p:nvSpPr>
          <p:spPr bwMode="auto">
            <a:xfrm>
              <a:off x="7643813" y="5307013"/>
              <a:ext cx="33338" cy="17463"/>
            </a:xfrm>
            <a:custGeom>
              <a:avLst/>
              <a:gdLst>
                <a:gd name="T0" fmla="*/ 8 w 19"/>
                <a:gd name="T1" fmla="*/ 5 h 9"/>
                <a:gd name="T2" fmla="*/ 12 w 19"/>
                <a:gd name="T3" fmla="*/ 3 h 9"/>
                <a:gd name="T4" fmla="*/ 16 w 19"/>
                <a:gd name="T5" fmla="*/ 0 h 9"/>
                <a:gd name="T6" fmla="*/ 19 w 19"/>
                <a:gd name="T7" fmla="*/ 3 h 9"/>
                <a:gd name="T8" fmla="*/ 15 w 19"/>
                <a:gd name="T9" fmla="*/ 5 h 9"/>
                <a:gd name="T10" fmla="*/ 11 w 19"/>
                <a:gd name="T11" fmla="*/ 7 h 9"/>
                <a:gd name="T12" fmla="*/ 7 w 19"/>
                <a:gd name="T13" fmla="*/ 9 h 9"/>
                <a:gd name="T14" fmla="*/ 3 w 19"/>
                <a:gd name="T15" fmla="*/ 7 h 9"/>
                <a:gd name="T16" fmla="*/ 0 w 19"/>
                <a:gd name="T17" fmla="*/ 4 h 9"/>
                <a:gd name="T18" fmla="*/ 4 w 19"/>
                <a:gd name="T19" fmla="*/ 2 h 9"/>
                <a:gd name="T20" fmla="*/ 8 w 19"/>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8" y="5"/>
                  </a:moveTo>
                  <a:cubicBezTo>
                    <a:pt x="12" y="3"/>
                    <a:pt x="12" y="3"/>
                    <a:pt x="12" y="3"/>
                  </a:cubicBezTo>
                  <a:cubicBezTo>
                    <a:pt x="12" y="2"/>
                    <a:pt x="16" y="0"/>
                    <a:pt x="16" y="0"/>
                  </a:cubicBezTo>
                  <a:cubicBezTo>
                    <a:pt x="16" y="1"/>
                    <a:pt x="19" y="2"/>
                    <a:pt x="19" y="3"/>
                  </a:cubicBezTo>
                  <a:cubicBezTo>
                    <a:pt x="19" y="3"/>
                    <a:pt x="16" y="4"/>
                    <a:pt x="15" y="5"/>
                  </a:cubicBezTo>
                  <a:cubicBezTo>
                    <a:pt x="14" y="6"/>
                    <a:pt x="12" y="6"/>
                    <a:pt x="11" y="7"/>
                  </a:cubicBezTo>
                  <a:cubicBezTo>
                    <a:pt x="11" y="7"/>
                    <a:pt x="8" y="9"/>
                    <a:pt x="7" y="9"/>
                  </a:cubicBezTo>
                  <a:cubicBezTo>
                    <a:pt x="6" y="9"/>
                    <a:pt x="4" y="7"/>
                    <a:pt x="3" y="7"/>
                  </a:cubicBezTo>
                  <a:cubicBezTo>
                    <a:pt x="3" y="6"/>
                    <a:pt x="0" y="5"/>
                    <a:pt x="0" y="4"/>
                  </a:cubicBezTo>
                  <a:cubicBezTo>
                    <a:pt x="0" y="4"/>
                    <a:pt x="3" y="2"/>
                    <a:pt x="4" y="2"/>
                  </a:cubicBezTo>
                  <a:cubicBezTo>
                    <a:pt x="5" y="2"/>
                    <a:pt x="6"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9"/>
            <p:cNvSpPr>
              <a:spLocks/>
            </p:cNvSpPr>
            <p:nvPr/>
          </p:nvSpPr>
          <p:spPr bwMode="auto">
            <a:xfrm>
              <a:off x="7678738" y="5289551"/>
              <a:ext cx="90488" cy="23813"/>
            </a:xfrm>
            <a:custGeom>
              <a:avLst/>
              <a:gdLst>
                <a:gd name="T0" fmla="*/ 4 w 51"/>
                <a:gd name="T1" fmla="*/ 6 h 13"/>
                <a:gd name="T2" fmla="*/ 12 w 51"/>
                <a:gd name="T3" fmla="*/ 2 h 13"/>
                <a:gd name="T4" fmla="*/ 16 w 51"/>
                <a:gd name="T5" fmla="*/ 0 h 13"/>
                <a:gd name="T6" fmla="*/ 20 w 51"/>
                <a:gd name="T7" fmla="*/ 2 h 13"/>
                <a:gd name="T8" fmla="*/ 24 w 51"/>
                <a:gd name="T9" fmla="*/ 4 h 13"/>
                <a:gd name="T10" fmla="*/ 27 w 51"/>
                <a:gd name="T11" fmla="*/ 7 h 13"/>
                <a:gd name="T12" fmla="*/ 32 w 51"/>
                <a:gd name="T13" fmla="*/ 5 h 13"/>
                <a:gd name="T14" fmla="*/ 35 w 51"/>
                <a:gd name="T15" fmla="*/ 7 h 13"/>
                <a:gd name="T16" fmla="*/ 43 w 51"/>
                <a:gd name="T17" fmla="*/ 3 h 13"/>
                <a:gd name="T18" fmla="*/ 48 w 51"/>
                <a:gd name="T19" fmla="*/ 1 h 13"/>
                <a:gd name="T20" fmla="*/ 51 w 51"/>
                <a:gd name="T21" fmla="*/ 3 h 13"/>
                <a:gd name="T22" fmla="*/ 47 w 51"/>
                <a:gd name="T23" fmla="*/ 5 h 13"/>
                <a:gd name="T24" fmla="*/ 39 w 51"/>
                <a:gd name="T25" fmla="*/ 9 h 13"/>
                <a:gd name="T26" fmla="*/ 35 w 51"/>
                <a:gd name="T27" fmla="*/ 11 h 13"/>
                <a:gd name="T28" fmla="*/ 31 w 51"/>
                <a:gd name="T29" fmla="*/ 13 h 13"/>
                <a:gd name="T30" fmla="*/ 27 w 51"/>
                <a:gd name="T31" fmla="*/ 11 h 13"/>
                <a:gd name="T32" fmla="*/ 23 w 51"/>
                <a:gd name="T33" fmla="*/ 9 h 13"/>
                <a:gd name="T34" fmla="*/ 20 w 51"/>
                <a:gd name="T35" fmla="*/ 7 h 13"/>
                <a:gd name="T36" fmla="*/ 15 w 51"/>
                <a:gd name="T37" fmla="*/ 9 h 13"/>
                <a:gd name="T38" fmla="*/ 11 w 51"/>
                <a:gd name="T39" fmla="*/ 11 h 13"/>
                <a:gd name="T40" fmla="*/ 8 w 51"/>
                <a:gd name="T41" fmla="*/ 8 h 13"/>
                <a:gd name="T42" fmla="*/ 4 w 51"/>
                <a:gd name="T43" fmla="*/ 11 h 13"/>
                <a:gd name="T44" fmla="*/ 0 w 51"/>
                <a:gd name="T45" fmla="*/ 8 h 13"/>
                <a:gd name="T46" fmla="*/ 4 w 51"/>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3">
                  <a:moveTo>
                    <a:pt x="4" y="6"/>
                  </a:moveTo>
                  <a:cubicBezTo>
                    <a:pt x="12" y="2"/>
                    <a:pt x="12" y="2"/>
                    <a:pt x="12" y="2"/>
                  </a:cubicBezTo>
                  <a:cubicBezTo>
                    <a:pt x="16" y="0"/>
                    <a:pt x="16" y="0"/>
                    <a:pt x="16" y="0"/>
                  </a:cubicBezTo>
                  <a:cubicBezTo>
                    <a:pt x="20" y="2"/>
                    <a:pt x="20" y="2"/>
                    <a:pt x="20" y="2"/>
                  </a:cubicBezTo>
                  <a:cubicBezTo>
                    <a:pt x="21" y="3"/>
                    <a:pt x="22" y="4"/>
                    <a:pt x="24" y="4"/>
                  </a:cubicBezTo>
                  <a:cubicBezTo>
                    <a:pt x="25" y="5"/>
                    <a:pt x="26" y="7"/>
                    <a:pt x="27" y="7"/>
                  </a:cubicBezTo>
                  <a:cubicBezTo>
                    <a:pt x="28" y="7"/>
                    <a:pt x="30" y="5"/>
                    <a:pt x="32" y="5"/>
                  </a:cubicBezTo>
                  <a:cubicBezTo>
                    <a:pt x="33" y="5"/>
                    <a:pt x="34" y="7"/>
                    <a:pt x="35" y="7"/>
                  </a:cubicBezTo>
                  <a:cubicBezTo>
                    <a:pt x="43" y="3"/>
                    <a:pt x="43" y="3"/>
                    <a:pt x="43" y="3"/>
                  </a:cubicBezTo>
                  <a:cubicBezTo>
                    <a:pt x="44" y="2"/>
                    <a:pt x="47" y="0"/>
                    <a:pt x="48" y="1"/>
                  </a:cubicBezTo>
                  <a:cubicBezTo>
                    <a:pt x="48" y="1"/>
                    <a:pt x="51" y="3"/>
                    <a:pt x="51" y="3"/>
                  </a:cubicBezTo>
                  <a:cubicBezTo>
                    <a:pt x="51" y="4"/>
                    <a:pt x="48" y="4"/>
                    <a:pt x="47" y="5"/>
                  </a:cubicBezTo>
                  <a:cubicBezTo>
                    <a:pt x="39" y="9"/>
                    <a:pt x="39" y="9"/>
                    <a:pt x="39" y="9"/>
                  </a:cubicBezTo>
                  <a:cubicBezTo>
                    <a:pt x="38" y="10"/>
                    <a:pt x="36" y="10"/>
                    <a:pt x="35" y="11"/>
                  </a:cubicBezTo>
                  <a:cubicBezTo>
                    <a:pt x="34" y="11"/>
                    <a:pt x="31" y="13"/>
                    <a:pt x="31" y="13"/>
                  </a:cubicBezTo>
                  <a:cubicBezTo>
                    <a:pt x="30" y="13"/>
                    <a:pt x="28" y="11"/>
                    <a:pt x="27" y="11"/>
                  </a:cubicBezTo>
                  <a:cubicBezTo>
                    <a:pt x="26" y="10"/>
                    <a:pt x="25" y="10"/>
                    <a:pt x="23" y="9"/>
                  </a:cubicBezTo>
                  <a:cubicBezTo>
                    <a:pt x="23" y="9"/>
                    <a:pt x="20" y="7"/>
                    <a:pt x="20" y="7"/>
                  </a:cubicBezTo>
                  <a:cubicBezTo>
                    <a:pt x="19" y="7"/>
                    <a:pt x="16" y="8"/>
                    <a:pt x="15" y="9"/>
                  </a:cubicBezTo>
                  <a:cubicBezTo>
                    <a:pt x="11" y="11"/>
                    <a:pt x="11" y="11"/>
                    <a:pt x="11" y="11"/>
                  </a:cubicBezTo>
                  <a:cubicBezTo>
                    <a:pt x="8" y="8"/>
                    <a:pt x="8" y="8"/>
                    <a:pt x="8" y="8"/>
                  </a:cubicBezTo>
                  <a:cubicBezTo>
                    <a:pt x="6" y="9"/>
                    <a:pt x="5" y="11"/>
                    <a:pt x="4" y="11"/>
                  </a:cubicBezTo>
                  <a:cubicBezTo>
                    <a:pt x="3" y="11"/>
                    <a:pt x="0" y="8"/>
                    <a:pt x="0" y="8"/>
                  </a:cubicBezTo>
                  <a:cubicBezTo>
                    <a:pt x="0" y="8"/>
                    <a:pt x="4"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0"/>
            <p:cNvSpPr>
              <a:spLocks/>
            </p:cNvSpPr>
            <p:nvPr/>
          </p:nvSpPr>
          <p:spPr bwMode="auto">
            <a:xfrm>
              <a:off x="7861300" y="5272088"/>
              <a:ext cx="26988" cy="20638"/>
            </a:xfrm>
            <a:custGeom>
              <a:avLst/>
              <a:gdLst>
                <a:gd name="T0" fmla="*/ 7 w 16"/>
                <a:gd name="T1" fmla="*/ 11 h 11"/>
                <a:gd name="T2" fmla="*/ 4 w 16"/>
                <a:gd name="T3" fmla="*/ 8 h 11"/>
                <a:gd name="T4" fmla="*/ 0 w 16"/>
                <a:gd name="T5" fmla="*/ 6 h 11"/>
                <a:gd name="T6" fmla="*/ 4 w 16"/>
                <a:gd name="T7" fmla="*/ 4 h 11"/>
                <a:gd name="T8" fmla="*/ 8 w 16"/>
                <a:gd name="T9" fmla="*/ 2 h 11"/>
                <a:gd name="T10" fmla="*/ 12 w 16"/>
                <a:gd name="T11" fmla="*/ 0 h 11"/>
                <a:gd name="T12" fmla="*/ 16 w 16"/>
                <a:gd name="T13" fmla="*/ 2 h 11"/>
                <a:gd name="T14" fmla="*/ 12 w 16"/>
                <a:gd name="T15" fmla="*/ 4 h 11"/>
                <a:gd name="T16" fmla="*/ 16 w 16"/>
                <a:gd name="T17" fmla="*/ 7 h 11"/>
                <a:gd name="T18" fmla="*/ 11 w 16"/>
                <a:gd name="T19" fmla="*/ 9 h 11"/>
                <a:gd name="T20" fmla="*/ 7 w 16"/>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7" y="11"/>
                  </a:moveTo>
                  <a:cubicBezTo>
                    <a:pt x="4" y="8"/>
                    <a:pt x="4" y="8"/>
                    <a:pt x="4" y="8"/>
                  </a:cubicBezTo>
                  <a:cubicBezTo>
                    <a:pt x="3" y="8"/>
                    <a:pt x="0" y="7"/>
                    <a:pt x="0" y="6"/>
                  </a:cubicBezTo>
                  <a:cubicBezTo>
                    <a:pt x="0" y="5"/>
                    <a:pt x="3" y="5"/>
                    <a:pt x="4" y="4"/>
                  </a:cubicBezTo>
                  <a:cubicBezTo>
                    <a:pt x="8" y="2"/>
                    <a:pt x="8" y="2"/>
                    <a:pt x="8" y="2"/>
                  </a:cubicBezTo>
                  <a:cubicBezTo>
                    <a:pt x="8" y="2"/>
                    <a:pt x="12" y="0"/>
                    <a:pt x="12" y="0"/>
                  </a:cubicBezTo>
                  <a:cubicBezTo>
                    <a:pt x="14" y="0"/>
                    <a:pt x="14" y="2"/>
                    <a:pt x="16" y="2"/>
                  </a:cubicBezTo>
                  <a:cubicBezTo>
                    <a:pt x="16" y="3"/>
                    <a:pt x="12" y="4"/>
                    <a:pt x="12" y="4"/>
                  </a:cubicBezTo>
                  <a:cubicBezTo>
                    <a:pt x="12" y="5"/>
                    <a:pt x="16" y="6"/>
                    <a:pt x="16" y="7"/>
                  </a:cubicBezTo>
                  <a:cubicBezTo>
                    <a:pt x="15" y="7"/>
                    <a:pt x="12" y="8"/>
                    <a:pt x="11" y="9"/>
                  </a:cubicBezTo>
                  <a:cubicBezTo>
                    <a:pt x="10" y="9"/>
                    <a:pt x="9" y="10"/>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1"/>
            <p:cNvSpPr>
              <a:spLocks/>
            </p:cNvSpPr>
            <p:nvPr/>
          </p:nvSpPr>
          <p:spPr bwMode="auto">
            <a:xfrm>
              <a:off x="7934325" y="5281613"/>
              <a:ext cx="49213" cy="20638"/>
            </a:xfrm>
            <a:custGeom>
              <a:avLst/>
              <a:gdLst>
                <a:gd name="T0" fmla="*/ 0 w 28"/>
                <a:gd name="T1" fmla="*/ 9 h 11"/>
                <a:gd name="T2" fmla="*/ 5 w 28"/>
                <a:gd name="T3" fmla="*/ 6 h 11"/>
                <a:gd name="T4" fmla="*/ 9 w 28"/>
                <a:gd name="T5" fmla="*/ 4 h 11"/>
                <a:gd name="T6" fmla="*/ 13 w 28"/>
                <a:gd name="T7" fmla="*/ 2 h 11"/>
                <a:gd name="T8" fmla="*/ 17 w 28"/>
                <a:gd name="T9" fmla="*/ 0 h 11"/>
                <a:gd name="T10" fmla="*/ 21 w 28"/>
                <a:gd name="T11" fmla="*/ 2 h 11"/>
                <a:gd name="T12" fmla="*/ 25 w 28"/>
                <a:gd name="T13" fmla="*/ 0 h 11"/>
                <a:gd name="T14" fmla="*/ 28 w 28"/>
                <a:gd name="T15" fmla="*/ 3 h 11"/>
                <a:gd name="T16" fmla="*/ 24 w 28"/>
                <a:gd name="T17" fmla="*/ 5 h 11"/>
                <a:gd name="T18" fmla="*/ 20 w 28"/>
                <a:gd name="T19" fmla="*/ 7 h 11"/>
                <a:gd name="T20" fmla="*/ 16 w 28"/>
                <a:gd name="T21" fmla="*/ 9 h 11"/>
                <a:gd name="T22" fmla="*/ 12 w 28"/>
                <a:gd name="T23" fmla="*/ 11 h 11"/>
                <a:gd name="T24" fmla="*/ 8 w 28"/>
                <a:gd name="T25" fmla="*/ 9 h 11"/>
                <a:gd name="T26" fmla="*/ 4 w 28"/>
                <a:gd name="T27" fmla="*/ 11 h 11"/>
                <a:gd name="T28" fmla="*/ 0 w 28"/>
                <a:gd name="T2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0" y="9"/>
                  </a:moveTo>
                  <a:cubicBezTo>
                    <a:pt x="5" y="6"/>
                    <a:pt x="5" y="6"/>
                    <a:pt x="5" y="6"/>
                  </a:cubicBezTo>
                  <a:cubicBezTo>
                    <a:pt x="6" y="6"/>
                    <a:pt x="7" y="5"/>
                    <a:pt x="9" y="4"/>
                  </a:cubicBezTo>
                  <a:cubicBezTo>
                    <a:pt x="10" y="4"/>
                    <a:pt x="11" y="3"/>
                    <a:pt x="13" y="2"/>
                  </a:cubicBezTo>
                  <a:cubicBezTo>
                    <a:pt x="14" y="2"/>
                    <a:pt x="16" y="0"/>
                    <a:pt x="17" y="0"/>
                  </a:cubicBezTo>
                  <a:cubicBezTo>
                    <a:pt x="18" y="0"/>
                    <a:pt x="20" y="2"/>
                    <a:pt x="21" y="2"/>
                  </a:cubicBezTo>
                  <a:cubicBezTo>
                    <a:pt x="22" y="2"/>
                    <a:pt x="24" y="0"/>
                    <a:pt x="25" y="0"/>
                  </a:cubicBezTo>
                  <a:cubicBezTo>
                    <a:pt x="26" y="1"/>
                    <a:pt x="27" y="2"/>
                    <a:pt x="28" y="3"/>
                  </a:cubicBezTo>
                  <a:cubicBezTo>
                    <a:pt x="27" y="3"/>
                    <a:pt x="26" y="4"/>
                    <a:pt x="24" y="5"/>
                  </a:cubicBezTo>
                  <a:cubicBezTo>
                    <a:pt x="23" y="5"/>
                    <a:pt x="22" y="6"/>
                    <a:pt x="20" y="7"/>
                  </a:cubicBezTo>
                  <a:cubicBezTo>
                    <a:pt x="19" y="7"/>
                    <a:pt x="17" y="8"/>
                    <a:pt x="16" y="9"/>
                  </a:cubicBezTo>
                  <a:cubicBezTo>
                    <a:pt x="15" y="9"/>
                    <a:pt x="13" y="11"/>
                    <a:pt x="12" y="11"/>
                  </a:cubicBezTo>
                  <a:cubicBezTo>
                    <a:pt x="11" y="11"/>
                    <a:pt x="9" y="9"/>
                    <a:pt x="8" y="9"/>
                  </a:cubicBezTo>
                  <a:cubicBezTo>
                    <a:pt x="7" y="9"/>
                    <a:pt x="5" y="11"/>
                    <a:pt x="4" y="11"/>
                  </a:cubicBezTo>
                  <a:cubicBezTo>
                    <a:pt x="3" y="11"/>
                    <a:pt x="2"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2"/>
            <p:cNvSpPr>
              <a:spLocks/>
            </p:cNvSpPr>
            <p:nvPr/>
          </p:nvSpPr>
          <p:spPr bwMode="auto">
            <a:xfrm>
              <a:off x="7975600" y="5294313"/>
              <a:ext cx="34925" cy="23813"/>
            </a:xfrm>
            <a:custGeom>
              <a:avLst/>
              <a:gdLst>
                <a:gd name="T0" fmla="*/ 4 w 20"/>
                <a:gd name="T1" fmla="*/ 13 h 13"/>
                <a:gd name="T2" fmla="*/ 0 w 20"/>
                <a:gd name="T3" fmla="*/ 11 h 13"/>
                <a:gd name="T4" fmla="*/ 4 w 20"/>
                <a:gd name="T5" fmla="*/ 9 h 13"/>
                <a:gd name="T6" fmla="*/ 8 w 20"/>
                <a:gd name="T7" fmla="*/ 7 h 13"/>
                <a:gd name="T8" fmla="*/ 5 w 20"/>
                <a:gd name="T9" fmla="*/ 4 h 13"/>
                <a:gd name="T10" fmla="*/ 9 w 20"/>
                <a:gd name="T11" fmla="*/ 2 h 13"/>
                <a:gd name="T12" fmla="*/ 13 w 20"/>
                <a:gd name="T13" fmla="*/ 0 h 13"/>
                <a:gd name="T14" fmla="*/ 17 w 20"/>
                <a:gd name="T15" fmla="*/ 2 h 13"/>
                <a:gd name="T16" fmla="*/ 13 w 20"/>
                <a:gd name="T17" fmla="*/ 4 h 13"/>
                <a:gd name="T18" fmla="*/ 16 w 20"/>
                <a:gd name="T19" fmla="*/ 7 h 13"/>
                <a:gd name="T20" fmla="*/ 20 w 20"/>
                <a:gd name="T21" fmla="*/ 9 h 13"/>
                <a:gd name="T22" fmla="*/ 16 w 20"/>
                <a:gd name="T23" fmla="*/ 11 h 13"/>
                <a:gd name="T24" fmla="*/ 12 w 20"/>
                <a:gd name="T25" fmla="*/ 9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4" y="12"/>
                    <a:pt x="0" y="11"/>
                    <a:pt x="0" y="11"/>
                  </a:cubicBezTo>
                  <a:cubicBezTo>
                    <a:pt x="0" y="10"/>
                    <a:pt x="4" y="9"/>
                    <a:pt x="4" y="9"/>
                  </a:cubicBezTo>
                  <a:cubicBezTo>
                    <a:pt x="5" y="8"/>
                    <a:pt x="8" y="7"/>
                    <a:pt x="8" y="7"/>
                  </a:cubicBezTo>
                  <a:cubicBezTo>
                    <a:pt x="9" y="6"/>
                    <a:pt x="4" y="5"/>
                    <a:pt x="5" y="4"/>
                  </a:cubicBezTo>
                  <a:cubicBezTo>
                    <a:pt x="5" y="4"/>
                    <a:pt x="8" y="3"/>
                    <a:pt x="9" y="2"/>
                  </a:cubicBezTo>
                  <a:cubicBezTo>
                    <a:pt x="13" y="0"/>
                    <a:pt x="13" y="0"/>
                    <a:pt x="13" y="0"/>
                  </a:cubicBezTo>
                  <a:cubicBezTo>
                    <a:pt x="13" y="1"/>
                    <a:pt x="17" y="2"/>
                    <a:pt x="17" y="2"/>
                  </a:cubicBezTo>
                  <a:cubicBezTo>
                    <a:pt x="17" y="3"/>
                    <a:pt x="12" y="4"/>
                    <a:pt x="13" y="4"/>
                  </a:cubicBezTo>
                  <a:cubicBezTo>
                    <a:pt x="13" y="5"/>
                    <a:pt x="15" y="6"/>
                    <a:pt x="16" y="7"/>
                  </a:cubicBezTo>
                  <a:cubicBezTo>
                    <a:pt x="17" y="7"/>
                    <a:pt x="20" y="9"/>
                    <a:pt x="20" y="9"/>
                  </a:cubicBezTo>
                  <a:cubicBezTo>
                    <a:pt x="20" y="9"/>
                    <a:pt x="16" y="11"/>
                    <a:pt x="16" y="11"/>
                  </a:cubicBezTo>
                  <a:cubicBezTo>
                    <a:pt x="15" y="11"/>
                    <a:pt x="13" y="9"/>
                    <a:pt x="12" y="9"/>
                  </a:cubicBezTo>
                  <a:cubicBezTo>
                    <a:pt x="11" y="9"/>
                    <a:pt x="9" y="10"/>
                    <a:pt x="8" y="11"/>
                  </a:cubicBezTo>
                  <a:lnTo>
                    <a:pt x="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3"/>
            <p:cNvSpPr>
              <a:spLocks/>
            </p:cNvSpPr>
            <p:nvPr/>
          </p:nvSpPr>
          <p:spPr bwMode="auto">
            <a:xfrm>
              <a:off x="8083550" y="5254626"/>
              <a:ext cx="20638" cy="15875"/>
            </a:xfrm>
            <a:custGeom>
              <a:avLst/>
              <a:gdLst>
                <a:gd name="T0" fmla="*/ 4 w 12"/>
                <a:gd name="T1" fmla="*/ 3 h 9"/>
                <a:gd name="T2" fmla="*/ 8 w 12"/>
                <a:gd name="T3" fmla="*/ 0 h 9"/>
                <a:gd name="T4" fmla="*/ 12 w 12"/>
                <a:gd name="T5" fmla="*/ 3 h 9"/>
                <a:gd name="T6" fmla="*/ 8 w 12"/>
                <a:gd name="T7" fmla="*/ 5 h 9"/>
                <a:gd name="T8" fmla="*/ 11 w 12"/>
                <a:gd name="T9" fmla="*/ 7 h 9"/>
                <a:gd name="T10" fmla="*/ 7 w 12"/>
                <a:gd name="T11" fmla="*/ 9 h 9"/>
                <a:gd name="T12" fmla="*/ 4 w 12"/>
                <a:gd name="T13" fmla="*/ 7 h 9"/>
                <a:gd name="T14" fmla="*/ 0 w 12"/>
                <a:gd name="T15" fmla="*/ 5 h 9"/>
                <a:gd name="T16" fmla="*/ 4 w 12"/>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4" y="3"/>
                  </a:moveTo>
                  <a:cubicBezTo>
                    <a:pt x="5" y="2"/>
                    <a:pt x="7" y="0"/>
                    <a:pt x="8" y="0"/>
                  </a:cubicBezTo>
                  <a:cubicBezTo>
                    <a:pt x="9" y="1"/>
                    <a:pt x="11" y="2"/>
                    <a:pt x="12" y="3"/>
                  </a:cubicBezTo>
                  <a:cubicBezTo>
                    <a:pt x="12" y="3"/>
                    <a:pt x="8" y="5"/>
                    <a:pt x="8" y="5"/>
                  </a:cubicBezTo>
                  <a:cubicBezTo>
                    <a:pt x="8" y="6"/>
                    <a:pt x="11" y="6"/>
                    <a:pt x="11" y="7"/>
                  </a:cubicBezTo>
                  <a:cubicBezTo>
                    <a:pt x="10" y="7"/>
                    <a:pt x="9" y="9"/>
                    <a:pt x="7" y="9"/>
                  </a:cubicBezTo>
                  <a:cubicBezTo>
                    <a:pt x="7" y="9"/>
                    <a:pt x="4" y="7"/>
                    <a:pt x="4" y="7"/>
                  </a:cubicBezTo>
                  <a:cubicBezTo>
                    <a:pt x="3" y="7"/>
                    <a:pt x="0" y="5"/>
                    <a:pt x="0" y="5"/>
                  </a:cubicBezTo>
                  <a:cubicBezTo>
                    <a:pt x="0" y="4"/>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4"/>
            <p:cNvSpPr>
              <a:spLocks noEditPoints="1"/>
            </p:cNvSpPr>
            <p:nvPr/>
          </p:nvSpPr>
          <p:spPr bwMode="auto">
            <a:xfrm>
              <a:off x="3786188" y="5264151"/>
              <a:ext cx="4189413" cy="93663"/>
            </a:xfrm>
            <a:custGeom>
              <a:avLst/>
              <a:gdLst>
                <a:gd name="T0" fmla="*/ 108 w 2377"/>
                <a:gd name="T1" fmla="*/ 6 h 51"/>
                <a:gd name="T2" fmla="*/ 198 w 2377"/>
                <a:gd name="T3" fmla="*/ 10 h 51"/>
                <a:gd name="T4" fmla="*/ 281 w 2377"/>
                <a:gd name="T5" fmla="*/ 5 h 51"/>
                <a:gd name="T6" fmla="*/ 387 w 2377"/>
                <a:gd name="T7" fmla="*/ 5 h 51"/>
                <a:gd name="T8" fmla="*/ 482 w 2377"/>
                <a:gd name="T9" fmla="*/ 3 h 51"/>
                <a:gd name="T10" fmla="*/ 572 w 2377"/>
                <a:gd name="T11" fmla="*/ 7 h 51"/>
                <a:gd name="T12" fmla="*/ 682 w 2377"/>
                <a:gd name="T13" fmla="*/ 9 h 51"/>
                <a:gd name="T14" fmla="*/ 784 w 2377"/>
                <a:gd name="T15" fmla="*/ 6 h 51"/>
                <a:gd name="T16" fmla="*/ 918 w 2377"/>
                <a:gd name="T17" fmla="*/ 4 h 51"/>
                <a:gd name="T18" fmla="*/ 1028 w 2377"/>
                <a:gd name="T19" fmla="*/ 6 h 51"/>
                <a:gd name="T20" fmla="*/ 1142 w 2377"/>
                <a:gd name="T21" fmla="*/ 6 h 51"/>
                <a:gd name="T22" fmla="*/ 1216 w 2377"/>
                <a:gd name="T23" fmla="*/ 6 h 51"/>
                <a:gd name="T24" fmla="*/ 1350 w 2377"/>
                <a:gd name="T25" fmla="*/ 8 h 51"/>
                <a:gd name="T26" fmla="*/ 1460 w 2377"/>
                <a:gd name="T27" fmla="*/ 6 h 51"/>
                <a:gd name="T28" fmla="*/ 1554 w 2377"/>
                <a:gd name="T29" fmla="*/ 3 h 51"/>
                <a:gd name="T30" fmla="*/ 1668 w 2377"/>
                <a:gd name="T31" fmla="*/ 8 h 51"/>
                <a:gd name="T32" fmla="*/ 1754 w 2377"/>
                <a:gd name="T33" fmla="*/ 9 h 51"/>
                <a:gd name="T34" fmla="*/ 1864 w 2377"/>
                <a:gd name="T35" fmla="*/ 7 h 51"/>
                <a:gd name="T36" fmla="*/ 1982 w 2377"/>
                <a:gd name="T37" fmla="*/ 5 h 51"/>
                <a:gd name="T38" fmla="*/ 2092 w 2377"/>
                <a:gd name="T39" fmla="*/ 7 h 51"/>
                <a:gd name="T40" fmla="*/ 2190 w 2377"/>
                <a:gd name="T41" fmla="*/ 15 h 51"/>
                <a:gd name="T42" fmla="*/ 2292 w 2377"/>
                <a:gd name="T43" fmla="*/ 13 h 51"/>
                <a:gd name="T44" fmla="*/ 2368 w 2377"/>
                <a:gd name="T45" fmla="*/ 41 h 51"/>
                <a:gd name="T46" fmla="*/ 2338 w 2377"/>
                <a:gd name="T47" fmla="*/ 31 h 51"/>
                <a:gd name="T48" fmla="*/ 2318 w 2377"/>
                <a:gd name="T49" fmla="*/ 37 h 51"/>
                <a:gd name="T50" fmla="*/ 2295 w 2377"/>
                <a:gd name="T51" fmla="*/ 24 h 51"/>
                <a:gd name="T52" fmla="*/ 2239 w 2377"/>
                <a:gd name="T53" fmla="*/ 36 h 51"/>
                <a:gd name="T54" fmla="*/ 2175 w 2377"/>
                <a:gd name="T55" fmla="*/ 48 h 51"/>
                <a:gd name="T56" fmla="*/ 2050 w 2377"/>
                <a:gd name="T57" fmla="*/ 50 h 51"/>
                <a:gd name="T58" fmla="*/ 1948 w 2377"/>
                <a:gd name="T59" fmla="*/ 44 h 51"/>
                <a:gd name="T60" fmla="*/ 1830 w 2377"/>
                <a:gd name="T61" fmla="*/ 46 h 51"/>
                <a:gd name="T62" fmla="*/ 1708 w 2377"/>
                <a:gd name="T63" fmla="*/ 45 h 51"/>
                <a:gd name="T64" fmla="*/ 1583 w 2377"/>
                <a:gd name="T65" fmla="*/ 43 h 51"/>
                <a:gd name="T66" fmla="*/ 1504 w 2377"/>
                <a:gd name="T67" fmla="*/ 46 h 51"/>
                <a:gd name="T68" fmla="*/ 1394 w 2377"/>
                <a:gd name="T69" fmla="*/ 48 h 51"/>
                <a:gd name="T70" fmla="*/ 1276 w 2377"/>
                <a:gd name="T71" fmla="*/ 46 h 51"/>
                <a:gd name="T72" fmla="*/ 1150 w 2377"/>
                <a:gd name="T73" fmla="*/ 48 h 51"/>
                <a:gd name="T74" fmla="*/ 1041 w 2377"/>
                <a:gd name="T75" fmla="*/ 33 h 51"/>
                <a:gd name="T76" fmla="*/ 962 w 2377"/>
                <a:gd name="T77" fmla="*/ 36 h 51"/>
                <a:gd name="T78" fmla="*/ 867 w 2377"/>
                <a:gd name="T79" fmla="*/ 47 h 51"/>
                <a:gd name="T80" fmla="*/ 750 w 2377"/>
                <a:gd name="T81" fmla="*/ 45 h 51"/>
                <a:gd name="T82" fmla="*/ 624 w 2377"/>
                <a:gd name="T83" fmla="*/ 42 h 51"/>
                <a:gd name="T84" fmla="*/ 530 w 2377"/>
                <a:gd name="T85" fmla="*/ 45 h 51"/>
                <a:gd name="T86" fmla="*/ 388 w 2377"/>
                <a:gd name="T87" fmla="*/ 47 h 51"/>
                <a:gd name="T88" fmla="*/ 262 w 2377"/>
                <a:gd name="T89" fmla="*/ 49 h 51"/>
                <a:gd name="T90" fmla="*/ 129 w 2377"/>
                <a:gd name="T91" fmla="*/ 46 h 51"/>
                <a:gd name="T92" fmla="*/ 35 w 2377"/>
                <a:gd name="T93" fmla="*/ 36 h 51"/>
                <a:gd name="T94" fmla="*/ 1076 w 2377"/>
                <a:gd name="T95" fmla="*/ 40 h 51"/>
                <a:gd name="T96" fmla="*/ 75 w 2377"/>
                <a:gd name="T97" fmla="*/ 36 h 51"/>
                <a:gd name="T98" fmla="*/ 251 w 2377"/>
                <a:gd name="T99" fmla="*/ 37 h 51"/>
                <a:gd name="T100" fmla="*/ 417 w 2377"/>
                <a:gd name="T101" fmla="*/ 28 h 51"/>
                <a:gd name="T102" fmla="*/ 650 w 2377"/>
                <a:gd name="T103" fmla="*/ 12 h 51"/>
                <a:gd name="T104" fmla="*/ 963 w 2377"/>
                <a:gd name="T105" fmla="*/ 27 h 51"/>
                <a:gd name="T106" fmla="*/ 1129 w 2377"/>
                <a:gd name="T107" fmla="*/ 17 h 51"/>
                <a:gd name="T108" fmla="*/ 1400 w 2377"/>
                <a:gd name="T109" fmla="*/ 20 h 51"/>
                <a:gd name="T110" fmla="*/ 1502 w 2377"/>
                <a:gd name="T111" fmla="*/ 22 h 51"/>
                <a:gd name="T112" fmla="*/ 1561 w 2377"/>
                <a:gd name="T113" fmla="*/ 17 h 51"/>
                <a:gd name="T114" fmla="*/ 1773 w 2377"/>
                <a:gd name="T115" fmla="*/ 16 h 51"/>
                <a:gd name="T116" fmla="*/ 1934 w 2377"/>
                <a:gd name="T117" fmla="*/ 26 h 51"/>
                <a:gd name="T118" fmla="*/ 2059 w 2377"/>
                <a:gd name="T119" fmla="*/ 28 h 51"/>
                <a:gd name="T120" fmla="*/ 2091 w 2377"/>
                <a:gd name="T121" fmla="*/ 24 h 51"/>
                <a:gd name="T122" fmla="*/ 2204 w 2377"/>
                <a:gd name="T12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7" h="51">
                  <a:moveTo>
                    <a:pt x="43" y="36"/>
                  </a:moveTo>
                  <a:cubicBezTo>
                    <a:pt x="44" y="35"/>
                    <a:pt x="47" y="34"/>
                    <a:pt x="47" y="34"/>
                  </a:cubicBezTo>
                  <a:cubicBezTo>
                    <a:pt x="47" y="33"/>
                    <a:pt x="43" y="32"/>
                    <a:pt x="44" y="31"/>
                  </a:cubicBezTo>
                  <a:cubicBezTo>
                    <a:pt x="44" y="31"/>
                    <a:pt x="48" y="30"/>
                    <a:pt x="48" y="29"/>
                  </a:cubicBezTo>
                  <a:cubicBezTo>
                    <a:pt x="47" y="29"/>
                    <a:pt x="45" y="28"/>
                    <a:pt x="44" y="27"/>
                  </a:cubicBezTo>
                  <a:cubicBezTo>
                    <a:pt x="44" y="27"/>
                    <a:pt x="40" y="25"/>
                    <a:pt x="40" y="25"/>
                  </a:cubicBezTo>
                  <a:cubicBezTo>
                    <a:pt x="40" y="25"/>
                    <a:pt x="44" y="23"/>
                    <a:pt x="44" y="23"/>
                  </a:cubicBezTo>
                  <a:cubicBezTo>
                    <a:pt x="46" y="23"/>
                    <a:pt x="47" y="25"/>
                    <a:pt x="48" y="25"/>
                  </a:cubicBezTo>
                  <a:cubicBezTo>
                    <a:pt x="49" y="25"/>
                    <a:pt x="51" y="23"/>
                    <a:pt x="52" y="23"/>
                  </a:cubicBezTo>
                  <a:cubicBezTo>
                    <a:pt x="53" y="23"/>
                    <a:pt x="56" y="25"/>
                    <a:pt x="56" y="25"/>
                  </a:cubicBezTo>
                  <a:cubicBezTo>
                    <a:pt x="56" y="25"/>
                    <a:pt x="60" y="23"/>
                    <a:pt x="60" y="23"/>
                  </a:cubicBezTo>
                  <a:cubicBezTo>
                    <a:pt x="60" y="22"/>
                    <a:pt x="56" y="21"/>
                    <a:pt x="56" y="21"/>
                  </a:cubicBezTo>
                  <a:cubicBezTo>
                    <a:pt x="56" y="20"/>
                    <a:pt x="52" y="19"/>
                    <a:pt x="52" y="18"/>
                  </a:cubicBezTo>
                  <a:cubicBezTo>
                    <a:pt x="53" y="18"/>
                    <a:pt x="56" y="17"/>
                    <a:pt x="57" y="16"/>
                  </a:cubicBezTo>
                  <a:cubicBezTo>
                    <a:pt x="57" y="16"/>
                    <a:pt x="53" y="15"/>
                    <a:pt x="53" y="14"/>
                  </a:cubicBezTo>
                  <a:cubicBezTo>
                    <a:pt x="53" y="14"/>
                    <a:pt x="56" y="12"/>
                    <a:pt x="57" y="12"/>
                  </a:cubicBezTo>
                  <a:cubicBezTo>
                    <a:pt x="58" y="11"/>
                    <a:pt x="60" y="11"/>
                    <a:pt x="61" y="10"/>
                  </a:cubicBezTo>
                  <a:cubicBezTo>
                    <a:pt x="62" y="10"/>
                    <a:pt x="63" y="12"/>
                    <a:pt x="65" y="12"/>
                  </a:cubicBezTo>
                  <a:cubicBezTo>
                    <a:pt x="65" y="12"/>
                    <a:pt x="68" y="10"/>
                    <a:pt x="69" y="10"/>
                  </a:cubicBezTo>
                  <a:cubicBezTo>
                    <a:pt x="69" y="10"/>
                    <a:pt x="73" y="12"/>
                    <a:pt x="73" y="12"/>
                  </a:cubicBezTo>
                  <a:cubicBezTo>
                    <a:pt x="73" y="12"/>
                    <a:pt x="72" y="13"/>
                    <a:pt x="71" y="13"/>
                  </a:cubicBezTo>
                  <a:cubicBezTo>
                    <a:pt x="70" y="14"/>
                    <a:pt x="69" y="14"/>
                    <a:pt x="69" y="14"/>
                  </a:cubicBezTo>
                  <a:cubicBezTo>
                    <a:pt x="69" y="15"/>
                    <a:pt x="71" y="17"/>
                    <a:pt x="72" y="17"/>
                  </a:cubicBezTo>
                  <a:cubicBezTo>
                    <a:pt x="73" y="17"/>
                    <a:pt x="75" y="14"/>
                    <a:pt x="76" y="15"/>
                  </a:cubicBezTo>
                  <a:cubicBezTo>
                    <a:pt x="78" y="15"/>
                    <a:pt x="79" y="16"/>
                    <a:pt x="80" y="17"/>
                  </a:cubicBezTo>
                  <a:cubicBezTo>
                    <a:pt x="84" y="15"/>
                    <a:pt x="84" y="15"/>
                    <a:pt x="84" y="15"/>
                  </a:cubicBezTo>
                  <a:cubicBezTo>
                    <a:pt x="85" y="14"/>
                    <a:pt x="87" y="13"/>
                    <a:pt x="88" y="13"/>
                  </a:cubicBezTo>
                  <a:cubicBezTo>
                    <a:pt x="89" y="12"/>
                    <a:pt x="92" y="11"/>
                    <a:pt x="92" y="11"/>
                  </a:cubicBezTo>
                  <a:cubicBezTo>
                    <a:pt x="92" y="10"/>
                    <a:pt x="89" y="8"/>
                    <a:pt x="89" y="8"/>
                  </a:cubicBezTo>
                  <a:cubicBezTo>
                    <a:pt x="89" y="8"/>
                    <a:pt x="92" y="6"/>
                    <a:pt x="93" y="6"/>
                  </a:cubicBezTo>
                  <a:cubicBezTo>
                    <a:pt x="94" y="6"/>
                    <a:pt x="95" y="8"/>
                    <a:pt x="96" y="8"/>
                  </a:cubicBezTo>
                  <a:cubicBezTo>
                    <a:pt x="97" y="8"/>
                    <a:pt x="100" y="6"/>
                    <a:pt x="101" y="6"/>
                  </a:cubicBezTo>
                  <a:cubicBezTo>
                    <a:pt x="102" y="7"/>
                    <a:pt x="103" y="8"/>
                    <a:pt x="104" y="9"/>
                  </a:cubicBezTo>
                  <a:cubicBezTo>
                    <a:pt x="105" y="9"/>
                    <a:pt x="108" y="11"/>
                    <a:pt x="108" y="11"/>
                  </a:cubicBezTo>
                  <a:cubicBezTo>
                    <a:pt x="108" y="11"/>
                    <a:pt x="112" y="9"/>
                    <a:pt x="112" y="9"/>
                  </a:cubicBezTo>
                  <a:cubicBezTo>
                    <a:pt x="112" y="9"/>
                    <a:pt x="109" y="6"/>
                    <a:pt x="108" y="6"/>
                  </a:cubicBezTo>
                  <a:cubicBezTo>
                    <a:pt x="110" y="6"/>
                    <a:pt x="111" y="4"/>
                    <a:pt x="113" y="4"/>
                  </a:cubicBezTo>
                  <a:cubicBezTo>
                    <a:pt x="114" y="4"/>
                    <a:pt x="115" y="7"/>
                    <a:pt x="116" y="7"/>
                  </a:cubicBezTo>
                  <a:cubicBezTo>
                    <a:pt x="118" y="7"/>
                    <a:pt x="119" y="4"/>
                    <a:pt x="120" y="4"/>
                  </a:cubicBezTo>
                  <a:cubicBezTo>
                    <a:pt x="122" y="5"/>
                    <a:pt x="123" y="7"/>
                    <a:pt x="124" y="7"/>
                  </a:cubicBezTo>
                  <a:cubicBezTo>
                    <a:pt x="125" y="7"/>
                    <a:pt x="127" y="9"/>
                    <a:pt x="128" y="9"/>
                  </a:cubicBezTo>
                  <a:cubicBezTo>
                    <a:pt x="129" y="9"/>
                    <a:pt x="131" y="7"/>
                    <a:pt x="132" y="7"/>
                  </a:cubicBezTo>
                  <a:cubicBezTo>
                    <a:pt x="133" y="7"/>
                    <a:pt x="135" y="9"/>
                    <a:pt x="136" y="9"/>
                  </a:cubicBezTo>
                  <a:cubicBezTo>
                    <a:pt x="136" y="9"/>
                    <a:pt x="139" y="11"/>
                    <a:pt x="139" y="11"/>
                  </a:cubicBezTo>
                  <a:cubicBezTo>
                    <a:pt x="140" y="11"/>
                    <a:pt x="144" y="9"/>
                    <a:pt x="144" y="9"/>
                  </a:cubicBezTo>
                  <a:cubicBezTo>
                    <a:pt x="144" y="9"/>
                    <a:pt x="140" y="7"/>
                    <a:pt x="140" y="7"/>
                  </a:cubicBezTo>
                  <a:cubicBezTo>
                    <a:pt x="140" y="7"/>
                    <a:pt x="143" y="5"/>
                    <a:pt x="144" y="5"/>
                  </a:cubicBezTo>
                  <a:cubicBezTo>
                    <a:pt x="145" y="5"/>
                    <a:pt x="147" y="7"/>
                    <a:pt x="148" y="7"/>
                  </a:cubicBezTo>
                  <a:cubicBezTo>
                    <a:pt x="148" y="7"/>
                    <a:pt x="151" y="9"/>
                    <a:pt x="151" y="9"/>
                  </a:cubicBezTo>
                  <a:cubicBezTo>
                    <a:pt x="152" y="9"/>
                    <a:pt x="155" y="8"/>
                    <a:pt x="155" y="7"/>
                  </a:cubicBezTo>
                  <a:cubicBezTo>
                    <a:pt x="156" y="7"/>
                    <a:pt x="152" y="5"/>
                    <a:pt x="152" y="5"/>
                  </a:cubicBezTo>
                  <a:cubicBezTo>
                    <a:pt x="153" y="5"/>
                    <a:pt x="155" y="3"/>
                    <a:pt x="156" y="3"/>
                  </a:cubicBezTo>
                  <a:cubicBezTo>
                    <a:pt x="156" y="3"/>
                    <a:pt x="160" y="5"/>
                    <a:pt x="160" y="5"/>
                  </a:cubicBezTo>
                  <a:cubicBezTo>
                    <a:pt x="160" y="5"/>
                    <a:pt x="159" y="6"/>
                    <a:pt x="158" y="6"/>
                  </a:cubicBezTo>
                  <a:cubicBezTo>
                    <a:pt x="157" y="7"/>
                    <a:pt x="155" y="7"/>
                    <a:pt x="155" y="7"/>
                  </a:cubicBezTo>
                  <a:cubicBezTo>
                    <a:pt x="157" y="8"/>
                    <a:pt x="158" y="10"/>
                    <a:pt x="159" y="10"/>
                  </a:cubicBezTo>
                  <a:cubicBezTo>
                    <a:pt x="160" y="10"/>
                    <a:pt x="163" y="8"/>
                    <a:pt x="163" y="7"/>
                  </a:cubicBezTo>
                  <a:cubicBezTo>
                    <a:pt x="164" y="7"/>
                    <a:pt x="166" y="5"/>
                    <a:pt x="167" y="5"/>
                  </a:cubicBezTo>
                  <a:cubicBezTo>
                    <a:pt x="168" y="5"/>
                    <a:pt x="170" y="8"/>
                    <a:pt x="171" y="8"/>
                  </a:cubicBezTo>
                  <a:cubicBezTo>
                    <a:pt x="172" y="8"/>
                    <a:pt x="174" y="10"/>
                    <a:pt x="175" y="10"/>
                  </a:cubicBezTo>
                  <a:cubicBezTo>
                    <a:pt x="176" y="10"/>
                    <a:pt x="178" y="8"/>
                    <a:pt x="179" y="8"/>
                  </a:cubicBezTo>
                  <a:cubicBezTo>
                    <a:pt x="180" y="7"/>
                    <a:pt x="182" y="6"/>
                    <a:pt x="183" y="6"/>
                  </a:cubicBezTo>
                  <a:cubicBezTo>
                    <a:pt x="184" y="6"/>
                    <a:pt x="186" y="8"/>
                    <a:pt x="187" y="8"/>
                  </a:cubicBezTo>
                  <a:cubicBezTo>
                    <a:pt x="188" y="8"/>
                    <a:pt x="190" y="6"/>
                    <a:pt x="191" y="6"/>
                  </a:cubicBezTo>
                  <a:cubicBezTo>
                    <a:pt x="191" y="6"/>
                    <a:pt x="195" y="8"/>
                    <a:pt x="195" y="8"/>
                  </a:cubicBezTo>
                  <a:cubicBezTo>
                    <a:pt x="195" y="9"/>
                    <a:pt x="190" y="10"/>
                    <a:pt x="191" y="10"/>
                  </a:cubicBezTo>
                  <a:cubicBezTo>
                    <a:pt x="191" y="11"/>
                    <a:pt x="194" y="12"/>
                    <a:pt x="194" y="12"/>
                  </a:cubicBezTo>
                  <a:cubicBezTo>
                    <a:pt x="195" y="13"/>
                    <a:pt x="197" y="14"/>
                    <a:pt x="198" y="15"/>
                  </a:cubicBezTo>
                  <a:cubicBezTo>
                    <a:pt x="202" y="17"/>
                    <a:pt x="202" y="17"/>
                    <a:pt x="202" y="17"/>
                  </a:cubicBezTo>
                  <a:cubicBezTo>
                    <a:pt x="202" y="16"/>
                    <a:pt x="206" y="16"/>
                    <a:pt x="206" y="15"/>
                  </a:cubicBezTo>
                  <a:cubicBezTo>
                    <a:pt x="206" y="14"/>
                    <a:pt x="203" y="13"/>
                    <a:pt x="202" y="13"/>
                  </a:cubicBezTo>
                  <a:cubicBezTo>
                    <a:pt x="202" y="12"/>
                    <a:pt x="198" y="11"/>
                    <a:pt x="198" y="10"/>
                  </a:cubicBezTo>
                  <a:cubicBezTo>
                    <a:pt x="199" y="10"/>
                    <a:pt x="202" y="9"/>
                    <a:pt x="203" y="8"/>
                  </a:cubicBezTo>
                  <a:cubicBezTo>
                    <a:pt x="207" y="6"/>
                    <a:pt x="207" y="6"/>
                    <a:pt x="207" y="6"/>
                  </a:cubicBezTo>
                  <a:cubicBezTo>
                    <a:pt x="207" y="6"/>
                    <a:pt x="210" y="4"/>
                    <a:pt x="211" y="4"/>
                  </a:cubicBezTo>
                  <a:cubicBezTo>
                    <a:pt x="211" y="4"/>
                    <a:pt x="215" y="6"/>
                    <a:pt x="214" y="6"/>
                  </a:cubicBezTo>
                  <a:cubicBezTo>
                    <a:pt x="214" y="7"/>
                    <a:pt x="211" y="8"/>
                    <a:pt x="210" y="8"/>
                  </a:cubicBezTo>
                  <a:cubicBezTo>
                    <a:pt x="218" y="13"/>
                    <a:pt x="218" y="13"/>
                    <a:pt x="218" y="13"/>
                  </a:cubicBezTo>
                  <a:cubicBezTo>
                    <a:pt x="219" y="13"/>
                    <a:pt x="221" y="14"/>
                    <a:pt x="222" y="15"/>
                  </a:cubicBezTo>
                  <a:cubicBezTo>
                    <a:pt x="222" y="16"/>
                    <a:pt x="218" y="17"/>
                    <a:pt x="218" y="17"/>
                  </a:cubicBezTo>
                  <a:cubicBezTo>
                    <a:pt x="218" y="18"/>
                    <a:pt x="221" y="19"/>
                    <a:pt x="221" y="19"/>
                  </a:cubicBezTo>
                  <a:cubicBezTo>
                    <a:pt x="221" y="20"/>
                    <a:pt x="217" y="21"/>
                    <a:pt x="217" y="22"/>
                  </a:cubicBezTo>
                  <a:cubicBezTo>
                    <a:pt x="217" y="22"/>
                    <a:pt x="221" y="23"/>
                    <a:pt x="221" y="24"/>
                  </a:cubicBezTo>
                  <a:cubicBezTo>
                    <a:pt x="225" y="22"/>
                    <a:pt x="225" y="22"/>
                    <a:pt x="225" y="22"/>
                  </a:cubicBezTo>
                  <a:cubicBezTo>
                    <a:pt x="226" y="21"/>
                    <a:pt x="229" y="20"/>
                    <a:pt x="229" y="20"/>
                  </a:cubicBezTo>
                  <a:cubicBezTo>
                    <a:pt x="229" y="19"/>
                    <a:pt x="226" y="18"/>
                    <a:pt x="225" y="17"/>
                  </a:cubicBezTo>
                  <a:cubicBezTo>
                    <a:pt x="225" y="17"/>
                    <a:pt x="222" y="15"/>
                    <a:pt x="222" y="15"/>
                  </a:cubicBezTo>
                  <a:cubicBezTo>
                    <a:pt x="222" y="15"/>
                    <a:pt x="225" y="13"/>
                    <a:pt x="226" y="13"/>
                  </a:cubicBezTo>
                  <a:cubicBezTo>
                    <a:pt x="226" y="13"/>
                    <a:pt x="230" y="11"/>
                    <a:pt x="230" y="11"/>
                  </a:cubicBezTo>
                  <a:cubicBezTo>
                    <a:pt x="230" y="11"/>
                    <a:pt x="226" y="9"/>
                    <a:pt x="226" y="9"/>
                  </a:cubicBezTo>
                  <a:cubicBezTo>
                    <a:pt x="226" y="8"/>
                    <a:pt x="230" y="7"/>
                    <a:pt x="230" y="7"/>
                  </a:cubicBezTo>
                  <a:cubicBezTo>
                    <a:pt x="231" y="7"/>
                    <a:pt x="233" y="9"/>
                    <a:pt x="234" y="9"/>
                  </a:cubicBezTo>
                  <a:cubicBezTo>
                    <a:pt x="235" y="9"/>
                    <a:pt x="237" y="7"/>
                    <a:pt x="238" y="7"/>
                  </a:cubicBezTo>
                  <a:cubicBezTo>
                    <a:pt x="239" y="6"/>
                    <a:pt x="241" y="5"/>
                    <a:pt x="242" y="5"/>
                  </a:cubicBezTo>
                  <a:cubicBezTo>
                    <a:pt x="243" y="4"/>
                    <a:pt x="245" y="7"/>
                    <a:pt x="246" y="7"/>
                  </a:cubicBezTo>
                  <a:cubicBezTo>
                    <a:pt x="246" y="7"/>
                    <a:pt x="250" y="5"/>
                    <a:pt x="250" y="5"/>
                  </a:cubicBezTo>
                  <a:cubicBezTo>
                    <a:pt x="250" y="5"/>
                    <a:pt x="254" y="7"/>
                    <a:pt x="254" y="7"/>
                  </a:cubicBezTo>
                  <a:cubicBezTo>
                    <a:pt x="254" y="7"/>
                    <a:pt x="250" y="9"/>
                    <a:pt x="250" y="9"/>
                  </a:cubicBezTo>
                  <a:cubicBezTo>
                    <a:pt x="251" y="9"/>
                    <a:pt x="252" y="11"/>
                    <a:pt x="253" y="11"/>
                  </a:cubicBezTo>
                  <a:cubicBezTo>
                    <a:pt x="255" y="11"/>
                    <a:pt x="256" y="9"/>
                    <a:pt x="257" y="9"/>
                  </a:cubicBezTo>
                  <a:cubicBezTo>
                    <a:pt x="259" y="9"/>
                    <a:pt x="260" y="11"/>
                    <a:pt x="261" y="12"/>
                  </a:cubicBezTo>
                  <a:cubicBezTo>
                    <a:pt x="263" y="12"/>
                    <a:pt x="264" y="9"/>
                    <a:pt x="265" y="9"/>
                  </a:cubicBezTo>
                  <a:cubicBezTo>
                    <a:pt x="267" y="9"/>
                    <a:pt x="268" y="12"/>
                    <a:pt x="269" y="12"/>
                  </a:cubicBezTo>
                  <a:cubicBezTo>
                    <a:pt x="269" y="12"/>
                    <a:pt x="273" y="10"/>
                    <a:pt x="273" y="10"/>
                  </a:cubicBezTo>
                  <a:cubicBezTo>
                    <a:pt x="273" y="9"/>
                    <a:pt x="269" y="8"/>
                    <a:pt x="269" y="7"/>
                  </a:cubicBezTo>
                  <a:cubicBezTo>
                    <a:pt x="270" y="7"/>
                    <a:pt x="273" y="5"/>
                    <a:pt x="274" y="5"/>
                  </a:cubicBezTo>
                  <a:cubicBezTo>
                    <a:pt x="274" y="5"/>
                    <a:pt x="277" y="8"/>
                    <a:pt x="277" y="7"/>
                  </a:cubicBezTo>
                  <a:cubicBezTo>
                    <a:pt x="279" y="7"/>
                    <a:pt x="280" y="6"/>
                    <a:pt x="281" y="5"/>
                  </a:cubicBezTo>
                  <a:cubicBezTo>
                    <a:pt x="282" y="5"/>
                    <a:pt x="284" y="3"/>
                    <a:pt x="285" y="3"/>
                  </a:cubicBezTo>
                  <a:cubicBezTo>
                    <a:pt x="286" y="3"/>
                    <a:pt x="288" y="6"/>
                    <a:pt x="289" y="6"/>
                  </a:cubicBezTo>
                  <a:cubicBezTo>
                    <a:pt x="291" y="6"/>
                    <a:pt x="292" y="3"/>
                    <a:pt x="293" y="3"/>
                  </a:cubicBezTo>
                  <a:cubicBezTo>
                    <a:pt x="295" y="3"/>
                    <a:pt x="296" y="6"/>
                    <a:pt x="297" y="6"/>
                  </a:cubicBezTo>
                  <a:cubicBezTo>
                    <a:pt x="298" y="6"/>
                    <a:pt x="300" y="4"/>
                    <a:pt x="301" y="4"/>
                  </a:cubicBezTo>
                  <a:cubicBezTo>
                    <a:pt x="302" y="4"/>
                    <a:pt x="304" y="6"/>
                    <a:pt x="305" y="6"/>
                  </a:cubicBezTo>
                  <a:cubicBezTo>
                    <a:pt x="306" y="6"/>
                    <a:pt x="308" y="4"/>
                    <a:pt x="309" y="4"/>
                  </a:cubicBezTo>
                  <a:cubicBezTo>
                    <a:pt x="310" y="4"/>
                    <a:pt x="311" y="6"/>
                    <a:pt x="313" y="6"/>
                  </a:cubicBezTo>
                  <a:cubicBezTo>
                    <a:pt x="314" y="6"/>
                    <a:pt x="315" y="8"/>
                    <a:pt x="316" y="8"/>
                  </a:cubicBezTo>
                  <a:cubicBezTo>
                    <a:pt x="317" y="8"/>
                    <a:pt x="320" y="6"/>
                    <a:pt x="321" y="6"/>
                  </a:cubicBezTo>
                  <a:cubicBezTo>
                    <a:pt x="322" y="6"/>
                    <a:pt x="323" y="4"/>
                    <a:pt x="325" y="4"/>
                  </a:cubicBezTo>
                  <a:cubicBezTo>
                    <a:pt x="326" y="4"/>
                    <a:pt x="327" y="6"/>
                    <a:pt x="328" y="6"/>
                  </a:cubicBezTo>
                  <a:cubicBezTo>
                    <a:pt x="330" y="6"/>
                    <a:pt x="331" y="4"/>
                    <a:pt x="333" y="4"/>
                  </a:cubicBezTo>
                  <a:cubicBezTo>
                    <a:pt x="334" y="4"/>
                    <a:pt x="335" y="6"/>
                    <a:pt x="336" y="6"/>
                  </a:cubicBezTo>
                  <a:cubicBezTo>
                    <a:pt x="338" y="6"/>
                    <a:pt x="339" y="4"/>
                    <a:pt x="340" y="4"/>
                  </a:cubicBezTo>
                  <a:cubicBezTo>
                    <a:pt x="342" y="4"/>
                    <a:pt x="343" y="7"/>
                    <a:pt x="344" y="7"/>
                  </a:cubicBezTo>
                  <a:cubicBezTo>
                    <a:pt x="345" y="7"/>
                    <a:pt x="347" y="4"/>
                    <a:pt x="348" y="4"/>
                  </a:cubicBezTo>
                  <a:cubicBezTo>
                    <a:pt x="349" y="5"/>
                    <a:pt x="352" y="7"/>
                    <a:pt x="352" y="7"/>
                  </a:cubicBezTo>
                  <a:cubicBezTo>
                    <a:pt x="352" y="7"/>
                    <a:pt x="348" y="8"/>
                    <a:pt x="348" y="9"/>
                  </a:cubicBezTo>
                  <a:cubicBezTo>
                    <a:pt x="348" y="9"/>
                    <a:pt x="344" y="11"/>
                    <a:pt x="344" y="11"/>
                  </a:cubicBezTo>
                  <a:cubicBezTo>
                    <a:pt x="344" y="11"/>
                    <a:pt x="347" y="13"/>
                    <a:pt x="348" y="13"/>
                  </a:cubicBezTo>
                  <a:cubicBezTo>
                    <a:pt x="349" y="13"/>
                    <a:pt x="351" y="11"/>
                    <a:pt x="352" y="11"/>
                  </a:cubicBezTo>
                  <a:cubicBezTo>
                    <a:pt x="353" y="11"/>
                    <a:pt x="354" y="13"/>
                    <a:pt x="355" y="13"/>
                  </a:cubicBezTo>
                  <a:cubicBezTo>
                    <a:pt x="359" y="11"/>
                    <a:pt x="359" y="11"/>
                    <a:pt x="359" y="11"/>
                  </a:cubicBezTo>
                  <a:cubicBezTo>
                    <a:pt x="360" y="11"/>
                    <a:pt x="364" y="9"/>
                    <a:pt x="364" y="9"/>
                  </a:cubicBezTo>
                  <a:cubicBezTo>
                    <a:pt x="364" y="9"/>
                    <a:pt x="363" y="8"/>
                    <a:pt x="362" y="8"/>
                  </a:cubicBezTo>
                  <a:cubicBezTo>
                    <a:pt x="361" y="7"/>
                    <a:pt x="360" y="7"/>
                    <a:pt x="360" y="7"/>
                  </a:cubicBezTo>
                  <a:cubicBezTo>
                    <a:pt x="361" y="7"/>
                    <a:pt x="363" y="5"/>
                    <a:pt x="364" y="5"/>
                  </a:cubicBezTo>
                  <a:cubicBezTo>
                    <a:pt x="365" y="5"/>
                    <a:pt x="367" y="7"/>
                    <a:pt x="368" y="7"/>
                  </a:cubicBezTo>
                  <a:cubicBezTo>
                    <a:pt x="368" y="7"/>
                    <a:pt x="371" y="5"/>
                    <a:pt x="372" y="5"/>
                  </a:cubicBezTo>
                  <a:cubicBezTo>
                    <a:pt x="372" y="5"/>
                    <a:pt x="376" y="7"/>
                    <a:pt x="375" y="7"/>
                  </a:cubicBezTo>
                  <a:cubicBezTo>
                    <a:pt x="375" y="8"/>
                    <a:pt x="371" y="9"/>
                    <a:pt x="371" y="9"/>
                  </a:cubicBezTo>
                  <a:cubicBezTo>
                    <a:pt x="371" y="9"/>
                    <a:pt x="375" y="12"/>
                    <a:pt x="375" y="12"/>
                  </a:cubicBezTo>
                  <a:cubicBezTo>
                    <a:pt x="376" y="11"/>
                    <a:pt x="379" y="10"/>
                    <a:pt x="379" y="9"/>
                  </a:cubicBezTo>
                  <a:cubicBezTo>
                    <a:pt x="383" y="7"/>
                    <a:pt x="383" y="7"/>
                    <a:pt x="383" y="7"/>
                  </a:cubicBezTo>
                  <a:cubicBezTo>
                    <a:pt x="387" y="5"/>
                    <a:pt x="387" y="5"/>
                    <a:pt x="387" y="5"/>
                  </a:cubicBezTo>
                  <a:cubicBezTo>
                    <a:pt x="388" y="5"/>
                    <a:pt x="390" y="3"/>
                    <a:pt x="392" y="3"/>
                  </a:cubicBezTo>
                  <a:cubicBezTo>
                    <a:pt x="392" y="3"/>
                    <a:pt x="395" y="5"/>
                    <a:pt x="395" y="5"/>
                  </a:cubicBezTo>
                  <a:cubicBezTo>
                    <a:pt x="396" y="5"/>
                    <a:pt x="398" y="3"/>
                    <a:pt x="399" y="3"/>
                  </a:cubicBezTo>
                  <a:cubicBezTo>
                    <a:pt x="401" y="3"/>
                    <a:pt x="402" y="5"/>
                    <a:pt x="403" y="6"/>
                  </a:cubicBezTo>
                  <a:cubicBezTo>
                    <a:pt x="404" y="6"/>
                    <a:pt x="406" y="3"/>
                    <a:pt x="407" y="3"/>
                  </a:cubicBezTo>
                  <a:cubicBezTo>
                    <a:pt x="409" y="3"/>
                    <a:pt x="410" y="6"/>
                    <a:pt x="411" y="6"/>
                  </a:cubicBezTo>
                  <a:cubicBezTo>
                    <a:pt x="412" y="6"/>
                    <a:pt x="414" y="3"/>
                    <a:pt x="415" y="4"/>
                  </a:cubicBezTo>
                  <a:cubicBezTo>
                    <a:pt x="415" y="4"/>
                    <a:pt x="419" y="6"/>
                    <a:pt x="419" y="6"/>
                  </a:cubicBezTo>
                  <a:cubicBezTo>
                    <a:pt x="419" y="6"/>
                    <a:pt x="415" y="7"/>
                    <a:pt x="415" y="8"/>
                  </a:cubicBezTo>
                  <a:cubicBezTo>
                    <a:pt x="415" y="8"/>
                    <a:pt x="418" y="10"/>
                    <a:pt x="418" y="10"/>
                  </a:cubicBezTo>
                  <a:cubicBezTo>
                    <a:pt x="419" y="10"/>
                    <a:pt x="422" y="8"/>
                    <a:pt x="423" y="8"/>
                  </a:cubicBezTo>
                  <a:cubicBezTo>
                    <a:pt x="423" y="8"/>
                    <a:pt x="426" y="10"/>
                    <a:pt x="426" y="10"/>
                  </a:cubicBezTo>
                  <a:cubicBezTo>
                    <a:pt x="426" y="10"/>
                    <a:pt x="427" y="10"/>
                    <a:pt x="428" y="9"/>
                  </a:cubicBezTo>
                  <a:cubicBezTo>
                    <a:pt x="429" y="9"/>
                    <a:pt x="430" y="8"/>
                    <a:pt x="430" y="8"/>
                  </a:cubicBezTo>
                  <a:cubicBezTo>
                    <a:pt x="430" y="8"/>
                    <a:pt x="427" y="6"/>
                    <a:pt x="427" y="6"/>
                  </a:cubicBezTo>
                  <a:cubicBezTo>
                    <a:pt x="425" y="6"/>
                    <a:pt x="424" y="8"/>
                    <a:pt x="423" y="8"/>
                  </a:cubicBezTo>
                  <a:cubicBezTo>
                    <a:pt x="422" y="8"/>
                    <a:pt x="419" y="6"/>
                    <a:pt x="419" y="6"/>
                  </a:cubicBezTo>
                  <a:cubicBezTo>
                    <a:pt x="419" y="5"/>
                    <a:pt x="422" y="4"/>
                    <a:pt x="423" y="4"/>
                  </a:cubicBezTo>
                  <a:cubicBezTo>
                    <a:pt x="423" y="3"/>
                    <a:pt x="426" y="2"/>
                    <a:pt x="427" y="2"/>
                  </a:cubicBezTo>
                  <a:cubicBezTo>
                    <a:pt x="428" y="2"/>
                    <a:pt x="430" y="4"/>
                    <a:pt x="431" y="4"/>
                  </a:cubicBezTo>
                  <a:cubicBezTo>
                    <a:pt x="432" y="4"/>
                    <a:pt x="434" y="6"/>
                    <a:pt x="434" y="6"/>
                  </a:cubicBezTo>
                  <a:cubicBezTo>
                    <a:pt x="435" y="6"/>
                    <a:pt x="438" y="4"/>
                    <a:pt x="439" y="4"/>
                  </a:cubicBezTo>
                  <a:cubicBezTo>
                    <a:pt x="440" y="4"/>
                    <a:pt x="441" y="2"/>
                    <a:pt x="443" y="2"/>
                  </a:cubicBezTo>
                  <a:cubicBezTo>
                    <a:pt x="444" y="2"/>
                    <a:pt x="445" y="4"/>
                    <a:pt x="446" y="4"/>
                  </a:cubicBezTo>
                  <a:cubicBezTo>
                    <a:pt x="447" y="4"/>
                    <a:pt x="450" y="2"/>
                    <a:pt x="451" y="2"/>
                  </a:cubicBezTo>
                  <a:cubicBezTo>
                    <a:pt x="452" y="2"/>
                    <a:pt x="454" y="4"/>
                    <a:pt x="454" y="4"/>
                  </a:cubicBezTo>
                  <a:cubicBezTo>
                    <a:pt x="455" y="5"/>
                    <a:pt x="457" y="7"/>
                    <a:pt x="458" y="7"/>
                  </a:cubicBezTo>
                  <a:cubicBezTo>
                    <a:pt x="459" y="7"/>
                    <a:pt x="461" y="9"/>
                    <a:pt x="462" y="9"/>
                  </a:cubicBezTo>
                  <a:cubicBezTo>
                    <a:pt x="462" y="9"/>
                    <a:pt x="466" y="7"/>
                    <a:pt x="466" y="7"/>
                  </a:cubicBezTo>
                  <a:cubicBezTo>
                    <a:pt x="466" y="7"/>
                    <a:pt x="465" y="6"/>
                    <a:pt x="464" y="6"/>
                  </a:cubicBezTo>
                  <a:cubicBezTo>
                    <a:pt x="463" y="5"/>
                    <a:pt x="462" y="4"/>
                    <a:pt x="462" y="4"/>
                  </a:cubicBezTo>
                  <a:cubicBezTo>
                    <a:pt x="463" y="4"/>
                    <a:pt x="465" y="2"/>
                    <a:pt x="466" y="2"/>
                  </a:cubicBezTo>
                  <a:cubicBezTo>
                    <a:pt x="467" y="2"/>
                    <a:pt x="469" y="5"/>
                    <a:pt x="470" y="5"/>
                  </a:cubicBezTo>
                  <a:cubicBezTo>
                    <a:pt x="471" y="4"/>
                    <a:pt x="473" y="3"/>
                    <a:pt x="474" y="2"/>
                  </a:cubicBezTo>
                  <a:cubicBezTo>
                    <a:pt x="475" y="2"/>
                    <a:pt x="477" y="5"/>
                    <a:pt x="478" y="5"/>
                  </a:cubicBezTo>
                  <a:cubicBezTo>
                    <a:pt x="479" y="5"/>
                    <a:pt x="481" y="3"/>
                    <a:pt x="482" y="3"/>
                  </a:cubicBezTo>
                  <a:cubicBezTo>
                    <a:pt x="483" y="3"/>
                    <a:pt x="484" y="5"/>
                    <a:pt x="486" y="5"/>
                  </a:cubicBezTo>
                  <a:cubicBezTo>
                    <a:pt x="487" y="5"/>
                    <a:pt x="489" y="3"/>
                    <a:pt x="490" y="3"/>
                  </a:cubicBezTo>
                  <a:cubicBezTo>
                    <a:pt x="490" y="3"/>
                    <a:pt x="493" y="5"/>
                    <a:pt x="494" y="5"/>
                  </a:cubicBezTo>
                  <a:cubicBezTo>
                    <a:pt x="495" y="5"/>
                    <a:pt x="497" y="3"/>
                    <a:pt x="498" y="3"/>
                  </a:cubicBezTo>
                  <a:cubicBezTo>
                    <a:pt x="502" y="1"/>
                    <a:pt x="502" y="1"/>
                    <a:pt x="502" y="1"/>
                  </a:cubicBezTo>
                  <a:cubicBezTo>
                    <a:pt x="509" y="5"/>
                    <a:pt x="509" y="5"/>
                    <a:pt x="509" y="5"/>
                  </a:cubicBezTo>
                  <a:cubicBezTo>
                    <a:pt x="505" y="7"/>
                    <a:pt x="505" y="7"/>
                    <a:pt x="505" y="7"/>
                  </a:cubicBezTo>
                  <a:cubicBezTo>
                    <a:pt x="504" y="8"/>
                    <a:pt x="501" y="9"/>
                    <a:pt x="501" y="10"/>
                  </a:cubicBezTo>
                  <a:cubicBezTo>
                    <a:pt x="501" y="10"/>
                    <a:pt x="504" y="12"/>
                    <a:pt x="505" y="12"/>
                  </a:cubicBezTo>
                  <a:cubicBezTo>
                    <a:pt x="506" y="12"/>
                    <a:pt x="508" y="10"/>
                    <a:pt x="509" y="10"/>
                  </a:cubicBezTo>
                  <a:cubicBezTo>
                    <a:pt x="510" y="10"/>
                    <a:pt x="512" y="12"/>
                    <a:pt x="513" y="12"/>
                  </a:cubicBezTo>
                  <a:cubicBezTo>
                    <a:pt x="514" y="13"/>
                    <a:pt x="515" y="13"/>
                    <a:pt x="516" y="14"/>
                  </a:cubicBezTo>
                  <a:cubicBezTo>
                    <a:pt x="517" y="13"/>
                    <a:pt x="520" y="13"/>
                    <a:pt x="520" y="12"/>
                  </a:cubicBezTo>
                  <a:cubicBezTo>
                    <a:pt x="521" y="11"/>
                    <a:pt x="517" y="11"/>
                    <a:pt x="517" y="10"/>
                  </a:cubicBezTo>
                  <a:cubicBezTo>
                    <a:pt x="517" y="9"/>
                    <a:pt x="521" y="8"/>
                    <a:pt x="521" y="8"/>
                  </a:cubicBezTo>
                  <a:cubicBezTo>
                    <a:pt x="521" y="8"/>
                    <a:pt x="520" y="7"/>
                    <a:pt x="519" y="7"/>
                  </a:cubicBezTo>
                  <a:cubicBezTo>
                    <a:pt x="518" y="6"/>
                    <a:pt x="517" y="5"/>
                    <a:pt x="517" y="5"/>
                  </a:cubicBezTo>
                  <a:cubicBezTo>
                    <a:pt x="518" y="5"/>
                    <a:pt x="520" y="3"/>
                    <a:pt x="521" y="3"/>
                  </a:cubicBezTo>
                  <a:cubicBezTo>
                    <a:pt x="522" y="3"/>
                    <a:pt x="524" y="6"/>
                    <a:pt x="525" y="6"/>
                  </a:cubicBezTo>
                  <a:cubicBezTo>
                    <a:pt x="525" y="6"/>
                    <a:pt x="529" y="3"/>
                    <a:pt x="529" y="4"/>
                  </a:cubicBezTo>
                  <a:cubicBezTo>
                    <a:pt x="529" y="4"/>
                    <a:pt x="533" y="6"/>
                    <a:pt x="533" y="6"/>
                  </a:cubicBezTo>
                  <a:cubicBezTo>
                    <a:pt x="533" y="6"/>
                    <a:pt x="528" y="7"/>
                    <a:pt x="529" y="8"/>
                  </a:cubicBezTo>
                  <a:cubicBezTo>
                    <a:pt x="529" y="8"/>
                    <a:pt x="532" y="10"/>
                    <a:pt x="532" y="10"/>
                  </a:cubicBezTo>
                  <a:cubicBezTo>
                    <a:pt x="533" y="10"/>
                    <a:pt x="536" y="8"/>
                    <a:pt x="536" y="8"/>
                  </a:cubicBezTo>
                  <a:cubicBezTo>
                    <a:pt x="541" y="6"/>
                    <a:pt x="541" y="6"/>
                    <a:pt x="541" y="6"/>
                  </a:cubicBezTo>
                  <a:cubicBezTo>
                    <a:pt x="545" y="4"/>
                    <a:pt x="545" y="4"/>
                    <a:pt x="545" y="4"/>
                  </a:cubicBezTo>
                  <a:cubicBezTo>
                    <a:pt x="545" y="4"/>
                    <a:pt x="548" y="2"/>
                    <a:pt x="549" y="2"/>
                  </a:cubicBezTo>
                  <a:cubicBezTo>
                    <a:pt x="550" y="2"/>
                    <a:pt x="551" y="4"/>
                    <a:pt x="553" y="4"/>
                  </a:cubicBezTo>
                  <a:cubicBezTo>
                    <a:pt x="553" y="4"/>
                    <a:pt x="556" y="2"/>
                    <a:pt x="557" y="2"/>
                  </a:cubicBezTo>
                  <a:cubicBezTo>
                    <a:pt x="557" y="2"/>
                    <a:pt x="560" y="4"/>
                    <a:pt x="560" y="4"/>
                  </a:cubicBezTo>
                  <a:cubicBezTo>
                    <a:pt x="560" y="4"/>
                    <a:pt x="559" y="5"/>
                    <a:pt x="558" y="5"/>
                  </a:cubicBezTo>
                  <a:cubicBezTo>
                    <a:pt x="557" y="6"/>
                    <a:pt x="556" y="6"/>
                    <a:pt x="556" y="6"/>
                  </a:cubicBezTo>
                  <a:cubicBezTo>
                    <a:pt x="557" y="7"/>
                    <a:pt x="559" y="8"/>
                    <a:pt x="560" y="8"/>
                  </a:cubicBezTo>
                  <a:cubicBezTo>
                    <a:pt x="561" y="9"/>
                    <a:pt x="563" y="6"/>
                    <a:pt x="564" y="6"/>
                  </a:cubicBezTo>
                  <a:cubicBezTo>
                    <a:pt x="565" y="7"/>
                    <a:pt x="567" y="9"/>
                    <a:pt x="568" y="9"/>
                  </a:cubicBezTo>
                  <a:cubicBezTo>
                    <a:pt x="568" y="9"/>
                    <a:pt x="572" y="7"/>
                    <a:pt x="572" y="7"/>
                  </a:cubicBezTo>
                  <a:cubicBezTo>
                    <a:pt x="572" y="6"/>
                    <a:pt x="568" y="5"/>
                    <a:pt x="568" y="4"/>
                  </a:cubicBezTo>
                  <a:cubicBezTo>
                    <a:pt x="569" y="4"/>
                    <a:pt x="572" y="2"/>
                    <a:pt x="572" y="2"/>
                  </a:cubicBezTo>
                  <a:cubicBezTo>
                    <a:pt x="573" y="2"/>
                    <a:pt x="575" y="5"/>
                    <a:pt x="576" y="4"/>
                  </a:cubicBezTo>
                  <a:cubicBezTo>
                    <a:pt x="577" y="4"/>
                    <a:pt x="579" y="3"/>
                    <a:pt x="580" y="2"/>
                  </a:cubicBezTo>
                  <a:cubicBezTo>
                    <a:pt x="581" y="2"/>
                    <a:pt x="583" y="0"/>
                    <a:pt x="584" y="0"/>
                  </a:cubicBezTo>
                  <a:cubicBezTo>
                    <a:pt x="585" y="0"/>
                    <a:pt x="588" y="2"/>
                    <a:pt x="588" y="2"/>
                  </a:cubicBezTo>
                  <a:cubicBezTo>
                    <a:pt x="588" y="3"/>
                    <a:pt x="591" y="5"/>
                    <a:pt x="592" y="5"/>
                  </a:cubicBezTo>
                  <a:cubicBezTo>
                    <a:pt x="592" y="5"/>
                    <a:pt x="595" y="3"/>
                    <a:pt x="596" y="3"/>
                  </a:cubicBezTo>
                  <a:cubicBezTo>
                    <a:pt x="596" y="2"/>
                    <a:pt x="599" y="1"/>
                    <a:pt x="600" y="1"/>
                  </a:cubicBezTo>
                  <a:cubicBezTo>
                    <a:pt x="601" y="0"/>
                    <a:pt x="602" y="3"/>
                    <a:pt x="604" y="3"/>
                  </a:cubicBezTo>
                  <a:cubicBezTo>
                    <a:pt x="605" y="3"/>
                    <a:pt x="606" y="1"/>
                    <a:pt x="608" y="1"/>
                  </a:cubicBezTo>
                  <a:cubicBezTo>
                    <a:pt x="609" y="1"/>
                    <a:pt x="610" y="3"/>
                    <a:pt x="612" y="3"/>
                  </a:cubicBezTo>
                  <a:cubicBezTo>
                    <a:pt x="613" y="3"/>
                    <a:pt x="614" y="1"/>
                    <a:pt x="616" y="1"/>
                  </a:cubicBezTo>
                  <a:cubicBezTo>
                    <a:pt x="617" y="1"/>
                    <a:pt x="618" y="3"/>
                    <a:pt x="619" y="3"/>
                  </a:cubicBezTo>
                  <a:cubicBezTo>
                    <a:pt x="621" y="3"/>
                    <a:pt x="622" y="1"/>
                    <a:pt x="623" y="1"/>
                  </a:cubicBezTo>
                  <a:cubicBezTo>
                    <a:pt x="625" y="1"/>
                    <a:pt x="626" y="3"/>
                    <a:pt x="627" y="3"/>
                  </a:cubicBezTo>
                  <a:cubicBezTo>
                    <a:pt x="629" y="3"/>
                    <a:pt x="630" y="1"/>
                    <a:pt x="631" y="1"/>
                  </a:cubicBezTo>
                  <a:cubicBezTo>
                    <a:pt x="633" y="1"/>
                    <a:pt x="634" y="3"/>
                    <a:pt x="635" y="3"/>
                  </a:cubicBezTo>
                  <a:cubicBezTo>
                    <a:pt x="636" y="3"/>
                    <a:pt x="638" y="1"/>
                    <a:pt x="639" y="1"/>
                  </a:cubicBezTo>
                  <a:cubicBezTo>
                    <a:pt x="640" y="1"/>
                    <a:pt x="642" y="4"/>
                    <a:pt x="643" y="4"/>
                  </a:cubicBezTo>
                  <a:cubicBezTo>
                    <a:pt x="644" y="4"/>
                    <a:pt x="646" y="1"/>
                    <a:pt x="647" y="1"/>
                  </a:cubicBezTo>
                  <a:cubicBezTo>
                    <a:pt x="648" y="1"/>
                    <a:pt x="649" y="4"/>
                    <a:pt x="651" y="4"/>
                  </a:cubicBezTo>
                  <a:cubicBezTo>
                    <a:pt x="652" y="4"/>
                    <a:pt x="654" y="2"/>
                    <a:pt x="655" y="2"/>
                  </a:cubicBezTo>
                  <a:cubicBezTo>
                    <a:pt x="656" y="2"/>
                    <a:pt x="657" y="4"/>
                    <a:pt x="659" y="4"/>
                  </a:cubicBezTo>
                  <a:cubicBezTo>
                    <a:pt x="660" y="4"/>
                    <a:pt x="662" y="2"/>
                    <a:pt x="663" y="2"/>
                  </a:cubicBezTo>
                  <a:cubicBezTo>
                    <a:pt x="663" y="2"/>
                    <a:pt x="666" y="4"/>
                    <a:pt x="666" y="4"/>
                  </a:cubicBezTo>
                  <a:cubicBezTo>
                    <a:pt x="666" y="5"/>
                    <a:pt x="662" y="5"/>
                    <a:pt x="662" y="6"/>
                  </a:cubicBezTo>
                  <a:cubicBezTo>
                    <a:pt x="662" y="6"/>
                    <a:pt x="666" y="8"/>
                    <a:pt x="666" y="8"/>
                  </a:cubicBezTo>
                  <a:cubicBezTo>
                    <a:pt x="667" y="8"/>
                    <a:pt x="670" y="6"/>
                    <a:pt x="670" y="6"/>
                  </a:cubicBezTo>
                  <a:cubicBezTo>
                    <a:pt x="671" y="6"/>
                    <a:pt x="674" y="4"/>
                    <a:pt x="674" y="4"/>
                  </a:cubicBezTo>
                  <a:cubicBezTo>
                    <a:pt x="674" y="4"/>
                    <a:pt x="671" y="2"/>
                    <a:pt x="671" y="2"/>
                  </a:cubicBezTo>
                  <a:cubicBezTo>
                    <a:pt x="672" y="2"/>
                    <a:pt x="673" y="0"/>
                    <a:pt x="675" y="0"/>
                  </a:cubicBezTo>
                  <a:cubicBezTo>
                    <a:pt x="675" y="0"/>
                    <a:pt x="678" y="2"/>
                    <a:pt x="678" y="2"/>
                  </a:cubicBezTo>
                  <a:cubicBezTo>
                    <a:pt x="679" y="2"/>
                    <a:pt x="682" y="4"/>
                    <a:pt x="682" y="4"/>
                  </a:cubicBezTo>
                  <a:cubicBezTo>
                    <a:pt x="682" y="4"/>
                    <a:pt x="678" y="6"/>
                    <a:pt x="678" y="6"/>
                  </a:cubicBezTo>
                  <a:cubicBezTo>
                    <a:pt x="679" y="7"/>
                    <a:pt x="680" y="8"/>
                    <a:pt x="682" y="9"/>
                  </a:cubicBezTo>
                  <a:cubicBezTo>
                    <a:pt x="683" y="9"/>
                    <a:pt x="685" y="6"/>
                    <a:pt x="686" y="7"/>
                  </a:cubicBezTo>
                  <a:cubicBezTo>
                    <a:pt x="687" y="7"/>
                    <a:pt x="689" y="9"/>
                    <a:pt x="690" y="9"/>
                  </a:cubicBezTo>
                  <a:cubicBezTo>
                    <a:pt x="691" y="9"/>
                    <a:pt x="693" y="7"/>
                    <a:pt x="694" y="7"/>
                  </a:cubicBezTo>
                  <a:cubicBezTo>
                    <a:pt x="698" y="5"/>
                    <a:pt x="698" y="5"/>
                    <a:pt x="698" y="5"/>
                  </a:cubicBezTo>
                  <a:cubicBezTo>
                    <a:pt x="702" y="2"/>
                    <a:pt x="702" y="2"/>
                    <a:pt x="702" y="2"/>
                  </a:cubicBezTo>
                  <a:cubicBezTo>
                    <a:pt x="702" y="2"/>
                    <a:pt x="705" y="0"/>
                    <a:pt x="706" y="0"/>
                  </a:cubicBezTo>
                  <a:cubicBezTo>
                    <a:pt x="707" y="0"/>
                    <a:pt x="709" y="2"/>
                    <a:pt x="710" y="3"/>
                  </a:cubicBezTo>
                  <a:cubicBezTo>
                    <a:pt x="711" y="3"/>
                    <a:pt x="712" y="5"/>
                    <a:pt x="713" y="5"/>
                  </a:cubicBezTo>
                  <a:cubicBezTo>
                    <a:pt x="714" y="5"/>
                    <a:pt x="717" y="3"/>
                    <a:pt x="718" y="3"/>
                  </a:cubicBezTo>
                  <a:cubicBezTo>
                    <a:pt x="719" y="3"/>
                    <a:pt x="720" y="5"/>
                    <a:pt x="721" y="5"/>
                  </a:cubicBezTo>
                  <a:cubicBezTo>
                    <a:pt x="723" y="5"/>
                    <a:pt x="724" y="7"/>
                    <a:pt x="725" y="7"/>
                  </a:cubicBezTo>
                  <a:cubicBezTo>
                    <a:pt x="726" y="7"/>
                    <a:pt x="729" y="5"/>
                    <a:pt x="729" y="5"/>
                  </a:cubicBezTo>
                  <a:cubicBezTo>
                    <a:pt x="730" y="5"/>
                    <a:pt x="732" y="3"/>
                    <a:pt x="733" y="3"/>
                  </a:cubicBezTo>
                  <a:cubicBezTo>
                    <a:pt x="734" y="3"/>
                    <a:pt x="736" y="5"/>
                    <a:pt x="737" y="5"/>
                  </a:cubicBezTo>
                  <a:cubicBezTo>
                    <a:pt x="738" y="5"/>
                    <a:pt x="740" y="3"/>
                    <a:pt x="741" y="3"/>
                  </a:cubicBezTo>
                  <a:cubicBezTo>
                    <a:pt x="742" y="3"/>
                    <a:pt x="744" y="5"/>
                    <a:pt x="745" y="5"/>
                  </a:cubicBezTo>
                  <a:cubicBezTo>
                    <a:pt x="746" y="5"/>
                    <a:pt x="748" y="3"/>
                    <a:pt x="749" y="3"/>
                  </a:cubicBezTo>
                  <a:cubicBezTo>
                    <a:pt x="750" y="3"/>
                    <a:pt x="752" y="6"/>
                    <a:pt x="753" y="6"/>
                  </a:cubicBezTo>
                  <a:cubicBezTo>
                    <a:pt x="754" y="5"/>
                    <a:pt x="755" y="4"/>
                    <a:pt x="757" y="4"/>
                  </a:cubicBezTo>
                  <a:cubicBezTo>
                    <a:pt x="758" y="3"/>
                    <a:pt x="759" y="6"/>
                    <a:pt x="761" y="6"/>
                  </a:cubicBezTo>
                  <a:cubicBezTo>
                    <a:pt x="762" y="6"/>
                    <a:pt x="764" y="4"/>
                    <a:pt x="765" y="4"/>
                  </a:cubicBezTo>
                  <a:cubicBezTo>
                    <a:pt x="765" y="4"/>
                    <a:pt x="768" y="6"/>
                    <a:pt x="768" y="6"/>
                  </a:cubicBezTo>
                  <a:cubicBezTo>
                    <a:pt x="768" y="7"/>
                    <a:pt x="764" y="7"/>
                    <a:pt x="764" y="8"/>
                  </a:cubicBezTo>
                  <a:cubicBezTo>
                    <a:pt x="765" y="9"/>
                    <a:pt x="768" y="9"/>
                    <a:pt x="768" y="10"/>
                  </a:cubicBezTo>
                  <a:cubicBezTo>
                    <a:pt x="768" y="11"/>
                    <a:pt x="764" y="12"/>
                    <a:pt x="764" y="12"/>
                  </a:cubicBezTo>
                  <a:cubicBezTo>
                    <a:pt x="764" y="12"/>
                    <a:pt x="768" y="15"/>
                    <a:pt x="768" y="15"/>
                  </a:cubicBezTo>
                  <a:cubicBezTo>
                    <a:pt x="769" y="15"/>
                    <a:pt x="770" y="13"/>
                    <a:pt x="772" y="12"/>
                  </a:cubicBezTo>
                  <a:cubicBezTo>
                    <a:pt x="772" y="12"/>
                    <a:pt x="768" y="11"/>
                    <a:pt x="768" y="10"/>
                  </a:cubicBezTo>
                  <a:cubicBezTo>
                    <a:pt x="768" y="10"/>
                    <a:pt x="772" y="8"/>
                    <a:pt x="772" y="8"/>
                  </a:cubicBezTo>
                  <a:cubicBezTo>
                    <a:pt x="773" y="7"/>
                    <a:pt x="775" y="7"/>
                    <a:pt x="776" y="6"/>
                  </a:cubicBezTo>
                  <a:cubicBezTo>
                    <a:pt x="775" y="6"/>
                    <a:pt x="774" y="4"/>
                    <a:pt x="773" y="4"/>
                  </a:cubicBezTo>
                  <a:cubicBezTo>
                    <a:pt x="773" y="4"/>
                    <a:pt x="776" y="2"/>
                    <a:pt x="777" y="2"/>
                  </a:cubicBezTo>
                  <a:cubicBezTo>
                    <a:pt x="778" y="2"/>
                    <a:pt x="779" y="4"/>
                    <a:pt x="780" y="4"/>
                  </a:cubicBezTo>
                  <a:cubicBezTo>
                    <a:pt x="781" y="4"/>
                    <a:pt x="784" y="2"/>
                    <a:pt x="784" y="2"/>
                  </a:cubicBezTo>
                  <a:cubicBezTo>
                    <a:pt x="785" y="2"/>
                    <a:pt x="788" y="4"/>
                    <a:pt x="788" y="4"/>
                  </a:cubicBezTo>
                  <a:cubicBezTo>
                    <a:pt x="788" y="4"/>
                    <a:pt x="784" y="6"/>
                    <a:pt x="784" y="6"/>
                  </a:cubicBezTo>
                  <a:cubicBezTo>
                    <a:pt x="785" y="7"/>
                    <a:pt x="787" y="8"/>
                    <a:pt x="788" y="8"/>
                  </a:cubicBezTo>
                  <a:cubicBezTo>
                    <a:pt x="789" y="9"/>
                    <a:pt x="791" y="6"/>
                    <a:pt x="792" y="6"/>
                  </a:cubicBezTo>
                  <a:cubicBezTo>
                    <a:pt x="793" y="6"/>
                    <a:pt x="795" y="9"/>
                    <a:pt x="796" y="9"/>
                  </a:cubicBezTo>
                  <a:cubicBezTo>
                    <a:pt x="797" y="8"/>
                    <a:pt x="799" y="7"/>
                    <a:pt x="800" y="6"/>
                  </a:cubicBezTo>
                  <a:cubicBezTo>
                    <a:pt x="804" y="4"/>
                    <a:pt x="804" y="4"/>
                    <a:pt x="804" y="4"/>
                  </a:cubicBezTo>
                  <a:cubicBezTo>
                    <a:pt x="804" y="4"/>
                    <a:pt x="807" y="2"/>
                    <a:pt x="808" y="2"/>
                  </a:cubicBezTo>
                  <a:cubicBezTo>
                    <a:pt x="809" y="2"/>
                    <a:pt x="810" y="5"/>
                    <a:pt x="812" y="5"/>
                  </a:cubicBezTo>
                  <a:cubicBezTo>
                    <a:pt x="813" y="5"/>
                    <a:pt x="815" y="2"/>
                    <a:pt x="816" y="2"/>
                  </a:cubicBezTo>
                  <a:cubicBezTo>
                    <a:pt x="817" y="3"/>
                    <a:pt x="818" y="4"/>
                    <a:pt x="820" y="5"/>
                  </a:cubicBezTo>
                  <a:cubicBezTo>
                    <a:pt x="821" y="5"/>
                    <a:pt x="823" y="3"/>
                    <a:pt x="824" y="3"/>
                  </a:cubicBezTo>
                  <a:cubicBezTo>
                    <a:pt x="824" y="3"/>
                    <a:pt x="827" y="5"/>
                    <a:pt x="827" y="5"/>
                  </a:cubicBezTo>
                  <a:cubicBezTo>
                    <a:pt x="828" y="5"/>
                    <a:pt x="830" y="7"/>
                    <a:pt x="831" y="7"/>
                  </a:cubicBezTo>
                  <a:cubicBezTo>
                    <a:pt x="832" y="7"/>
                    <a:pt x="835" y="5"/>
                    <a:pt x="835" y="5"/>
                  </a:cubicBezTo>
                  <a:cubicBezTo>
                    <a:pt x="836" y="4"/>
                    <a:pt x="838" y="3"/>
                    <a:pt x="839" y="3"/>
                  </a:cubicBezTo>
                  <a:cubicBezTo>
                    <a:pt x="840" y="3"/>
                    <a:pt x="842" y="5"/>
                    <a:pt x="843" y="5"/>
                  </a:cubicBezTo>
                  <a:cubicBezTo>
                    <a:pt x="844" y="5"/>
                    <a:pt x="847" y="3"/>
                    <a:pt x="847" y="3"/>
                  </a:cubicBezTo>
                  <a:cubicBezTo>
                    <a:pt x="848" y="3"/>
                    <a:pt x="850" y="5"/>
                    <a:pt x="851" y="5"/>
                  </a:cubicBezTo>
                  <a:cubicBezTo>
                    <a:pt x="852" y="6"/>
                    <a:pt x="854" y="7"/>
                    <a:pt x="855" y="8"/>
                  </a:cubicBezTo>
                  <a:cubicBezTo>
                    <a:pt x="855" y="8"/>
                    <a:pt x="859" y="6"/>
                    <a:pt x="859" y="5"/>
                  </a:cubicBezTo>
                  <a:cubicBezTo>
                    <a:pt x="859" y="5"/>
                    <a:pt x="855" y="3"/>
                    <a:pt x="855" y="3"/>
                  </a:cubicBezTo>
                  <a:cubicBezTo>
                    <a:pt x="856" y="3"/>
                    <a:pt x="858" y="1"/>
                    <a:pt x="859" y="1"/>
                  </a:cubicBezTo>
                  <a:cubicBezTo>
                    <a:pt x="860" y="1"/>
                    <a:pt x="862" y="3"/>
                    <a:pt x="863" y="3"/>
                  </a:cubicBezTo>
                  <a:cubicBezTo>
                    <a:pt x="864" y="4"/>
                    <a:pt x="866" y="5"/>
                    <a:pt x="867" y="6"/>
                  </a:cubicBezTo>
                  <a:cubicBezTo>
                    <a:pt x="867" y="6"/>
                    <a:pt x="870" y="8"/>
                    <a:pt x="870" y="8"/>
                  </a:cubicBezTo>
                  <a:cubicBezTo>
                    <a:pt x="872" y="8"/>
                    <a:pt x="873" y="10"/>
                    <a:pt x="874" y="10"/>
                  </a:cubicBezTo>
                  <a:cubicBezTo>
                    <a:pt x="875" y="10"/>
                    <a:pt x="877" y="8"/>
                    <a:pt x="878" y="8"/>
                  </a:cubicBezTo>
                  <a:cubicBezTo>
                    <a:pt x="880" y="8"/>
                    <a:pt x="881" y="7"/>
                    <a:pt x="882" y="6"/>
                  </a:cubicBezTo>
                  <a:cubicBezTo>
                    <a:pt x="883" y="5"/>
                    <a:pt x="885" y="4"/>
                    <a:pt x="886" y="4"/>
                  </a:cubicBezTo>
                  <a:cubicBezTo>
                    <a:pt x="887" y="4"/>
                    <a:pt x="889" y="6"/>
                    <a:pt x="890" y="6"/>
                  </a:cubicBezTo>
                  <a:cubicBezTo>
                    <a:pt x="891" y="6"/>
                    <a:pt x="893" y="4"/>
                    <a:pt x="894" y="4"/>
                  </a:cubicBezTo>
                  <a:cubicBezTo>
                    <a:pt x="896" y="4"/>
                    <a:pt x="897" y="6"/>
                    <a:pt x="898" y="6"/>
                  </a:cubicBezTo>
                  <a:cubicBezTo>
                    <a:pt x="899" y="6"/>
                    <a:pt x="901" y="4"/>
                    <a:pt x="902" y="4"/>
                  </a:cubicBezTo>
                  <a:cubicBezTo>
                    <a:pt x="903" y="4"/>
                    <a:pt x="905" y="6"/>
                    <a:pt x="906" y="6"/>
                  </a:cubicBezTo>
                  <a:cubicBezTo>
                    <a:pt x="907" y="6"/>
                    <a:pt x="909" y="5"/>
                    <a:pt x="910" y="4"/>
                  </a:cubicBezTo>
                  <a:cubicBezTo>
                    <a:pt x="911" y="4"/>
                    <a:pt x="913" y="2"/>
                    <a:pt x="914" y="2"/>
                  </a:cubicBezTo>
                  <a:cubicBezTo>
                    <a:pt x="914" y="2"/>
                    <a:pt x="918" y="4"/>
                    <a:pt x="918" y="4"/>
                  </a:cubicBezTo>
                  <a:cubicBezTo>
                    <a:pt x="918" y="5"/>
                    <a:pt x="914" y="6"/>
                    <a:pt x="914" y="6"/>
                  </a:cubicBezTo>
                  <a:cubicBezTo>
                    <a:pt x="915" y="6"/>
                    <a:pt x="916" y="9"/>
                    <a:pt x="917" y="9"/>
                  </a:cubicBezTo>
                  <a:cubicBezTo>
                    <a:pt x="918" y="9"/>
                    <a:pt x="921" y="7"/>
                    <a:pt x="922" y="7"/>
                  </a:cubicBezTo>
                  <a:cubicBezTo>
                    <a:pt x="923" y="6"/>
                    <a:pt x="924" y="5"/>
                    <a:pt x="926" y="5"/>
                  </a:cubicBezTo>
                  <a:cubicBezTo>
                    <a:pt x="927" y="4"/>
                    <a:pt x="928" y="3"/>
                    <a:pt x="930" y="2"/>
                  </a:cubicBezTo>
                  <a:cubicBezTo>
                    <a:pt x="930" y="2"/>
                    <a:pt x="933" y="5"/>
                    <a:pt x="934" y="5"/>
                  </a:cubicBezTo>
                  <a:cubicBezTo>
                    <a:pt x="934" y="5"/>
                    <a:pt x="937" y="3"/>
                    <a:pt x="938" y="3"/>
                  </a:cubicBezTo>
                  <a:cubicBezTo>
                    <a:pt x="938" y="2"/>
                    <a:pt x="941" y="1"/>
                    <a:pt x="942" y="0"/>
                  </a:cubicBezTo>
                  <a:cubicBezTo>
                    <a:pt x="942" y="0"/>
                    <a:pt x="945" y="2"/>
                    <a:pt x="945" y="3"/>
                  </a:cubicBezTo>
                  <a:cubicBezTo>
                    <a:pt x="946" y="3"/>
                    <a:pt x="948" y="5"/>
                    <a:pt x="949" y="5"/>
                  </a:cubicBezTo>
                  <a:cubicBezTo>
                    <a:pt x="950" y="5"/>
                    <a:pt x="952" y="3"/>
                    <a:pt x="953" y="3"/>
                  </a:cubicBezTo>
                  <a:cubicBezTo>
                    <a:pt x="955" y="3"/>
                    <a:pt x="956" y="5"/>
                    <a:pt x="957" y="5"/>
                  </a:cubicBezTo>
                  <a:cubicBezTo>
                    <a:pt x="958" y="5"/>
                    <a:pt x="959" y="7"/>
                    <a:pt x="961" y="7"/>
                  </a:cubicBezTo>
                  <a:cubicBezTo>
                    <a:pt x="962" y="7"/>
                    <a:pt x="964" y="6"/>
                    <a:pt x="965" y="5"/>
                  </a:cubicBezTo>
                  <a:cubicBezTo>
                    <a:pt x="966" y="5"/>
                    <a:pt x="968" y="3"/>
                    <a:pt x="969" y="3"/>
                  </a:cubicBezTo>
                  <a:cubicBezTo>
                    <a:pt x="970" y="3"/>
                    <a:pt x="972" y="5"/>
                    <a:pt x="973" y="5"/>
                  </a:cubicBezTo>
                  <a:cubicBezTo>
                    <a:pt x="974" y="5"/>
                    <a:pt x="976" y="3"/>
                    <a:pt x="977" y="3"/>
                  </a:cubicBezTo>
                  <a:cubicBezTo>
                    <a:pt x="977" y="3"/>
                    <a:pt x="981" y="5"/>
                    <a:pt x="981" y="6"/>
                  </a:cubicBezTo>
                  <a:cubicBezTo>
                    <a:pt x="981" y="6"/>
                    <a:pt x="977" y="8"/>
                    <a:pt x="976" y="8"/>
                  </a:cubicBezTo>
                  <a:cubicBezTo>
                    <a:pt x="978" y="8"/>
                    <a:pt x="979" y="10"/>
                    <a:pt x="980" y="10"/>
                  </a:cubicBezTo>
                  <a:cubicBezTo>
                    <a:pt x="981" y="10"/>
                    <a:pt x="983" y="8"/>
                    <a:pt x="984" y="8"/>
                  </a:cubicBezTo>
                  <a:cubicBezTo>
                    <a:pt x="986" y="7"/>
                    <a:pt x="987" y="6"/>
                    <a:pt x="988" y="6"/>
                  </a:cubicBezTo>
                  <a:cubicBezTo>
                    <a:pt x="989" y="5"/>
                    <a:pt x="992" y="4"/>
                    <a:pt x="993" y="4"/>
                  </a:cubicBezTo>
                  <a:cubicBezTo>
                    <a:pt x="994" y="4"/>
                    <a:pt x="995" y="6"/>
                    <a:pt x="996" y="6"/>
                  </a:cubicBezTo>
                  <a:cubicBezTo>
                    <a:pt x="997" y="6"/>
                    <a:pt x="1000" y="4"/>
                    <a:pt x="1000" y="4"/>
                  </a:cubicBezTo>
                  <a:cubicBezTo>
                    <a:pt x="1002" y="4"/>
                    <a:pt x="1003" y="5"/>
                    <a:pt x="1004" y="6"/>
                  </a:cubicBezTo>
                  <a:cubicBezTo>
                    <a:pt x="1005" y="6"/>
                    <a:pt x="1007" y="8"/>
                    <a:pt x="1008" y="8"/>
                  </a:cubicBezTo>
                  <a:cubicBezTo>
                    <a:pt x="1008" y="8"/>
                    <a:pt x="1012" y="6"/>
                    <a:pt x="1012" y="6"/>
                  </a:cubicBezTo>
                  <a:cubicBezTo>
                    <a:pt x="1012" y="6"/>
                    <a:pt x="1008" y="4"/>
                    <a:pt x="1008" y="4"/>
                  </a:cubicBezTo>
                  <a:cubicBezTo>
                    <a:pt x="1010" y="4"/>
                    <a:pt x="1011" y="2"/>
                    <a:pt x="1012" y="2"/>
                  </a:cubicBezTo>
                  <a:cubicBezTo>
                    <a:pt x="1013" y="2"/>
                    <a:pt x="1015" y="4"/>
                    <a:pt x="1016" y="4"/>
                  </a:cubicBezTo>
                  <a:cubicBezTo>
                    <a:pt x="1017" y="4"/>
                    <a:pt x="1020" y="2"/>
                    <a:pt x="1020" y="2"/>
                  </a:cubicBezTo>
                  <a:cubicBezTo>
                    <a:pt x="1021" y="2"/>
                    <a:pt x="1024" y="4"/>
                    <a:pt x="1024" y="4"/>
                  </a:cubicBezTo>
                  <a:cubicBezTo>
                    <a:pt x="1024" y="4"/>
                    <a:pt x="1020" y="6"/>
                    <a:pt x="1020" y="6"/>
                  </a:cubicBezTo>
                  <a:cubicBezTo>
                    <a:pt x="1021" y="6"/>
                    <a:pt x="1022" y="9"/>
                    <a:pt x="1024" y="9"/>
                  </a:cubicBezTo>
                  <a:cubicBezTo>
                    <a:pt x="1025" y="9"/>
                    <a:pt x="1027" y="7"/>
                    <a:pt x="1028" y="6"/>
                  </a:cubicBezTo>
                  <a:cubicBezTo>
                    <a:pt x="1029" y="6"/>
                    <a:pt x="1031" y="5"/>
                    <a:pt x="1032" y="4"/>
                  </a:cubicBezTo>
                  <a:cubicBezTo>
                    <a:pt x="1033" y="4"/>
                    <a:pt x="1035" y="2"/>
                    <a:pt x="1036" y="2"/>
                  </a:cubicBezTo>
                  <a:cubicBezTo>
                    <a:pt x="1037" y="2"/>
                    <a:pt x="1039" y="4"/>
                    <a:pt x="1040" y="5"/>
                  </a:cubicBezTo>
                  <a:cubicBezTo>
                    <a:pt x="1041" y="5"/>
                    <a:pt x="1042" y="2"/>
                    <a:pt x="1044" y="2"/>
                  </a:cubicBezTo>
                  <a:cubicBezTo>
                    <a:pt x="1045" y="3"/>
                    <a:pt x="1046" y="5"/>
                    <a:pt x="1047" y="5"/>
                  </a:cubicBezTo>
                  <a:cubicBezTo>
                    <a:pt x="1049" y="5"/>
                    <a:pt x="1050" y="3"/>
                    <a:pt x="1052" y="3"/>
                  </a:cubicBezTo>
                  <a:cubicBezTo>
                    <a:pt x="1053" y="3"/>
                    <a:pt x="1054" y="5"/>
                    <a:pt x="1055" y="5"/>
                  </a:cubicBezTo>
                  <a:cubicBezTo>
                    <a:pt x="1056" y="5"/>
                    <a:pt x="1059" y="3"/>
                    <a:pt x="1059" y="3"/>
                  </a:cubicBezTo>
                  <a:cubicBezTo>
                    <a:pt x="1061" y="3"/>
                    <a:pt x="1062" y="4"/>
                    <a:pt x="1063" y="5"/>
                  </a:cubicBezTo>
                  <a:cubicBezTo>
                    <a:pt x="1067" y="7"/>
                    <a:pt x="1067" y="7"/>
                    <a:pt x="1067" y="7"/>
                  </a:cubicBezTo>
                  <a:cubicBezTo>
                    <a:pt x="1068" y="8"/>
                    <a:pt x="1069" y="9"/>
                    <a:pt x="1071" y="9"/>
                  </a:cubicBezTo>
                  <a:cubicBezTo>
                    <a:pt x="1072" y="9"/>
                    <a:pt x="1073" y="7"/>
                    <a:pt x="1075" y="7"/>
                  </a:cubicBezTo>
                  <a:cubicBezTo>
                    <a:pt x="1075" y="7"/>
                    <a:pt x="1078" y="10"/>
                    <a:pt x="1078" y="10"/>
                  </a:cubicBezTo>
                  <a:cubicBezTo>
                    <a:pt x="1079" y="9"/>
                    <a:pt x="1083" y="8"/>
                    <a:pt x="1083" y="8"/>
                  </a:cubicBezTo>
                  <a:cubicBezTo>
                    <a:pt x="1083" y="7"/>
                    <a:pt x="1079" y="5"/>
                    <a:pt x="1079" y="5"/>
                  </a:cubicBezTo>
                  <a:cubicBezTo>
                    <a:pt x="1079" y="5"/>
                    <a:pt x="1078" y="6"/>
                    <a:pt x="1077" y="6"/>
                  </a:cubicBezTo>
                  <a:cubicBezTo>
                    <a:pt x="1076" y="7"/>
                    <a:pt x="1075" y="7"/>
                    <a:pt x="1075" y="7"/>
                  </a:cubicBezTo>
                  <a:cubicBezTo>
                    <a:pt x="1074" y="7"/>
                    <a:pt x="1071" y="6"/>
                    <a:pt x="1071" y="5"/>
                  </a:cubicBezTo>
                  <a:cubicBezTo>
                    <a:pt x="1071" y="5"/>
                    <a:pt x="1075" y="3"/>
                    <a:pt x="1075" y="3"/>
                  </a:cubicBezTo>
                  <a:cubicBezTo>
                    <a:pt x="1076" y="3"/>
                    <a:pt x="1077" y="5"/>
                    <a:pt x="1079" y="5"/>
                  </a:cubicBezTo>
                  <a:cubicBezTo>
                    <a:pt x="1080" y="5"/>
                    <a:pt x="1082" y="3"/>
                    <a:pt x="1083" y="3"/>
                  </a:cubicBezTo>
                  <a:cubicBezTo>
                    <a:pt x="1084" y="3"/>
                    <a:pt x="1085" y="5"/>
                    <a:pt x="1087" y="5"/>
                  </a:cubicBezTo>
                  <a:cubicBezTo>
                    <a:pt x="1088" y="5"/>
                    <a:pt x="1089" y="8"/>
                    <a:pt x="1090" y="8"/>
                  </a:cubicBezTo>
                  <a:cubicBezTo>
                    <a:pt x="1091" y="8"/>
                    <a:pt x="1094" y="6"/>
                    <a:pt x="1094" y="6"/>
                  </a:cubicBezTo>
                  <a:cubicBezTo>
                    <a:pt x="1095" y="5"/>
                    <a:pt x="1097" y="4"/>
                    <a:pt x="1099" y="3"/>
                  </a:cubicBezTo>
                  <a:cubicBezTo>
                    <a:pt x="1099" y="3"/>
                    <a:pt x="1101" y="6"/>
                    <a:pt x="1102" y="6"/>
                  </a:cubicBezTo>
                  <a:cubicBezTo>
                    <a:pt x="1104" y="6"/>
                    <a:pt x="1105" y="4"/>
                    <a:pt x="1106" y="4"/>
                  </a:cubicBezTo>
                  <a:cubicBezTo>
                    <a:pt x="1108" y="4"/>
                    <a:pt x="1109" y="6"/>
                    <a:pt x="1110" y="6"/>
                  </a:cubicBezTo>
                  <a:cubicBezTo>
                    <a:pt x="1111" y="6"/>
                    <a:pt x="1113" y="8"/>
                    <a:pt x="1114" y="8"/>
                  </a:cubicBezTo>
                  <a:cubicBezTo>
                    <a:pt x="1115" y="8"/>
                    <a:pt x="1117" y="6"/>
                    <a:pt x="1118" y="6"/>
                  </a:cubicBezTo>
                  <a:cubicBezTo>
                    <a:pt x="1119" y="6"/>
                    <a:pt x="1121" y="4"/>
                    <a:pt x="1122" y="4"/>
                  </a:cubicBezTo>
                  <a:cubicBezTo>
                    <a:pt x="1123" y="4"/>
                    <a:pt x="1125" y="6"/>
                    <a:pt x="1126" y="6"/>
                  </a:cubicBezTo>
                  <a:cubicBezTo>
                    <a:pt x="1127" y="6"/>
                    <a:pt x="1129" y="4"/>
                    <a:pt x="1130" y="4"/>
                  </a:cubicBezTo>
                  <a:cubicBezTo>
                    <a:pt x="1131" y="4"/>
                    <a:pt x="1133" y="6"/>
                    <a:pt x="1134" y="6"/>
                  </a:cubicBezTo>
                  <a:cubicBezTo>
                    <a:pt x="1134" y="6"/>
                    <a:pt x="1137" y="4"/>
                    <a:pt x="1138" y="4"/>
                  </a:cubicBezTo>
                  <a:cubicBezTo>
                    <a:pt x="1139" y="5"/>
                    <a:pt x="1141" y="6"/>
                    <a:pt x="1142" y="6"/>
                  </a:cubicBezTo>
                  <a:cubicBezTo>
                    <a:pt x="1142" y="7"/>
                    <a:pt x="1145" y="8"/>
                    <a:pt x="1145" y="9"/>
                  </a:cubicBezTo>
                  <a:cubicBezTo>
                    <a:pt x="1146" y="9"/>
                    <a:pt x="1141" y="10"/>
                    <a:pt x="1141" y="11"/>
                  </a:cubicBezTo>
                  <a:cubicBezTo>
                    <a:pt x="1141" y="11"/>
                    <a:pt x="1144" y="13"/>
                    <a:pt x="1145" y="13"/>
                  </a:cubicBezTo>
                  <a:cubicBezTo>
                    <a:pt x="1146" y="13"/>
                    <a:pt x="1148" y="15"/>
                    <a:pt x="1149" y="15"/>
                  </a:cubicBezTo>
                  <a:cubicBezTo>
                    <a:pt x="1150" y="15"/>
                    <a:pt x="1151" y="13"/>
                    <a:pt x="1153" y="13"/>
                  </a:cubicBezTo>
                  <a:cubicBezTo>
                    <a:pt x="1154" y="14"/>
                    <a:pt x="1155" y="15"/>
                    <a:pt x="1157" y="15"/>
                  </a:cubicBezTo>
                  <a:cubicBezTo>
                    <a:pt x="1156" y="15"/>
                    <a:pt x="1161" y="14"/>
                    <a:pt x="1161" y="13"/>
                  </a:cubicBezTo>
                  <a:cubicBezTo>
                    <a:pt x="1161" y="13"/>
                    <a:pt x="1157" y="11"/>
                    <a:pt x="1157" y="11"/>
                  </a:cubicBezTo>
                  <a:cubicBezTo>
                    <a:pt x="1157" y="11"/>
                    <a:pt x="1153" y="13"/>
                    <a:pt x="1153" y="13"/>
                  </a:cubicBezTo>
                  <a:cubicBezTo>
                    <a:pt x="1152" y="13"/>
                    <a:pt x="1149" y="11"/>
                    <a:pt x="1149" y="11"/>
                  </a:cubicBezTo>
                  <a:cubicBezTo>
                    <a:pt x="1149" y="11"/>
                    <a:pt x="1145" y="9"/>
                    <a:pt x="1145" y="9"/>
                  </a:cubicBezTo>
                  <a:cubicBezTo>
                    <a:pt x="1145" y="8"/>
                    <a:pt x="1150" y="7"/>
                    <a:pt x="1149" y="7"/>
                  </a:cubicBezTo>
                  <a:cubicBezTo>
                    <a:pt x="1149" y="6"/>
                    <a:pt x="1146" y="5"/>
                    <a:pt x="1146" y="4"/>
                  </a:cubicBezTo>
                  <a:cubicBezTo>
                    <a:pt x="1145" y="4"/>
                    <a:pt x="1150" y="3"/>
                    <a:pt x="1150" y="2"/>
                  </a:cubicBezTo>
                  <a:cubicBezTo>
                    <a:pt x="1153" y="4"/>
                    <a:pt x="1153" y="4"/>
                    <a:pt x="1153" y="4"/>
                  </a:cubicBezTo>
                  <a:cubicBezTo>
                    <a:pt x="1154" y="5"/>
                    <a:pt x="1157" y="7"/>
                    <a:pt x="1157" y="7"/>
                  </a:cubicBezTo>
                  <a:cubicBezTo>
                    <a:pt x="1158" y="7"/>
                    <a:pt x="1161" y="5"/>
                    <a:pt x="1161" y="5"/>
                  </a:cubicBezTo>
                  <a:cubicBezTo>
                    <a:pt x="1162" y="4"/>
                    <a:pt x="1164" y="3"/>
                    <a:pt x="1165" y="3"/>
                  </a:cubicBezTo>
                  <a:cubicBezTo>
                    <a:pt x="1166" y="2"/>
                    <a:pt x="1168" y="5"/>
                    <a:pt x="1169" y="5"/>
                  </a:cubicBezTo>
                  <a:cubicBezTo>
                    <a:pt x="1170" y="5"/>
                    <a:pt x="1172" y="7"/>
                    <a:pt x="1173" y="7"/>
                  </a:cubicBezTo>
                  <a:cubicBezTo>
                    <a:pt x="1174" y="7"/>
                    <a:pt x="1176" y="5"/>
                    <a:pt x="1177" y="5"/>
                  </a:cubicBezTo>
                  <a:cubicBezTo>
                    <a:pt x="1178" y="4"/>
                    <a:pt x="1180" y="3"/>
                    <a:pt x="1181" y="3"/>
                  </a:cubicBezTo>
                  <a:cubicBezTo>
                    <a:pt x="1182" y="3"/>
                    <a:pt x="1184" y="5"/>
                    <a:pt x="1185" y="5"/>
                  </a:cubicBezTo>
                  <a:cubicBezTo>
                    <a:pt x="1186" y="5"/>
                    <a:pt x="1188" y="3"/>
                    <a:pt x="1189" y="3"/>
                  </a:cubicBezTo>
                  <a:cubicBezTo>
                    <a:pt x="1190" y="3"/>
                    <a:pt x="1192" y="5"/>
                    <a:pt x="1193" y="5"/>
                  </a:cubicBezTo>
                  <a:cubicBezTo>
                    <a:pt x="1193" y="6"/>
                    <a:pt x="1196" y="7"/>
                    <a:pt x="1196" y="7"/>
                  </a:cubicBezTo>
                  <a:cubicBezTo>
                    <a:pt x="1197" y="7"/>
                    <a:pt x="1200" y="6"/>
                    <a:pt x="1201" y="5"/>
                  </a:cubicBezTo>
                  <a:cubicBezTo>
                    <a:pt x="1201" y="5"/>
                    <a:pt x="1204" y="3"/>
                    <a:pt x="1205" y="3"/>
                  </a:cubicBezTo>
                  <a:cubicBezTo>
                    <a:pt x="1205" y="3"/>
                    <a:pt x="1208" y="5"/>
                    <a:pt x="1208" y="6"/>
                  </a:cubicBezTo>
                  <a:cubicBezTo>
                    <a:pt x="1208" y="6"/>
                    <a:pt x="1205" y="8"/>
                    <a:pt x="1204" y="8"/>
                  </a:cubicBezTo>
                  <a:cubicBezTo>
                    <a:pt x="1206" y="8"/>
                    <a:pt x="1207" y="10"/>
                    <a:pt x="1208" y="10"/>
                  </a:cubicBezTo>
                  <a:cubicBezTo>
                    <a:pt x="1208" y="10"/>
                    <a:pt x="1212" y="8"/>
                    <a:pt x="1212" y="8"/>
                  </a:cubicBezTo>
                  <a:cubicBezTo>
                    <a:pt x="1212" y="8"/>
                    <a:pt x="1211" y="7"/>
                    <a:pt x="1210" y="7"/>
                  </a:cubicBezTo>
                  <a:cubicBezTo>
                    <a:pt x="1209" y="6"/>
                    <a:pt x="1208" y="6"/>
                    <a:pt x="1208" y="6"/>
                  </a:cubicBezTo>
                  <a:cubicBezTo>
                    <a:pt x="1209" y="5"/>
                    <a:pt x="1212" y="3"/>
                    <a:pt x="1213" y="3"/>
                  </a:cubicBezTo>
                  <a:cubicBezTo>
                    <a:pt x="1213" y="3"/>
                    <a:pt x="1216" y="6"/>
                    <a:pt x="1216" y="6"/>
                  </a:cubicBezTo>
                  <a:cubicBezTo>
                    <a:pt x="1218" y="5"/>
                    <a:pt x="1219" y="4"/>
                    <a:pt x="1220" y="4"/>
                  </a:cubicBezTo>
                  <a:cubicBezTo>
                    <a:pt x="1221" y="3"/>
                    <a:pt x="1224" y="1"/>
                    <a:pt x="1224" y="1"/>
                  </a:cubicBezTo>
                  <a:cubicBezTo>
                    <a:pt x="1225" y="2"/>
                    <a:pt x="1227" y="3"/>
                    <a:pt x="1228" y="4"/>
                  </a:cubicBezTo>
                  <a:cubicBezTo>
                    <a:pt x="1232" y="6"/>
                    <a:pt x="1232" y="6"/>
                    <a:pt x="1232" y="6"/>
                  </a:cubicBezTo>
                  <a:cubicBezTo>
                    <a:pt x="1236" y="8"/>
                    <a:pt x="1236" y="8"/>
                    <a:pt x="1236" y="8"/>
                  </a:cubicBezTo>
                  <a:cubicBezTo>
                    <a:pt x="1236" y="9"/>
                    <a:pt x="1239" y="10"/>
                    <a:pt x="1239" y="10"/>
                  </a:cubicBezTo>
                  <a:cubicBezTo>
                    <a:pt x="1240" y="10"/>
                    <a:pt x="1243" y="9"/>
                    <a:pt x="1244" y="8"/>
                  </a:cubicBezTo>
                  <a:cubicBezTo>
                    <a:pt x="1248" y="6"/>
                    <a:pt x="1248" y="6"/>
                    <a:pt x="1248" y="6"/>
                  </a:cubicBezTo>
                  <a:cubicBezTo>
                    <a:pt x="1252" y="4"/>
                    <a:pt x="1252" y="4"/>
                    <a:pt x="1252" y="4"/>
                  </a:cubicBezTo>
                  <a:cubicBezTo>
                    <a:pt x="1253" y="4"/>
                    <a:pt x="1255" y="2"/>
                    <a:pt x="1256" y="2"/>
                  </a:cubicBezTo>
                  <a:cubicBezTo>
                    <a:pt x="1256" y="2"/>
                    <a:pt x="1259" y="4"/>
                    <a:pt x="1260" y="4"/>
                  </a:cubicBezTo>
                  <a:cubicBezTo>
                    <a:pt x="1260" y="5"/>
                    <a:pt x="1263" y="7"/>
                    <a:pt x="1263" y="7"/>
                  </a:cubicBezTo>
                  <a:cubicBezTo>
                    <a:pt x="1264" y="7"/>
                    <a:pt x="1267" y="5"/>
                    <a:pt x="1267" y="4"/>
                  </a:cubicBezTo>
                  <a:cubicBezTo>
                    <a:pt x="1268" y="4"/>
                    <a:pt x="1271" y="2"/>
                    <a:pt x="1272" y="2"/>
                  </a:cubicBezTo>
                  <a:cubicBezTo>
                    <a:pt x="1273" y="3"/>
                    <a:pt x="1275" y="4"/>
                    <a:pt x="1275" y="5"/>
                  </a:cubicBezTo>
                  <a:cubicBezTo>
                    <a:pt x="1276" y="5"/>
                    <a:pt x="1278" y="6"/>
                    <a:pt x="1279" y="7"/>
                  </a:cubicBezTo>
                  <a:cubicBezTo>
                    <a:pt x="1280" y="7"/>
                    <a:pt x="1282" y="9"/>
                    <a:pt x="1283" y="9"/>
                  </a:cubicBezTo>
                  <a:cubicBezTo>
                    <a:pt x="1284" y="9"/>
                    <a:pt x="1286" y="7"/>
                    <a:pt x="1287" y="7"/>
                  </a:cubicBezTo>
                  <a:cubicBezTo>
                    <a:pt x="1288" y="7"/>
                    <a:pt x="1290" y="9"/>
                    <a:pt x="1291" y="9"/>
                  </a:cubicBezTo>
                  <a:cubicBezTo>
                    <a:pt x="1291" y="10"/>
                    <a:pt x="1294" y="12"/>
                    <a:pt x="1294" y="12"/>
                  </a:cubicBezTo>
                  <a:cubicBezTo>
                    <a:pt x="1295" y="12"/>
                    <a:pt x="1298" y="10"/>
                    <a:pt x="1298" y="9"/>
                  </a:cubicBezTo>
                  <a:cubicBezTo>
                    <a:pt x="1298" y="9"/>
                    <a:pt x="1295" y="7"/>
                    <a:pt x="1295" y="7"/>
                  </a:cubicBezTo>
                  <a:cubicBezTo>
                    <a:pt x="1296" y="7"/>
                    <a:pt x="1297" y="5"/>
                    <a:pt x="1299" y="5"/>
                  </a:cubicBezTo>
                  <a:cubicBezTo>
                    <a:pt x="1300" y="5"/>
                    <a:pt x="1301" y="7"/>
                    <a:pt x="1303" y="7"/>
                  </a:cubicBezTo>
                  <a:cubicBezTo>
                    <a:pt x="1304" y="7"/>
                    <a:pt x="1305" y="10"/>
                    <a:pt x="1306" y="10"/>
                  </a:cubicBezTo>
                  <a:cubicBezTo>
                    <a:pt x="1307" y="10"/>
                    <a:pt x="1309" y="7"/>
                    <a:pt x="1310" y="7"/>
                  </a:cubicBezTo>
                  <a:cubicBezTo>
                    <a:pt x="1312" y="8"/>
                    <a:pt x="1313" y="10"/>
                    <a:pt x="1314" y="10"/>
                  </a:cubicBezTo>
                  <a:cubicBezTo>
                    <a:pt x="1315" y="10"/>
                    <a:pt x="1317" y="7"/>
                    <a:pt x="1318" y="8"/>
                  </a:cubicBezTo>
                  <a:cubicBezTo>
                    <a:pt x="1319" y="8"/>
                    <a:pt x="1321" y="10"/>
                    <a:pt x="1322" y="10"/>
                  </a:cubicBezTo>
                  <a:cubicBezTo>
                    <a:pt x="1323" y="10"/>
                    <a:pt x="1325" y="8"/>
                    <a:pt x="1326" y="8"/>
                  </a:cubicBezTo>
                  <a:cubicBezTo>
                    <a:pt x="1330" y="6"/>
                    <a:pt x="1330" y="6"/>
                    <a:pt x="1330" y="6"/>
                  </a:cubicBezTo>
                  <a:cubicBezTo>
                    <a:pt x="1331" y="5"/>
                    <a:pt x="1333" y="4"/>
                    <a:pt x="1334" y="4"/>
                  </a:cubicBezTo>
                  <a:cubicBezTo>
                    <a:pt x="1335" y="4"/>
                    <a:pt x="1337" y="6"/>
                    <a:pt x="1338" y="6"/>
                  </a:cubicBezTo>
                  <a:cubicBezTo>
                    <a:pt x="1339" y="6"/>
                    <a:pt x="1341" y="4"/>
                    <a:pt x="1342" y="4"/>
                  </a:cubicBezTo>
                  <a:cubicBezTo>
                    <a:pt x="1343" y="4"/>
                    <a:pt x="1345" y="5"/>
                    <a:pt x="1346" y="6"/>
                  </a:cubicBezTo>
                  <a:cubicBezTo>
                    <a:pt x="1346" y="6"/>
                    <a:pt x="1349" y="8"/>
                    <a:pt x="1350" y="8"/>
                  </a:cubicBezTo>
                  <a:cubicBezTo>
                    <a:pt x="1350" y="8"/>
                    <a:pt x="1353" y="6"/>
                    <a:pt x="1354" y="6"/>
                  </a:cubicBezTo>
                  <a:cubicBezTo>
                    <a:pt x="1354" y="6"/>
                    <a:pt x="1357" y="4"/>
                    <a:pt x="1358" y="4"/>
                  </a:cubicBezTo>
                  <a:cubicBezTo>
                    <a:pt x="1359" y="4"/>
                    <a:pt x="1360" y="6"/>
                    <a:pt x="1362" y="6"/>
                  </a:cubicBezTo>
                  <a:cubicBezTo>
                    <a:pt x="1363" y="6"/>
                    <a:pt x="1364" y="4"/>
                    <a:pt x="1366" y="4"/>
                  </a:cubicBezTo>
                  <a:cubicBezTo>
                    <a:pt x="1367" y="4"/>
                    <a:pt x="1368" y="6"/>
                    <a:pt x="1369" y="6"/>
                  </a:cubicBezTo>
                  <a:cubicBezTo>
                    <a:pt x="1371" y="6"/>
                    <a:pt x="1372" y="4"/>
                    <a:pt x="1374" y="4"/>
                  </a:cubicBezTo>
                  <a:cubicBezTo>
                    <a:pt x="1375" y="4"/>
                    <a:pt x="1376" y="7"/>
                    <a:pt x="1377" y="7"/>
                  </a:cubicBezTo>
                  <a:cubicBezTo>
                    <a:pt x="1378" y="7"/>
                    <a:pt x="1381" y="5"/>
                    <a:pt x="1381" y="4"/>
                  </a:cubicBezTo>
                  <a:cubicBezTo>
                    <a:pt x="1382" y="4"/>
                    <a:pt x="1385" y="2"/>
                    <a:pt x="1385" y="2"/>
                  </a:cubicBezTo>
                  <a:cubicBezTo>
                    <a:pt x="1386" y="2"/>
                    <a:pt x="1389" y="4"/>
                    <a:pt x="1389" y="5"/>
                  </a:cubicBezTo>
                  <a:cubicBezTo>
                    <a:pt x="1389" y="5"/>
                    <a:pt x="1385" y="7"/>
                    <a:pt x="1385" y="7"/>
                  </a:cubicBezTo>
                  <a:cubicBezTo>
                    <a:pt x="1386" y="7"/>
                    <a:pt x="1388" y="9"/>
                    <a:pt x="1389" y="9"/>
                  </a:cubicBezTo>
                  <a:cubicBezTo>
                    <a:pt x="1390" y="9"/>
                    <a:pt x="1392" y="7"/>
                    <a:pt x="1393" y="7"/>
                  </a:cubicBezTo>
                  <a:cubicBezTo>
                    <a:pt x="1394" y="7"/>
                    <a:pt x="1395" y="9"/>
                    <a:pt x="1397" y="9"/>
                  </a:cubicBezTo>
                  <a:cubicBezTo>
                    <a:pt x="1398" y="9"/>
                    <a:pt x="1400" y="7"/>
                    <a:pt x="1401" y="7"/>
                  </a:cubicBezTo>
                  <a:cubicBezTo>
                    <a:pt x="1402" y="7"/>
                    <a:pt x="1403" y="9"/>
                    <a:pt x="1405" y="9"/>
                  </a:cubicBezTo>
                  <a:cubicBezTo>
                    <a:pt x="1406" y="9"/>
                    <a:pt x="1407" y="7"/>
                    <a:pt x="1409" y="7"/>
                  </a:cubicBezTo>
                  <a:cubicBezTo>
                    <a:pt x="1409" y="7"/>
                    <a:pt x="1412" y="10"/>
                    <a:pt x="1412" y="9"/>
                  </a:cubicBezTo>
                  <a:cubicBezTo>
                    <a:pt x="1413" y="9"/>
                    <a:pt x="1416" y="8"/>
                    <a:pt x="1416" y="7"/>
                  </a:cubicBezTo>
                  <a:cubicBezTo>
                    <a:pt x="1416" y="7"/>
                    <a:pt x="1413" y="5"/>
                    <a:pt x="1413" y="5"/>
                  </a:cubicBezTo>
                  <a:cubicBezTo>
                    <a:pt x="1414" y="5"/>
                    <a:pt x="1415" y="3"/>
                    <a:pt x="1417" y="3"/>
                  </a:cubicBezTo>
                  <a:cubicBezTo>
                    <a:pt x="1418" y="3"/>
                    <a:pt x="1420" y="5"/>
                    <a:pt x="1421" y="5"/>
                  </a:cubicBezTo>
                  <a:cubicBezTo>
                    <a:pt x="1421" y="5"/>
                    <a:pt x="1424" y="7"/>
                    <a:pt x="1424" y="7"/>
                  </a:cubicBezTo>
                  <a:cubicBezTo>
                    <a:pt x="1425" y="7"/>
                    <a:pt x="1428" y="6"/>
                    <a:pt x="1428" y="5"/>
                  </a:cubicBezTo>
                  <a:cubicBezTo>
                    <a:pt x="1429" y="5"/>
                    <a:pt x="1432" y="3"/>
                    <a:pt x="1433" y="3"/>
                  </a:cubicBezTo>
                  <a:cubicBezTo>
                    <a:pt x="1433" y="3"/>
                    <a:pt x="1436" y="5"/>
                    <a:pt x="1436" y="6"/>
                  </a:cubicBezTo>
                  <a:cubicBezTo>
                    <a:pt x="1436" y="6"/>
                    <a:pt x="1432" y="8"/>
                    <a:pt x="1432" y="8"/>
                  </a:cubicBezTo>
                  <a:cubicBezTo>
                    <a:pt x="1433" y="8"/>
                    <a:pt x="1435" y="10"/>
                    <a:pt x="1436" y="10"/>
                  </a:cubicBezTo>
                  <a:cubicBezTo>
                    <a:pt x="1436" y="10"/>
                    <a:pt x="1440" y="8"/>
                    <a:pt x="1440" y="8"/>
                  </a:cubicBezTo>
                  <a:cubicBezTo>
                    <a:pt x="1440" y="8"/>
                    <a:pt x="1436" y="6"/>
                    <a:pt x="1436" y="6"/>
                  </a:cubicBezTo>
                  <a:cubicBezTo>
                    <a:pt x="1437" y="5"/>
                    <a:pt x="1439" y="3"/>
                    <a:pt x="1440" y="3"/>
                  </a:cubicBezTo>
                  <a:cubicBezTo>
                    <a:pt x="1441" y="3"/>
                    <a:pt x="1443" y="6"/>
                    <a:pt x="1444" y="6"/>
                  </a:cubicBezTo>
                  <a:cubicBezTo>
                    <a:pt x="1445" y="6"/>
                    <a:pt x="1448" y="3"/>
                    <a:pt x="1448" y="4"/>
                  </a:cubicBezTo>
                  <a:cubicBezTo>
                    <a:pt x="1449" y="4"/>
                    <a:pt x="1451" y="5"/>
                    <a:pt x="1452" y="6"/>
                  </a:cubicBezTo>
                  <a:cubicBezTo>
                    <a:pt x="1452" y="6"/>
                    <a:pt x="1455" y="8"/>
                    <a:pt x="1456" y="8"/>
                  </a:cubicBezTo>
                  <a:cubicBezTo>
                    <a:pt x="1456" y="8"/>
                    <a:pt x="1460" y="6"/>
                    <a:pt x="1460" y="6"/>
                  </a:cubicBezTo>
                  <a:cubicBezTo>
                    <a:pt x="1460" y="6"/>
                    <a:pt x="1456" y="4"/>
                    <a:pt x="1456" y="4"/>
                  </a:cubicBezTo>
                  <a:cubicBezTo>
                    <a:pt x="1457" y="4"/>
                    <a:pt x="1459" y="2"/>
                    <a:pt x="1460" y="2"/>
                  </a:cubicBezTo>
                  <a:cubicBezTo>
                    <a:pt x="1461" y="2"/>
                    <a:pt x="1463" y="4"/>
                    <a:pt x="1464" y="4"/>
                  </a:cubicBezTo>
                  <a:cubicBezTo>
                    <a:pt x="1465" y="4"/>
                    <a:pt x="1466" y="6"/>
                    <a:pt x="1468" y="6"/>
                  </a:cubicBezTo>
                  <a:cubicBezTo>
                    <a:pt x="1469" y="6"/>
                    <a:pt x="1471" y="4"/>
                    <a:pt x="1472" y="4"/>
                  </a:cubicBezTo>
                  <a:cubicBezTo>
                    <a:pt x="1473" y="4"/>
                    <a:pt x="1474" y="6"/>
                    <a:pt x="1475" y="6"/>
                  </a:cubicBezTo>
                  <a:cubicBezTo>
                    <a:pt x="1477" y="6"/>
                    <a:pt x="1478" y="4"/>
                    <a:pt x="1480" y="4"/>
                  </a:cubicBezTo>
                  <a:cubicBezTo>
                    <a:pt x="1480" y="4"/>
                    <a:pt x="1483" y="7"/>
                    <a:pt x="1483" y="6"/>
                  </a:cubicBezTo>
                  <a:cubicBezTo>
                    <a:pt x="1485" y="6"/>
                    <a:pt x="1486" y="5"/>
                    <a:pt x="1487" y="4"/>
                  </a:cubicBezTo>
                  <a:cubicBezTo>
                    <a:pt x="1488" y="4"/>
                    <a:pt x="1491" y="2"/>
                    <a:pt x="1492" y="2"/>
                  </a:cubicBezTo>
                  <a:cubicBezTo>
                    <a:pt x="1492" y="2"/>
                    <a:pt x="1495" y="4"/>
                    <a:pt x="1495" y="4"/>
                  </a:cubicBezTo>
                  <a:cubicBezTo>
                    <a:pt x="1495" y="5"/>
                    <a:pt x="1491" y="6"/>
                    <a:pt x="1491" y="7"/>
                  </a:cubicBezTo>
                  <a:cubicBezTo>
                    <a:pt x="1492" y="7"/>
                    <a:pt x="1494" y="9"/>
                    <a:pt x="1495" y="9"/>
                  </a:cubicBezTo>
                  <a:cubicBezTo>
                    <a:pt x="1496" y="9"/>
                    <a:pt x="1498" y="7"/>
                    <a:pt x="1499" y="7"/>
                  </a:cubicBezTo>
                  <a:cubicBezTo>
                    <a:pt x="1499" y="6"/>
                    <a:pt x="1503" y="5"/>
                    <a:pt x="1503" y="5"/>
                  </a:cubicBezTo>
                  <a:cubicBezTo>
                    <a:pt x="1504" y="5"/>
                    <a:pt x="1506" y="6"/>
                    <a:pt x="1507" y="7"/>
                  </a:cubicBezTo>
                  <a:cubicBezTo>
                    <a:pt x="1508" y="8"/>
                    <a:pt x="1509" y="8"/>
                    <a:pt x="1511" y="9"/>
                  </a:cubicBezTo>
                  <a:cubicBezTo>
                    <a:pt x="1509" y="9"/>
                    <a:pt x="1508" y="11"/>
                    <a:pt x="1507" y="11"/>
                  </a:cubicBezTo>
                  <a:cubicBezTo>
                    <a:pt x="1505" y="11"/>
                    <a:pt x="1504" y="9"/>
                    <a:pt x="1503" y="9"/>
                  </a:cubicBezTo>
                  <a:cubicBezTo>
                    <a:pt x="1502" y="9"/>
                    <a:pt x="1499" y="11"/>
                    <a:pt x="1499" y="11"/>
                  </a:cubicBezTo>
                  <a:cubicBezTo>
                    <a:pt x="1499" y="11"/>
                    <a:pt x="1502" y="13"/>
                    <a:pt x="1502" y="13"/>
                  </a:cubicBezTo>
                  <a:cubicBezTo>
                    <a:pt x="1504" y="13"/>
                    <a:pt x="1505" y="11"/>
                    <a:pt x="1507" y="11"/>
                  </a:cubicBezTo>
                  <a:cubicBezTo>
                    <a:pt x="1508" y="11"/>
                    <a:pt x="1509" y="13"/>
                    <a:pt x="1510" y="13"/>
                  </a:cubicBezTo>
                  <a:cubicBezTo>
                    <a:pt x="1512" y="13"/>
                    <a:pt x="1513" y="11"/>
                    <a:pt x="1514" y="11"/>
                  </a:cubicBezTo>
                  <a:cubicBezTo>
                    <a:pt x="1514" y="11"/>
                    <a:pt x="1511" y="10"/>
                    <a:pt x="1511" y="9"/>
                  </a:cubicBezTo>
                  <a:cubicBezTo>
                    <a:pt x="1511" y="9"/>
                    <a:pt x="1514" y="7"/>
                    <a:pt x="1515" y="7"/>
                  </a:cubicBezTo>
                  <a:cubicBezTo>
                    <a:pt x="1516" y="6"/>
                    <a:pt x="1518" y="5"/>
                    <a:pt x="1519" y="5"/>
                  </a:cubicBezTo>
                  <a:cubicBezTo>
                    <a:pt x="1519" y="5"/>
                    <a:pt x="1522" y="7"/>
                    <a:pt x="1523" y="7"/>
                  </a:cubicBezTo>
                  <a:cubicBezTo>
                    <a:pt x="1523" y="7"/>
                    <a:pt x="1526" y="5"/>
                    <a:pt x="1527" y="5"/>
                  </a:cubicBezTo>
                  <a:cubicBezTo>
                    <a:pt x="1527" y="5"/>
                    <a:pt x="1530" y="3"/>
                    <a:pt x="1531" y="3"/>
                  </a:cubicBezTo>
                  <a:cubicBezTo>
                    <a:pt x="1531" y="3"/>
                    <a:pt x="1534" y="5"/>
                    <a:pt x="1534" y="5"/>
                  </a:cubicBezTo>
                  <a:cubicBezTo>
                    <a:pt x="1535" y="6"/>
                    <a:pt x="1538" y="7"/>
                    <a:pt x="1538" y="7"/>
                  </a:cubicBezTo>
                  <a:cubicBezTo>
                    <a:pt x="1539" y="7"/>
                    <a:pt x="1542" y="6"/>
                    <a:pt x="1542" y="5"/>
                  </a:cubicBezTo>
                  <a:cubicBezTo>
                    <a:pt x="1543" y="5"/>
                    <a:pt x="1545" y="3"/>
                    <a:pt x="1546" y="3"/>
                  </a:cubicBezTo>
                  <a:cubicBezTo>
                    <a:pt x="1547" y="3"/>
                    <a:pt x="1549" y="5"/>
                    <a:pt x="1550" y="5"/>
                  </a:cubicBezTo>
                  <a:cubicBezTo>
                    <a:pt x="1552" y="6"/>
                    <a:pt x="1553" y="3"/>
                    <a:pt x="1554" y="3"/>
                  </a:cubicBezTo>
                  <a:cubicBezTo>
                    <a:pt x="1555" y="3"/>
                    <a:pt x="1557" y="6"/>
                    <a:pt x="1558" y="6"/>
                  </a:cubicBezTo>
                  <a:cubicBezTo>
                    <a:pt x="1559" y="6"/>
                    <a:pt x="1561" y="4"/>
                    <a:pt x="1562" y="4"/>
                  </a:cubicBezTo>
                  <a:cubicBezTo>
                    <a:pt x="1563" y="4"/>
                    <a:pt x="1565" y="6"/>
                    <a:pt x="1566" y="6"/>
                  </a:cubicBezTo>
                  <a:cubicBezTo>
                    <a:pt x="1567" y="6"/>
                    <a:pt x="1569" y="4"/>
                    <a:pt x="1570" y="4"/>
                  </a:cubicBezTo>
                  <a:cubicBezTo>
                    <a:pt x="1570" y="4"/>
                    <a:pt x="1574" y="6"/>
                    <a:pt x="1574" y="6"/>
                  </a:cubicBezTo>
                  <a:cubicBezTo>
                    <a:pt x="1574" y="7"/>
                    <a:pt x="1569" y="7"/>
                    <a:pt x="1570" y="8"/>
                  </a:cubicBezTo>
                  <a:cubicBezTo>
                    <a:pt x="1570" y="8"/>
                    <a:pt x="1573" y="10"/>
                    <a:pt x="1573" y="10"/>
                  </a:cubicBezTo>
                  <a:cubicBezTo>
                    <a:pt x="1574" y="10"/>
                    <a:pt x="1577" y="8"/>
                    <a:pt x="1577" y="8"/>
                  </a:cubicBezTo>
                  <a:cubicBezTo>
                    <a:pt x="1578" y="8"/>
                    <a:pt x="1573" y="7"/>
                    <a:pt x="1574" y="6"/>
                  </a:cubicBezTo>
                  <a:cubicBezTo>
                    <a:pt x="1574" y="5"/>
                    <a:pt x="1577" y="4"/>
                    <a:pt x="1578" y="4"/>
                  </a:cubicBezTo>
                  <a:cubicBezTo>
                    <a:pt x="1578" y="4"/>
                    <a:pt x="1581" y="6"/>
                    <a:pt x="1582" y="6"/>
                  </a:cubicBezTo>
                  <a:cubicBezTo>
                    <a:pt x="1582" y="6"/>
                    <a:pt x="1585" y="4"/>
                    <a:pt x="1586" y="4"/>
                  </a:cubicBezTo>
                  <a:cubicBezTo>
                    <a:pt x="1586" y="4"/>
                    <a:pt x="1589" y="2"/>
                    <a:pt x="1590" y="2"/>
                  </a:cubicBezTo>
                  <a:cubicBezTo>
                    <a:pt x="1590" y="2"/>
                    <a:pt x="1593" y="4"/>
                    <a:pt x="1594" y="4"/>
                  </a:cubicBezTo>
                  <a:cubicBezTo>
                    <a:pt x="1597" y="6"/>
                    <a:pt x="1597" y="6"/>
                    <a:pt x="1597" y="6"/>
                  </a:cubicBezTo>
                  <a:cubicBezTo>
                    <a:pt x="1599" y="7"/>
                    <a:pt x="1600" y="8"/>
                    <a:pt x="1601" y="9"/>
                  </a:cubicBezTo>
                  <a:cubicBezTo>
                    <a:pt x="1601" y="9"/>
                    <a:pt x="1604" y="11"/>
                    <a:pt x="1605" y="11"/>
                  </a:cubicBezTo>
                  <a:cubicBezTo>
                    <a:pt x="1606" y="11"/>
                    <a:pt x="1608" y="9"/>
                    <a:pt x="1609" y="9"/>
                  </a:cubicBezTo>
                  <a:cubicBezTo>
                    <a:pt x="1613" y="7"/>
                    <a:pt x="1613" y="7"/>
                    <a:pt x="1613" y="7"/>
                  </a:cubicBezTo>
                  <a:cubicBezTo>
                    <a:pt x="1617" y="5"/>
                    <a:pt x="1617" y="5"/>
                    <a:pt x="1617" y="5"/>
                  </a:cubicBezTo>
                  <a:cubicBezTo>
                    <a:pt x="1618" y="4"/>
                    <a:pt x="1620" y="3"/>
                    <a:pt x="1621" y="2"/>
                  </a:cubicBezTo>
                  <a:cubicBezTo>
                    <a:pt x="1621" y="2"/>
                    <a:pt x="1625" y="5"/>
                    <a:pt x="1625" y="5"/>
                  </a:cubicBezTo>
                  <a:cubicBezTo>
                    <a:pt x="1625" y="5"/>
                    <a:pt x="1628" y="7"/>
                    <a:pt x="1629" y="7"/>
                  </a:cubicBezTo>
                  <a:cubicBezTo>
                    <a:pt x="1629" y="7"/>
                    <a:pt x="1632" y="5"/>
                    <a:pt x="1633" y="5"/>
                  </a:cubicBezTo>
                  <a:cubicBezTo>
                    <a:pt x="1633" y="5"/>
                    <a:pt x="1636" y="3"/>
                    <a:pt x="1637" y="3"/>
                  </a:cubicBezTo>
                  <a:cubicBezTo>
                    <a:pt x="1638" y="3"/>
                    <a:pt x="1640" y="5"/>
                    <a:pt x="1641" y="5"/>
                  </a:cubicBezTo>
                  <a:cubicBezTo>
                    <a:pt x="1642" y="6"/>
                    <a:pt x="1643" y="7"/>
                    <a:pt x="1644" y="7"/>
                  </a:cubicBezTo>
                  <a:cubicBezTo>
                    <a:pt x="1645" y="8"/>
                    <a:pt x="1647" y="10"/>
                    <a:pt x="1648" y="10"/>
                  </a:cubicBezTo>
                  <a:cubicBezTo>
                    <a:pt x="1649" y="10"/>
                    <a:pt x="1651" y="7"/>
                    <a:pt x="1652" y="7"/>
                  </a:cubicBezTo>
                  <a:cubicBezTo>
                    <a:pt x="1653" y="8"/>
                    <a:pt x="1655" y="9"/>
                    <a:pt x="1656" y="10"/>
                  </a:cubicBezTo>
                  <a:cubicBezTo>
                    <a:pt x="1656" y="10"/>
                    <a:pt x="1659" y="12"/>
                    <a:pt x="1660" y="12"/>
                  </a:cubicBezTo>
                  <a:cubicBezTo>
                    <a:pt x="1660" y="12"/>
                    <a:pt x="1664" y="10"/>
                    <a:pt x="1664" y="10"/>
                  </a:cubicBezTo>
                  <a:cubicBezTo>
                    <a:pt x="1664" y="10"/>
                    <a:pt x="1663" y="9"/>
                    <a:pt x="1662" y="9"/>
                  </a:cubicBezTo>
                  <a:cubicBezTo>
                    <a:pt x="1661" y="8"/>
                    <a:pt x="1660" y="8"/>
                    <a:pt x="1660" y="8"/>
                  </a:cubicBezTo>
                  <a:cubicBezTo>
                    <a:pt x="1661" y="7"/>
                    <a:pt x="1663" y="5"/>
                    <a:pt x="1664" y="5"/>
                  </a:cubicBezTo>
                  <a:cubicBezTo>
                    <a:pt x="1665" y="5"/>
                    <a:pt x="1667" y="7"/>
                    <a:pt x="1668" y="8"/>
                  </a:cubicBezTo>
                  <a:cubicBezTo>
                    <a:pt x="1668" y="8"/>
                    <a:pt x="1671" y="10"/>
                    <a:pt x="1672" y="10"/>
                  </a:cubicBezTo>
                  <a:cubicBezTo>
                    <a:pt x="1672" y="10"/>
                    <a:pt x="1676" y="8"/>
                    <a:pt x="1676" y="8"/>
                  </a:cubicBezTo>
                  <a:cubicBezTo>
                    <a:pt x="1676" y="7"/>
                    <a:pt x="1672" y="6"/>
                    <a:pt x="1672" y="6"/>
                  </a:cubicBezTo>
                  <a:cubicBezTo>
                    <a:pt x="1672" y="5"/>
                    <a:pt x="1675" y="4"/>
                    <a:pt x="1676" y="4"/>
                  </a:cubicBezTo>
                  <a:cubicBezTo>
                    <a:pt x="1677" y="3"/>
                    <a:pt x="1679" y="6"/>
                    <a:pt x="1680" y="6"/>
                  </a:cubicBezTo>
                  <a:cubicBezTo>
                    <a:pt x="1681" y="6"/>
                    <a:pt x="1683" y="4"/>
                    <a:pt x="1684" y="4"/>
                  </a:cubicBezTo>
                  <a:cubicBezTo>
                    <a:pt x="1684" y="4"/>
                    <a:pt x="1688" y="6"/>
                    <a:pt x="1688" y="6"/>
                  </a:cubicBezTo>
                  <a:cubicBezTo>
                    <a:pt x="1688" y="7"/>
                    <a:pt x="1683" y="7"/>
                    <a:pt x="1684" y="8"/>
                  </a:cubicBezTo>
                  <a:cubicBezTo>
                    <a:pt x="1684" y="9"/>
                    <a:pt x="1687" y="10"/>
                    <a:pt x="1687" y="10"/>
                  </a:cubicBezTo>
                  <a:cubicBezTo>
                    <a:pt x="1688" y="11"/>
                    <a:pt x="1690" y="12"/>
                    <a:pt x="1691" y="13"/>
                  </a:cubicBezTo>
                  <a:cubicBezTo>
                    <a:pt x="1695" y="15"/>
                    <a:pt x="1695" y="15"/>
                    <a:pt x="1695" y="15"/>
                  </a:cubicBezTo>
                  <a:cubicBezTo>
                    <a:pt x="1695" y="14"/>
                    <a:pt x="1699" y="13"/>
                    <a:pt x="1699" y="13"/>
                  </a:cubicBezTo>
                  <a:cubicBezTo>
                    <a:pt x="1699" y="12"/>
                    <a:pt x="1696" y="11"/>
                    <a:pt x="1695" y="10"/>
                  </a:cubicBezTo>
                  <a:cubicBezTo>
                    <a:pt x="1695" y="10"/>
                    <a:pt x="1691" y="8"/>
                    <a:pt x="1691" y="8"/>
                  </a:cubicBezTo>
                  <a:cubicBezTo>
                    <a:pt x="1692" y="8"/>
                    <a:pt x="1695" y="6"/>
                    <a:pt x="1695" y="6"/>
                  </a:cubicBezTo>
                  <a:cubicBezTo>
                    <a:pt x="1700" y="4"/>
                    <a:pt x="1700" y="4"/>
                    <a:pt x="1700" y="4"/>
                  </a:cubicBezTo>
                  <a:cubicBezTo>
                    <a:pt x="1700" y="5"/>
                    <a:pt x="1703" y="5"/>
                    <a:pt x="1703" y="6"/>
                  </a:cubicBezTo>
                  <a:cubicBezTo>
                    <a:pt x="1703" y="7"/>
                    <a:pt x="1700" y="8"/>
                    <a:pt x="1699" y="8"/>
                  </a:cubicBezTo>
                  <a:cubicBezTo>
                    <a:pt x="1701" y="8"/>
                    <a:pt x="1702" y="11"/>
                    <a:pt x="1703" y="11"/>
                  </a:cubicBezTo>
                  <a:cubicBezTo>
                    <a:pt x="1703" y="11"/>
                    <a:pt x="1707" y="9"/>
                    <a:pt x="1707" y="8"/>
                  </a:cubicBezTo>
                  <a:cubicBezTo>
                    <a:pt x="1707" y="8"/>
                    <a:pt x="1703" y="6"/>
                    <a:pt x="1703" y="6"/>
                  </a:cubicBezTo>
                  <a:cubicBezTo>
                    <a:pt x="1705" y="6"/>
                    <a:pt x="1706" y="4"/>
                    <a:pt x="1707" y="4"/>
                  </a:cubicBezTo>
                  <a:cubicBezTo>
                    <a:pt x="1708" y="4"/>
                    <a:pt x="1711" y="6"/>
                    <a:pt x="1711" y="6"/>
                  </a:cubicBezTo>
                  <a:cubicBezTo>
                    <a:pt x="1712" y="7"/>
                    <a:pt x="1714" y="9"/>
                    <a:pt x="1715" y="9"/>
                  </a:cubicBezTo>
                  <a:cubicBezTo>
                    <a:pt x="1716" y="9"/>
                    <a:pt x="1718" y="7"/>
                    <a:pt x="1719" y="7"/>
                  </a:cubicBezTo>
                  <a:cubicBezTo>
                    <a:pt x="1720" y="6"/>
                    <a:pt x="1722" y="4"/>
                    <a:pt x="1723" y="4"/>
                  </a:cubicBezTo>
                  <a:cubicBezTo>
                    <a:pt x="1724" y="4"/>
                    <a:pt x="1726" y="7"/>
                    <a:pt x="1727" y="7"/>
                  </a:cubicBezTo>
                  <a:cubicBezTo>
                    <a:pt x="1728" y="7"/>
                    <a:pt x="1730" y="5"/>
                    <a:pt x="1731" y="5"/>
                  </a:cubicBezTo>
                  <a:cubicBezTo>
                    <a:pt x="1732" y="5"/>
                    <a:pt x="1733" y="7"/>
                    <a:pt x="1735" y="7"/>
                  </a:cubicBezTo>
                  <a:cubicBezTo>
                    <a:pt x="1736" y="7"/>
                    <a:pt x="1737" y="5"/>
                    <a:pt x="1739" y="5"/>
                  </a:cubicBezTo>
                  <a:cubicBezTo>
                    <a:pt x="1740" y="5"/>
                    <a:pt x="1741" y="7"/>
                    <a:pt x="1743" y="7"/>
                  </a:cubicBezTo>
                  <a:cubicBezTo>
                    <a:pt x="1743" y="7"/>
                    <a:pt x="1746" y="5"/>
                    <a:pt x="1747" y="5"/>
                  </a:cubicBezTo>
                  <a:cubicBezTo>
                    <a:pt x="1747" y="5"/>
                    <a:pt x="1750" y="3"/>
                    <a:pt x="1751" y="3"/>
                  </a:cubicBezTo>
                  <a:cubicBezTo>
                    <a:pt x="1751" y="3"/>
                    <a:pt x="1755" y="5"/>
                    <a:pt x="1754" y="5"/>
                  </a:cubicBezTo>
                  <a:cubicBezTo>
                    <a:pt x="1754" y="5"/>
                    <a:pt x="1751" y="7"/>
                    <a:pt x="1750" y="7"/>
                  </a:cubicBezTo>
                  <a:cubicBezTo>
                    <a:pt x="1752" y="7"/>
                    <a:pt x="1753" y="9"/>
                    <a:pt x="1754" y="9"/>
                  </a:cubicBezTo>
                  <a:cubicBezTo>
                    <a:pt x="1755" y="9"/>
                    <a:pt x="1757" y="8"/>
                    <a:pt x="1758" y="7"/>
                  </a:cubicBezTo>
                  <a:cubicBezTo>
                    <a:pt x="1760" y="7"/>
                    <a:pt x="1761" y="6"/>
                    <a:pt x="1762" y="5"/>
                  </a:cubicBezTo>
                  <a:cubicBezTo>
                    <a:pt x="1763" y="5"/>
                    <a:pt x="1766" y="3"/>
                    <a:pt x="1766" y="3"/>
                  </a:cubicBezTo>
                  <a:cubicBezTo>
                    <a:pt x="1767" y="3"/>
                    <a:pt x="1770" y="5"/>
                    <a:pt x="1770" y="5"/>
                  </a:cubicBezTo>
                  <a:cubicBezTo>
                    <a:pt x="1771" y="6"/>
                    <a:pt x="1773" y="7"/>
                    <a:pt x="1774" y="8"/>
                  </a:cubicBezTo>
                  <a:cubicBezTo>
                    <a:pt x="1774" y="8"/>
                    <a:pt x="1777" y="10"/>
                    <a:pt x="1778" y="10"/>
                  </a:cubicBezTo>
                  <a:cubicBezTo>
                    <a:pt x="1778" y="10"/>
                    <a:pt x="1781" y="8"/>
                    <a:pt x="1782" y="8"/>
                  </a:cubicBezTo>
                  <a:cubicBezTo>
                    <a:pt x="1786" y="6"/>
                    <a:pt x="1786" y="6"/>
                    <a:pt x="1786" y="6"/>
                  </a:cubicBezTo>
                  <a:cubicBezTo>
                    <a:pt x="1786" y="5"/>
                    <a:pt x="1789" y="3"/>
                    <a:pt x="1790" y="4"/>
                  </a:cubicBezTo>
                  <a:cubicBezTo>
                    <a:pt x="1791" y="4"/>
                    <a:pt x="1793" y="5"/>
                    <a:pt x="1794" y="6"/>
                  </a:cubicBezTo>
                  <a:cubicBezTo>
                    <a:pt x="1795" y="6"/>
                    <a:pt x="1796" y="7"/>
                    <a:pt x="1797" y="8"/>
                  </a:cubicBezTo>
                  <a:cubicBezTo>
                    <a:pt x="1798" y="8"/>
                    <a:pt x="1800" y="10"/>
                    <a:pt x="1801" y="10"/>
                  </a:cubicBezTo>
                  <a:cubicBezTo>
                    <a:pt x="1802" y="10"/>
                    <a:pt x="1804" y="8"/>
                    <a:pt x="1805" y="8"/>
                  </a:cubicBezTo>
                  <a:cubicBezTo>
                    <a:pt x="1806" y="8"/>
                    <a:pt x="1808" y="11"/>
                    <a:pt x="1809" y="10"/>
                  </a:cubicBezTo>
                  <a:cubicBezTo>
                    <a:pt x="1811" y="10"/>
                    <a:pt x="1812" y="9"/>
                    <a:pt x="1813" y="8"/>
                  </a:cubicBezTo>
                  <a:cubicBezTo>
                    <a:pt x="1812" y="8"/>
                    <a:pt x="1810" y="6"/>
                    <a:pt x="1809" y="6"/>
                  </a:cubicBezTo>
                  <a:cubicBezTo>
                    <a:pt x="1811" y="6"/>
                    <a:pt x="1812" y="4"/>
                    <a:pt x="1813" y="4"/>
                  </a:cubicBezTo>
                  <a:cubicBezTo>
                    <a:pt x="1814" y="4"/>
                    <a:pt x="1817" y="6"/>
                    <a:pt x="1817" y="6"/>
                  </a:cubicBezTo>
                  <a:cubicBezTo>
                    <a:pt x="1817" y="6"/>
                    <a:pt x="1814" y="8"/>
                    <a:pt x="1813" y="8"/>
                  </a:cubicBezTo>
                  <a:cubicBezTo>
                    <a:pt x="1814" y="8"/>
                    <a:pt x="1816" y="11"/>
                    <a:pt x="1817" y="11"/>
                  </a:cubicBezTo>
                  <a:cubicBezTo>
                    <a:pt x="1818" y="11"/>
                    <a:pt x="1820" y="9"/>
                    <a:pt x="1821" y="8"/>
                  </a:cubicBezTo>
                  <a:cubicBezTo>
                    <a:pt x="1822" y="8"/>
                    <a:pt x="1825" y="7"/>
                    <a:pt x="1825" y="6"/>
                  </a:cubicBezTo>
                  <a:cubicBezTo>
                    <a:pt x="1825" y="6"/>
                    <a:pt x="1822" y="4"/>
                    <a:pt x="1821" y="4"/>
                  </a:cubicBezTo>
                  <a:cubicBezTo>
                    <a:pt x="1823" y="4"/>
                    <a:pt x="1824" y="2"/>
                    <a:pt x="1825" y="2"/>
                  </a:cubicBezTo>
                  <a:cubicBezTo>
                    <a:pt x="1826" y="2"/>
                    <a:pt x="1829" y="4"/>
                    <a:pt x="1829" y="4"/>
                  </a:cubicBezTo>
                  <a:cubicBezTo>
                    <a:pt x="1830" y="5"/>
                    <a:pt x="1832" y="6"/>
                    <a:pt x="1833" y="6"/>
                  </a:cubicBezTo>
                  <a:cubicBezTo>
                    <a:pt x="1834" y="7"/>
                    <a:pt x="1836" y="4"/>
                    <a:pt x="1837" y="4"/>
                  </a:cubicBezTo>
                  <a:cubicBezTo>
                    <a:pt x="1838" y="4"/>
                    <a:pt x="1840" y="6"/>
                    <a:pt x="1841" y="7"/>
                  </a:cubicBezTo>
                  <a:cubicBezTo>
                    <a:pt x="1841" y="7"/>
                    <a:pt x="1844" y="9"/>
                    <a:pt x="1845" y="9"/>
                  </a:cubicBezTo>
                  <a:cubicBezTo>
                    <a:pt x="1846" y="9"/>
                    <a:pt x="1848" y="7"/>
                    <a:pt x="1849" y="7"/>
                  </a:cubicBezTo>
                  <a:cubicBezTo>
                    <a:pt x="1853" y="5"/>
                    <a:pt x="1853" y="5"/>
                    <a:pt x="1853" y="5"/>
                  </a:cubicBezTo>
                  <a:cubicBezTo>
                    <a:pt x="1853" y="4"/>
                    <a:pt x="1856" y="3"/>
                    <a:pt x="1857" y="3"/>
                  </a:cubicBezTo>
                  <a:cubicBezTo>
                    <a:pt x="1857" y="3"/>
                    <a:pt x="1861" y="5"/>
                    <a:pt x="1861" y="5"/>
                  </a:cubicBezTo>
                  <a:cubicBezTo>
                    <a:pt x="1861" y="5"/>
                    <a:pt x="1857" y="7"/>
                    <a:pt x="1856" y="7"/>
                  </a:cubicBezTo>
                  <a:cubicBezTo>
                    <a:pt x="1858" y="7"/>
                    <a:pt x="1859" y="9"/>
                    <a:pt x="1860" y="9"/>
                  </a:cubicBezTo>
                  <a:cubicBezTo>
                    <a:pt x="1861" y="9"/>
                    <a:pt x="1864" y="7"/>
                    <a:pt x="1864" y="7"/>
                  </a:cubicBezTo>
                  <a:cubicBezTo>
                    <a:pt x="1865" y="7"/>
                    <a:pt x="1867" y="5"/>
                    <a:pt x="1868" y="5"/>
                  </a:cubicBezTo>
                  <a:cubicBezTo>
                    <a:pt x="1869" y="5"/>
                    <a:pt x="1871" y="3"/>
                    <a:pt x="1873" y="3"/>
                  </a:cubicBezTo>
                  <a:cubicBezTo>
                    <a:pt x="1874" y="3"/>
                    <a:pt x="1875" y="5"/>
                    <a:pt x="1876" y="5"/>
                  </a:cubicBezTo>
                  <a:cubicBezTo>
                    <a:pt x="1878" y="5"/>
                    <a:pt x="1879" y="3"/>
                    <a:pt x="1880" y="3"/>
                  </a:cubicBezTo>
                  <a:cubicBezTo>
                    <a:pt x="1881" y="3"/>
                    <a:pt x="1884" y="5"/>
                    <a:pt x="1884" y="5"/>
                  </a:cubicBezTo>
                  <a:cubicBezTo>
                    <a:pt x="1885" y="6"/>
                    <a:pt x="1886" y="7"/>
                    <a:pt x="1888" y="8"/>
                  </a:cubicBezTo>
                  <a:cubicBezTo>
                    <a:pt x="1889" y="8"/>
                    <a:pt x="1891" y="10"/>
                    <a:pt x="1892" y="10"/>
                  </a:cubicBezTo>
                  <a:cubicBezTo>
                    <a:pt x="1893" y="10"/>
                    <a:pt x="1894" y="8"/>
                    <a:pt x="1896" y="8"/>
                  </a:cubicBezTo>
                  <a:cubicBezTo>
                    <a:pt x="1897" y="8"/>
                    <a:pt x="1898" y="10"/>
                    <a:pt x="1899" y="10"/>
                  </a:cubicBezTo>
                  <a:cubicBezTo>
                    <a:pt x="1901" y="10"/>
                    <a:pt x="1902" y="8"/>
                    <a:pt x="1904" y="8"/>
                  </a:cubicBezTo>
                  <a:cubicBezTo>
                    <a:pt x="1905" y="8"/>
                    <a:pt x="1906" y="10"/>
                    <a:pt x="1907" y="10"/>
                  </a:cubicBezTo>
                  <a:cubicBezTo>
                    <a:pt x="1908" y="10"/>
                    <a:pt x="1911" y="8"/>
                    <a:pt x="1911" y="8"/>
                  </a:cubicBezTo>
                  <a:cubicBezTo>
                    <a:pt x="1911" y="7"/>
                    <a:pt x="1907" y="6"/>
                    <a:pt x="1908" y="6"/>
                  </a:cubicBezTo>
                  <a:cubicBezTo>
                    <a:pt x="1908" y="5"/>
                    <a:pt x="1911" y="4"/>
                    <a:pt x="1912" y="4"/>
                  </a:cubicBezTo>
                  <a:cubicBezTo>
                    <a:pt x="1912" y="4"/>
                    <a:pt x="1915" y="6"/>
                    <a:pt x="1915" y="6"/>
                  </a:cubicBezTo>
                  <a:cubicBezTo>
                    <a:pt x="1917" y="6"/>
                    <a:pt x="1918" y="4"/>
                    <a:pt x="1920" y="4"/>
                  </a:cubicBezTo>
                  <a:cubicBezTo>
                    <a:pt x="1920" y="4"/>
                    <a:pt x="1923" y="6"/>
                    <a:pt x="1923" y="6"/>
                  </a:cubicBezTo>
                  <a:cubicBezTo>
                    <a:pt x="1923" y="6"/>
                    <a:pt x="1920" y="8"/>
                    <a:pt x="1919" y="8"/>
                  </a:cubicBezTo>
                  <a:cubicBezTo>
                    <a:pt x="1920" y="8"/>
                    <a:pt x="1922" y="10"/>
                    <a:pt x="1923" y="10"/>
                  </a:cubicBezTo>
                  <a:cubicBezTo>
                    <a:pt x="1924" y="10"/>
                    <a:pt x="1926" y="9"/>
                    <a:pt x="1927" y="8"/>
                  </a:cubicBezTo>
                  <a:cubicBezTo>
                    <a:pt x="1929" y="8"/>
                    <a:pt x="1930" y="7"/>
                    <a:pt x="1931" y="6"/>
                  </a:cubicBezTo>
                  <a:cubicBezTo>
                    <a:pt x="1932" y="6"/>
                    <a:pt x="1934" y="4"/>
                    <a:pt x="1935" y="4"/>
                  </a:cubicBezTo>
                  <a:cubicBezTo>
                    <a:pt x="1936" y="4"/>
                    <a:pt x="1938" y="6"/>
                    <a:pt x="1939" y="6"/>
                  </a:cubicBezTo>
                  <a:cubicBezTo>
                    <a:pt x="1940" y="6"/>
                    <a:pt x="1942" y="4"/>
                    <a:pt x="1943" y="4"/>
                  </a:cubicBezTo>
                  <a:cubicBezTo>
                    <a:pt x="1944" y="4"/>
                    <a:pt x="1946" y="6"/>
                    <a:pt x="1947" y="6"/>
                  </a:cubicBezTo>
                  <a:cubicBezTo>
                    <a:pt x="1948" y="7"/>
                    <a:pt x="1950" y="4"/>
                    <a:pt x="1951" y="4"/>
                  </a:cubicBezTo>
                  <a:cubicBezTo>
                    <a:pt x="1952" y="4"/>
                    <a:pt x="1953" y="7"/>
                    <a:pt x="1955" y="7"/>
                  </a:cubicBezTo>
                  <a:cubicBezTo>
                    <a:pt x="1955" y="7"/>
                    <a:pt x="1958" y="4"/>
                    <a:pt x="1959" y="5"/>
                  </a:cubicBezTo>
                  <a:cubicBezTo>
                    <a:pt x="1959" y="5"/>
                    <a:pt x="1963" y="7"/>
                    <a:pt x="1963" y="7"/>
                  </a:cubicBezTo>
                  <a:cubicBezTo>
                    <a:pt x="1963" y="7"/>
                    <a:pt x="1958" y="8"/>
                    <a:pt x="1958" y="9"/>
                  </a:cubicBezTo>
                  <a:cubicBezTo>
                    <a:pt x="1959" y="9"/>
                    <a:pt x="1962" y="11"/>
                    <a:pt x="1962" y="11"/>
                  </a:cubicBezTo>
                  <a:cubicBezTo>
                    <a:pt x="1963" y="11"/>
                    <a:pt x="1966" y="9"/>
                    <a:pt x="1966" y="9"/>
                  </a:cubicBezTo>
                  <a:cubicBezTo>
                    <a:pt x="1970" y="7"/>
                    <a:pt x="1970" y="7"/>
                    <a:pt x="1970" y="7"/>
                  </a:cubicBezTo>
                  <a:cubicBezTo>
                    <a:pt x="1971" y="6"/>
                    <a:pt x="1973" y="5"/>
                    <a:pt x="1974" y="5"/>
                  </a:cubicBezTo>
                  <a:cubicBezTo>
                    <a:pt x="1975" y="5"/>
                    <a:pt x="1977" y="7"/>
                    <a:pt x="1978" y="7"/>
                  </a:cubicBezTo>
                  <a:cubicBezTo>
                    <a:pt x="1979" y="7"/>
                    <a:pt x="1981" y="5"/>
                    <a:pt x="1982" y="5"/>
                  </a:cubicBezTo>
                  <a:cubicBezTo>
                    <a:pt x="1983" y="5"/>
                    <a:pt x="1986" y="7"/>
                    <a:pt x="1986" y="7"/>
                  </a:cubicBezTo>
                  <a:cubicBezTo>
                    <a:pt x="1986" y="7"/>
                    <a:pt x="1982" y="9"/>
                    <a:pt x="1982" y="9"/>
                  </a:cubicBezTo>
                  <a:cubicBezTo>
                    <a:pt x="1982" y="9"/>
                    <a:pt x="1985" y="12"/>
                    <a:pt x="1986" y="12"/>
                  </a:cubicBezTo>
                  <a:cubicBezTo>
                    <a:pt x="1986" y="12"/>
                    <a:pt x="1989" y="10"/>
                    <a:pt x="1990" y="9"/>
                  </a:cubicBezTo>
                  <a:cubicBezTo>
                    <a:pt x="1991" y="9"/>
                    <a:pt x="1993" y="8"/>
                    <a:pt x="1994" y="7"/>
                  </a:cubicBezTo>
                  <a:cubicBezTo>
                    <a:pt x="1995" y="7"/>
                    <a:pt x="1997" y="5"/>
                    <a:pt x="1998" y="5"/>
                  </a:cubicBezTo>
                  <a:cubicBezTo>
                    <a:pt x="1999" y="5"/>
                    <a:pt x="2001" y="8"/>
                    <a:pt x="2002" y="8"/>
                  </a:cubicBezTo>
                  <a:cubicBezTo>
                    <a:pt x="2003" y="7"/>
                    <a:pt x="2005" y="5"/>
                    <a:pt x="2006" y="5"/>
                  </a:cubicBezTo>
                  <a:cubicBezTo>
                    <a:pt x="2007" y="5"/>
                    <a:pt x="2009" y="8"/>
                    <a:pt x="2010" y="8"/>
                  </a:cubicBezTo>
                  <a:cubicBezTo>
                    <a:pt x="2010" y="8"/>
                    <a:pt x="2013" y="5"/>
                    <a:pt x="2014" y="6"/>
                  </a:cubicBezTo>
                  <a:cubicBezTo>
                    <a:pt x="2014" y="6"/>
                    <a:pt x="2017" y="8"/>
                    <a:pt x="2017" y="8"/>
                  </a:cubicBezTo>
                  <a:cubicBezTo>
                    <a:pt x="2017" y="8"/>
                    <a:pt x="2013" y="9"/>
                    <a:pt x="2013" y="10"/>
                  </a:cubicBezTo>
                  <a:cubicBezTo>
                    <a:pt x="2013" y="10"/>
                    <a:pt x="2017" y="12"/>
                    <a:pt x="2017" y="12"/>
                  </a:cubicBezTo>
                  <a:cubicBezTo>
                    <a:pt x="2018" y="12"/>
                    <a:pt x="2021" y="10"/>
                    <a:pt x="2021" y="10"/>
                  </a:cubicBezTo>
                  <a:cubicBezTo>
                    <a:pt x="2022" y="10"/>
                    <a:pt x="2025" y="8"/>
                    <a:pt x="2025" y="8"/>
                  </a:cubicBezTo>
                  <a:cubicBezTo>
                    <a:pt x="2026" y="8"/>
                    <a:pt x="2029" y="10"/>
                    <a:pt x="2029" y="10"/>
                  </a:cubicBezTo>
                  <a:cubicBezTo>
                    <a:pt x="2030" y="10"/>
                    <a:pt x="2033" y="8"/>
                    <a:pt x="2033" y="8"/>
                  </a:cubicBezTo>
                  <a:cubicBezTo>
                    <a:pt x="2033" y="8"/>
                    <a:pt x="2030" y="6"/>
                    <a:pt x="2029" y="6"/>
                  </a:cubicBezTo>
                  <a:cubicBezTo>
                    <a:pt x="2031" y="6"/>
                    <a:pt x="2032" y="4"/>
                    <a:pt x="2033" y="4"/>
                  </a:cubicBezTo>
                  <a:cubicBezTo>
                    <a:pt x="2035" y="4"/>
                    <a:pt x="2036" y="6"/>
                    <a:pt x="2037" y="6"/>
                  </a:cubicBezTo>
                  <a:cubicBezTo>
                    <a:pt x="2039" y="6"/>
                    <a:pt x="2040" y="8"/>
                    <a:pt x="2041" y="8"/>
                  </a:cubicBezTo>
                  <a:cubicBezTo>
                    <a:pt x="2041" y="8"/>
                    <a:pt x="2045" y="6"/>
                    <a:pt x="2045" y="6"/>
                  </a:cubicBezTo>
                  <a:cubicBezTo>
                    <a:pt x="2046" y="6"/>
                    <a:pt x="2049" y="8"/>
                    <a:pt x="2049" y="8"/>
                  </a:cubicBezTo>
                  <a:cubicBezTo>
                    <a:pt x="2049" y="9"/>
                    <a:pt x="2045" y="10"/>
                    <a:pt x="2045" y="11"/>
                  </a:cubicBezTo>
                  <a:cubicBezTo>
                    <a:pt x="2045" y="11"/>
                    <a:pt x="2048" y="13"/>
                    <a:pt x="2048" y="13"/>
                  </a:cubicBezTo>
                  <a:cubicBezTo>
                    <a:pt x="2049" y="13"/>
                    <a:pt x="2052" y="11"/>
                    <a:pt x="2053" y="11"/>
                  </a:cubicBezTo>
                  <a:cubicBezTo>
                    <a:pt x="2057" y="9"/>
                    <a:pt x="2057" y="9"/>
                    <a:pt x="2057" y="9"/>
                  </a:cubicBezTo>
                  <a:cubicBezTo>
                    <a:pt x="2061" y="6"/>
                    <a:pt x="2061" y="6"/>
                    <a:pt x="2061" y="6"/>
                  </a:cubicBezTo>
                  <a:cubicBezTo>
                    <a:pt x="2062" y="6"/>
                    <a:pt x="2064" y="4"/>
                    <a:pt x="2065" y="4"/>
                  </a:cubicBezTo>
                  <a:cubicBezTo>
                    <a:pt x="2065" y="4"/>
                    <a:pt x="2068" y="6"/>
                    <a:pt x="2069" y="7"/>
                  </a:cubicBezTo>
                  <a:cubicBezTo>
                    <a:pt x="2070" y="7"/>
                    <a:pt x="2071" y="9"/>
                    <a:pt x="2072" y="9"/>
                  </a:cubicBezTo>
                  <a:cubicBezTo>
                    <a:pt x="2073" y="9"/>
                    <a:pt x="2076" y="7"/>
                    <a:pt x="2076" y="7"/>
                  </a:cubicBezTo>
                  <a:cubicBezTo>
                    <a:pt x="2078" y="7"/>
                    <a:pt x="2079" y="9"/>
                    <a:pt x="2080" y="9"/>
                  </a:cubicBezTo>
                  <a:cubicBezTo>
                    <a:pt x="2081" y="9"/>
                    <a:pt x="2083" y="7"/>
                    <a:pt x="2084" y="7"/>
                  </a:cubicBezTo>
                  <a:cubicBezTo>
                    <a:pt x="2086" y="7"/>
                    <a:pt x="2087" y="9"/>
                    <a:pt x="2088" y="9"/>
                  </a:cubicBezTo>
                  <a:cubicBezTo>
                    <a:pt x="2089" y="9"/>
                    <a:pt x="2091" y="7"/>
                    <a:pt x="2092" y="7"/>
                  </a:cubicBezTo>
                  <a:cubicBezTo>
                    <a:pt x="2093" y="7"/>
                    <a:pt x="2095" y="9"/>
                    <a:pt x="2096" y="9"/>
                  </a:cubicBezTo>
                  <a:cubicBezTo>
                    <a:pt x="2097" y="9"/>
                    <a:pt x="2099" y="8"/>
                    <a:pt x="2100" y="7"/>
                  </a:cubicBezTo>
                  <a:cubicBezTo>
                    <a:pt x="2101" y="7"/>
                    <a:pt x="2103" y="5"/>
                    <a:pt x="2104" y="5"/>
                  </a:cubicBezTo>
                  <a:cubicBezTo>
                    <a:pt x="2105" y="5"/>
                    <a:pt x="2107" y="7"/>
                    <a:pt x="2108" y="7"/>
                  </a:cubicBezTo>
                  <a:cubicBezTo>
                    <a:pt x="2109" y="7"/>
                    <a:pt x="2111" y="5"/>
                    <a:pt x="2112" y="5"/>
                  </a:cubicBezTo>
                  <a:cubicBezTo>
                    <a:pt x="2113" y="5"/>
                    <a:pt x="2115" y="7"/>
                    <a:pt x="2116" y="8"/>
                  </a:cubicBezTo>
                  <a:cubicBezTo>
                    <a:pt x="2117" y="8"/>
                    <a:pt x="2118" y="5"/>
                    <a:pt x="2120" y="5"/>
                  </a:cubicBezTo>
                  <a:cubicBezTo>
                    <a:pt x="2121" y="5"/>
                    <a:pt x="2122" y="8"/>
                    <a:pt x="2124" y="8"/>
                  </a:cubicBezTo>
                  <a:cubicBezTo>
                    <a:pt x="2125" y="8"/>
                    <a:pt x="2127" y="5"/>
                    <a:pt x="2128" y="6"/>
                  </a:cubicBezTo>
                  <a:cubicBezTo>
                    <a:pt x="2128" y="6"/>
                    <a:pt x="2131" y="8"/>
                    <a:pt x="2131" y="8"/>
                  </a:cubicBezTo>
                  <a:cubicBezTo>
                    <a:pt x="2131" y="8"/>
                    <a:pt x="2128" y="10"/>
                    <a:pt x="2127" y="10"/>
                  </a:cubicBezTo>
                  <a:cubicBezTo>
                    <a:pt x="2126" y="10"/>
                    <a:pt x="2124" y="8"/>
                    <a:pt x="2124" y="8"/>
                  </a:cubicBezTo>
                  <a:cubicBezTo>
                    <a:pt x="2122" y="8"/>
                    <a:pt x="2121" y="10"/>
                    <a:pt x="2119" y="10"/>
                  </a:cubicBezTo>
                  <a:cubicBezTo>
                    <a:pt x="2118" y="10"/>
                    <a:pt x="2117" y="7"/>
                    <a:pt x="2116" y="8"/>
                  </a:cubicBezTo>
                  <a:cubicBezTo>
                    <a:pt x="2114" y="8"/>
                    <a:pt x="2113" y="9"/>
                    <a:pt x="2112" y="10"/>
                  </a:cubicBezTo>
                  <a:cubicBezTo>
                    <a:pt x="2113" y="10"/>
                    <a:pt x="2114" y="12"/>
                    <a:pt x="2115" y="12"/>
                  </a:cubicBezTo>
                  <a:cubicBezTo>
                    <a:pt x="2116" y="12"/>
                    <a:pt x="2118" y="10"/>
                    <a:pt x="2119" y="10"/>
                  </a:cubicBezTo>
                  <a:cubicBezTo>
                    <a:pt x="2121" y="10"/>
                    <a:pt x="2122" y="12"/>
                    <a:pt x="2123" y="12"/>
                  </a:cubicBezTo>
                  <a:cubicBezTo>
                    <a:pt x="2124" y="12"/>
                    <a:pt x="2126" y="10"/>
                    <a:pt x="2127" y="10"/>
                  </a:cubicBezTo>
                  <a:cubicBezTo>
                    <a:pt x="2128" y="10"/>
                    <a:pt x="2130" y="12"/>
                    <a:pt x="2131" y="12"/>
                  </a:cubicBezTo>
                  <a:cubicBezTo>
                    <a:pt x="2132" y="12"/>
                    <a:pt x="2134" y="11"/>
                    <a:pt x="2135" y="10"/>
                  </a:cubicBezTo>
                  <a:cubicBezTo>
                    <a:pt x="2137" y="9"/>
                    <a:pt x="2138" y="9"/>
                    <a:pt x="2139" y="8"/>
                  </a:cubicBezTo>
                  <a:cubicBezTo>
                    <a:pt x="2140" y="8"/>
                    <a:pt x="2142" y="6"/>
                    <a:pt x="2143" y="6"/>
                  </a:cubicBezTo>
                  <a:cubicBezTo>
                    <a:pt x="2144" y="6"/>
                    <a:pt x="2146" y="8"/>
                    <a:pt x="2147" y="8"/>
                  </a:cubicBezTo>
                  <a:cubicBezTo>
                    <a:pt x="2148" y="8"/>
                    <a:pt x="2150" y="6"/>
                    <a:pt x="2151" y="6"/>
                  </a:cubicBezTo>
                  <a:cubicBezTo>
                    <a:pt x="2153" y="6"/>
                    <a:pt x="2154" y="8"/>
                    <a:pt x="2155" y="8"/>
                  </a:cubicBezTo>
                  <a:cubicBezTo>
                    <a:pt x="2156" y="8"/>
                    <a:pt x="2157" y="10"/>
                    <a:pt x="2159" y="10"/>
                  </a:cubicBezTo>
                  <a:cubicBezTo>
                    <a:pt x="2159" y="11"/>
                    <a:pt x="2162" y="9"/>
                    <a:pt x="2163" y="8"/>
                  </a:cubicBezTo>
                  <a:cubicBezTo>
                    <a:pt x="2163" y="8"/>
                    <a:pt x="2166" y="6"/>
                    <a:pt x="2167" y="6"/>
                  </a:cubicBezTo>
                  <a:cubicBezTo>
                    <a:pt x="2167" y="6"/>
                    <a:pt x="2171" y="8"/>
                    <a:pt x="2171" y="9"/>
                  </a:cubicBezTo>
                  <a:cubicBezTo>
                    <a:pt x="2171" y="9"/>
                    <a:pt x="2166" y="10"/>
                    <a:pt x="2167" y="11"/>
                  </a:cubicBezTo>
                  <a:cubicBezTo>
                    <a:pt x="2167" y="11"/>
                    <a:pt x="2170" y="13"/>
                    <a:pt x="2170" y="13"/>
                  </a:cubicBezTo>
                  <a:cubicBezTo>
                    <a:pt x="2171" y="13"/>
                    <a:pt x="2173" y="11"/>
                    <a:pt x="2174" y="11"/>
                  </a:cubicBezTo>
                  <a:cubicBezTo>
                    <a:pt x="2176" y="11"/>
                    <a:pt x="2177" y="13"/>
                    <a:pt x="2178" y="13"/>
                  </a:cubicBezTo>
                  <a:cubicBezTo>
                    <a:pt x="2186" y="18"/>
                    <a:pt x="2186" y="18"/>
                    <a:pt x="2186" y="18"/>
                  </a:cubicBezTo>
                  <a:cubicBezTo>
                    <a:pt x="2187" y="17"/>
                    <a:pt x="2189" y="16"/>
                    <a:pt x="2190" y="15"/>
                  </a:cubicBezTo>
                  <a:cubicBezTo>
                    <a:pt x="2190" y="15"/>
                    <a:pt x="2194" y="14"/>
                    <a:pt x="2194" y="13"/>
                  </a:cubicBezTo>
                  <a:cubicBezTo>
                    <a:pt x="2194" y="13"/>
                    <a:pt x="2190" y="11"/>
                    <a:pt x="2190" y="11"/>
                  </a:cubicBezTo>
                  <a:cubicBezTo>
                    <a:pt x="2189" y="11"/>
                    <a:pt x="2186" y="13"/>
                    <a:pt x="2186" y="13"/>
                  </a:cubicBezTo>
                  <a:cubicBezTo>
                    <a:pt x="2185" y="13"/>
                    <a:pt x="2183" y="12"/>
                    <a:pt x="2182" y="11"/>
                  </a:cubicBezTo>
                  <a:cubicBezTo>
                    <a:pt x="2181" y="10"/>
                    <a:pt x="2179" y="10"/>
                    <a:pt x="2178" y="9"/>
                  </a:cubicBezTo>
                  <a:cubicBezTo>
                    <a:pt x="2178" y="9"/>
                    <a:pt x="2179" y="8"/>
                    <a:pt x="2180" y="8"/>
                  </a:cubicBezTo>
                  <a:cubicBezTo>
                    <a:pt x="2181" y="7"/>
                    <a:pt x="2182" y="7"/>
                    <a:pt x="2183" y="7"/>
                  </a:cubicBezTo>
                  <a:cubicBezTo>
                    <a:pt x="2184" y="7"/>
                    <a:pt x="2185" y="9"/>
                    <a:pt x="2186" y="9"/>
                  </a:cubicBezTo>
                  <a:cubicBezTo>
                    <a:pt x="2188" y="9"/>
                    <a:pt x="2189" y="7"/>
                    <a:pt x="2190" y="7"/>
                  </a:cubicBezTo>
                  <a:cubicBezTo>
                    <a:pt x="2192" y="7"/>
                    <a:pt x="2193" y="9"/>
                    <a:pt x="2194" y="9"/>
                  </a:cubicBezTo>
                  <a:cubicBezTo>
                    <a:pt x="2195" y="9"/>
                    <a:pt x="2197" y="7"/>
                    <a:pt x="2198" y="7"/>
                  </a:cubicBezTo>
                  <a:cubicBezTo>
                    <a:pt x="2200" y="7"/>
                    <a:pt x="2201" y="9"/>
                    <a:pt x="2202" y="9"/>
                  </a:cubicBezTo>
                  <a:cubicBezTo>
                    <a:pt x="2203" y="9"/>
                    <a:pt x="2205" y="7"/>
                    <a:pt x="2206" y="7"/>
                  </a:cubicBezTo>
                  <a:cubicBezTo>
                    <a:pt x="2207" y="7"/>
                    <a:pt x="2209" y="9"/>
                    <a:pt x="2210" y="9"/>
                  </a:cubicBezTo>
                  <a:cubicBezTo>
                    <a:pt x="2210" y="10"/>
                    <a:pt x="2213" y="12"/>
                    <a:pt x="2214" y="12"/>
                  </a:cubicBezTo>
                  <a:cubicBezTo>
                    <a:pt x="2215" y="12"/>
                    <a:pt x="2216" y="9"/>
                    <a:pt x="2218" y="9"/>
                  </a:cubicBezTo>
                  <a:cubicBezTo>
                    <a:pt x="2219" y="9"/>
                    <a:pt x="2221" y="12"/>
                    <a:pt x="2221" y="12"/>
                  </a:cubicBezTo>
                  <a:cubicBezTo>
                    <a:pt x="2223" y="11"/>
                    <a:pt x="2225" y="10"/>
                    <a:pt x="2226" y="10"/>
                  </a:cubicBezTo>
                  <a:cubicBezTo>
                    <a:pt x="2226" y="9"/>
                    <a:pt x="2229" y="8"/>
                    <a:pt x="2230" y="7"/>
                  </a:cubicBezTo>
                  <a:cubicBezTo>
                    <a:pt x="2231" y="7"/>
                    <a:pt x="2232" y="10"/>
                    <a:pt x="2233" y="10"/>
                  </a:cubicBezTo>
                  <a:cubicBezTo>
                    <a:pt x="2234" y="10"/>
                    <a:pt x="2237" y="7"/>
                    <a:pt x="2237" y="8"/>
                  </a:cubicBezTo>
                  <a:cubicBezTo>
                    <a:pt x="2239" y="8"/>
                    <a:pt x="2240" y="9"/>
                    <a:pt x="2241" y="10"/>
                  </a:cubicBezTo>
                  <a:cubicBezTo>
                    <a:pt x="2242" y="10"/>
                    <a:pt x="2244" y="12"/>
                    <a:pt x="2245" y="12"/>
                  </a:cubicBezTo>
                  <a:cubicBezTo>
                    <a:pt x="2246" y="12"/>
                    <a:pt x="2248" y="10"/>
                    <a:pt x="2249" y="10"/>
                  </a:cubicBezTo>
                  <a:cubicBezTo>
                    <a:pt x="2253" y="8"/>
                    <a:pt x="2253" y="8"/>
                    <a:pt x="2253" y="8"/>
                  </a:cubicBezTo>
                  <a:cubicBezTo>
                    <a:pt x="2254" y="8"/>
                    <a:pt x="2257" y="6"/>
                    <a:pt x="2257" y="6"/>
                  </a:cubicBezTo>
                  <a:cubicBezTo>
                    <a:pt x="2258" y="6"/>
                    <a:pt x="2261" y="8"/>
                    <a:pt x="2261" y="8"/>
                  </a:cubicBezTo>
                  <a:cubicBezTo>
                    <a:pt x="2261" y="9"/>
                    <a:pt x="2257" y="10"/>
                    <a:pt x="2257" y="10"/>
                  </a:cubicBezTo>
                  <a:cubicBezTo>
                    <a:pt x="2257" y="11"/>
                    <a:pt x="2260" y="12"/>
                    <a:pt x="2261" y="12"/>
                  </a:cubicBezTo>
                  <a:cubicBezTo>
                    <a:pt x="2262" y="13"/>
                    <a:pt x="2263" y="14"/>
                    <a:pt x="2264" y="15"/>
                  </a:cubicBezTo>
                  <a:cubicBezTo>
                    <a:pt x="2266" y="15"/>
                    <a:pt x="2267" y="16"/>
                    <a:pt x="2268" y="17"/>
                  </a:cubicBezTo>
                  <a:cubicBezTo>
                    <a:pt x="2271" y="16"/>
                    <a:pt x="2274" y="14"/>
                    <a:pt x="2276" y="13"/>
                  </a:cubicBezTo>
                  <a:cubicBezTo>
                    <a:pt x="2277" y="12"/>
                    <a:pt x="2279" y="11"/>
                    <a:pt x="2280" y="11"/>
                  </a:cubicBezTo>
                  <a:cubicBezTo>
                    <a:pt x="2281" y="10"/>
                    <a:pt x="2283" y="13"/>
                    <a:pt x="2284" y="13"/>
                  </a:cubicBezTo>
                  <a:cubicBezTo>
                    <a:pt x="2285" y="13"/>
                    <a:pt x="2288" y="11"/>
                    <a:pt x="2288" y="11"/>
                  </a:cubicBezTo>
                  <a:cubicBezTo>
                    <a:pt x="2289" y="11"/>
                    <a:pt x="2292" y="13"/>
                    <a:pt x="2292" y="13"/>
                  </a:cubicBezTo>
                  <a:cubicBezTo>
                    <a:pt x="2292" y="14"/>
                    <a:pt x="2288" y="15"/>
                    <a:pt x="2288" y="15"/>
                  </a:cubicBezTo>
                  <a:cubicBezTo>
                    <a:pt x="2288" y="16"/>
                    <a:pt x="2291" y="17"/>
                    <a:pt x="2292" y="17"/>
                  </a:cubicBezTo>
                  <a:cubicBezTo>
                    <a:pt x="2291" y="17"/>
                    <a:pt x="2296" y="16"/>
                    <a:pt x="2296" y="15"/>
                  </a:cubicBezTo>
                  <a:cubicBezTo>
                    <a:pt x="2296" y="15"/>
                    <a:pt x="2292" y="14"/>
                    <a:pt x="2292" y="13"/>
                  </a:cubicBezTo>
                  <a:cubicBezTo>
                    <a:pt x="2293" y="13"/>
                    <a:pt x="2295" y="11"/>
                    <a:pt x="2296" y="11"/>
                  </a:cubicBezTo>
                  <a:cubicBezTo>
                    <a:pt x="2297" y="11"/>
                    <a:pt x="2299" y="13"/>
                    <a:pt x="2300" y="13"/>
                  </a:cubicBezTo>
                  <a:cubicBezTo>
                    <a:pt x="2301" y="13"/>
                    <a:pt x="2303" y="11"/>
                    <a:pt x="2304" y="11"/>
                  </a:cubicBezTo>
                  <a:cubicBezTo>
                    <a:pt x="2305" y="11"/>
                    <a:pt x="2307" y="13"/>
                    <a:pt x="2308" y="13"/>
                  </a:cubicBezTo>
                  <a:cubicBezTo>
                    <a:pt x="2308" y="14"/>
                    <a:pt x="2310" y="15"/>
                    <a:pt x="2311" y="16"/>
                  </a:cubicBezTo>
                  <a:cubicBezTo>
                    <a:pt x="2313" y="16"/>
                    <a:pt x="2314" y="18"/>
                    <a:pt x="2315" y="18"/>
                  </a:cubicBezTo>
                  <a:cubicBezTo>
                    <a:pt x="2316" y="18"/>
                    <a:pt x="2318" y="16"/>
                    <a:pt x="2319" y="16"/>
                  </a:cubicBezTo>
                  <a:cubicBezTo>
                    <a:pt x="2321" y="16"/>
                    <a:pt x="2322" y="18"/>
                    <a:pt x="2323" y="18"/>
                  </a:cubicBezTo>
                  <a:cubicBezTo>
                    <a:pt x="2324" y="18"/>
                    <a:pt x="2326" y="16"/>
                    <a:pt x="2327" y="16"/>
                  </a:cubicBezTo>
                  <a:cubicBezTo>
                    <a:pt x="2328" y="16"/>
                    <a:pt x="2330" y="18"/>
                    <a:pt x="2331" y="18"/>
                  </a:cubicBezTo>
                  <a:cubicBezTo>
                    <a:pt x="2332" y="18"/>
                    <a:pt x="2334" y="16"/>
                    <a:pt x="2335" y="16"/>
                  </a:cubicBezTo>
                  <a:cubicBezTo>
                    <a:pt x="2339" y="14"/>
                    <a:pt x="2339" y="14"/>
                    <a:pt x="2339" y="14"/>
                  </a:cubicBezTo>
                  <a:cubicBezTo>
                    <a:pt x="2347" y="10"/>
                    <a:pt x="2347" y="10"/>
                    <a:pt x="2347" y="10"/>
                  </a:cubicBezTo>
                  <a:cubicBezTo>
                    <a:pt x="2355" y="14"/>
                    <a:pt x="2355" y="14"/>
                    <a:pt x="2355" y="14"/>
                  </a:cubicBezTo>
                  <a:cubicBezTo>
                    <a:pt x="2353" y="14"/>
                    <a:pt x="2352" y="16"/>
                    <a:pt x="2351" y="16"/>
                  </a:cubicBezTo>
                  <a:cubicBezTo>
                    <a:pt x="2350" y="16"/>
                    <a:pt x="2347" y="14"/>
                    <a:pt x="2347" y="14"/>
                  </a:cubicBezTo>
                  <a:cubicBezTo>
                    <a:pt x="2347" y="15"/>
                    <a:pt x="2343" y="15"/>
                    <a:pt x="2343" y="16"/>
                  </a:cubicBezTo>
                  <a:cubicBezTo>
                    <a:pt x="2343" y="17"/>
                    <a:pt x="2347" y="18"/>
                    <a:pt x="2347" y="18"/>
                  </a:cubicBezTo>
                  <a:cubicBezTo>
                    <a:pt x="2347" y="19"/>
                    <a:pt x="2342" y="20"/>
                    <a:pt x="2343" y="21"/>
                  </a:cubicBezTo>
                  <a:cubicBezTo>
                    <a:pt x="2343" y="21"/>
                    <a:pt x="2345" y="22"/>
                    <a:pt x="2346" y="23"/>
                  </a:cubicBezTo>
                  <a:cubicBezTo>
                    <a:pt x="2348" y="24"/>
                    <a:pt x="2349" y="24"/>
                    <a:pt x="2350" y="25"/>
                  </a:cubicBezTo>
                  <a:cubicBezTo>
                    <a:pt x="2351" y="26"/>
                    <a:pt x="2353" y="26"/>
                    <a:pt x="2354" y="27"/>
                  </a:cubicBezTo>
                  <a:cubicBezTo>
                    <a:pt x="2354" y="28"/>
                    <a:pt x="2350" y="29"/>
                    <a:pt x="2350" y="29"/>
                  </a:cubicBezTo>
                  <a:cubicBezTo>
                    <a:pt x="2350" y="30"/>
                    <a:pt x="2353" y="31"/>
                    <a:pt x="2353" y="32"/>
                  </a:cubicBezTo>
                  <a:cubicBezTo>
                    <a:pt x="2354" y="32"/>
                    <a:pt x="2357" y="33"/>
                    <a:pt x="2357" y="34"/>
                  </a:cubicBezTo>
                  <a:cubicBezTo>
                    <a:pt x="2357" y="34"/>
                    <a:pt x="2353" y="35"/>
                    <a:pt x="2353" y="36"/>
                  </a:cubicBezTo>
                  <a:cubicBezTo>
                    <a:pt x="2353" y="37"/>
                    <a:pt x="2357" y="38"/>
                    <a:pt x="2357" y="38"/>
                  </a:cubicBezTo>
                  <a:cubicBezTo>
                    <a:pt x="2357" y="39"/>
                    <a:pt x="2353" y="40"/>
                    <a:pt x="2353" y="40"/>
                  </a:cubicBezTo>
                  <a:cubicBezTo>
                    <a:pt x="2353" y="41"/>
                    <a:pt x="2356" y="42"/>
                    <a:pt x="2356" y="43"/>
                  </a:cubicBezTo>
                  <a:cubicBezTo>
                    <a:pt x="2358" y="43"/>
                    <a:pt x="2359" y="40"/>
                    <a:pt x="2361" y="40"/>
                  </a:cubicBezTo>
                  <a:cubicBezTo>
                    <a:pt x="2362" y="40"/>
                    <a:pt x="2363" y="43"/>
                    <a:pt x="2364" y="43"/>
                  </a:cubicBezTo>
                  <a:cubicBezTo>
                    <a:pt x="2366" y="42"/>
                    <a:pt x="2367" y="41"/>
                    <a:pt x="2368" y="41"/>
                  </a:cubicBezTo>
                  <a:cubicBezTo>
                    <a:pt x="2369" y="40"/>
                    <a:pt x="2372" y="39"/>
                    <a:pt x="2373" y="39"/>
                  </a:cubicBezTo>
                  <a:cubicBezTo>
                    <a:pt x="2373" y="38"/>
                    <a:pt x="2369" y="37"/>
                    <a:pt x="2369" y="36"/>
                  </a:cubicBezTo>
                  <a:cubicBezTo>
                    <a:pt x="2369" y="36"/>
                    <a:pt x="2372" y="35"/>
                    <a:pt x="2373" y="34"/>
                  </a:cubicBezTo>
                  <a:cubicBezTo>
                    <a:pt x="2373" y="34"/>
                    <a:pt x="2369" y="32"/>
                    <a:pt x="2369" y="32"/>
                  </a:cubicBezTo>
                  <a:cubicBezTo>
                    <a:pt x="2369" y="32"/>
                    <a:pt x="2373" y="30"/>
                    <a:pt x="2373" y="30"/>
                  </a:cubicBezTo>
                  <a:cubicBezTo>
                    <a:pt x="2374" y="30"/>
                    <a:pt x="2377" y="32"/>
                    <a:pt x="2377" y="32"/>
                  </a:cubicBezTo>
                  <a:cubicBezTo>
                    <a:pt x="2377" y="32"/>
                    <a:pt x="2373" y="34"/>
                    <a:pt x="2373" y="34"/>
                  </a:cubicBezTo>
                  <a:cubicBezTo>
                    <a:pt x="2373" y="35"/>
                    <a:pt x="2376" y="36"/>
                    <a:pt x="2377" y="36"/>
                  </a:cubicBezTo>
                  <a:cubicBezTo>
                    <a:pt x="2376" y="37"/>
                    <a:pt x="2373" y="38"/>
                    <a:pt x="2373" y="39"/>
                  </a:cubicBezTo>
                  <a:cubicBezTo>
                    <a:pt x="2372" y="39"/>
                    <a:pt x="2377" y="41"/>
                    <a:pt x="2376" y="41"/>
                  </a:cubicBezTo>
                  <a:cubicBezTo>
                    <a:pt x="2375" y="42"/>
                    <a:pt x="2373" y="42"/>
                    <a:pt x="2372" y="43"/>
                  </a:cubicBezTo>
                  <a:cubicBezTo>
                    <a:pt x="2372" y="43"/>
                    <a:pt x="2369" y="45"/>
                    <a:pt x="2368" y="45"/>
                  </a:cubicBezTo>
                  <a:cubicBezTo>
                    <a:pt x="2367" y="45"/>
                    <a:pt x="2365" y="43"/>
                    <a:pt x="2364" y="43"/>
                  </a:cubicBezTo>
                  <a:cubicBezTo>
                    <a:pt x="2363" y="43"/>
                    <a:pt x="2361" y="44"/>
                    <a:pt x="2360" y="45"/>
                  </a:cubicBezTo>
                  <a:cubicBezTo>
                    <a:pt x="2356" y="47"/>
                    <a:pt x="2356" y="47"/>
                    <a:pt x="2356" y="47"/>
                  </a:cubicBezTo>
                  <a:cubicBezTo>
                    <a:pt x="2355" y="48"/>
                    <a:pt x="2353" y="48"/>
                    <a:pt x="2352" y="49"/>
                  </a:cubicBezTo>
                  <a:cubicBezTo>
                    <a:pt x="2351" y="49"/>
                    <a:pt x="2350" y="47"/>
                    <a:pt x="2348" y="47"/>
                  </a:cubicBezTo>
                  <a:cubicBezTo>
                    <a:pt x="2348" y="47"/>
                    <a:pt x="2344" y="49"/>
                    <a:pt x="2344" y="49"/>
                  </a:cubicBezTo>
                  <a:cubicBezTo>
                    <a:pt x="2344" y="48"/>
                    <a:pt x="2340" y="47"/>
                    <a:pt x="2340" y="47"/>
                  </a:cubicBezTo>
                  <a:cubicBezTo>
                    <a:pt x="2341" y="46"/>
                    <a:pt x="2344" y="45"/>
                    <a:pt x="2345" y="45"/>
                  </a:cubicBezTo>
                  <a:cubicBezTo>
                    <a:pt x="2345" y="44"/>
                    <a:pt x="2341" y="43"/>
                    <a:pt x="2341" y="42"/>
                  </a:cubicBezTo>
                  <a:cubicBezTo>
                    <a:pt x="2341" y="42"/>
                    <a:pt x="2344" y="41"/>
                    <a:pt x="2345" y="40"/>
                  </a:cubicBezTo>
                  <a:cubicBezTo>
                    <a:pt x="2345" y="40"/>
                    <a:pt x="2348" y="42"/>
                    <a:pt x="2349" y="42"/>
                  </a:cubicBezTo>
                  <a:cubicBezTo>
                    <a:pt x="2349" y="42"/>
                    <a:pt x="2352" y="41"/>
                    <a:pt x="2353" y="40"/>
                  </a:cubicBezTo>
                  <a:cubicBezTo>
                    <a:pt x="2353" y="40"/>
                    <a:pt x="2349" y="38"/>
                    <a:pt x="2349" y="38"/>
                  </a:cubicBezTo>
                  <a:cubicBezTo>
                    <a:pt x="2349" y="37"/>
                    <a:pt x="2353" y="37"/>
                    <a:pt x="2353" y="36"/>
                  </a:cubicBezTo>
                  <a:cubicBezTo>
                    <a:pt x="2353" y="36"/>
                    <a:pt x="2349" y="34"/>
                    <a:pt x="2349" y="34"/>
                  </a:cubicBezTo>
                  <a:cubicBezTo>
                    <a:pt x="2348" y="34"/>
                    <a:pt x="2347" y="35"/>
                    <a:pt x="2345" y="36"/>
                  </a:cubicBezTo>
                  <a:cubicBezTo>
                    <a:pt x="2345" y="36"/>
                    <a:pt x="2342" y="38"/>
                    <a:pt x="2341" y="38"/>
                  </a:cubicBezTo>
                  <a:cubicBezTo>
                    <a:pt x="2340" y="38"/>
                    <a:pt x="2338" y="36"/>
                    <a:pt x="2337" y="36"/>
                  </a:cubicBezTo>
                  <a:cubicBezTo>
                    <a:pt x="2336" y="36"/>
                    <a:pt x="2334" y="37"/>
                    <a:pt x="2333" y="38"/>
                  </a:cubicBezTo>
                  <a:cubicBezTo>
                    <a:pt x="2329" y="40"/>
                    <a:pt x="2329" y="40"/>
                    <a:pt x="2329" y="40"/>
                  </a:cubicBezTo>
                  <a:cubicBezTo>
                    <a:pt x="2329" y="39"/>
                    <a:pt x="2325" y="38"/>
                    <a:pt x="2325" y="38"/>
                  </a:cubicBezTo>
                  <a:cubicBezTo>
                    <a:pt x="2325" y="37"/>
                    <a:pt x="2329" y="36"/>
                    <a:pt x="2330" y="36"/>
                  </a:cubicBezTo>
                  <a:cubicBezTo>
                    <a:pt x="2331" y="35"/>
                    <a:pt x="2332" y="34"/>
                    <a:pt x="2334" y="33"/>
                  </a:cubicBezTo>
                  <a:cubicBezTo>
                    <a:pt x="2334" y="33"/>
                    <a:pt x="2337" y="31"/>
                    <a:pt x="2338" y="31"/>
                  </a:cubicBezTo>
                  <a:cubicBezTo>
                    <a:pt x="2339" y="31"/>
                    <a:pt x="2340" y="34"/>
                    <a:pt x="2341" y="34"/>
                  </a:cubicBezTo>
                  <a:cubicBezTo>
                    <a:pt x="2342" y="34"/>
                    <a:pt x="2345" y="32"/>
                    <a:pt x="2346" y="31"/>
                  </a:cubicBezTo>
                  <a:cubicBezTo>
                    <a:pt x="2346" y="31"/>
                    <a:pt x="2342" y="29"/>
                    <a:pt x="2342" y="29"/>
                  </a:cubicBezTo>
                  <a:cubicBezTo>
                    <a:pt x="2341" y="29"/>
                    <a:pt x="2338" y="31"/>
                    <a:pt x="2338" y="31"/>
                  </a:cubicBezTo>
                  <a:cubicBezTo>
                    <a:pt x="2337" y="31"/>
                    <a:pt x="2335" y="30"/>
                    <a:pt x="2334" y="29"/>
                  </a:cubicBezTo>
                  <a:cubicBezTo>
                    <a:pt x="2334" y="29"/>
                    <a:pt x="2330" y="27"/>
                    <a:pt x="2330" y="27"/>
                  </a:cubicBezTo>
                  <a:cubicBezTo>
                    <a:pt x="2330" y="26"/>
                    <a:pt x="2334" y="25"/>
                    <a:pt x="2334" y="25"/>
                  </a:cubicBezTo>
                  <a:cubicBezTo>
                    <a:pt x="2336" y="24"/>
                    <a:pt x="2337" y="23"/>
                    <a:pt x="2338" y="23"/>
                  </a:cubicBezTo>
                  <a:cubicBezTo>
                    <a:pt x="2337" y="22"/>
                    <a:pt x="2336" y="21"/>
                    <a:pt x="2335" y="20"/>
                  </a:cubicBezTo>
                  <a:cubicBezTo>
                    <a:pt x="2333" y="20"/>
                    <a:pt x="2332" y="18"/>
                    <a:pt x="2331" y="18"/>
                  </a:cubicBezTo>
                  <a:cubicBezTo>
                    <a:pt x="2330" y="18"/>
                    <a:pt x="2328" y="20"/>
                    <a:pt x="2327" y="20"/>
                  </a:cubicBezTo>
                  <a:cubicBezTo>
                    <a:pt x="2326" y="20"/>
                    <a:pt x="2323" y="18"/>
                    <a:pt x="2323" y="18"/>
                  </a:cubicBezTo>
                  <a:cubicBezTo>
                    <a:pt x="2323" y="18"/>
                    <a:pt x="2319" y="20"/>
                    <a:pt x="2319" y="20"/>
                  </a:cubicBezTo>
                  <a:cubicBezTo>
                    <a:pt x="2319" y="20"/>
                    <a:pt x="2322" y="22"/>
                    <a:pt x="2323" y="22"/>
                  </a:cubicBezTo>
                  <a:cubicBezTo>
                    <a:pt x="2323" y="23"/>
                    <a:pt x="2327" y="24"/>
                    <a:pt x="2326" y="25"/>
                  </a:cubicBezTo>
                  <a:cubicBezTo>
                    <a:pt x="2326" y="25"/>
                    <a:pt x="2323" y="27"/>
                    <a:pt x="2322" y="27"/>
                  </a:cubicBezTo>
                  <a:cubicBezTo>
                    <a:pt x="2321" y="27"/>
                    <a:pt x="2320" y="24"/>
                    <a:pt x="2319" y="24"/>
                  </a:cubicBezTo>
                  <a:cubicBezTo>
                    <a:pt x="2317" y="25"/>
                    <a:pt x="2316" y="26"/>
                    <a:pt x="2315" y="27"/>
                  </a:cubicBezTo>
                  <a:cubicBezTo>
                    <a:pt x="2314" y="26"/>
                    <a:pt x="2311" y="25"/>
                    <a:pt x="2311" y="24"/>
                  </a:cubicBezTo>
                  <a:cubicBezTo>
                    <a:pt x="2311" y="24"/>
                    <a:pt x="2315" y="23"/>
                    <a:pt x="2315" y="22"/>
                  </a:cubicBezTo>
                  <a:cubicBezTo>
                    <a:pt x="2315" y="21"/>
                    <a:pt x="2312" y="21"/>
                    <a:pt x="2311" y="20"/>
                  </a:cubicBezTo>
                  <a:cubicBezTo>
                    <a:pt x="2310" y="19"/>
                    <a:pt x="2309" y="18"/>
                    <a:pt x="2307" y="18"/>
                  </a:cubicBezTo>
                  <a:cubicBezTo>
                    <a:pt x="2307" y="17"/>
                    <a:pt x="2304" y="15"/>
                    <a:pt x="2304" y="15"/>
                  </a:cubicBezTo>
                  <a:cubicBezTo>
                    <a:pt x="2303" y="15"/>
                    <a:pt x="2300" y="17"/>
                    <a:pt x="2300" y="18"/>
                  </a:cubicBezTo>
                  <a:cubicBezTo>
                    <a:pt x="2299" y="18"/>
                    <a:pt x="2303" y="19"/>
                    <a:pt x="2303" y="20"/>
                  </a:cubicBezTo>
                  <a:cubicBezTo>
                    <a:pt x="2303" y="21"/>
                    <a:pt x="2300" y="21"/>
                    <a:pt x="2299" y="22"/>
                  </a:cubicBezTo>
                  <a:cubicBezTo>
                    <a:pt x="2299" y="22"/>
                    <a:pt x="2303" y="24"/>
                    <a:pt x="2303" y="24"/>
                  </a:cubicBezTo>
                  <a:cubicBezTo>
                    <a:pt x="2303" y="25"/>
                    <a:pt x="2299" y="26"/>
                    <a:pt x="2299" y="26"/>
                  </a:cubicBezTo>
                  <a:cubicBezTo>
                    <a:pt x="2299" y="27"/>
                    <a:pt x="2302" y="28"/>
                    <a:pt x="2303" y="28"/>
                  </a:cubicBezTo>
                  <a:cubicBezTo>
                    <a:pt x="2304" y="29"/>
                    <a:pt x="2305" y="30"/>
                    <a:pt x="2306" y="31"/>
                  </a:cubicBezTo>
                  <a:cubicBezTo>
                    <a:pt x="2307" y="31"/>
                    <a:pt x="2309" y="33"/>
                    <a:pt x="2310" y="33"/>
                  </a:cubicBezTo>
                  <a:cubicBezTo>
                    <a:pt x="2310" y="33"/>
                    <a:pt x="2311" y="32"/>
                    <a:pt x="2312" y="32"/>
                  </a:cubicBezTo>
                  <a:cubicBezTo>
                    <a:pt x="2313" y="31"/>
                    <a:pt x="2314" y="31"/>
                    <a:pt x="2314" y="31"/>
                  </a:cubicBezTo>
                  <a:cubicBezTo>
                    <a:pt x="2315" y="31"/>
                    <a:pt x="2318" y="32"/>
                    <a:pt x="2318" y="33"/>
                  </a:cubicBezTo>
                  <a:cubicBezTo>
                    <a:pt x="2318" y="34"/>
                    <a:pt x="2314" y="35"/>
                    <a:pt x="2314" y="35"/>
                  </a:cubicBezTo>
                  <a:cubicBezTo>
                    <a:pt x="2314" y="36"/>
                    <a:pt x="2318" y="37"/>
                    <a:pt x="2318" y="37"/>
                  </a:cubicBezTo>
                  <a:cubicBezTo>
                    <a:pt x="2318" y="38"/>
                    <a:pt x="2314" y="39"/>
                    <a:pt x="2314" y="40"/>
                  </a:cubicBezTo>
                  <a:cubicBezTo>
                    <a:pt x="2313" y="40"/>
                    <a:pt x="2318" y="41"/>
                    <a:pt x="2317" y="42"/>
                  </a:cubicBezTo>
                  <a:cubicBezTo>
                    <a:pt x="2317" y="43"/>
                    <a:pt x="2314" y="43"/>
                    <a:pt x="2313" y="44"/>
                  </a:cubicBezTo>
                  <a:cubicBezTo>
                    <a:pt x="2313" y="45"/>
                    <a:pt x="2309" y="45"/>
                    <a:pt x="2309" y="46"/>
                  </a:cubicBezTo>
                  <a:cubicBezTo>
                    <a:pt x="2309" y="46"/>
                    <a:pt x="2313" y="48"/>
                    <a:pt x="2313" y="48"/>
                  </a:cubicBezTo>
                  <a:cubicBezTo>
                    <a:pt x="2312" y="49"/>
                    <a:pt x="2309" y="50"/>
                    <a:pt x="2309" y="50"/>
                  </a:cubicBezTo>
                  <a:cubicBezTo>
                    <a:pt x="2308" y="50"/>
                    <a:pt x="2306" y="48"/>
                    <a:pt x="2305" y="48"/>
                  </a:cubicBezTo>
                  <a:cubicBezTo>
                    <a:pt x="2304" y="48"/>
                    <a:pt x="2302" y="50"/>
                    <a:pt x="2301" y="50"/>
                  </a:cubicBezTo>
                  <a:cubicBezTo>
                    <a:pt x="2300" y="50"/>
                    <a:pt x="2298" y="48"/>
                    <a:pt x="2297" y="48"/>
                  </a:cubicBezTo>
                  <a:cubicBezTo>
                    <a:pt x="2296" y="48"/>
                    <a:pt x="2294" y="50"/>
                    <a:pt x="2293" y="50"/>
                  </a:cubicBezTo>
                  <a:cubicBezTo>
                    <a:pt x="2292" y="50"/>
                    <a:pt x="2291" y="48"/>
                    <a:pt x="2289" y="48"/>
                  </a:cubicBezTo>
                  <a:cubicBezTo>
                    <a:pt x="2288" y="48"/>
                    <a:pt x="2287" y="46"/>
                    <a:pt x="2286" y="46"/>
                  </a:cubicBezTo>
                  <a:cubicBezTo>
                    <a:pt x="2285" y="46"/>
                    <a:pt x="2282" y="47"/>
                    <a:pt x="2281" y="48"/>
                  </a:cubicBezTo>
                  <a:cubicBezTo>
                    <a:pt x="2281" y="48"/>
                    <a:pt x="2278" y="50"/>
                    <a:pt x="2277" y="50"/>
                  </a:cubicBezTo>
                  <a:cubicBezTo>
                    <a:pt x="2277" y="50"/>
                    <a:pt x="2274" y="48"/>
                    <a:pt x="2274" y="48"/>
                  </a:cubicBezTo>
                  <a:cubicBezTo>
                    <a:pt x="2274" y="47"/>
                    <a:pt x="2277" y="46"/>
                    <a:pt x="2278" y="45"/>
                  </a:cubicBezTo>
                  <a:cubicBezTo>
                    <a:pt x="2278" y="45"/>
                    <a:pt x="2282" y="44"/>
                    <a:pt x="2282" y="43"/>
                  </a:cubicBezTo>
                  <a:cubicBezTo>
                    <a:pt x="2282" y="43"/>
                    <a:pt x="2278" y="41"/>
                    <a:pt x="2278" y="41"/>
                  </a:cubicBezTo>
                  <a:cubicBezTo>
                    <a:pt x="2277" y="41"/>
                    <a:pt x="2275" y="43"/>
                    <a:pt x="2274" y="43"/>
                  </a:cubicBezTo>
                  <a:cubicBezTo>
                    <a:pt x="2273" y="43"/>
                    <a:pt x="2272" y="41"/>
                    <a:pt x="2270" y="41"/>
                  </a:cubicBezTo>
                  <a:cubicBezTo>
                    <a:pt x="2270" y="41"/>
                    <a:pt x="2266" y="43"/>
                    <a:pt x="2266" y="43"/>
                  </a:cubicBezTo>
                  <a:cubicBezTo>
                    <a:pt x="2266" y="43"/>
                    <a:pt x="2262" y="41"/>
                    <a:pt x="2262" y="41"/>
                  </a:cubicBezTo>
                  <a:cubicBezTo>
                    <a:pt x="2262" y="41"/>
                    <a:pt x="2266" y="39"/>
                    <a:pt x="2266" y="39"/>
                  </a:cubicBezTo>
                  <a:cubicBezTo>
                    <a:pt x="2268" y="39"/>
                    <a:pt x="2269" y="41"/>
                    <a:pt x="2270" y="41"/>
                  </a:cubicBezTo>
                  <a:cubicBezTo>
                    <a:pt x="2271" y="40"/>
                    <a:pt x="2274" y="40"/>
                    <a:pt x="2274" y="39"/>
                  </a:cubicBezTo>
                  <a:cubicBezTo>
                    <a:pt x="2274" y="38"/>
                    <a:pt x="2270" y="37"/>
                    <a:pt x="2271" y="37"/>
                  </a:cubicBezTo>
                  <a:cubicBezTo>
                    <a:pt x="2271" y="36"/>
                    <a:pt x="2274" y="35"/>
                    <a:pt x="2275" y="34"/>
                  </a:cubicBezTo>
                  <a:cubicBezTo>
                    <a:pt x="2276" y="34"/>
                    <a:pt x="2277" y="33"/>
                    <a:pt x="2279" y="32"/>
                  </a:cubicBezTo>
                  <a:cubicBezTo>
                    <a:pt x="2279" y="32"/>
                    <a:pt x="2282" y="34"/>
                    <a:pt x="2282" y="35"/>
                  </a:cubicBezTo>
                  <a:cubicBezTo>
                    <a:pt x="2283" y="35"/>
                    <a:pt x="2286" y="37"/>
                    <a:pt x="2286" y="37"/>
                  </a:cubicBezTo>
                  <a:cubicBezTo>
                    <a:pt x="2287" y="37"/>
                    <a:pt x="2290" y="35"/>
                    <a:pt x="2290" y="35"/>
                  </a:cubicBezTo>
                  <a:cubicBezTo>
                    <a:pt x="2291" y="34"/>
                    <a:pt x="2287" y="33"/>
                    <a:pt x="2287" y="33"/>
                  </a:cubicBezTo>
                  <a:cubicBezTo>
                    <a:pt x="2287" y="32"/>
                    <a:pt x="2290" y="31"/>
                    <a:pt x="2291" y="30"/>
                  </a:cubicBezTo>
                  <a:cubicBezTo>
                    <a:pt x="2292" y="30"/>
                    <a:pt x="2294" y="29"/>
                    <a:pt x="2295" y="28"/>
                  </a:cubicBezTo>
                  <a:cubicBezTo>
                    <a:pt x="2296" y="28"/>
                    <a:pt x="2297" y="27"/>
                    <a:pt x="2299" y="26"/>
                  </a:cubicBezTo>
                  <a:cubicBezTo>
                    <a:pt x="2299" y="25"/>
                    <a:pt x="2295" y="25"/>
                    <a:pt x="2295" y="24"/>
                  </a:cubicBezTo>
                  <a:cubicBezTo>
                    <a:pt x="2295" y="23"/>
                    <a:pt x="2299" y="22"/>
                    <a:pt x="2299" y="22"/>
                  </a:cubicBezTo>
                  <a:cubicBezTo>
                    <a:pt x="2299" y="21"/>
                    <a:pt x="2296" y="20"/>
                    <a:pt x="2295" y="20"/>
                  </a:cubicBezTo>
                  <a:cubicBezTo>
                    <a:pt x="2295" y="20"/>
                    <a:pt x="2291" y="21"/>
                    <a:pt x="2291" y="22"/>
                  </a:cubicBezTo>
                  <a:cubicBezTo>
                    <a:pt x="2291" y="22"/>
                    <a:pt x="2295" y="24"/>
                    <a:pt x="2295" y="24"/>
                  </a:cubicBezTo>
                  <a:cubicBezTo>
                    <a:pt x="2295" y="25"/>
                    <a:pt x="2292" y="26"/>
                    <a:pt x="2291" y="26"/>
                  </a:cubicBezTo>
                  <a:cubicBezTo>
                    <a:pt x="2290" y="26"/>
                    <a:pt x="2288" y="28"/>
                    <a:pt x="2287" y="28"/>
                  </a:cubicBezTo>
                  <a:cubicBezTo>
                    <a:pt x="2286" y="28"/>
                    <a:pt x="2284" y="26"/>
                    <a:pt x="2283" y="26"/>
                  </a:cubicBezTo>
                  <a:cubicBezTo>
                    <a:pt x="2283" y="26"/>
                    <a:pt x="2282" y="25"/>
                    <a:pt x="2281" y="25"/>
                  </a:cubicBezTo>
                  <a:cubicBezTo>
                    <a:pt x="2280" y="24"/>
                    <a:pt x="2279" y="24"/>
                    <a:pt x="2279" y="24"/>
                  </a:cubicBezTo>
                  <a:cubicBezTo>
                    <a:pt x="2278" y="24"/>
                    <a:pt x="2277" y="25"/>
                    <a:pt x="2275" y="26"/>
                  </a:cubicBezTo>
                  <a:cubicBezTo>
                    <a:pt x="2274" y="26"/>
                    <a:pt x="2272" y="27"/>
                    <a:pt x="2271" y="28"/>
                  </a:cubicBezTo>
                  <a:cubicBezTo>
                    <a:pt x="2271" y="28"/>
                    <a:pt x="2275" y="30"/>
                    <a:pt x="2275" y="30"/>
                  </a:cubicBezTo>
                  <a:cubicBezTo>
                    <a:pt x="2275" y="31"/>
                    <a:pt x="2271" y="32"/>
                    <a:pt x="2271" y="32"/>
                  </a:cubicBezTo>
                  <a:cubicBezTo>
                    <a:pt x="2270" y="33"/>
                    <a:pt x="2268" y="34"/>
                    <a:pt x="2267" y="34"/>
                  </a:cubicBezTo>
                  <a:cubicBezTo>
                    <a:pt x="2263" y="36"/>
                    <a:pt x="2263" y="36"/>
                    <a:pt x="2263" y="36"/>
                  </a:cubicBezTo>
                  <a:cubicBezTo>
                    <a:pt x="2262" y="37"/>
                    <a:pt x="2260" y="38"/>
                    <a:pt x="2259" y="39"/>
                  </a:cubicBezTo>
                  <a:cubicBezTo>
                    <a:pt x="2258" y="39"/>
                    <a:pt x="2256" y="36"/>
                    <a:pt x="2255" y="36"/>
                  </a:cubicBezTo>
                  <a:cubicBezTo>
                    <a:pt x="2254" y="36"/>
                    <a:pt x="2251" y="38"/>
                    <a:pt x="2251" y="38"/>
                  </a:cubicBezTo>
                  <a:cubicBezTo>
                    <a:pt x="2250" y="39"/>
                    <a:pt x="2247" y="40"/>
                    <a:pt x="2247" y="40"/>
                  </a:cubicBezTo>
                  <a:cubicBezTo>
                    <a:pt x="2247" y="41"/>
                    <a:pt x="2250" y="43"/>
                    <a:pt x="2250" y="43"/>
                  </a:cubicBezTo>
                  <a:cubicBezTo>
                    <a:pt x="2251" y="43"/>
                    <a:pt x="2252" y="42"/>
                    <a:pt x="2253" y="42"/>
                  </a:cubicBezTo>
                  <a:cubicBezTo>
                    <a:pt x="2254" y="41"/>
                    <a:pt x="2255" y="41"/>
                    <a:pt x="2255" y="41"/>
                  </a:cubicBezTo>
                  <a:cubicBezTo>
                    <a:pt x="2255" y="41"/>
                    <a:pt x="2258" y="42"/>
                    <a:pt x="2258" y="43"/>
                  </a:cubicBezTo>
                  <a:cubicBezTo>
                    <a:pt x="2258" y="43"/>
                    <a:pt x="2254" y="44"/>
                    <a:pt x="2254" y="45"/>
                  </a:cubicBezTo>
                  <a:cubicBezTo>
                    <a:pt x="2254" y="46"/>
                    <a:pt x="2258" y="46"/>
                    <a:pt x="2258" y="47"/>
                  </a:cubicBezTo>
                  <a:cubicBezTo>
                    <a:pt x="2258" y="47"/>
                    <a:pt x="2257" y="48"/>
                    <a:pt x="2256" y="48"/>
                  </a:cubicBezTo>
                  <a:cubicBezTo>
                    <a:pt x="2255" y="49"/>
                    <a:pt x="2254" y="49"/>
                    <a:pt x="2254" y="49"/>
                  </a:cubicBezTo>
                  <a:cubicBezTo>
                    <a:pt x="2253" y="49"/>
                    <a:pt x="2251" y="47"/>
                    <a:pt x="2250" y="47"/>
                  </a:cubicBezTo>
                  <a:cubicBezTo>
                    <a:pt x="2242" y="51"/>
                    <a:pt x="2242" y="51"/>
                    <a:pt x="2242" y="51"/>
                  </a:cubicBezTo>
                  <a:cubicBezTo>
                    <a:pt x="2238" y="49"/>
                    <a:pt x="2238" y="49"/>
                    <a:pt x="2238" y="49"/>
                  </a:cubicBezTo>
                  <a:cubicBezTo>
                    <a:pt x="2237" y="48"/>
                    <a:pt x="2235" y="47"/>
                    <a:pt x="2234" y="47"/>
                  </a:cubicBezTo>
                  <a:cubicBezTo>
                    <a:pt x="2234" y="46"/>
                    <a:pt x="2238" y="45"/>
                    <a:pt x="2238" y="45"/>
                  </a:cubicBezTo>
                  <a:cubicBezTo>
                    <a:pt x="2239" y="44"/>
                    <a:pt x="2235" y="43"/>
                    <a:pt x="2235" y="42"/>
                  </a:cubicBezTo>
                  <a:cubicBezTo>
                    <a:pt x="2235" y="42"/>
                    <a:pt x="2238" y="41"/>
                    <a:pt x="2239" y="40"/>
                  </a:cubicBezTo>
                  <a:cubicBezTo>
                    <a:pt x="2239" y="40"/>
                    <a:pt x="2243" y="39"/>
                    <a:pt x="2243" y="38"/>
                  </a:cubicBezTo>
                  <a:cubicBezTo>
                    <a:pt x="2243" y="38"/>
                    <a:pt x="2239" y="37"/>
                    <a:pt x="2239" y="36"/>
                  </a:cubicBezTo>
                  <a:cubicBezTo>
                    <a:pt x="2239" y="35"/>
                    <a:pt x="2236" y="34"/>
                    <a:pt x="2235" y="34"/>
                  </a:cubicBezTo>
                  <a:cubicBezTo>
                    <a:pt x="2231" y="36"/>
                    <a:pt x="2231" y="36"/>
                    <a:pt x="2231" y="36"/>
                  </a:cubicBezTo>
                  <a:cubicBezTo>
                    <a:pt x="2230" y="36"/>
                    <a:pt x="2228" y="37"/>
                    <a:pt x="2227" y="38"/>
                  </a:cubicBezTo>
                  <a:cubicBezTo>
                    <a:pt x="2227" y="38"/>
                    <a:pt x="2223" y="39"/>
                    <a:pt x="2223" y="40"/>
                  </a:cubicBezTo>
                  <a:cubicBezTo>
                    <a:pt x="2223" y="40"/>
                    <a:pt x="2227" y="42"/>
                    <a:pt x="2227" y="42"/>
                  </a:cubicBezTo>
                  <a:cubicBezTo>
                    <a:pt x="2227" y="42"/>
                    <a:pt x="2228" y="42"/>
                    <a:pt x="2229" y="41"/>
                  </a:cubicBezTo>
                  <a:cubicBezTo>
                    <a:pt x="2230" y="41"/>
                    <a:pt x="2231" y="40"/>
                    <a:pt x="2231" y="40"/>
                  </a:cubicBezTo>
                  <a:cubicBezTo>
                    <a:pt x="2231" y="41"/>
                    <a:pt x="2235" y="42"/>
                    <a:pt x="2235" y="42"/>
                  </a:cubicBezTo>
                  <a:cubicBezTo>
                    <a:pt x="2235" y="43"/>
                    <a:pt x="2230" y="44"/>
                    <a:pt x="2231" y="45"/>
                  </a:cubicBezTo>
                  <a:cubicBezTo>
                    <a:pt x="2231" y="45"/>
                    <a:pt x="2234" y="46"/>
                    <a:pt x="2234" y="47"/>
                  </a:cubicBezTo>
                  <a:cubicBezTo>
                    <a:pt x="2230" y="49"/>
                    <a:pt x="2230" y="49"/>
                    <a:pt x="2230" y="49"/>
                  </a:cubicBezTo>
                  <a:cubicBezTo>
                    <a:pt x="2229" y="49"/>
                    <a:pt x="2227" y="51"/>
                    <a:pt x="2226" y="51"/>
                  </a:cubicBezTo>
                  <a:cubicBezTo>
                    <a:pt x="2225" y="51"/>
                    <a:pt x="2223" y="49"/>
                    <a:pt x="2222" y="49"/>
                  </a:cubicBezTo>
                  <a:cubicBezTo>
                    <a:pt x="2221" y="49"/>
                    <a:pt x="2220" y="51"/>
                    <a:pt x="2218" y="51"/>
                  </a:cubicBezTo>
                  <a:cubicBezTo>
                    <a:pt x="2211" y="46"/>
                    <a:pt x="2211" y="46"/>
                    <a:pt x="2211" y="46"/>
                  </a:cubicBezTo>
                  <a:cubicBezTo>
                    <a:pt x="2212" y="46"/>
                    <a:pt x="2214" y="45"/>
                    <a:pt x="2215" y="44"/>
                  </a:cubicBezTo>
                  <a:cubicBezTo>
                    <a:pt x="2215" y="44"/>
                    <a:pt x="2219" y="42"/>
                    <a:pt x="2219" y="42"/>
                  </a:cubicBezTo>
                  <a:cubicBezTo>
                    <a:pt x="2219" y="42"/>
                    <a:pt x="2215" y="40"/>
                    <a:pt x="2215" y="40"/>
                  </a:cubicBezTo>
                  <a:cubicBezTo>
                    <a:pt x="2216" y="39"/>
                    <a:pt x="2218" y="38"/>
                    <a:pt x="2219" y="38"/>
                  </a:cubicBezTo>
                  <a:cubicBezTo>
                    <a:pt x="2220" y="37"/>
                    <a:pt x="2223" y="36"/>
                    <a:pt x="2223" y="36"/>
                  </a:cubicBezTo>
                  <a:cubicBezTo>
                    <a:pt x="2224" y="35"/>
                    <a:pt x="2220" y="34"/>
                    <a:pt x="2220" y="33"/>
                  </a:cubicBezTo>
                  <a:cubicBezTo>
                    <a:pt x="2218" y="34"/>
                    <a:pt x="2217" y="35"/>
                    <a:pt x="2216" y="36"/>
                  </a:cubicBezTo>
                  <a:cubicBezTo>
                    <a:pt x="2214" y="36"/>
                    <a:pt x="2212" y="37"/>
                    <a:pt x="2212" y="38"/>
                  </a:cubicBezTo>
                  <a:cubicBezTo>
                    <a:pt x="2211" y="38"/>
                    <a:pt x="2207" y="39"/>
                    <a:pt x="2207" y="40"/>
                  </a:cubicBezTo>
                  <a:cubicBezTo>
                    <a:pt x="2207" y="40"/>
                    <a:pt x="2212" y="42"/>
                    <a:pt x="2211" y="42"/>
                  </a:cubicBezTo>
                  <a:cubicBezTo>
                    <a:pt x="2211" y="43"/>
                    <a:pt x="2207" y="43"/>
                    <a:pt x="2207" y="44"/>
                  </a:cubicBezTo>
                  <a:cubicBezTo>
                    <a:pt x="2207" y="45"/>
                    <a:pt x="2211" y="46"/>
                    <a:pt x="2211" y="46"/>
                  </a:cubicBezTo>
                  <a:cubicBezTo>
                    <a:pt x="2210" y="47"/>
                    <a:pt x="2208" y="48"/>
                    <a:pt x="2207" y="48"/>
                  </a:cubicBezTo>
                  <a:cubicBezTo>
                    <a:pt x="2206" y="49"/>
                    <a:pt x="2204" y="50"/>
                    <a:pt x="2203" y="51"/>
                  </a:cubicBezTo>
                  <a:cubicBezTo>
                    <a:pt x="2202" y="51"/>
                    <a:pt x="2199" y="48"/>
                    <a:pt x="2199" y="48"/>
                  </a:cubicBezTo>
                  <a:cubicBezTo>
                    <a:pt x="2198" y="48"/>
                    <a:pt x="2196" y="51"/>
                    <a:pt x="2195" y="50"/>
                  </a:cubicBezTo>
                  <a:cubicBezTo>
                    <a:pt x="2194" y="50"/>
                    <a:pt x="2192" y="49"/>
                    <a:pt x="2191" y="48"/>
                  </a:cubicBezTo>
                  <a:cubicBezTo>
                    <a:pt x="2191" y="48"/>
                    <a:pt x="2188" y="46"/>
                    <a:pt x="2187" y="46"/>
                  </a:cubicBezTo>
                  <a:cubicBezTo>
                    <a:pt x="2187" y="46"/>
                    <a:pt x="2184" y="48"/>
                    <a:pt x="2183" y="48"/>
                  </a:cubicBezTo>
                  <a:cubicBezTo>
                    <a:pt x="2182" y="48"/>
                    <a:pt x="2180" y="50"/>
                    <a:pt x="2179" y="50"/>
                  </a:cubicBezTo>
                  <a:cubicBezTo>
                    <a:pt x="2178" y="50"/>
                    <a:pt x="2176" y="48"/>
                    <a:pt x="2175" y="48"/>
                  </a:cubicBezTo>
                  <a:cubicBezTo>
                    <a:pt x="2174" y="48"/>
                    <a:pt x="2173" y="50"/>
                    <a:pt x="2171" y="50"/>
                  </a:cubicBezTo>
                  <a:cubicBezTo>
                    <a:pt x="2170" y="50"/>
                    <a:pt x="2169" y="48"/>
                    <a:pt x="2168" y="48"/>
                  </a:cubicBezTo>
                  <a:cubicBezTo>
                    <a:pt x="2167" y="48"/>
                    <a:pt x="2164" y="50"/>
                    <a:pt x="2163" y="50"/>
                  </a:cubicBezTo>
                  <a:cubicBezTo>
                    <a:pt x="2162" y="49"/>
                    <a:pt x="2161" y="48"/>
                    <a:pt x="2160" y="48"/>
                  </a:cubicBezTo>
                  <a:cubicBezTo>
                    <a:pt x="2159" y="47"/>
                    <a:pt x="2157" y="45"/>
                    <a:pt x="2156" y="45"/>
                  </a:cubicBezTo>
                  <a:cubicBezTo>
                    <a:pt x="2155" y="45"/>
                    <a:pt x="2152" y="47"/>
                    <a:pt x="2152" y="47"/>
                  </a:cubicBezTo>
                  <a:cubicBezTo>
                    <a:pt x="2151" y="48"/>
                    <a:pt x="2149" y="49"/>
                    <a:pt x="2148" y="49"/>
                  </a:cubicBezTo>
                  <a:cubicBezTo>
                    <a:pt x="2147" y="50"/>
                    <a:pt x="2145" y="47"/>
                    <a:pt x="2144" y="47"/>
                  </a:cubicBezTo>
                  <a:cubicBezTo>
                    <a:pt x="2143" y="47"/>
                    <a:pt x="2141" y="49"/>
                    <a:pt x="2140" y="49"/>
                  </a:cubicBezTo>
                  <a:cubicBezTo>
                    <a:pt x="2138" y="49"/>
                    <a:pt x="2138" y="47"/>
                    <a:pt x="2136" y="47"/>
                  </a:cubicBezTo>
                  <a:cubicBezTo>
                    <a:pt x="2135" y="47"/>
                    <a:pt x="2133" y="49"/>
                    <a:pt x="2132" y="49"/>
                  </a:cubicBezTo>
                  <a:cubicBezTo>
                    <a:pt x="2131" y="49"/>
                    <a:pt x="2130" y="47"/>
                    <a:pt x="2128" y="47"/>
                  </a:cubicBezTo>
                  <a:cubicBezTo>
                    <a:pt x="2127" y="47"/>
                    <a:pt x="2126" y="49"/>
                    <a:pt x="2124" y="49"/>
                  </a:cubicBezTo>
                  <a:cubicBezTo>
                    <a:pt x="2123" y="49"/>
                    <a:pt x="2122" y="47"/>
                    <a:pt x="2120" y="47"/>
                  </a:cubicBezTo>
                  <a:cubicBezTo>
                    <a:pt x="2119" y="47"/>
                    <a:pt x="2118" y="49"/>
                    <a:pt x="2116" y="49"/>
                  </a:cubicBezTo>
                  <a:cubicBezTo>
                    <a:pt x="2115" y="49"/>
                    <a:pt x="2114" y="47"/>
                    <a:pt x="2113" y="47"/>
                  </a:cubicBezTo>
                  <a:cubicBezTo>
                    <a:pt x="2112" y="47"/>
                    <a:pt x="2110" y="49"/>
                    <a:pt x="2109" y="49"/>
                  </a:cubicBezTo>
                  <a:cubicBezTo>
                    <a:pt x="2108" y="49"/>
                    <a:pt x="2105" y="47"/>
                    <a:pt x="2105" y="46"/>
                  </a:cubicBezTo>
                  <a:cubicBezTo>
                    <a:pt x="2105" y="46"/>
                    <a:pt x="2109" y="45"/>
                    <a:pt x="2109" y="44"/>
                  </a:cubicBezTo>
                  <a:cubicBezTo>
                    <a:pt x="2109" y="44"/>
                    <a:pt x="2105" y="42"/>
                    <a:pt x="2105" y="42"/>
                  </a:cubicBezTo>
                  <a:cubicBezTo>
                    <a:pt x="2105" y="42"/>
                    <a:pt x="2101" y="44"/>
                    <a:pt x="2101" y="44"/>
                  </a:cubicBezTo>
                  <a:cubicBezTo>
                    <a:pt x="2101" y="45"/>
                    <a:pt x="2105" y="46"/>
                    <a:pt x="2105" y="46"/>
                  </a:cubicBezTo>
                  <a:cubicBezTo>
                    <a:pt x="2104" y="47"/>
                    <a:pt x="2101" y="49"/>
                    <a:pt x="2101" y="49"/>
                  </a:cubicBezTo>
                  <a:cubicBezTo>
                    <a:pt x="2100" y="49"/>
                    <a:pt x="2098" y="46"/>
                    <a:pt x="2097" y="46"/>
                  </a:cubicBezTo>
                  <a:cubicBezTo>
                    <a:pt x="2096" y="47"/>
                    <a:pt x="2094" y="48"/>
                    <a:pt x="2093" y="48"/>
                  </a:cubicBezTo>
                  <a:cubicBezTo>
                    <a:pt x="2092" y="49"/>
                    <a:pt x="2090" y="50"/>
                    <a:pt x="2089" y="51"/>
                  </a:cubicBezTo>
                  <a:cubicBezTo>
                    <a:pt x="2088" y="51"/>
                    <a:pt x="2085" y="49"/>
                    <a:pt x="2085" y="48"/>
                  </a:cubicBezTo>
                  <a:cubicBezTo>
                    <a:pt x="2084" y="48"/>
                    <a:pt x="2082" y="46"/>
                    <a:pt x="2081" y="46"/>
                  </a:cubicBezTo>
                  <a:cubicBezTo>
                    <a:pt x="2081" y="46"/>
                    <a:pt x="2078" y="48"/>
                    <a:pt x="2077" y="48"/>
                  </a:cubicBezTo>
                  <a:cubicBezTo>
                    <a:pt x="2077" y="48"/>
                    <a:pt x="2074" y="50"/>
                    <a:pt x="2073" y="50"/>
                  </a:cubicBezTo>
                  <a:cubicBezTo>
                    <a:pt x="2072" y="50"/>
                    <a:pt x="2070" y="48"/>
                    <a:pt x="2069" y="48"/>
                  </a:cubicBezTo>
                  <a:cubicBezTo>
                    <a:pt x="2069" y="48"/>
                    <a:pt x="2066" y="46"/>
                    <a:pt x="2066" y="46"/>
                  </a:cubicBezTo>
                  <a:cubicBezTo>
                    <a:pt x="2065" y="46"/>
                    <a:pt x="2062" y="48"/>
                    <a:pt x="2061" y="48"/>
                  </a:cubicBezTo>
                  <a:cubicBezTo>
                    <a:pt x="2061" y="48"/>
                    <a:pt x="2058" y="50"/>
                    <a:pt x="2057" y="50"/>
                  </a:cubicBezTo>
                  <a:cubicBezTo>
                    <a:pt x="2056" y="50"/>
                    <a:pt x="2055" y="48"/>
                    <a:pt x="2054" y="48"/>
                  </a:cubicBezTo>
                  <a:cubicBezTo>
                    <a:pt x="2053" y="48"/>
                    <a:pt x="2051" y="50"/>
                    <a:pt x="2050" y="50"/>
                  </a:cubicBezTo>
                  <a:cubicBezTo>
                    <a:pt x="2048" y="50"/>
                    <a:pt x="2047" y="48"/>
                    <a:pt x="2046" y="48"/>
                  </a:cubicBezTo>
                  <a:cubicBezTo>
                    <a:pt x="2045" y="47"/>
                    <a:pt x="2043" y="50"/>
                    <a:pt x="2042" y="50"/>
                  </a:cubicBezTo>
                  <a:cubicBezTo>
                    <a:pt x="2040" y="50"/>
                    <a:pt x="2039" y="47"/>
                    <a:pt x="2038" y="47"/>
                  </a:cubicBezTo>
                  <a:cubicBezTo>
                    <a:pt x="2037" y="47"/>
                    <a:pt x="2035" y="50"/>
                    <a:pt x="2034" y="49"/>
                  </a:cubicBezTo>
                  <a:cubicBezTo>
                    <a:pt x="2033" y="49"/>
                    <a:pt x="2031" y="47"/>
                    <a:pt x="2030" y="47"/>
                  </a:cubicBezTo>
                  <a:cubicBezTo>
                    <a:pt x="2029" y="47"/>
                    <a:pt x="2027" y="49"/>
                    <a:pt x="2026" y="49"/>
                  </a:cubicBezTo>
                  <a:cubicBezTo>
                    <a:pt x="2025" y="49"/>
                    <a:pt x="2023" y="47"/>
                    <a:pt x="2022" y="47"/>
                  </a:cubicBezTo>
                  <a:cubicBezTo>
                    <a:pt x="2021" y="47"/>
                    <a:pt x="2019" y="49"/>
                    <a:pt x="2018" y="49"/>
                  </a:cubicBezTo>
                  <a:cubicBezTo>
                    <a:pt x="2017" y="49"/>
                    <a:pt x="2016" y="47"/>
                    <a:pt x="2014" y="47"/>
                  </a:cubicBezTo>
                  <a:cubicBezTo>
                    <a:pt x="2013" y="47"/>
                    <a:pt x="2011" y="49"/>
                    <a:pt x="2010" y="49"/>
                  </a:cubicBezTo>
                  <a:cubicBezTo>
                    <a:pt x="2009" y="49"/>
                    <a:pt x="2008" y="47"/>
                    <a:pt x="2007" y="47"/>
                  </a:cubicBezTo>
                  <a:cubicBezTo>
                    <a:pt x="2005" y="47"/>
                    <a:pt x="2004" y="49"/>
                    <a:pt x="2002" y="49"/>
                  </a:cubicBezTo>
                  <a:cubicBezTo>
                    <a:pt x="2001" y="49"/>
                    <a:pt x="2000" y="47"/>
                    <a:pt x="1999" y="47"/>
                  </a:cubicBezTo>
                  <a:cubicBezTo>
                    <a:pt x="1997" y="47"/>
                    <a:pt x="1996" y="49"/>
                    <a:pt x="1995" y="49"/>
                  </a:cubicBezTo>
                  <a:cubicBezTo>
                    <a:pt x="1993" y="49"/>
                    <a:pt x="1992" y="47"/>
                    <a:pt x="1991" y="47"/>
                  </a:cubicBezTo>
                  <a:cubicBezTo>
                    <a:pt x="1990" y="46"/>
                    <a:pt x="1988" y="49"/>
                    <a:pt x="1987" y="49"/>
                  </a:cubicBezTo>
                  <a:cubicBezTo>
                    <a:pt x="1986" y="49"/>
                    <a:pt x="1984" y="47"/>
                    <a:pt x="1983" y="46"/>
                  </a:cubicBezTo>
                  <a:cubicBezTo>
                    <a:pt x="1982" y="46"/>
                    <a:pt x="1980" y="45"/>
                    <a:pt x="1979" y="44"/>
                  </a:cubicBezTo>
                  <a:cubicBezTo>
                    <a:pt x="1979" y="44"/>
                    <a:pt x="1975" y="42"/>
                    <a:pt x="1976" y="42"/>
                  </a:cubicBezTo>
                  <a:cubicBezTo>
                    <a:pt x="1976" y="41"/>
                    <a:pt x="1980" y="40"/>
                    <a:pt x="1980" y="40"/>
                  </a:cubicBezTo>
                  <a:cubicBezTo>
                    <a:pt x="1980" y="39"/>
                    <a:pt x="1976" y="38"/>
                    <a:pt x="1976" y="38"/>
                  </a:cubicBezTo>
                  <a:cubicBezTo>
                    <a:pt x="1976" y="37"/>
                    <a:pt x="1980" y="36"/>
                    <a:pt x="1980" y="35"/>
                  </a:cubicBezTo>
                  <a:cubicBezTo>
                    <a:pt x="1980" y="35"/>
                    <a:pt x="1977" y="34"/>
                    <a:pt x="1976" y="33"/>
                  </a:cubicBezTo>
                  <a:cubicBezTo>
                    <a:pt x="1976" y="34"/>
                    <a:pt x="1972" y="35"/>
                    <a:pt x="1972" y="35"/>
                  </a:cubicBezTo>
                  <a:cubicBezTo>
                    <a:pt x="1972" y="36"/>
                    <a:pt x="1976" y="37"/>
                    <a:pt x="1976" y="38"/>
                  </a:cubicBezTo>
                  <a:cubicBezTo>
                    <a:pt x="1976" y="38"/>
                    <a:pt x="1972" y="39"/>
                    <a:pt x="1972" y="40"/>
                  </a:cubicBezTo>
                  <a:cubicBezTo>
                    <a:pt x="1972" y="40"/>
                    <a:pt x="1976" y="41"/>
                    <a:pt x="1976" y="42"/>
                  </a:cubicBezTo>
                  <a:cubicBezTo>
                    <a:pt x="1975" y="42"/>
                    <a:pt x="1972" y="44"/>
                    <a:pt x="1971" y="44"/>
                  </a:cubicBezTo>
                  <a:cubicBezTo>
                    <a:pt x="1971" y="44"/>
                    <a:pt x="1968" y="42"/>
                    <a:pt x="1968" y="42"/>
                  </a:cubicBezTo>
                  <a:cubicBezTo>
                    <a:pt x="1967" y="42"/>
                    <a:pt x="1964" y="44"/>
                    <a:pt x="1964" y="44"/>
                  </a:cubicBezTo>
                  <a:cubicBezTo>
                    <a:pt x="1964" y="44"/>
                    <a:pt x="1967" y="46"/>
                    <a:pt x="1967" y="46"/>
                  </a:cubicBezTo>
                  <a:cubicBezTo>
                    <a:pt x="1966" y="46"/>
                    <a:pt x="1964" y="48"/>
                    <a:pt x="1963" y="48"/>
                  </a:cubicBezTo>
                  <a:cubicBezTo>
                    <a:pt x="1962" y="48"/>
                    <a:pt x="1961" y="46"/>
                    <a:pt x="1959" y="46"/>
                  </a:cubicBezTo>
                  <a:cubicBezTo>
                    <a:pt x="1959" y="46"/>
                    <a:pt x="1956" y="48"/>
                    <a:pt x="1955" y="48"/>
                  </a:cubicBezTo>
                  <a:cubicBezTo>
                    <a:pt x="1954" y="48"/>
                    <a:pt x="1953" y="46"/>
                    <a:pt x="1952" y="46"/>
                  </a:cubicBezTo>
                  <a:cubicBezTo>
                    <a:pt x="1951" y="45"/>
                    <a:pt x="1949" y="44"/>
                    <a:pt x="1948" y="44"/>
                  </a:cubicBezTo>
                  <a:cubicBezTo>
                    <a:pt x="1947" y="43"/>
                    <a:pt x="1944" y="45"/>
                    <a:pt x="1944" y="46"/>
                  </a:cubicBezTo>
                  <a:cubicBezTo>
                    <a:pt x="1943" y="46"/>
                    <a:pt x="1941" y="48"/>
                    <a:pt x="1940" y="48"/>
                  </a:cubicBezTo>
                  <a:cubicBezTo>
                    <a:pt x="1939" y="48"/>
                    <a:pt x="1937" y="45"/>
                    <a:pt x="1936" y="45"/>
                  </a:cubicBezTo>
                  <a:cubicBezTo>
                    <a:pt x="1935" y="45"/>
                    <a:pt x="1933" y="48"/>
                    <a:pt x="1932" y="48"/>
                  </a:cubicBezTo>
                  <a:cubicBezTo>
                    <a:pt x="1930" y="47"/>
                    <a:pt x="1930" y="45"/>
                    <a:pt x="1928" y="45"/>
                  </a:cubicBezTo>
                  <a:cubicBezTo>
                    <a:pt x="1927" y="45"/>
                    <a:pt x="1925" y="47"/>
                    <a:pt x="1924" y="47"/>
                  </a:cubicBezTo>
                  <a:cubicBezTo>
                    <a:pt x="1923" y="47"/>
                    <a:pt x="1922" y="45"/>
                    <a:pt x="1920" y="45"/>
                  </a:cubicBezTo>
                  <a:cubicBezTo>
                    <a:pt x="1919" y="45"/>
                    <a:pt x="1917" y="47"/>
                    <a:pt x="1916" y="47"/>
                  </a:cubicBezTo>
                  <a:cubicBezTo>
                    <a:pt x="1915" y="47"/>
                    <a:pt x="1913" y="45"/>
                    <a:pt x="1912" y="45"/>
                  </a:cubicBezTo>
                  <a:cubicBezTo>
                    <a:pt x="1911" y="45"/>
                    <a:pt x="1910" y="47"/>
                    <a:pt x="1908" y="47"/>
                  </a:cubicBezTo>
                  <a:cubicBezTo>
                    <a:pt x="1907" y="47"/>
                    <a:pt x="1906" y="45"/>
                    <a:pt x="1905" y="45"/>
                  </a:cubicBezTo>
                  <a:cubicBezTo>
                    <a:pt x="1903" y="45"/>
                    <a:pt x="1901" y="47"/>
                    <a:pt x="1900" y="47"/>
                  </a:cubicBezTo>
                  <a:cubicBezTo>
                    <a:pt x="1900" y="47"/>
                    <a:pt x="1897" y="45"/>
                    <a:pt x="1897" y="45"/>
                  </a:cubicBezTo>
                  <a:cubicBezTo>
                    <a:pt x="1897" y="44"/>
                    <a:pt x="1901" y="43"/>
                    <a:pt x="1901" y="43"/>
                  </a:cubicBezTo>
                  <a:cubicBezTo>
                    <a:pt x="1901" y="42"/>
                    <a:pt x="1897" y="40"/>
                    <a:pt x="1897" y="40"/>
                  </a:cubicBezTo>
                  <a:cubicBezTo>
                    <a:pt x="1897" y="40"/>
                    <a:pt x="1893" y="42"/>
                    <a:pt x="1893" y="42"/>
                  </a:cubicBezTo>
                  <a:cubicBezTo>
                    <a:pt x="1893" y="43"/>
                    <a:pt x="1897" y="44"/>
                    <a:pt x="1897" y="45"/>
                  </a:cubicBezTo>
                  <a:cubicBezTo>
                    <a:pt x="1896" y="45"/>
                    <a:pt x="1893" y="47"/>
                    <a:pt x="1893" y="47"/>
                  </a:cubicBezTo>
                  <a:cubicBezTo>
                    <a:pt x="1892" y="47"/>
                    <a:pt x="1890" y="44"/>
                    <a:pt x="1889" y="45"/>
                  </a:cubicBezTo>
                  <a:cubicBezTo>
                    <a:pt x="1888" y="45"/>
                    <a:pt x="1886" y="46"/>
                    <a:pt x="1885" y="47"/>
                  </a:cubicBezTo>
                  <a:cubicBezTo>
                    <a:pt x="1884" y="47"/>
                    <a:pt x="1882" y="49"/>
                    <a:pt x="1881" y="49"/>
                  </a:cubicBezTo>
                  <a:cubicBezTo>
                    <a:pt x="1880" y="49"/>
                    <a:pt x="1877" y="47"/>
                    <a:pt x="1877" y="47"/>
                  </a:cubicBezTo>
                  <a:cubicBezTo>
                    <a:pt x="1876" y="46"/>
                    <a:pt x="1874" y="44"/>
                    <a:pt x="1873" y="44"/>
                  </a:cubicBezTo>
                  <a:cubicBezTo>
                    <a:pt x="1873" y="44"/>
                    <a:pt x="1870" y="46"/>
                    <a:pt x="1869" y="46"/>
                  </a:cubicBezTo>
                  <a:cubicBezTo>
                    <a:pt x="1868" y="47"/>
                    <a:pt x="1866" y="48"/>
                    <a:pt x="1865" y="48"/>
                  </a:cubicBezTo>
                  <a:cubicBezTo>
                    <a:pt x="1864" y="49"/>
                    <a:pt x="1862" y="46"/>
                    <a:pt x="1861" y="46"/>
                  </a:cubicBezTo>
                  <a:cubicBezTo>
                    <a:pt x="1860" y="46"/>
                    <a:pt x="1858" y="48"/>
                    <a:pt x="1857" y="48"/>
                  </a:cubicBezTo>
                  <a:cubicBezTo>
                    <a:pt x="1856" y="48"/>
                    <a:pt x="1854" y="46"/>
                    <a:pt x="1853" y="46"/>
                  </a:cubicBezTo>
                  <a:cubicBezTo>
                    <a:pt x="1853" y="46"/>
                    <a:pt x="1850" y="44"/>
                    <a:pt x="1850" y="44"/>
                  </a:cubicBezTo>
                  <a:cubicBezTo>
                    <a:pt x="1849" y="44"/>
                    <a:pt x="1846" y="46"/>
                    <a:pt x="1846" y="46"/>
                  </a:cubicBezTo>
                  <a:cubicBezTo>
                    <a:pt x="1844" y="46"/>
                    <a:pt x="1843" y="44"/>
                    <a:pt x="1842" y="44"/>
                  </a:cubicBezTo>
                  <a:cubicBezTo>
                    <a:pt x="1841" y="43"/>
                    <a:pt x="1839" y="41"/>
                    <a:pt x="1838" y="41"/>
                  </a:cubicBezTo>
                  <a:cubicBezTo>
                    <a:pt x="1838" y="41"/>
                    <a:pt x="1834" y="43"/>
                    <a:pt x="1834" y="44"/>
                  </a:cubicBezTo>
                  <a:cubicBezTo>
                    <a:pt x="1834" y="44"/>
                    <a:pt x="1838" y="46"/>
                    <a:pt x="1838" y="46"/>
                  </a:cubicBezTo>
                  <a:cubicBezTo>
                    <a:pt x="1837" y="46"/>
                    <a:pt x="1835" y="48"/>
                    <a:pt x="1834" y="48"/>
                  </a:cubicBezTo>
                  <a:cubicBezTo>
                    <a:pt x="1833" y="48"/>
                    <a:pt x="1831" y="46"/>
                    <a:pt x="1830" y="46"/>
                  </a:cubicBezTo>
                  <a:cubicBezTo>
                    <a:pt x="1829" y="46"/>
                    <a:pt x="1826" y="48"/>
                    <a:pt x="1826" y="48"/>
                  </a:cubicBezTo>
                  <a:cubicBezTo>
                    <a:pt x="1825" y="47"/>
                    <a:pt x="1823" y="46"/>
                    <a:pt x="1822" y="45"/>
                  </a:cubicBezTo>
                  <a:cubicBezTo>
                    <a:pt x="1822" y="45"/>
                    <a:pt x="1819" y="43"/>
                    <a:pt x="1818" y="43"/>
                  </a:cubicBezTo>
                  <a:cubicBezTo>
                    <a:pt x="1818" y="43"/>
                    <a:pt x="1815" y="45"/>
                    <a:pt x="1814" y="45"/>
                  </a:cubicBezTo>
                  <a:cubicBezTo>
                    <a:pt x="1814" y="46"/>
                    <a:pt x="1811" y="47"/>
                    <a:pt x="1810" y="47"/>
                  </a:cubicBezTo>
                  <a:cubicBezTo>
                    <a:pt x="1809" y="47"/>
                    <a:pt x="1807" y="45"/>
                    <a:pt x="1806" y="45"/>
                  </a:cubicBezTo>
                  <a:cubicBezTo>
                    <a:pt x="1805" y="45"/>
                    <a:pt x="1804" y="47"/>
                    <a:pt x="1802" y="47"/>
                  </a:cubicBezTo>
                  <a:cubicBezTo>
                    <a:pt x="1801" y="47"/>
                    <a:pt x="1800" y="45"/>
                    <a:pt x="1798" y="45"/>
                  </a:cubicBezTo>
                  <a:cubicBezTo>
                    <a:pt x="1798" y="45"/>
                    <a:pt x="1795" y="47"/>
                    <a:pt x="1794" y="47"/>
                  </a:cubicBezTo>
                  <a:cubicBezTo>
                    <a:pt x="1794" y="47"/>
                    <a:pt x="1791" y="45"/>
                    <a:pt x="1791" y="45"/>
                  </a:cubicBezTo>
                  <a:cubicBezTo>
                    <a:pt x="1791" y="44"/>
                    <a:pt x="1795" y="43"/>
                    <a:pt x="1795" y="43"/>
                  </a:cubicBezTo>
                  <a:cubicBezTo>
                    <a:pt x="1795" y="43"/>
                    <a:pt x="1791" y="41"/>
                    <a:pt x="1791" y="41"/>
                  </a:cubicBezTo>
                  <a:cubicBezTo>
                    <a:pt x="1791" y="41"/>
                    <a:pt x="1787" y="42"/>
                    <a:pt x="1787" y="43"/>
                  </a:cubicBezTo>
                  <a:cubicBezTo>
                    <a:pt x="1787" y="43"/>
                    <a:pt x="1788" y="43"/>
                    <a:pt x="1789" y="44"/>
                  </a:cubicBezTo>
                  <a:cubicBezTo>
                    <a:pt x="1790" y="44"/>
                    <a:pt x="1791" y="45"/>
                    <a:pt x="1791" y="45"/>
                  </a:cubicBezTo>
                  <a:cubicBezTo>
                    <a:pt x="1789" y="45"/>
                    <a:pt x="1788" y="47"/>
                    <a:pt x="1787" y="47"/>
                  </a:cubicBezTo>
                  <a:cubicBezTo>
                    <a:pt x="1785" y="47"/>
                    <a:pt x="1784" y="45"/>
                    <a:pt x="1783" y="45"/>
                  </a:cubicBezTo>
                  <a:cubicBezTo>
                    <a:pt x="1781" y="45"/>
                    <a:pt x="1780" y="47"/>
                    <a:pt x="1779" y="47"/>
                  </a:cubicBezTo>
                  <a:cubicBezTo>
                    <a:pt x="1778" y="47"/>
                    <a:pt x="1776" y="45"/>
                    <a:pt x="1775" y="45"/>
                  </a:cubicBezTo>
                  <a:cubicBezTo>
                    <a:pt x="1774" y="45"/>
                    <a:pt x="1772" y="47"/>
                    <a:pt x="1771" y="47"/>
                  </a:cubicBezTo>
                  <a:cubicBezTo>
                    <a:pt x="1770" y="47"/>
                    <a:pt x="1768" y="44"/>
                    <a:pt x="1767" y="44"/>
                  </a:cubicBezTo>
                  <a:cubicBezTo>
                    <a:pt x="1766" y="45"/>
                    <a:pt x="1764" y="46"/>
                    <a:pt x="1763" y="47"/>
                  </a:cubicBezTo>
                  <a:cubicBezTo>
                    <a:pt x="1762" y="47"/>
                    <a:pt x="1760" y="49"/>
                    <a:pt x="1759" y="49"/>
                  </a:cubicBezTo>
                  <a:cubicBezTo>
                    <a:pt x="1758" y="49"/>
                    <a:pt x="1756" y="46"/>
                    <a:pt x="1755" y="46"/>
                  </a:cubicBezTo>
                  <a:cubicBezTo>
                    <a:pt x="1754" y="46"/>
                    <a:pt x="1752" y="49"/>
                    <a:pt x="1751" y="48"/>
                  </a:cubicBezTo>
                  <a:cubicBezTo>
                    <a:pt x="1750" y="48"/>
                    <a:pt x="1748" y="47"/>
                    <a:pt x="1747" y="46"/>
                  </a:cubicBezTo>
                  <a:cubicBezTo>
                    <a:pt x="1747" y="46"/>
                    <a:pt x="1744" y="44"/>
                    <a:pt x="1744" y="44"/>
                  </a:cubicBezTo>
                  <a:cubicBezTo>
                    <a:pt x="1743" y="44"/>
                    <a:pt x="1740" y="46"/>
                    <a:pt x="1739" y="46"/>
                  </a:cubicBezTo>
                  <a:cubicBezTo>
                    <a:pt x="1739" y="46"/>
                    <a:pt x="1736" y="48"/>
                    <a:pt x="1735" y="48"/>
                  </a:cubicBezTo>
                  <a:cubicBezTo>
                    <a:pt x="1734" y="48"/>
                    <a:pt x="1733" y="46"/>
                    <a:pt x="1732" y="46"/>
                  </a:cubicBezTo>
                  <a:cubicBezTo>
                    <a:pt x="1731" y="46"/>
                    <a:pt x="1729" y="48"/>
                    <a:pt x="1728" y="48"/>
                  </a:cubicBezTo>
                  <a:cubicBezTo>
                    <a:pt x="1726" y="48"/>
                    <a:pt x="1725" y="46"/>
                    <a:pt x="1724" y="46"/>
                  </a:cubicBezTo>
                  <a:cubicBezTo>
                    <a:pt x="1723" y="46"/>
                    <a:pt x="1721" y="48"/>
                    <a:pt x="1720" y="48"/>
                  </a:cubicBezTo>
                  <a:cubicBezTo>
                    <a:pt x="1718" y="48"/>
                    <a:pt x="1717" y="46"/>
                    <a:pt x="1716" y="46"/>
                  </a:cubicBezTo>
                  <a:cubicBezTo>
                    <a:pt x="1715" y="46"/>
                    <a:pt x="1713" y="48"/>
                    <a:pt x="1712" y="48"/>
                  </a:cubicBezTo>
                  <a:cubicBezTo>
                    <a:pt x="1711" y="48"/>
                    <a:pt x="1709" y="46"/>
                    <a:pt x="1708" y="45"/>
                  </a:cubicBezTo>
                  <a:cubicBezTo>
                    <a:pt x="1707" y="45"/>
                    <a:pt x="1705" y="48"/>
                    <a:pt x="1704" y="48"/>
                  </a:cubicBezTo>
                  <a:cubicBezTo>
                    <a:pt x="1703" y="48"/>
                    <a:pt x="1702" y="45"/>
                    <a:pt x="1700" y="45"/>
                  </a:cubicBezTo>
                  <a:cubicBezTo>
                    <a:pt x="1699" y="45"/>
                    <a:pt x="1697" y="47"/>
                    <a:pt x="1696" y="47"/>
                  </a:cubicBezTo>
                  <a:cubicBezTo>
                    <a:pt x="1695" y="47"/>
                    <a:pt x="1693" y="45"/>
                    <a:pt x="1692" y="45"/>
                  </a:cubicBezTo>
                  <a:cubicBezTo>
                    <a:pt x="1691" y="45"/>
                    <a:pt x="1690" y="47"/>
                    <a:pt x="1688" y="47"/>
                  </a:cubicBezTo>
                  <a:cubicBezTo>
                    <a:pt x="1687" y="47"/>
                    <a:pt x="1686" y="45"/>
                    <a:pt x="1685" y="45"/>
                  </a:cubicBezTo>
                  <a:cubicBezTo>
                    <a:pt x="1683" y="45"/>
                    <a:pt x="1682" y="47"/>
                    <a:pt x="1680" y="47"/>
                  </a:cubicBezTo>
                  <a:cubicBezTo>
                    <a:pt x="1679" y="47"/>
                    <a:pt x="1678" y="45"/>
                    <a:pt x="1677" y="45"/>
                  </a:cubicBezTo>
                  <a:cubicBezTo>
                    <a:pt x="1675" y="45"/>
                    <a:pt x="1674" y="47"/>
                    <a:pt x="1673" y="47"/>
                  </a:cubicBezTo>
                  <a:cubicBezTo>
                    <a:pt x="1671" y="47"/>
                    <a:pt x="1670" y="45"/>
                    <a:pt x="1669" y="45"/>
                  </a:cubicBezTo>
                  <a:cubicBezTo>
                    <a:pt x="1668" y="45"/>
                    <a:pt x="1666" y="47"/>
                    <a:pt x="1665" y="47"/>
                  </a:cubicBezTo>
                  <a:cubicBezTo>
                    <a:pt x="1664" y="47"/>
                    <a:pt x="1661" y="45"/>
                    <a:pt x="1661" y="45"/>
                  </a:cubicBezTo>
                  <a:cubicBezTo>
                    <a:pt x="1661" y="44"/>
                    <a:pt x="1665" y="43"/>
                    <a:pt x="1665" y="43"/>
                  </a:cubicBezTo>
                  <a:cubicBezTo>
                    <a:pt x="1665" y="42"/>
                    <a:pt x="1662" y="40"/>
                    <a:pt x="1661" y="40"/>
                  </a:cubicBezTo>
                  <a:cubicBezTo>
                    <a:pt x="1661" y="40"/>
                    <a:pt x="1657" y="42"/>
                    <a:pt x="1657" y="42"/>
                  </a:cubicBezTo>
                  <a:cubicBezTo>
                    <a:pt x="1657" y="43"/>
                    <a:pt x="1661" y="44"/>
                    <a:pt x="1661" y="45"/>
                  </a:cubicBezTo>
                  <a:cubicBezTo>
                    <a:pt x="1661" y="45"/>
                    <a:pt x="1657" y="47"/>
                    <a:pt x="1657" y="47"/>
                  </a:cubicBezTo>
                  <a:cubicBezTo>
                    <a:pt x="1656" y="47"/>
                    <a:pt x="1654" y="44"/>
                    <a:pt x="1653" y="44"/>
                  </a:cubicBezTo>
                  <a:cubicBezTo>
                    <a:pt x="1652" y="45"/>
                    <a:pt x="1650" y="46"/>
                    <a:pt x="1649" y="47"/>
                  </a:cubicBezTo>
                  <a:cubicBezTo>
                    <a:pt x="1648" y="47"/>
                    <a:pt x="1646" y="49"/>
                    <a:pt x="1645" y="49"/>
                  </a:cubicBezTo>
                  <a:cubicBezTo>
                    <a:pt x="1645" y="49"/>
                    <a:pt x="1642" y="47"/>
                    <a:pt x="1641" y="46"/>
                  </a:cubicBezTo>
                  <a:cubicBezTo>
                    <a:pt x="1641" y="46"/>
                    <a:pt x="1638" y="44"/>
                    <a:pt x="1637" y="44"/>
                  </a:cubicBezTo>
                  <a:cubicBezTo>
                    <a:pt x="1637" y="44"/>
                    <a:pt x="1634" y="46"/>
                    <a:pt x="1633" y="46"/>
                  </a:cubicBezTo>
                  <a:cubicBezTo>
                    <a:pt x="1633" y="47"/>
                    <a:pt x="1630" y="48"/>
                    <a:pt x="1629" y="48"/>
                  </a:cubicBezTo>
                  <a:cubicBezTo>
                    <a:pt x="1628" y="48"/>
                    <a:pt x="1627" y="46"/>
                    <a:pt x="1626" y="46"/>
                  </a:cubicBezTo>
                  <a:cubicBezTo>
                    <a:pt x="1624" y="46"/>
                    <a:pt x="1622" y="48"/>
                    <a:pt x="1621" y="48"/>
                  </a:cubicBezTo>
                  <a:cubicBezTo>
                    <a:pt x="1620" y="48"/>
                    <a:pt x="1619" y="46"/>
                    <a:pt x="1618" y="46"/>
                  </a:cubicBezTo>
                  <a:cubicBezTo>
                    <a:pt x="1616" y="46"/>
                    <a:pt x="1615" y="48"/>
                    <a:pt x="1614" y="48"/>
                  </a:cubicBezTo>
                  <a:cubicBezTo>
                    <a:pt x="1612" y="48"/>
                    <a:pt x="1611" y="46"/>
                    <a:pt x="1610" y="46"/>
                  </a:cubicBezTo>
                  <a:cubicBezTo>
                    <a:pt x="1609" y="46"/>
                    <a:pt x="1607" y="48"/>
                    <a:pt x="1606" y="48"/>
                  </a:cubicBezTo>
                  <a:cubicBezTo>
                    <a:pt x="1605" y="48"/>
                    <a:pt x="1603" y="46"/>
                    <a:pt x="1602" y="46"/>
                  </a:cubicBezTo>
                  <a:cubicBezTo>
                    <a:pt x="1601" y="46"/>
                    <a:pt x="1599" y="48"/>
                    <a:pt x="1598" y="48"/>
                  </a:cubicBezTo>
                  <a:cubicBezTo>
                    <a:pt x="1597" y="48"/>
                    <a:pt x="1595" y="46"/>
                    <a:pt x="1594" y="46"/>
                  </a:cubicBezTo>
                  <a:cubicBezTo>
                    <a:pt x="1593" y="45"/>
                    <a:pt x="1591" y="48"/>
                    <a:pt x="1590" y="48"/>
                  </a:cubicBezTo>
                  <a:cubicBezTo>
                    <a:pt x="1589" y="48"/>
                    <a:pt x="1587" y="46"/>
                    <a:pt x="1586" y="45"/>
                  </a:cubicBezTo>
                  <a:cubicBezTo>
                    <a:pt x="1586" y="45"/>
                    <a:pt x="1583" y="43"/>
                    <a:pt x="1583" y="43"/>
                  </a:cubicBezTo>
                  <a:cubicBezTo>
                    <a:pt x="1582" y="43"/>
                    <a:pt x="1579" y="45"/>
                    <a:pt x="1578" y="45"/>
                  </a:cubicBezTo>
                  <a:cubicBezTo>
                    <a:pt x="1578" y="45"/>
                    <a:pt x="1575" y="47"/>
                    <a:pt x="1574" y="47"/>
                  </a:cubicBezTo>
                  <a:cubicBezTo>
                    <a:pt x="1574" y="47"/>
                    <a:pt x="1571" y="45"/>
                    <a:pt x="1571" y="45"/>
                  </a:cubicBezTo>
                  <a:cubicBezTo>
                    <a:pt x="1571" y="45"/>
                    <a:pt x="1574" y="43"/>
                    <a:pt x="1575" y="43"/>
                  </a:cubicBezTo>
                  <a:cubicBezTo>
                    <a:pt x="1573" y="43"/>
                    <a:pt x="1572" y="41"/>
                    <a:pt x="1571" y="41"/>
                  </a:cubicBezTo>
                  <a:cubicBezTo>
                    <a:pt x="1571" y="41"/>
                    <a:pt x="1567" y="43"/>
                    <a:pt x="1567" y="43"/>
                  </a:cubicBezTo>
                  <a:cubicBezTo>
                    <a:pt x="1567" y="43"/>
                    <a:pt x="1571" y="45"/>
                    <a:pt x="1571" y="45"/>
                  </a:cubicBezTo>
                  <a:cubicBezTo>
                    <a:pt x="1570" y="45"/>
                    <a:pt x="1567" y="47"/>
                    <a:pt x="1567" y="47"/>
                  </a:cubicBezTo>
                  <a:cubicBezTo>
                    <a:pt x="1565" y="47"/>
                    <a:pt x="1564" y="45"/>
                    <a:pt x="1563" y="45"/>
                  </a:cubicBezTo>
                  <a:cubicBezTo>
                    <a:pt x="1561" y="45"/>
                    <a:pt x="1560" y="47"/>
                    <a:pt x="1559" y="47"/>
                  </a:cubicBezTo>
                  <a:cubicBezTo>
                    <a:pt x="1557" y="47"/>
                    <a:pt x="1556" y="45"/>
                    <a:pt x="1555" y="45"/>
                  </a:cubicBezTo>
                  <a:cubicBezTo>
                    <a:pt x="1554" y="45"/>
                    <a:pt x="1552" y="47"/>
                    <a:pt x="1551" y="47"/>
                  </a:cubicBezTo>
                  <a:cubicBezTo>
                    <a:pt x="1549" y="47"/>
                    <a:pt x="1549" y="45"/>
                    <a:pt x="1547" y="45"/>
                  </a:cubicBezTo>
                  <a:cubicBezTo>
                    <a:pt x="1546" y="45"/>
                    <a:pt x="1545" y="47"/>
                    <a:pt x="1543" y="47"/>
                  </a:cubicBezTo>
                  <a:cubicBezTo>
                    <a:pt x="1543" y="47"/>
                    <a:pt x="1539" y="45"/>
                    <a:pt x="1539" y="44"/>
                  </a:cubicBezTo>
                  <a:cubicBezTo>
                    <a:pt x="1539" y="44"/>
                    <a:pt x="1543" y="43"/>
                    <a:pt x="1543" y="42"/>
                  </a:cubicBezTo>
                  <a:cubicBezTo>
                    <a:pt x="1544" y="42"/>
                    <a:pt x="1547" y="45"/>
                    <a:pt x="1547" y="45"/>
                  </a:cubicBezTo>
                  <a:cubicBezTo>
                    <a:pt x="1548" y="45"/>
                    <a:pt x="1551" y="43"/>
                    <a:pt x="1551" y="43"/>
                  </a:cubicBezTo>
                  <a:cubicBezTo>
                    <a:pt x="1552" y="42"/>
                    <a:pt x="1555" y="41"/>
                    <a:pt x="1555" y="40"/>
                  </a:cubicBezTo>
                  <a:cubicBezTo>
                    <a:pt x="1555" y="40"/>
                    <a:pt x="1551" y="39"/>
                    <a:pt x="1552" y="38"/>
                  </a:cubicBezTo>
                  <a:cubicBezTo>
                    <a:pt x="1552" y="37"/>
                    <a:pt x="1555" y="37"/>
                    <a:pt x="1556" y="36"/>
                  </a:cubicBezTo>
                  <a:cubicBezTo>
                    <a:pt x="1556" y="35"/>
                    <a:pt x="1552" y="34"/>
                    <a:pt x="1552" y="34"/>
                  </a:cubicBezTo>
                  <a:cubicBezTo>
                    <a:pt x="1550" y="34"/>
                    <a:pt x="1549" y="35"/>
                    <a:pt x="1548" y="36"/>
                  </a:cubicBezTo>
                  <a:cubicBezTo>
                    <a:pt x="1547" y="36"/>
                    <a:pt x="1544" y="38"/>
                    <a:pt x="1544" y="38"/>
                  </a:cubicBezTo>
                  <a:cubicBezTo>
                    <a:pt x="1543" y="38"/>
                    <a:pt x="1540" y="36"/>
                    <a:pt x="1540" y="36"/>
                  </a:cubicBezTo>
                  <a:cubicBezTo>
                    <a:pt x="1539" y="36"/>
                    <a:pt x="1537" y="37"/>
                    <a:pt x="1536" y="38"/>
                  </a:cubicBezTo>
                  <a:cubicBezTo>
                    <a:pt x="1535" y="38"/>
                    <a:pt x="1533" y="39"/>
                    <a:pt x="1532" y="40"/>
                  </a:cubicBezTo>
                  <a:cubicBezTo>
                    <a:pt x="1531" y="40"/>
                    <a:pt x="1528" y="42"/>
                    <a:pt x="1528" y="42"/>
                  </a:cubicBezTo>
                  <a:cubicBezTo>
                    <a:pt x="1528" y="42"/>
                    <a:pt x="1531" y="44"/>
                    <a:pt x="1531" y="44"/>
                  </a:cubicBezTo>
                  <a:cubicBezTo>
                    <a:pt x="1530" y="45"/>
                    <a:pt x="1528" y="46"/>
                    <a:pt x="1527" y="46"/>
                  </a:cubicBezTo>
                  <a:cubicBezTo>
                    <a:pt x="1526" y="46"/>
                    <a:pt x="1525" y="44"/>
                    <a:pt x="1524" y="44"/>
                  </a:cubicBezTo>
                  <a:cubicBezTo>
                    <a:pt x="1522" y="44"/>
                    <a:pt x="1521" y="46"/>
                    <a:pt x="1519" y="46"/>
                  </a:cubicBezTo>
                  <a:cubicBezTo>
                    <a:pt x="1518" y="46"/>
                    <a:pt x="1517" y="44"/>
                    <a:pt x="1516" y="44"/>
                  </a:cubicBezTo>
                  <a:cubicBezTo>
                    <a:pt x="1514" y="44"/>
                    <a:pt x="1513" y="46"/>
                    <a:pt x="1512" y="46"/>
                  </a:cubicBezTo>
                  <a:cubicBezTo>
                    <a:pt x="1511" y="46"/>
                    <a:pt x="1509" y="44"/>
                    <a:pt x="1508" y="44"/>
                  </a:cubicBezTo>
                  <a:cubicBezTo>
                    <a:pt x="1507" y="44"/>
                    <a:pt x="1505" y="45"/>
                    <a:pt x="1504" y="46"/>
                  </a:cubicBezTo>
                  <a:cubicBezTo>
                    <a:pt x="1503" y="46"/>
                    <a:pt x="1500" y="48"/>
                    <a:pt x="1500" y="48"/>
                  </a:cubicBezTo>
                  <a:cubicBezTo>
                    <a:pt x="1499" y="48"/>
                    <a:pt x="1496" y="46"/>
                    <a:pt x="1496" y="46"/>
                  </a:cubicBezTo>
                  <a:cubicBezTo>
                    <a:pt x="1495" y="46"/>
                    <a:pt x="1493" y="44"/>
                    <a:pt x="1492" y="44"/>
                  </a:cubicBezTo>
                  <a:cubicBezTo>
                    <a:pt x="1491" y="44"/>
                    <a:pt x="1489" y="46"/>
                    <a:pt x="1488" y="46"/>
                  </a:cubicBezTo>
                  <a:cubicBezTo>
                    <a:pt x="1487" y="46"/>
                    <a:pt x="1485" y="43"/>
                    <a:pt x="1484" y="43"/>
                  </a:cubicBezTo>
                  <a:cubicBezTo>
                    <a:pt x="1483" y="44"/>
                    <a:pt x="1482" y="45"/>
                    <a:pt x="1480" y="46"/>
                  </a:cubicBezTo>
                  <a:cubicBezTo>
                    <a:pt x="1479" y="46"/>
                    <a:pt x="1477" y="48"/>
                    <a:pt x="1476" y="48"/>
                  </a:cubicBezTo>
                  <a:cubicBezTo>
                    <a:pt x="1475" y="48"/>
                    <a:pt x="1473" y="45"/>
                    <a:pt x="1472" y="45"/>
                  </a:cubicBezTo>
                  <a:cubicBezTo>
                    <a:pt x="1471" y="46"/>
                    <a:pt x="1470" y="47"/>
                    <a:pt x="1468" y="47"/>
                  </a:cubicBezTo>
                  <a:cubicBezTo>
                    <a:pt x="1467" y="47"/>
                    <a:pt x="1466" y="45"/>
                    <a:pt x="1465" y="45"/>
                  </a:cubicBezTo>
                  <a:cubicBezTo>
                    <a:pt x="1463" y="45"/>
                    <a:pt x="1462" y="47"/>
                    <a:pt x="1460" y="47"/>
                  </a:cubicBezTo>
                  <a:cubicBezTo>
                    <a:pt x="1459" y="47"/>
                    <a:pt x="1458" y="45"/>
                    <a:pt x="1457" y="45"/>
                  </a:cubicBezTo>
                  <a:cubicBezTo>
                    <a:pt x="1455" y="45"/>
                    <a:pt x="1454" y="43"/>
                    <a:pt x="1453" y="43"/>
                  </a:cubicBezTo>
                  <a:cubicBezTo>
                    <a:pt x="1452" y="43"/>
                    <a:pt x="1450" y="45"/>
                    <a:pt x="1449" y="45"/>
                  </a:cubicBezTo>
                  <a:cubicBezTo>
                    <a:pt x="1448" y="45"/>
                    <a:pt x="1446" y="47"/>
                    <a:pt x="1445" y="47"/>
                  </a:cubicBezTo>
                  <a:cubicBezTo>
                    <a:pt x="1444" y="47"/>
                    <a:pt x="1442" y="45"/>
                    <a:pt x="1441" y="45"/>
                  </a:cubicBezTo>
                  <a:cubicBezTo>
                    <a:pt x="1440" y="45"/>
                    <a:pt x="1438" y="47"/>
                    <a:pt x="1437" y="47"/>
                  </a:cubicBezTo>
                  <a:cubicBezTo>
                    <a:pt x="1436" y="47"/>
                    <a:pt x="1434" y="45"/>
                    <a:pt x="1433" y="45"/>
                  </a:cubicBezTo>
                  <a:cubicBezTo>
                    <a:pt x="1432" y="45"/>
                    <a:pt x="1430" y="47"/>
                    <a:pt x="1429" y="47"/>
                  </a:cubicBezTo>
                  <a:cubicBezTo>
                    <a:pt x="1429" y="47"/>
                    <a:pt x="1425" y="45"/>
                    <a:pt x="1425" y="44"/>
                  </a:cubicBezTo>
                  <a:cubicBezTo>
                    <a:pt x="1425" y="44"/>
                    <a:pt x="1429" y="42"/>
                    <a:pt x="1429" y="42"/>
                  </a:cubicBezTo>
                  <a:cubicBezTo>
                    <a:pt x="1428" y="42"/>
                    <a:pt x="1427" y="40"/>
                    <a:pt x="1426" y="40"/>
                  </a:cubicBezTo>
                  <a:cubicBezTo>
                    <a:pt x="1425" y="40"/>
                    <a:pt x="1422" y="42"/>
                    <a:pt x="1422" y="42"/>
                  </a:cubicBezTo>
                  <a:cubicBezTo>
                    <a:pt x="1422" y="42"/>
                    <a:pt x="1425" y="44"/>
                    <a:pt x="1425" y="44"/>
                  </a:cubicBezTo>
                  <a:cubicBezTo>
                    <a:pt x="1424" y="45"/>
                    <a:pt x="1422" y="47"/>
                    <a:pt x="1421" y="47"/>
                  </a:cubicBezTo>
                  <a:cubicBezTo>
                    <a:pt x="1420" y="47"/>
                    <a:pt x="1419" y="44"/>
                    <a:pt x="1417" y="44"/>
                  </a:cubicBezTo>
                  <a:cubicBezTo>
                    <a:pt x="1416" y="44"/>
                    <a:pt x="1415" y="46"/>
                    <a:pt x="1413" y="46"/>
                  </a:cubicBezTo>
                  <a:cubicBezTo>
                    <a:pt x="1412" y="46"/>
                    <a:pt x="1411" y="44"/>
                    <a:pt x="1410" y="44"/>
                  </a:cubicBezTo>
                  <a:cubicBezTo>
                    <a:pt x="1409" y="44"/>
                    <a:pt x="1406" y="46"/>
                    <a:pt x="1406" y="46"/>
                  </a:cubicBezTo>
                  <a:cubicBezTo>
                    <a:pt x="1405" y="46"/>
                    <a:pt x="1402" y="44"/>
                    <a:pt x="1402" y="44"/>
                  </a:cubicBezTo>
                  <a:cubicBezTo>
                    <a:pt x="1402" y="43"/>
                    <a:pt x="1406" y="43"/>
                    <a:pt x="1406" y="42"/>
                  </a:cubicBezTo>
                  <a:cubicBezTo>
                    <a:pt x="1406" y="42"/>
                    <a:pt x="1402" y="40"/>
                    <a:pt x="1402" y="40"/>
                  </a:cubicBezTo>
                  <a:cubicBezTo>
                    <a:pt x="1402" y="40"/>
                    <a:pt x="1398" y="42"/>
                    <a:pt x="1398" y="42"/>
                  </a:cubicBezTo>
                  <a:cubicBezTo>
                    <a:pt x="1398" y="42"/>
                    <a:pt x="1402" y="44"/>
                    <a:pt x="1402" y="44"/>
                  </a:cubicBezTo>
                  <a:cubicBezTo>
                    <a:pt x="1401" y="45"/>
                    <a:pt x="1399" y="46"/>
                    <a:pt x="1398" y="46"/>
                  </a:cubicBezTo>
                  <a:cubicBezTo>
                    <a:pt x="1397" y="47"/>
                    <a:pt x="1395" y="48"/>
                    <a:pt x="1394" y="48"/>
                  </a:cubicBezTo>
                  <a:cubicBezTo>
                    <a:pt x="1393" y="48"/>
                    <a:pt x="1390" y="46"/>
                    <a:pt x="1390" y="46"/>
                  </a:cubicBezTo>
                  <a:cubicBezTo>
                    <a:pt x="1389" y="46"/>
                    <a:pt x="1387" y="44"/>
                    <a:pt x="1386" y="44"/>
                  </a:cubicBezTo>
                  <a:cubicBezTo>
                    <a:pt x="1385" y="44"/>
                    <a:pt x="1383" y="46"/>
                    <a:pt x="1382" y="46"/>
                  </a:cubicBezTo>
                  <a:cubicBezTo>
                    <a:pt x="1381" y="45"/>
                    <a:pt x="1379" y="44"/>
                    <a:pt x="1378" y="44"/>
                  </a:cubicBezTo>
                  <a:cubicBezTo>
                    <a:pt x="1378" y="43"/>
                    <a:pt x="1375" y="41"/>
                    <a:pt x="1375" y="41"/>
                  </a:cubicBezTo>
                  <a:cubicBezTo>
                    <a:pt x="1374" y="41"/>
                    <a:pt x="1370" y="43"/>
                    <a:pt x="1370" y="43"/>
                  </a:cubicBezTo>
                  <a:cubicBezTo>
                    <a:pt x="1370" y="44"/>
                    <a:pt x="1374" y="46"/>
                    <a:pt x="1374" y="46"/>
                  </a:cubicBezTo>
                  <a:cubicBezTo>
                    <a:pt x="1373" y="46"/>
                    <a:pt x="1371" y="48"/>
                    <a:pt x="1370" y="48"/>
                  </a:cubicBezTo>
                  <a:cubicBezTo>
                    <a:pt x="1369" y="48"/>
                    <a:pt x="1368" y="46"/>
                    <a:pt x="1366" y="46"/>
                  </a:cubicBezTo>
                  <a:cubicBezTo>
                    <a:pt x="1365" y="46"/>
                    <a:pt x="1364" y="48"/>
                    <a:pt x="1362" y="48"/>
                  </a:cubicBezTo>
                  <a:cubicBezTo>
                    <a:pt x="1361" y="48"/>
                    <a:pt x="1360" y="46"/>
                    <a:pt x="1358" y="45"/>
                  </a:cubicBezTo>
                  <a:cubicBezTo>
                    <a:pt x="1357" y="45"/>
                    <a:pt x="1355" y="48"/>
                    <a:pt x="1354" y="47"/>
                  </a:cubicBezTo>
                  <a:cubicBezTo>
                    <a:pt x="1354" y="47"/>
                    <a:pt x="1351" y="46"/>
                    <a:pt x="1351" y="45"/>
                  </a:cubicBezTo>
                  <a:cubicBezTo>
                    <a:pt x="1350" y="45"/>
                    <a:pt x="1348" y="43"/>
                    <a:pt x="1347" y="43"/>
                  </a:cubicBezTo>
                  <a:cubicBezTo>
                    <a:pt x="1346" y="43"/>
                    <a:pt x="1343" y="45"/>
                    <a:pt x="1343" y="45"/>
                  </a:cubicBezTo>
                  <a:cubicBezTo>
                    <a:pt x="1342" y="45"/>
                    <a:pt x="1340" y="47"/>
                    <a:pt x="1339" y="47"/>
                  </a:cubicBezTo>
                  <a:cubicBezTo>
                    <a:pt x="1338" y="47"/>
                    <a:pt x="1336" y="45"/>
                    <a:pt x="1335" y="45"/>
                  </a:cubicBezTo>
                  <a:cubicBezTo>
                    <a:pt x="1334" y="45"/>
                    <a:pt x="1332" y="47"/>
                    <a:pt x="1331" y="47"/>
                  </a:cubicBezTo>
                  <a:cubicBezTo>
                    <a:pt x="1329" y="47"/>
                    <a:pt x="1329" y="45"/>
                    <a:pt x="1327" y="45"/>
                  </a:cubicBezTo>
                  <a:cubicBezTo>
                    <a:pt x="1326" y="45"/>
                    <a:pt x="1324" y="47"/>
                    <a:pt x="1323" y="47"/>
                  </a:cubicBezTo>
                  <a:cubicBezTo>
                    <a:pt x="1322" y="47"/>
                    <a:pt x="1321" y="45"/>
                    <a:pt x="1319" y="45"/>
                  </a:cubicBezTo>
                  <a:cubicBezTo>
                    <a:pt x="1318" y="45"/>
                    <a:pt x="1316" y="47"/>
                    <a:pt x="1315" y="47"/>
                  </a:cubicBezTo>
                  <a:cubicBezTo>
                    <a:pt x="1314" y="47"/>
                    <a:pt x="1312" y="44"/>
                    <a:pt x="1311" y="45"/>
                  </a:cubicBezTo>
                  <a:cubicBezTo>
                    <a:pt x="1310" y="45"/>
                    <a:pt x="1309" y="47"/>
                    <a:pt x="1307" y="47"/>
                  </a:cubicBezTo>
                  <a:cubicBezTo>
                    <a:pt x="1306" y="47"/>
                    <a:pt x="1305" y="44"/>
                    <a:pt x="1304" y="44"/>
                  </a:cubicBezTo>
                  <a:cubicBezTo>
                    <a:pt x="1303" y="44"/>
                    <a:pt x="1300" y="47"/>
                    <a:pt x="1299" y="46"/>
                  </a:cubicBezTo>
                  <a:cubicBezTo>
                    <a:pt x="1299" y="46"/>
                    <a:pt x="1296" y="44"/>
                    <a:pt x="1296" y="44"/>
                  </a:cubicBezTo>
                  <a:cubicBezTo>
                    <a:pt x="1296" y="44"/>
                    <a:pt x="1300" y="43"/>
                    <a:pt x="1300" y="42"/>
                  </a:cubicBezTo>
                  <a:cubicBezTo>
                    <a:pt x="1300" y="42"/>
                    <a:pt x="1296" y="40"/>
                    <a:pt x="1296" y="40"/>
                  </a:cubicBezTo>
                  <a:cubicBezTo>
                    <a:pt x="1296" y="40"/>
                    <a:pt x="1292" y="42"/>
                    <a:pt x="1292" y="42"/>
                  </a:cubicBezTo>
                  <a:cubicBezTo>
                    <a:pt x="1292" y="42"/>
                    <a:pt x="1296" y="44"/>
                    <a:pt x="1296" y="44"/>
                  </a:cubicBezTo>
                  <a:cubicBezTo>
                    <a:pt x="1295" y="44"/>
                    <a:pt x="1292" y="46"/>
                    <a:pt x="1292" y="46"/>
                  </a:cubicBezTo>
                  <a:cubicBezTo>
                    <a:pt x="1291" y="46"/>
                    <a:pt x="1289" y="44"/>
                    <a:pt x="1288" y="44"/>
                  </a:cubicBezTo>
                  <a:cubicBezTo>
                    <a:pt x="1287" y="44"/>
                    <a:pt x="1285" y="46"/>
                    <a:pt x="1284" y="46"/>
                  </a:cubicBezTo>
                  <a:cubicBezTo>
                    <a:pt x="1283" y="47"/>
                    <a:pt x="1281" y="48"/>
                    <a:pt x="1280" y="48"/>
                  </a:cubicBezTo>
                  <a:cubicBezTo>
                    <a:pt x="1279" y="48"/>
                    <a:pt x="1276" y="46"/>
                    <a:pt x="1276" y="46"/>
                  </a:cubicBezTo>
                  <a:cubicBezTo>
                    <a:pt x="1275" y="46"/>
                    <a:pt x="1273" y="44"/>
                    <a:pt x="1272" y="44"/>
                  </a:cubicBezTo>
                  <a:cubicBezTo>
                    <a:pt x="1272" y="44"/>
                    <a:pt x="1269" y="46"/>
                    <a:pt x="1268" y="46"/>
                  </a:cubicBezTo>
                  <a:cubicBezTo>
                    <a:pt x="1267" y="46"/>
                    <a:pt x="1265" y="48"/>
                    <a:pt x="1264" y="48"/>
                  </a:cubicBezTo>
                  <a:cubicBezTo>
                    <a:pt x="1263" y="48"/>
                    <a:pt x="1261" y="46"/>
                    <a:pt x="1260" y="46"/>
                  </a:cubicBezTo>
                  <a:cubicBezTo>
                    <a:pt x="1259" y="46"/>
                    <a:pt x="1257" y="48"/>
                    <a:pt x="1256" y="48"/>
                  </a:cubicBezTo>
                  <a:cubicBezTo>
                    <a:pt x="1255" y="48"/>
                    <a:pt x="1254" y="46"/>
                    <a:pt x="1252" y="46"/>
                  </a:cubicBezTo>
                  <a:cubicBezTo>
                    <a:pt x="1252" y="46"/>
                    <a:pt x="1249" y="48"/>
                    <a:pt x="1248" y="48"/>
                  </a:cubicBezTo>
                  <a:cubicBezTo>
                    <a:pt x="1247" y="47"/>
                    <a:pt x="1245" y="46"/>
                    <a:pt x="1245" y="45"/>
                  </a:cubicBezTo>
                  <a:cubicBezTo>
                    <a:pt x="1244" y="45"/>
                    <a:pt x="1241" y="43"/>
                    <a:pt x="1241" y="43"/>
                  </a:cubicBezTo>
                  <a:cubicBezTo>
                    <a:pt x="1240" y="43"/>
                    <a:pt x="1237" y="45"/>
                    <a:pt x="1237" y="45"/>
                  </a:cubicBezTo>
                  <a:cubicBezTo>
                    <a:pt x="1236" y="46"/>
                    <a:pt x="1233" y="47"/>
                    <a:pt x="1233" y="47"/>
                  </a:cubicBezTo>
                  <a:cubicBezTo>
                    <a:pt x="1231" y="47"/>
                    <a:pt x="1230" y="45"/>
                    <a:pt x="1229" y="45"/>
                  </a:cubicBezTo>
                  <a:cubicBezTo>
                    <a:pt x="1228" y="45"/>
                    <a:pt x="1226" y="47"/>
                    <a:pt x="1225" y="47"/>
                  </a:cubicBezTo>
                  <a:cubicBezTo>
                    <a:pt x="1223" y="47"/>
                    <a:pt x="1222" y="45"/>
                    <a:pt x="1221" y="45"/>
                  </a:cubicBezTo>
                  <a:cubicBezTo>
                    <a:pt x="1220" y="45"/>
                    <a:pt x="1218" y="47"/>
                    <a:pt x="1217" y="47"/>
                  </a:cubicBezTo>
                  <a:cubicBezTo>
                    <a:pt x="1216" y="47"/>
                    <a:pt x="1214" y="45"/>
                    <a:pt x="1213" y="45"/>
                  </a:cubicBezTo>
                  <a:cubicBezTo>
                    <a:pt x="1212" y="45"/>
                    <a:pt x="1210" y="47"/>
                    <a:pt x="1209" y="47"/>
                  </a:cubicBezTo>
                  <a:cubicBezTo>
                    <a:pt x="1208" y="47"/>
                    <a:pt x="1207" y="45"/>
                    <a:pt x="1205" y="45"/>
                  </a:cubicBezTo>
                  <a:cubicBezTo>
                    <a:pt x="1204" y="45"/>
                    <a:pt x="1203" y="47"/>
                    <a:pt x="1201" y="47"/>
                  </a:cubicBezTo>
                  <a:cubicBezTo>
                    <a:pt x="1200" y="47"/>
                    <a:pt x="1199" y="45"/>
                    <a:pt x="1197" y="45"/>
                  </a:cubicBezTo>
                  <a:cubicBezTo>
                    <a:pt x="1196" y="44"/>
                    <a:pt x="1195" y="47"/>
                    <a:pt x="1193" y="47"/>
                  </a:cubicBezTo>
                  <a:cubicBezTo>
                    <a:pt x="1192" y="47"/>
                    <a:pt x="1191" y="44"/>
                    <a:pt x="1190" y="44"/>
                  </a:cubicBezTo>
                  <a:cubicBezTo>
                    <a:pt x="1188" y="44"/>
                    <a:pt x="1187" y="46"/>
                    <a:pt x="1186" y="46"/>
                  </a:cubicBezTo>
                  <a:cubicBezTo>
                    <a:pt x="1184" y="46"/>
                    <a:pt x="1183" y="44"/>
                    <a:pt x="1182" y="44"/>
                  </a:cubicBezTo>
                  <a:cubicBezTo>
                    <a:pt x="1180" y="44"/>
                    <a:pt x="1179" y="46"/>
                    <a:pt x="1178" y="46"/>
                  </a:cubicBezTo>
                  <a:cubicBezTo>
                    <a:pt x="1176" y="46"/>
                    <a:pt x="1175" y="44"/>
                    <a:pt x="1174" y="44"/>
                  </a:cubicBezTo>
                  <a:cubicBezTo>
                    <a:pt x="1173" y="44"/>
                    <a:pt x="1171" y="46"/>
                    <a:pt x="1170" y="46"/>
                  </a:cubicBezTo>
                  <a:cubicBezTo>
                    <a:pt x="1170" y="46"/>
                    <a:pt x="1166" y="44"/>
                    <a:pt x="1166" y="44"/>
                  </a:cubicBezTo>
                  <a:cubicBezTo>
                    <a:pt x="1166" y="43"/>
                    <a:pt x="1170" y="42"/>
                    <a:pt x="1170" y="42"/>
                  </a:cubicBezTo>
                  <a:cubicBezTo>
                    <a:pt x="1170" y="42"/>
                    <a:pt x="1167" y="40"/>
                    <a:pt x="1166" y="40"/>
                  </a:cubicBezTo>
                  <a:cubicBezTo>
                    <a:pt x="1166" y="40"/>
                    <a:pt x="1162" y="42"/>
                    <a:pt x="1162" y="42"/>
                  </a:cubicBezTo>
                  <a:cubicBezTo>
                    <a:pt x="1162" y="42"/>
                    <a:pt x="1166" y="44"/>
                    <a:pt x="1166" y="44"/>
                  </a:cubicBezTo>
                  <a:cubicBezTo>
                    <a:pt x="1166" y="44"/>
                    <a:pt x="1163" y="46"/>
                    <a:pt x="1162" y="46"/>
                  </a:cubicBezTo>
                  <a:cubicBezTo>
                    <a:pt x="1161" y="46"/>
                    <a:pt x="1159" y="44"/>
                    <a:pt x="1158" y="44"/>
                  </a:cubicBezTo>
                  <a:cubicBezTo>
                    <a:pt x="1157" y="44"/>
                    <a:pt x="1155" y="45"/>
                    <a:pt x="1154" y="46"/>
                  </a:cubicBezTo>
                  <a:cubicBezTo>
                    <a:pt x="1154" y="46"/>
                    <a:pt x="1151" y="48"/>
                    <a:pt x="1150" y="48"/>
                  </a:cubicBezTo>
                  <a:cubicBezTo>
                    <a:pt x="1149" y="48"/>
                    <a:pt x="1147" y="46"/>
                    <a:pt x="1146" y="46"/>
                  </a:cubicBezTo>
                  <a:cubicBezTo>
                    <a:pt x="1146" y="45"/>
                    <a:pt x="1143" y="43"/>
                    <a:pt x="1143" y="43"/>
                  </a:cubicBezTo>
                  <a:cubicBezTo>
                    <a:pt x="1142" y="44"/>
                    <a:pt x="1140" y="41"/>
                    <a:pt x="1139" y="41"/>
                  </a:cubicBezTo>
                  <a:cubicBezTo>
                    <a:pt x="1139" y="41"/>
                    <a:pt x="1135" y="43"/>
                    <a:pt x="1135" y="43"/>
                  </a:cubicBezTo>
                  <a:cubicBezTo>
                    <a:pt x="1135" y="43"/>
                    <a:pt x="1138" y="46"/>
                    <a:pt x="1138" y="46"/>
                  </a:cubicBezTo>
                  <a:cubicBezTo>
                    <a:pt x="1137" y="46"/>
                    <a:pt x="1136" y="48"/>
                    <a:pt x="1134" y="48"/>
                  </a:cubicBezTo>
                  <a:cubicBezTo>
                    <a:pt x="1133" y="48"/>
                    <a:pt x="1132" y="45"/>
                    <a:pt x="1131" y="45"/>
                  </a:cubicBezTo>
                  <a:cubicBezTo>
                    <a:pt x="1129" y="45"/>
                    <a:pt x="1128" y="48"/>
                    <a:pt x="1127" y="48"/>
                  </a:cubicBezTo>
                  <a:cubicBezTo>
                    <a:pt x="1125" y="48"/>
                    <a:pt x="1124" y="45"/>
                    <a:pt x="1123" y="45"/>
                  </a:cubicBezTo>
                  <a:cubicBezTo>
                    <a:pt x="1121" y="45"/>
                    <a:pt x="1120" y="47"/>
                    <a:pt x="1119" y="47"/>
                  </a:cubicBezTo>
                  <a:cubicBezTo>
                    <a:pt x="1118" y="47"/>
                    <a:pt x="1116" y="45"/>
                    <a:pt x="1115" y="45"/>
                  </a:cubicBezTo>
                  <a:cubicBezTo>
                    <a:pt x="1114" y="45"/>
                    <a:pt x="1112" y="47"/>
                    <a:pt x="1111" y="47"/>
                  </a:cubicBezTo>
                  <a:cubicBezTo>
                    <a:pt x="1110" y="47"/>
                    <a:pt x="1108" y="45"/>
                    <a:pt x="1107" y="45"/>
                  </a:cubicBezTo>
                  <a:cubicBezTo>
                    <a:pt x="1106" y="45"/>
                    <a:pt x="1104" y="47"/>
                    <a:pt x="1103" y="47"/>
                  </a:cubicBezTo>
                  <a:cubicBezTo>
                    <a:pt x="1102" y="47"/>
                    <a:pt x="1101" y="45"/>
                    <a:pt x="1099" y="45"/>
                  </a:cubicBezTo>
                  <a:cubicBezTo>
                    <a:pt x="1098" y="45"/>
                    <a:pt x="1096" y="47"/>
                    <a:pt x="1095" y="47"/>
                  </a:cubicBezTo>
                  <a:cubicBezTo>
                    <a:pt x="1094" y="47"/>
                    <a:pt x="1092" y="45"/>
                    <a:pt x="1091" y="45"/>
                  </a:cubicBezTo>
                  <a:cubicBezTo>
                    <a:pt x="1090" y="45"/>
                    <a:pt x="1089" y="47"/>
                    <a:pt x="1087" y="47"/>
                  </a:cubicBezTo>
                  <a:cubicBezTo>
                    <a:pt x="1086" y="47"/>
                    <a:pt x="1085" y="45"/>
                    <a:pt x="1084" y="45"/>
                  </a:cubicBezTo>
                  <a:cubicBezTo>
                    <a:pt x="1082" y="45"/>
                    <a:pt x="1081" y="47"/>
                    <a:pt x="1079" y="47"/>
                  </a:cubicBezTo>
                  <a:cubicBezTo>
                    <a:pt x="1078" y="46"/>
                    <a:pt x="1077" y="44"/>
                    <a:pt x="1076" y="44"/>
                  </a:cubicBezTo>
                  <a:cubicBezTo>
                    <a:pt x="1074" y="44"/>
                    <a:pt x="1073" y="47"/>
                    <a:pt x="1072" y="46"/>
                  </a:cubicBezTo>
                  <a:cubicBezTo>
                    <a:pt x="1071" y="46"/>
                    <a:pt x="1069" y="44"/>
                    <a:pt x="1068" y="44"/>
                  </a:cubicBezTo>
                  <a:cubicBezTo>
                    <a:pt x="1067" y="44"/>
                    <a:pt x="1065" y="46"/>
                    <a:pt x="1064" y="46"/>
                  </a:cubicBezTo>
                  <a:cubicBezTo>
                    <a:pt x="1062" y="46"/>
                    <a:pt x="1061" y="44"/>
                    <a:pt x="1060" y="44"/>
                  </a:cubicBezTo>
                  <a:cubicBezTo>
                    <a:pt x="1059" y="44"/>
                    <a:pt x="1057" y="46"/>
                    <a:pt x="1056" y="46"/>
                  </a:cubicBezTo>
                  <a:cubicBezTo>
                    <a:pt x="1055" y="46"/>
                    <a:pt x="1054" y="44"/>
                    <a:pt x="1052" y="44"/>
                  </a:cubicBezTo>
                  <a:cubicBezTo>
                    <a:pt x="1051" y="44"/>
                    <a:pt x="1049" y="46"/>
                    <a:pt x="1048" y="46"/>
                  </a:cubicBezTo>
                  <a:cubicBezTo>
                    <a:pt x="1047" y="46"/>
                    <a:pt x="1045" y="44"/>
                    <a:pt x="1044" y="44"/>
                  </a:cubicBezTo>
                  <a:cubicBezTo>
                    <a:pt x="1043" y="44"/>
                    <a:pt x="1042" y="46"/>
                    <a:pt x="1040" y="46"/>
                  </a:cubicBezTo>
                  <a:cubicBezTo>
                    <a:pt x="1039" y="46"/>
                    <a:pt x="1038" y="44"/>
                    <a:pt x="1037" y="44"/>
                  </a:cubicBezTo>
                  <a:cubicBezTo>
                    <a:pt x="1037" y="43"/>
                    <a:pt x="1041" y="42"/>
                    <a:pt x="1041" y="42"/>
                  </a:cubicBezTo>
                  <a:cubicBezTo>
                    <a:pt x="1041" y="41"/>
                    <a:pt x="1037" y="40"/>
                    <a:pt x="1037" y="39"/>
                  </a:cubicBezTo>
                  <a:cubicBezTo>
                    <a:pt x="1037" y="39"/>
                    <a:pt x="1041" y="38"/>
                    <a:pt x="1041" y="37"/>
                  </a:cubicBezTo>
                  <a:cubicBezTo>
                    <a:pt x="1041" y="37"/>
                    <a:pt x="1037" y="36"/>
                    <a:pt x="1037" y="35"/>
                  </a:cubicBezTo>
                  <a:cubicBezTo>
                    <a:pt x="1037" y="34"/>
                    <a:pt x="1042" y="33"/>
                    <a:pt x="1041" y="33"/>
                  </a:cubicBezTo>
                  <a:cubicBezTo>
                    <a:pt x="1041" y="33"/>
                    <a:pt x="1038" y="31"/>
                    <a:pt x="1038" y="31"/>
                  </a:cubicBezTo>
                  <a:cubicBezTo>
                    <a:pt x="1037" y="31"/>
                    <a:pt x="1034" y="32"/>
                    <a:pt x="1033" y="33"/>
                  </a:cubicBezTo>
                  <a:cubicBezTo>
                    <a:pt x="1033" y="33"/>
                    <a:pt x="1037" y="35"/>
                    <a:pt x="1037" y="35"/>
                  </a:cubicBezTo>
                  <a:cubicBezTo>
                    <a:pt x="1037" y="36"/>
                    <a:pt x="1033" y="36"/>
                    <a:pt x="1033" y="37"/>
                  </a:cubicBezTo>
                  <a:cubicBezTo>
                    <a:pt x="1033" y="38"/>
                    <a:pt x="1037" y="39"/>
                    <a:pt x="1037" y="39"/>
                  </a:cubicBezTo>
                  <a:cubicBezTo>
                    <a:pt x="1037" y="40"/>
                    <a:pt x="1033" y="41"/>
                    <a:pt x="1033" y="41"/>
                  </a:cubicBezTo>
                  <a:cubicBezTo>
                    <a:pt x="1033" y="42"/>
                    <a:pt x="1036" y="43"/>
                    <a:pt x="1037" y="44"/>
                  </a:cubicBezTo>
                  <a:cubicBezTo>
                    <a:pt x="1035" y="44"/>
                    <a:pt x="1034" y="46"/>
                    <a:pt x="1032" y="46"/>
                  </a:cubicBezTo>
                  <a:cubicBezTo>
                    <a:pt x="1031" y="46"/>
                    <a:pt x="1030" y="44"/>
                    <a:pt x="1029" y="43"/>
                  </a:cubicBezTo>
                  <a:cubicBezTo>
                    <a:pt x="1027" y="43"/>
                    <a:pt x="1026" y="46"/>
                    <a:pt x="1025" y="46"/>
                  </a:cubicBezTo>
                  <a:cubicBezTo>
                    <a:pt x="1023" y="46"/>
                    <a:pt x="1022" y="44"/>
                    <a:pt x="1021" y="43"/>
                  </a:cubicBezTo>
                  <a:cubicBezTo>
                    <a:pt x="1020" y="43"/>
                    <a:pt x="1018" y="45"/>
                    <a:pt x="1017" y="45"/>
                  </a:cubicBezTo>
                  <a:cubicBezTo>
                    <a:pt x="1016" y="45"/>
                    <a:pt x="1014" y="44"/>
                    <a:pt x="1013" y="43"/>
                  </a:cubicBezTo>
                  <a:cubicBezTo>
                    <a:pt x="1012" y="43"/>
                    <a:pt x="1010" y="41"/>
                    <a:pt x="1009" y="41"/>
                  </a:cubicBezTo>
                  <a:cubicBezTo>
                    <a:pt x="1008" y="41"/>
                    <a:pt x="1006" y="43"/>
                    <a:pt x="1005" y="43"/>
                  </a:cubicBezTo>
                  <a:cubicBezTo>
                    <a:pt x="1005" y="43"/>
                    <a:pt x="1002" y="45"/>
                    <a:pt x="1001" y="45"/>
                  </a:cubicBezTo>
                  <a:cubicBezTo>
                    <a:pt x="1000" y="45"/>
                    <a:pt x="998" y="43"/>
                    <a:pt x="997" y="43"/>
                  </a:cubicBezTo>
                  <a:cubicBezTo>
                    <a:pt x="996" y="43"/>
                    <a:pt x="994" y="45"/>
                    <a:pt x="993" y="45"/>
                  </a:cubicBezTo>
                  <a:cubicBezTo>
                    <a:pt x="992" y="45"/>
                    <a:pt x="990" y="43"/>
                    <a:pt x="989" y="43"/>
                  </a:cubicBezTo>
                  <a:cubicBezTo>
                    <a:pt x="989" y="43"/>
                    <a:pt x="986" y="45"/>
                    <a:pt x="985" y="45"/>
                  </a:cubicBezTo>
                  <a:cubicBezTo>
                    <a:pt x="985" y="45"/>
                    <a:pt x="982" y="43"/>
                    <a:pt x="982" y="43"/>
                  </a:cubicBezTo>
                  <a:cubicBezTo>
                    <a:pt x="982" y="42"/>
                    <a:pt x="986" y="41"/>
                    <a:pt x="986" y="41"/>
                  </a:cubicBezTo>
                  <a:cubicBezTo>
                    <a:pt x="986" y="40"/>
                    <a:pt x="982" y="38"/>
                    <a:pt x="982" y="38"/>
                  </a:cubicBezTo>
                  <a:cubicBezTo>
                    <a:pt x="982" y="38"/>
                    <a:pt x="978" y="40"/>
                    <a:pt x="978" y="40"/>
                  </a:cubicBezTo>
                  <a:cubicBezTo>
                    <a:pt x="978" y="41"/>
                    <a:pt x="982" y="42"/>
                    <a:pt x="982" y="43"/>
                  </a:cubicBezTo>
                  <a:cubicBezTo>
                    <a:pt x="981" y="43"/>
                    <a:pt x="978" y="44"/>
                    <a:pt x="978" y="45"/>
                  </a:cubicBezTo>
                  <a:cubicBezTo>
                    <a:pt x="977" y="45"/>
                    <a:pt x="974" y="47"/>
                    <a:pt x="973" y="47"/>
                  </a:cubicBezTo>
                  <a:cubicBezTo>
                    <a:pt x="972" y="47"/>
                    <a:pt x="971" y="44"/>
                    <a:pt x="970" y="45"/>
                  </a:cubicBezTo>
                  <a:cubicBezTo>
                    <a:pt x="968" y="45"/>
                    <a:pt x="967" y="46"/>
                    <a:pt x="966" y="47"/>
                  </a:cubicBezTo>
                  <a:cubicBezTo>
                    <a:pt x="962" y="44"/>
                    <a:pt x="962" y="44"/>
                    <a:pt x="962" y="44"/>
                  </a:cubicBezTo>
                  <a:cubicBezTo>
                    <a:pt x="961" y="44"/>
                    <a:pt x="958" y="42"/>
                    <a:pt x="958" y="42"/>
                  </a:cubicBezTo>
                  <a:cubicBezTo>
                    <a:pt x="958" y="41"/>
                    <a:pt x="962" y="41"/>
                    <a:pt x="962" y="40"/>
                  </a:cubicBezTo>
                  <a:cubicBezTo>
                    <a:pt x="963" y="40"/>
                    <a:pt x="965" y="42"/>
                    <a:pt x="966" y="42"/>
                  </a:cubicBezTo>
                  <a:cubicBezTo>
                    <a:pt x="966" y="42"/>
                    <a:pt x="970" y="40"/>
                    <a:pt x="970" y="40"/>
                  </a:cubicBezTo>
                  <a:cubicBezTo>
                    <a:pt x="970" y="39"/>
                    <a:pt x="966" y="39"/>
                    <a:pt x="966" y="38"/>
                  </a:cubicBezTo>
                  <a:cubicBezTo>
                    <a:pt x="966" y="37"/>
                    <a:pt x="962" y="36"/>
                    <a:pt x="962" y="36"/>
                  </a:cubicBezTo>
                  <a:cubicBezTo>
                    <a:pt x="963" y="35"/>
                    <a:pt x="966" y="34"/>
                    <a:pt x="967" y="34"/>
                  </a:cubicBezTo>
                  <a:cubicBezTo>
                    <a:pt x="965" y="33"/>
                    <a:pt x="964" y="31"/>
                    <a:pt x="963" y="31"/>
                  </a:cubicBezTo>
                  <a:cubicBezTo>
                    <a:pt x="962" y="31"/>
                    <a:pt x="959" y="33"/>
                    <a:pt x="959" y="33"/>
                  </a:cubicBezTo>
                  <a:cubicBezTo>
                    <a:pt x="958" y="34"/>
                    <a:pt x="963" y="35"/>
                    <a:pt x="962" y="36"/>
                  </a:cubicBezTo>
                  <a:cubicBezTo>
                    <a:pt x="962" y="36"/>
                    <a:pt x="959" y="37"/>
                    <a:pt x="958" y="38"/>
                  </a:cubicBezTo>
                  <a:cubicBezTo>
                    <a:pt x="958" y="38"/>
                    <a:pt x="954" y="39"/>
                    <a:pt x="954" y="40"/>
                  </a:cubicBezTo>
                  <a:cubicBezTo>
                    <a:pt x="954" y="40"/>
                    <a:pt x="958" y="42"/>
                    <a:pt x="958" y="42"/>
                  </a:cubicBezTo>
                  <a:cubicBezTo>
                    <a:pt x="958" y="43"/>
                    <a:pt x="955" y="44"/>
                    <a:pt x="954" y="44"/>
                  </a:cubicBezTo>
                  <a:cubicBezTo>
                    <a:pt x="953" y="45"/>
                    <a:pt x="951" y="46"/>
                    <a:pt x="950" y="46"/>
                  </a:cubicBezTo>
                  <a:cubicBezTo>
                    <a:pt x="949" y="46"/>
                    <a:pt x="947" y="44"/>
                    <a:pt x="946" y="44"/>
                  </a:cubicBezTo>
                  <a:cubicBezTo>
                    <a:pt x="945" y="44"/>
                    <a:pt x="943" y="46"/>
                    <a:pt x="942" y="46"/>
                  </a:cubicBezTo>
                  <a:cubicBezTo>
                    <a:pt x="941" y="46"/>
                    <a:pt x="940" y="44"/>
                    <a:pt x="938" y="44"/>
                  </a:cubicBezTo>
                  <a:cubicBezTo>
                    <a:pt x="937" y="44"/>
                    <a:pt x="935" y="46"/>
                    <a:pt x="934" y="46"/>
                  </a:cubicBezTo>
                  <a:cubicBezTo>
                    <a:pt x="933" y="46"/>
                    <a:pt x="932" y="44"/>
                    <a:pt x="930" y="44"/>
                  </a:cubicBezTo>
                  <a:cubicBezTo>
                    <a:pt x="931" y="43"/>
                    <a:pt x="934" y="42"/>
                    <a:pt x="935" y="42"/>
                  </a:cubicBezTo>
                  <a:cubicBezTo>
                    <a:pt x="935" y="42"/>
                    <a:pt x="931" y="39"/>
                    <a:pt x="931" y="39"/>
                  </a:cubicBezTo>
                  <a:cubicBezTo>
                    <a:pt x="930" y="39"/>
                    <a:pt x="927" y="41"/>
                    <a:pt x="927" y="42"/>
                  </a:cubicBezTo>
                  <a:cubicBezTo>
                    <a:pt x="927" y="42"/>
                    <a:pt x="930" y="44"/>
                    <a:pt x="930" y="44"/>
                  </a:cubicBezTo>
                  <a:cubicBezTo>
                    <a:pt x="929" y="44"/>
                    <a:pt x="928" y="46"/>
                    <a:pt x="926" y="46"/>
                  </a:cubicBezTo>
                  <a:cubicBezTo>
                    <a:pt x="925" y="46"/>
                    <a:pt x="924" y="44"/>
                    <a:pt x="923" y="44"/>
                  </a:cubicBezTo>
                  <a:cubicBezTo>
                    <a:pt x="921" y="44"/>
                    <a:pt x="920" y="46"/>
                    <a:pt x="918" y="46"/>
                  </a:cubicBezTo>
                  <a:cubicBezTo>
                    <a:pt x="917" y="46"/>
                    <a:pt x="916" y="44"/>
                    <a:pt x="915" y="44"/>
                  </a:cubicBezTo>
                  <a:cubicBezTo>
                    <a:pt x="913" y="43"/>
                    <a:pt x="912" y="41"/>
                    <a:pt x="911" y="41"/>
                  </a:cubicBezTo>
                  <a:cubicBezTo>
                    <a:pt x="910" y="41"/>
                    <a:pt x="908" y="43"/>
                    <a:pt x="907" y="43"/>
                  </a:cubicBezTo>
                  <a:cubicBezTo>
                    <a:pt x="906" y="43"/>
                    <a:pt x="904" y="41"/>
                    <a:pt x="903" y="41"/>
                  </a:cubicBezTo>
                  <a:cubicBezTo>
                    <a:pt x="903" y="41"/>
                    <a:pt x="899" y="43"/>
                    <a:pt x="899" y="43"/>
                  </a:cubicBezTo>
                  <a:cubicBezTo>
                    <a:pt x="899" y="43"/>
                    <a:pt x="903" y="45"/>
                    <a:pt x="903" y="45"/>
                  </a:cubicBezTo>
                  <a:cubicBezTo>
                    <a:pt x="902" y="46"/>
                    <a:pt x="900" y="48"/>
                    <a:pt x="899" y="48"/>
                  </a:cubicBezTo>
                  <a:cubicBezTo>
                    <a:pt x="898" y="48"/>
                    <a:pt x="896" y="46"/>
                    <a:pt x="895" y="45"/>
                  </a:cubicBezTo>
                  <a:cubicBezTo>
                    <a:pt x="895" y="45"/>
                    <a:pt x="892" y="43"/>
                    <a:pt x="891" y="43"/>
                  </a:cubicBezTo>
                  <a:cubicBezTo>
                    <a:pt x="890" y="43"/>
                    <a:pt x="888" y="45"/>
                    <a:pt x="887" y="45"/>
                  </a:cubicBezTo>
                  <a:cubicBezTo>
                    <a:pt x="886" y="46"/>
                    <a:pt x="884" y="47"/>
                    <a:pt x="883" y="47"/>
                  </a:cubicBezTo>
                  <a:cubicBezTo>
                    <a:pt x="882" y="47"/>
                    <a:pt x="880" y="45"/>
                    <a:pt x="879" y="45"/>
                  </a:cubicBezTo>
                  <a:cubicBezTo>
                    <a:pt x="878" y="45"/>
                    <a:pt x="877" y="43"/>
                    <a:pt x="876" y="43"/>
                  </a:cubicBezTo>
                  <a:cubicBezTo>
                    <a:pt x="875" y="43"/>
                    <a:pt x="872" y="45"/>
                    <a:pt x="871" y="45"/>
                  </a:cubicBezTo>
                  <a:cubicBezTo>
                    <a:pt x="870" y="45"/>
                    <a:pt x="869" y="47"/>
                    <a:pt x="867" y="47"/>
                  </a:cubicBezTo>
                  <a:cubicBezTo>
                    <a:pt x="866" y="47"/>
                    <a:pt x="865" y="45"/>
                    <a:pt x="864" y="45"/>
                  </a:cubicBezTo>
                  <a:cubicBezTo>
                    <a:pt x="863" y="45"/>
                    <a:pt x="860" y="47"/>
                    <a:pt x="859" y="47"/>
                  </a:cubicBezTo>
                  <a:cubicBezTo>
                    <a:pt x="858" y="47"/>
                    <a:pt x="857" y="45"/>
                    <a:pt x="856" y="45"/>
                  </a:cubicBezTo>
                  <a:cubicBezTo>
                    <a:pt x="855" y="44"/>
                    <a:pt x="852" y="43"/>
                    <a:pt x="852" y="42"/>
                  </a:cubicBezTo>
                  <a:cubicBezTo>
                    <a:pt x="852" y="42"/>
                    <a:pt x="856" y="41"/>
                    <a:pt x="856" y="40"/>
                  </a:cubicBezTo>
                  <a:cubicBezTo>
                    <a:pt x="856" y="40"/>
                    <a:pt x="853" y="38"/>
                    <a:pt x="852" y="38"/>
                  </a:cubicBezTo>
                  <a:cubicBezTo>
                    <a:pt x="852" y="38"/>
                    <a:pt x="848" y="40"/>
                    <a:pt x="848" y="40"/>
                  </a:cubicBezTo>
                  <a:cubicBezTo>
                    <a:pt x="848" y="41"/>
                    <a:pt x="852" y="42"/>
                    <a:pt x="852" y="42"/>
                  </a:cubicBezTo>
                  <a:cubicBezTo>
                    <a:pt x="851" y="43"/>
                    <a:pt x="849" y="44"/>
                    <a:pt x="848" y="44"/>
                  </a:cubicBezTo>
                  <a:cubicBezTo>
                    <a:pt x="847" y="45"/>
                    <a:pt x="845" y="46"/>
                    <a:pt x="844" y="47"/>
                  </a:cubicBezTo>
                  <a:cubicBezTo>
                    <a:pt x="843" y="47"/>
                    <a:pt x="841" y="44"/>
                    <a:pt x="840" y="44"/>
                  </a:cubicBezTo>
                  <a:cubicBezTo>
                    <a:pt x="839" y="44"/>
                    <a:pt x="837" y="46"/>
                    <a:pt x="836" y="46"/>
                  </a:cubicBezTo>
                  <a:cubicBezTo>
                    <a:pt x="835" y="46"/>
                    <a:pt x="833" y="44"/>
                    <a:pt x="832" y="44"/>
                  </a:cubicBezTo>
                  <a:cubicBezTo>
                    <a:pt x="831" y="44"/>
                    <a:pt x="829" y="46"/>
                    <a:pt x="828" y="46"/>
                  </a:cubicBezTo>
                  <a:cubicBezTo>
                    <a:pt x="827" y="46"/>
                    <a:pt x="826" y="44"/>
                    <a:pt x="824" y="44"/>
                  </a:cubicBezTo>
                  <a:cubicBezTo>
                    <a:pt x="823" y="44"/>
                    <a:pt x="821" y="46"/>
                    <a:pt x="820" y="46"/>
                  </a:cubicBezTo>
                  <a:cubicBezTo>
                    <a:pt x="819" y="46"/>
                    <a:pt x="818" y="44"/>
                    <a:pt x="817" y="44"/>
                  </a:cubicBezTo>
                  <a:cubicBezTo>
                    <a:pt x="815" y="44"/>
                    <a:pt x="814" y="46"/>
                    <a:pt x="812" y="46"/>
                  </a:cubicBezTo>
                  <a:cubicBezTo>
                    <a:pt x="811" y="46"/>
                    <a:pt x="810" y="44"/>
                    <a:pt x="809" y="44"/>
                  </a:cubicBezTo>
                  <a:cubicBezTo>
                    <a:pt x="807" y="44"/>
                    <a:pt x="806" y="46"/>
                    <a:pt x="805" y="46"/>
                  </a:cubicBezTo>
                  <a:cubicBezTo>
                    <a:pt x="803" y="46"/>
                    <a:pt x="802" y="44"/>
                    <a:pt x="801" y="44"/>
                  </a:cubicBezTo>
                  <a:cubicBezTo>
                    <a:pt x="799" y="44"/>
                    <a:pt x="798" y="46"/>
                    <a:pt x="797" y="46"/>
                  </a:cubicBezTo>
                  <a:cubicBezTo>
                    <a:pt x="796" y="46"/>
                    <a:pt x="794" y="43"/>
                    <a:pt x="793" y="43"/>
                  </a:cubicBezTo>
                  <a:cubicBezTo>
                    <a:pt x="792" y="43"/>
                    <a:pt x="790" y="46"/>
                    <a:pt x="789" y="45"/>
                  </a:cubicBezTo>
                  <a:cubicBezTo>
                    <a:pt x="788" y="45"/>
                    <a:pt x="786" y="43"/>
                    <a:pt x="785" y="43"/>
                  </a:cubicBezTo>
                  <a:cubicBezTo>
                    <a:pt x="784" y="43"/>
                    <a:pt x="782" y="45"/>
                    <a:pt x="781" y="45"/>
                  </a:cubicBezTo>
                  <a:cubicBezTo>
                    <a:pt x="780" y="45"/>
                    <a:pt x="778" y="44"/>
                    <a:pt x="777" y="43"/>
                  </a:cubicBezTo>
                  <a:cubicBezTo>
                    <a:pt x="777" y="43"/>
                    <a:pt x="774" y="41"/>
                    <a:pt x="774" y="41"/>
                  </a:cubicBezTo>
                  <a:cubicBezTo>
                    <a:pt x="773" y="41"/>
                    <a:pt x="769" y="43"/>
                    <a:pt x="769" y="43"/>
                  </a:cubicBezTo>
                  <a:cubicBezTo>
                    <a:pt x="769" y="43"/>
                    <a:pt x="773" y="45"/>
                    <a:pt x="773" y="45"/>
                  </a:cubicBezTo>
                  <a:cubicBezTo>
                    <a:pt x="772" y="45"/>
                    <a:pt x="770" y="47"/>
                    <a:pt x="769" y="47"/>
                  </a:cubicBezTo>
                  <a:cubicBezTo>
                    <a:pt x="768" y="47"/>
                    <a:pt x="767" y="45"/>
                    <a:pt x="765" y="45"/>
                  </a:cubicBezTo>
                  <a:cubicBezTo>
                    <a:pt x="764" y="45"/>
                    <a:pt x="763" y="47"/>
                    <a:pt x="761" y="47"/>
                  </a:cubicBezTo>
                  <a:cubicBezTo>
                    <a:pt x="760" y="47"/>
                    <a:pt x="759" y="45"/>
                    <a:pt x="757" y="45"/>
                  </a:cubicBezTo>
                  <a:cubicBezTo>
                    <a:pt x="756" y="45"/>
                    <a:pt x="754" y="47"/>
                    <a:pt x="753" y="47"/>
                  </a:cubicBezTo>
                  <a:cubicBezTo>
                    <a:pt x="753" y="47"/>
                    <a:pt x="750" y="45"/>
                    <a:pt x="750" y="45"/>
                  </a:cubicBezTo>
                  <a:cubicBezTo>
                    <a:pt x="749" y="44"/>
                    <a:pt x="747" y="43"/>
                    <a:pt x="746" y="42"/>
                  </a:cubicBezTo>
                  <a:cubicBezTo>
                    <a:pt x="745" y="42"/>
                    <a:pt x="742" y="44"/>
                    <a:pt x="742" y="45"/>
                  </a:cubicBezTo>
                  <a:cubicBezTo>
                    <a:pt x="741" y="45"/>
                    <a:pt x="739" y="46"/>
                    <a:pt x="738" y="47"/>
                  </a:cubicBezTo>
                  <a:cubicBezTo>
                    <a:pt x="737" y="47"/>
                    <a:pt x="735" y="44"/>
                    <a:pt x="734" y="44"/>
                  </a:cubicBezTo>
                  <a:cubicBezTo>
                    <a:pt x="733" y="44"/>
                    <a:pt x="731" y="47"/>
                    <a:pt x="730" y="47"/>
                  </a:cubicBezTo>
                  <a:cubicBezTo>
                    <a:pt x="729" y="46"/>
                    <a:pt x="727" y="44"/>
                    <a:pt x="726" y="44"/>
                  </a:cubicBezTo>
                  <a:cubicBezTo>
                    <a:pt x="725" y="44"/>
                    <a:pt x="724" y="42"/>
                    <a:pt x="722" y="42"/>
                  </a:cubicBezTo>
                  <a:cubicBezTo>
                    <a:pt x="722" y="42"/>
                    <a:pt x="719" y="44"/>
                    <a:pt x="718" y="44"/>
                  </a:cubicBezTo>
                  <a:cubicBezTo>
                    <a:pt x="718" y="44"/>
                    <a:pt x="715" y="46"/>
                    <a:pt x="714" y="46"/>
                  </a:cubicBezTo>
                  <a:cubicBezTo>
                    <a:pt x="713" y="46"/>
                    <a:pt x="712" y="44"/>
                    <a:pt x="710" y="44"/>
                  </a:cubicBezTo>
                  <a:cubicBezTo>
                    <a:pt x="710" y="44"/>
                    <a:pt x="707" y="46"/>
                    <a:pt x="706" y="46"/>
                  </a:cubicBezTo>
                  <a:cubicBezTo>
                    <a:pt x="705" y="46"/>
                    <a:pt x="703" y="44"/>
                    <a:pt x="703" y="44"/>
                  </a:cubicBezTo>
                  <a:cubicBezTo>
                    <a:pt x="702" y="44"/>
                    <a:pt x="699" y="42"/>
                    <a:pt x="699" y="42"/>
                  </a:cubicBezTo>
                  <a:cubicBezTo>
                    <a:pt x="698" y="42"/>
                    <a:pt x="695" y="43"/>
                    <a:pt x="695" y="44"/>
                  </a:cubicBezTo>
                  <a:cubicBezTo>
                    <a:pt x="694" y="44"/>
                    <a:pt x="692" y="46"/>
                    <a:pt x="691" y="46"/>
                  </a:cubicBezTo>
                  <a:cubicBezTo>
                    <a:pt x="690" y="46"/>
                    <a:pt x="688" y="44"/>
                    <a:pt x="687" y="44"/>
                  </a:cubicBezTo>
                  <a:cubicBezTo>
                    <a:pt x="686" y="44"/>
                    <a:pt x="684" y="46"/>
                    <a:pt x="683" y="46"/>
                  </a:cubicBezTo>
                  <a:cubicBezTo>
                    <a:pt x="682" y="46"/>
                    <a:pt x="680" y="43"/>
                    <a:pt x="679" y="43"/>
                  </a:cubicBezTo>
                  <a:cubicBezTo>
                    <a:pt x="678" y="43"/>
                    <a:pt x="676" y="46"/>
                    <a:pt x="675" y="45"/>
                  </a:cubicBezTo>
                  <a:cubicBezTo>
                    <a:pt x="674" y="45"/>
                    <a:pt x="672" y="43"/>
                    <a:pt x="671" y="43"/>
                  </a:cubicBezTo>
                  <a:cubicBezTo>
                    <a:pt x="670" y="43"/>
                    <a:pt x="669" y="41"/>
                    <a:pt x="667" y="41"/>
                  </a:cubicBezTo>
                  <a:cubicBezTo>
                    <a:pt x="667" y="41"/>
                    <a:pt x="664" y="43"/>
                    <a:pt x="663" y="43"/>
                  </a:cubicBezTo>
                  <a:cubicBezTo>
                    <a:pt x="662" y="44"/>
                    <a:pt x="660" y="45"/>
                    <a:pt x="659" y="45"/>
                  </a:cubicBezTo>
                  <a:cubicBezTo>
                    <a:pt x="658" y="45"/>
                    <a:pt x="656" y="43"/>
                    <a:pt x="656" y="43"/>
                  </a:cubicBezTo>
                  <a:cubicBezTo>
                    <a:pt x="654" y="43"/>
                    <a:pt x="653" y="45"/>
                    <a:pt x="651" y="45"/>
                  </a:cubicBezTo>
                  <a:cubicBezTo>
                    <a:pt x="650" y="45"/>
                    <a:pt x="649" y="43"/>
                    <a:pt x="648" y="43"/>
                  </a:cubicBezTo>
                  <a:cubicBezTo>
                    <a:pt x="646" y="43"/>
                    <a:pt x="645" y="45"/>
                    <a:pt x="644" y="45"/>
                  </a:cubicBezTo>
                  <a:cubicBezTo>
                    <a:pt x="642" y="45"/>
                    <a:pt x="641" y="43"/>
                    <a:pt x="640" y="43"/>
                  </a:cubicBezTo>
                  <a:cubicBezTo>
                    <a:pt x="639" y="43"/>
                    <a:pt x="637" y="45"/>
                    <a:pt x="636" y="45"/>
                  </a:cubicBezTo>
                  <a:cubicBezTo>
                    <a:pt x="635" y="45"/>
                    <a:pt x="632" y="43"/>
                    <a:pt x="632" y="43"/>
                  </a:cubicBezTo>
                  <a:cubicBezTo>
                    <a:pt x="632" y="42"/>
                    <a:pt x="636" y="41"/>
                    <a:pt x="636" y="40"/>
                  </a:cubicBezTo>
                  <a:cubicBezTo>
                    <a:pt x="636" y="40"/>
                    <a:pt x="633" y="38"/>
                    <a:pt x="632" y="38"/>
                  </a:cubicBezTo>
                  <a:cubicBezTo>
                    <a:pt x="632" y="38"/>
                    <a:pt x="628" y="40"/>
                    <a:pt x="628" y="40"/>
                  </a:cubicBezTo>
                  <a:cubicBezTo>
                    <a:pt x="628" y="40"/>
                    <a:pt x="632" y="43"/>
                    <a:pt x="632" y="43"/>
                  </a:cubicBezTo>
                  <a:cubicBezTo>
                    <a:pt x="631" y="43"/>
                    <a:pt x="629" y="45"/>
                    <a:pt x="628" y="45"/>
                  </a:cubicBezTo>
                  <a:cubicBezTo>
                    <a:pt x="627" y="45"/>
                    <a:pt x="625" y="42"/>
                    <a:pt x="624" y="42"/>
                  </a:cubicBezTo>
                  <a:cubicBezTo>
                    <a:pt x="623" y="42"/>
                    <a:pt x="621" y="44"/>
                    <a:pt x="620" y="44"/>
                  </a:cubicBezTo>
                  <a:cubicBezTo>
                    <a:pt x="619" y="44"/>
                    <a:pt x="618" y="42"/>
                    <a:pt x="616" y="42"/>
                  </a:cubicBezTo>
                  <a:cubicBezTo>
                    <a:pt x="615" y="42"/>
                    <a:pt x="613" y="44"/>
                    <a:pt x="612" y="44"/>
                  </a:cubicBezTo>
                  <a:cubicBezTo>
                    <a:pt x="611" y="44"/>
                    <a:pt x="610" y="42"/>
                    <a:pt x="608" y="42"/>
                  </a:cubicBezTo>
                  <a:cubicBezTo>
                    <a:pt x="607" y="42"/>
                    <a:pt x="606" y="44"/>
                    <a:pt x="604" y="44"/>
                  </a:cubicBezTo>
                  <a:cubicBezTo>
                    <a:pt x="603" y="44"/>
                    <a:pt x="602" y="42"/>
                    <a:pt x="601" y="42"/>
                  </a:cubicBezTo>
                  <a:cubicBezTo>
                    <a:pt x="599" y="42"/>
                    <a:pt x="598" y="44"/>
                    <a:pt x="597" y="44"/>
                  </a:cubicBezTo>
                  <a:cubicBezTo>
                    <a:pt x="595" y="44"/>
                    <a:pt x="594" y="42"/>
                    <a:pt x="593" y="42"/>
                  </a:cubicBezTo>
                  <a:cubicBezTo>
                    <a:pt x="592" y="42"/>
                    <a:pt x="590" y="44"/>
                    <a:pt x="589" y="44"/>
                  </a:cubicBezTo>
                  <a:cubicBezTo>
                    <a:pt x="587" y="44"/>
                    <a:pt x="586" y="42"/>
                    <a:pt x="585" y="42"/>
                  </a:cubicBezTo>
                  <a:cubicBezTo>
                    <a:pt x="584" y="42"/>
                    <a:pt x="581" y="43"/>
                    <a:pt x="581" y="44"/>
                  </a:cubicBezTo>
                  <a:cubicBezTo>
                    <a:pt x="580" y="44"/>
                    <a:pt x="577" y="46"/>
                    <a:pt x="577" y="46"/>
                  </a:cubicBezTo>
                  <a:cubicBezTo>
                    <a:pt x="575" y="46"/>
                    <a:pt x="574" y="44"/>
                    <a:pt x="573" y="44"/>
                  </a:cubicBezTo>
                  <a:cubicBezTo>
                    <a:pt x="572" y="44"/>
                    <a:pt x="570" y="46"/>
                    <a:pt x="569" y="46"/>
                  </a:cubicBezTo>
                  <a:cubicBezTo>
                    <a:pt x="568" y="46"/>
                    <a:pt x="566" y="43"/>
                    <a:pt x="565" y="43"/>
                  </a:cubicBezTo>
                  <a:cubicBezTo>
                    <a:pt x="564" y="43"/>
                    <a:pt x="562" y="46"/>
                    <a:pt x="561" y="46"/>
                  </a:cubicBezTo>
                  <a:cubicBezTo>
                    <a:pt x="560" y="45"/>
                    <a:pt x="558" y="43"/>
                    <a:pt x="557" y="43"/>
                  </a:cubicBezTo>
                  <a:cubicBezTo>
                    <a:pt x="556" y="43"/>
                    <a:pt x="555" y="45"/>
                    <a:pt x="553" y="45"/>
                  </a:cubicBezTo>
                  <a:cubicBezTo>
                    <a:pt x="552" y="45"/>
                    <a:pt x="551" y="43"/>
                    <a:pt x="549" y="43"/>
                  </a:cubicBezTo>
                  <a:cubicBezTo>
                    <a:pt x="548" y="43"/>
                    <a:pt x="547" y="45"/>
                    <a:pt x="545" y="45"/>
                  </a:cubicBezTo>
                  <a:cubicBezTo>
                    <a:pt x="544" y="45"/>
                    <a:pt x="543" y="43"/>
                    <a:pt x="542" y="43"/>
                  </a:cubicBezTo>
                  <a:cubicBezTo>
                    <a:pt x="542" y="42"/>
                    <a:pt x="546" y="42"/>
                    <a:pt x="546" y="41"/>
                  </a:cubicBezTo>
                  <a:cubicBezTo>
                    <a:pt x="546" y="40"/>
                    <a:pt x="542" y="39"/>
                    <a:pt x="542" y="39"/>
                  </a:cubicBezTo>
                  <a:cubicBezTo>
                    <a:pt x="542" y="38"/>
                    <a:pt x="546" y="37"/>
                    <a:pt x="546" y="37"/>
                  </a:cubicBezTo>
                  <a:cubicBezTo>
                    <a:pt x="546" y="36"/>
                    <a:pt x="542" y="35"/>
                    <a:pt x="542" y="34"/>
                  </a:cubicBezTo>
                  <a:cubicBezTo>
                    <a:pt x="543" y="34"/>
                    <a:pt x="546" y="33"/>
                    <a:pt x="546" y="32"/>
                  </a:cubicBezTo>
                  <a:cubicBezTo>
                    <a:pt x="546" y="32"/>
                    <a:pt x="543" y="30"/>
                    <a:pt x="543" y="30"/>
                  </a:cubicBezTo>
                  <a:cubicBezTo>
                    <a:pt x="542" y="30"/>
                    <a:pt x="539" y="32"/>
                    <a:pt x="539" y="32"/>
                  </a:cubicBezTo>
                  <a:cubicBezTo>
                    <a:pt x="538" y="33"/>
                    <a:pt x="542" y="34"/>
                    <a:pt x="542" y="34"/>
                  </a:cubicBezTo>
                  <a:cubicBezTo>
                    <a:pt x="542" y="35"/>
                    <a:pt x="538" y="36"/>
                    <a:pt x="538" y="36"/>
                  </a:cubicBezTo>
                  <a:cubicBezTo>
                    <a:pt x="538" y="37"/>
                    <a:pt x="542" y="38"/>
                    <a:pt x="542" y="39"/>
                  </a:cubicBezTo>
                  <a:cubicBezTo>
                    <a:pt x="542" y="39"/>
                    <a:pt x="538" y="40"/>
                    <a:pt x="538" y="41"/>
                  </a:cubicBezTo>
                  <a:cubicBezTo>
                    <a:pt x="538" y="41"/>
                    <a:pt x="541" y="42"/>
                    <a:pt x="542" y="43"/>
                  </a:cubicBezTo>
                  <a:cubicBezTo>
                    <a:pt x="540" y="43"/>
                    <a:pt x="539" y="45"/>
                    <a:pt x="538" y="45"/>
                  </a:cubicBezTo>
                  <a:cubicBezTo>
                    <a:pt x="537" y="45"/>
                    <a:pt x="534" y="43"/>
                    <a:pt x="534" y="43"/>
                  </a:cubicBezTo>
                  <a:cubicBezTo>
                    <a:pt x="532" y="43"/>
                    <a:pt x="531" y="44"/>
                    <a:pt x="530" y="45"/>
                  </a:cubicBezTo>
                  <a:cubicBezTo>
                    <a:pt x="529" y="45"/>
                    <a:pt x="526" y="47"/>
                    <a:pt x="526" y="47"/>
                  </a:cubicBezTo>
                  <a:cubicBezTo>
                    <a:pt x="525" y="47"/>
                    <a:pt x="522" y="45"/>
                    <a:pt x="522" y="45"/>
                  </a:cubicBezTo>
                  <a:cubicBezTo>
                    <a:pt x="521" y="44"/>
                    <a:pt x="519" y="43"/>
                    <a:pt x="518" y="43"/>
                  </a:cubicBezTo>
                  <a:cubicBezTo>
                    <a:pt x="517" y="43"/>
                    <a:pt x="515" y="44"/>
                    <a:pt x="514" y="45"/>
                  </a:cubicBezTo>
                  <a:cubicBezTo>
                    <a:pt x="513" y="45"/>
                    <a:pt x="511" y="47"/>
                    <a:pt x="510" y="47"/>
                  </a:cubicBezTo>
                  <a:cubicBezTo>
                    <a:pt x="509" y="47"/>
                    <a:pt x="507" y="44"/>
                    <a:pt x="506" y="44"/>
                  </a:cubicBezTo>
                  <a:cubicBezTo>
                    <a:pt x="505" y="44"/>
                    <a:pt x="503" y="47"/>
                    <a:pt x="502" y="47"/>
                  </a:cubicBezTo>
                  <a:cubicBezTo>
                    <a:pt x="501" y="47"/>
                    <a:pt x="500" y="44"/>
                    <a:pt x="498" y="44"/>
                  </a:cubicBezTo>
                  <a:cubicBezTo>
                    <a:pt x="497" y="44"/>
                    <a:pt x="495" y="46"/>
                    <a:pt x="494" y="46"/>
                  </a:cubicBezTo>
                  <a:cubicBezTo>
                    <a:pt x="493" y="46"/>
                    <a:pt x="492" y="44"/>
                    <a:pt x="490" y="44"/>
                  </a:cubicBezTo>
                  <a:cubicBezTo>
                    <a:pt x="489" y="44"/>
                    <a:pt x="487" y="46"/>
                    <a:pt x="486" y="46"/>
                  </a:cubicBezTo>
                  <a:cubicBezTo>
                    <a:pt x="485" y="46"/>
                    <a:pt x="484" y="44"/>
                    <a:pt x="483" y="44"/>
                  </a:cubicBezTo>
                  <a:cubicBezTo>
                    <a:pt x="481" y="44"/>
                    <a:pt x="480" y="46"/>
                    <a:pt x="478" y="46"/>
                  </a:cubicBezTo>
                  <a:cubicBezTo>
                    <a:pt x="477" y="46"/>
                    <a:pt x="476" y="44"/>
                    <a:pt x="475" y="44"/>
                  </a:cubicBezTo>
                  <a:cubicBezTo>
                    <a:pt x="473" y="44"/>
                    <a:pt x="472" y="46"/>
                    <a:pt x="471" y="46"/>
                  </a:cubicBezTo>
                  <a:cubicBezTo>
                    <a:pt x="469" y="46"/>
                    <a:pt x="468" y="44"/>
                    <a:pt x="467" y="44"/>
                  </a:cubicBezTo>
                  <a:cubicBezTo>
                    <a:pt x="466" y="44"/>
                    <a:pt x="464" y="46"/>
                    <a:pt x="463" y="46"/>
                  </a:cubicBezTo>
                  <a:cubicBezTo>
                    <a:pt x="462" y="46"/>
                    <a:pt x="460" y="43"/>
                    <a:pt x="459" y="44"/>
                  </a:cubicBezTo>
                  <a:cubicBezTo>
                    <a:pt x="458" y="44"/>
                    <a:pt x="456" y="45"/>
                    <a:pt x="455" y="46"/>
                  </a:cubicBezTo>
                  <a:cubicBezTo>
                    <a:pt x="454" y="46"/>
                    <a:pt x="452" y="48"/>
                    <a:pt x="451" y="48"/>
                  </a:cubicBezTo>
                  <a:cubicBezTo>
                    <a:pt x="450" y="48"/>
                    <a:pt x="448" y="46"/>
                    <a:pt x="447" y="46"/>
                  </a:cubicBezTo>
                  <a:cubicBezTo>
                    <a:pt x="446" y="45"/>
                    <a:pt x="444" y="43"/>
                    <a:pt x="443" y="43"/>
                  </a:cubicBezTo>
                  <a:cubicBezTo>
                    <a:pt x="442" y="43"/>
                    <a:pt x="440" y="45"/>
                    <a:pt x="439" y="45"/>
                  </a:cubicBezTo>
                  <a:cubicBezTo>
                    <a:pt x="438" y="45"/>
                    <a:pt x="436" y="43"/>
                    <a:pt x="436" y="43"/>
                  </a:cubicBezTo>
                  <a:cubicBezTo>
                    <a:pt x="434" y="43"/>
                    <a:pt x="432" y="45"/>
                    <a:pt x="431" y="45"/>
                  </a:cubicBezTo>
                  <a:cubicBezTo>
                    <a:pt x="431" y="45"/>
                    <a:pt x="428" y="47"/>
                    <a:pt x="427" y="47"/>
                  </a:cubicBezTo>
                  <a:cubicBezTo>
                    <a:pt x="426" y="47"/>
                    <a:pt x="424" y="45"/>
                    <a:pt x="424" y="45"/>
                  </a:cubicBezTo>
                  <a:cubicBezTo>
                    <a:pt x="423" y="45"/>
                    <a:pt x="420" y="43"/>
                    <a:pt x="420" y="43"/>
                  </a:cubicBezTo>
                  <a:cubicBezTo>
                    <a:pt x="419" y="43"/>
                    <a:pt x="416" y="45"/>
                    <a:pt x="416" y="45"/>
                  </a:cubicBezTo>
                  <a:cubicBezTo>
                    <a:pt x="415" y="45"/>
                    <a:pt x="413" y="47"/>
                    <a:pt x="412" y="47"/>
                  </a:cubicBezTo>
                  <a:cubicBezTo>
                    <a:pt x="411" y="47"/>
                    <a:pt x="409" y="45"/>
                    <a:pt x="408" y="45"/>
                  </a:cubicBezTo>
                  <a:cubicBezTo>
                    <a:pt x="407" y="45"/>
                    <a:pt x="405" y="47"/>
                    <a:pt x="404" y="47"/>
                  </a:cubicBezTo>
                  <a:cubicBezTo>
                    <a:pt x="403" y="47"/>
                    <a:pt x="401" y="45"/>
                    <a:pt x="400" y="45"/>
                  </a:cubicBezTo>
                  <a:cubicBezTo>
                    <a:pt x="399" y="45"/>
                    <a:pt x="397" y="47"/>
                    <a:pt x="396" y="47"/>
                  </a:cubicBezTo>
                  <a:cubicBezTo>
                    <a:pt x="395" y="47"/>
                    <a:pt x="394" y="45"/>
                    <a:pt x="392" y="44"/>
                  </a:cubicBezTo>
                  <a:cubicBezTo>
                    <a:pt x="391" y="44"/>
                    <a:pt x="389" y="47"/>
                    <a:pt x="388" y="47"/>
                  </a:cubicBezTo>
                  <a:cubicBezTo>
                    <a:pt x="388" y="47"/>
                    <a:pt x="384" y="45"/>
                    <a:pt x="384" y="44"/>
                  </a:cubicBezTo>
                  <a:cubicBezTo>
                    <a:pt x="384" y="44"/>
                    <a:pt x="389" y="43"/>
                    <a:pt x="388" y="42"/>
                  </a:cubicBezTo>
                  <a:cubicBezTo>
                    <a:pt x="388" y="42"/>
                    <a:pt x="385" y="40"/>
                    <a:pt x="385" y="40"/>
                  </a:cubicBezTo>
                  <a:cubicBezTo>
                    <a:pt x="384" y="40"/>
                    <a:pt x="381" y="42"/>
                    <a:pt x="381" y="42"/>
                  </a:cubicBezTo>
                  <a:cubicBezTo>
                    <a:pt x="381" y="43"/>
                    <a:pt x="385" y="44"/>
                    <a:pt x="384" y="44"/>
                  </a:cubicBezTo>
                  <a:cubicBezTo>
                    <a:pt x="384" y="45"/>
                    <a:pt x="381" y="46"/>
                    <a:pt x="380" y="46"/>
                  </a:cubicBezTo>
                  <a:cubicBezTo>
                    <a:pt x="379" y="47"/>
                    <a:pt x="377" y="48"/>
                    <a:pt x="376" y="49"/>
                  </a:cubicBezTo>
                  <a:cubicBezTo>
                    <a:pt x="375" y="49"/>
                    <a:pt x="373" y="46"/>
                    <a:pt x="372" y="46"/>
                  </a:cubicBezTo>
                  <a:cubicBezTo>
                    <a:pt x="372" y="46"/>
                    <a:pt x="369" y="49"/>
                    <a:pt x="368" y="48"/>
                  </a:cubicBezTo>
                  <a:cubicBezTo>
                    <a:pt x="367" y="48"/>
                    <a:pt x="365" y="47"/>
                    <a:pt x="365" y="46"/>
                  </a:cubicBezTo>
                  <a:cubicBezTo>
                    <a:pt x="364" y="46"/>
                    <a:pt x="362" y="44"/>
                    <a:pt x="361" y="44"/>
                  </a:cubicBezTo>
                  <a:cubicBezTo>
                    <a:pt x="360" y="44"/>
                    <a:pt x="357" y="46"/>
                    <a:pt x="357" y="46"/>
                  </a:cubicBezTo>
                  <a:cubicBezTo>
                    <a:pt x="356" y="46"/>
                    <a:pt x="353" y="48"/>
                    <a:pt x="353" y="48"/>
                  </a:cubicBezTo>
                  <a:cubicBezTo>
                    <a:pt x="351" y="48"/>
                    <a:pt x="350" y="46"/>
                    <a:pt x="349" y="46"/>
                  </a:cubicBezTo>
                  <a:cubicBezTo>
                    <a:pt x="348" y="46"/>
                    <a:pt x="346" y="48"/>
                    <a:pt x="345" y="48"/>
                  </a:cubicBezTo>
                  <a:cubicBezTo>
                    <a:pt x="343" y="48"/>
                    <a:pt x="342" y="46"/>
                    <a:pt x="341" y="46"/>
                  </a:cubicBezTo>
                  <a:cubicBezTo>
                    <a:pt x="340" y="46"/>
                    <a:pt x="338" y="48"/>
                    <a:pt x="337" y="48"/>
                  </a:cubicBezTo>
                  <a:cubicBezTo>
                    <a:pt x="336" y="48"/>
                    <a:pt x="335" y="46"/>
                    <a:pt x="333" y="46"/>
                  </a:cubicBezTo>
                  <a:cubicBezTo>
                    <a:pt x="332" y="46"/>
                    <a:pt x="330" y="48"/>
                    <a:pt x="329" y="48"/>
                  </a:cubicBezTo>
                  <a:cubicBezTo>
                    <a:pt x="328" y="47"/>
                    <a:pt x="327" y="45"/>
                    <a:pt x="325" y="45"/>
                  </a:cubicBezTo>
                  <a:cubicBezTo>
                    <a:pt x="324" y="45"/>
                    <a:pt x="323" y="48"/>
                    <a:pt x="321" y="47"/>
                  </a:cubicBezTo>
                  <a:cubicBezTo>
                    <a:pt x="320" y="47"/>
                    <a:pt x="319" y="45"/>
                    <a:pt x="317" y="45"/>
                  </a:cubicBezTo>
                  <a:cubicBezTo>
                    <a:pt x="316" y="45"/>
                    <a:pt x="315" y="47"/>
                    <a:pt x="313" y="47"/>
                  </a:cubicBezTo>
                  <a:cubicBezTo>
                    <a:pt x="312" y="47"/>
                    <a:pt x="311" y="45"/>
                    <a:pt x="310" y="45"/>
                  </a:cubicBezTo>
                  <a:cubicBezTo>
                    <a:pt x="309" y="45"/>
                    <a:pt x="307" y="47"/>
                    <a:pt x="306" y="47"/>
                  </a:cubicBezTo>
                  <a:cubicBezTo>
                    <a:pt x="305" y="47"/>
                    <a:pt x="303" y="45"/>
                    <a:pt x="302" y="45"/>
                  </a:cubicBezTo>
                  <a:cubicBezTo>
                    <a:pt x="301" y="45"/>
                    <a:pt x="298" y="47"/>
                    <a:pt x="298" y="47"/>
                  </a:cubicBezTo>
                  <a:cubicBezTo>
                    <a:pt x="297" y="47"/>
                    <a:pt x="294" y="49"/>
                    <a:pt x="294" y="49"/>
                  </a:cubicBezTo>
                  <a:cubicBezTo>
                    <a:pt x="293" y="49"/>
                    <a:pt x="290" y="47"/>
                    <a:pt x="290" y="47"/>
                  </a:cubicBezTo>
                  <a:cubicBezTo>
                    <a:pt x="289" y="46"/>
                    <a:pt x="287" y="45"/>
                    <a:pt x="286" y="45"/>
                  </a:cubicBezTo>
                  <a:cubicBezTo>
                    <a:pt x="285" y="44"/>
                    <a:pt x="283" y="47"/>
                    <a:pt x="282" y="47"/>
                  </a:cubicBezTo>
                  <a:cubicBezTo>
                    <a:pt x="281" y="47"/>
                    <a:pt x="280" y="44"/>
                    <a:pt x="278" y="44"/>
                  </a:cubicBezTo>
                  <a:cubicBezTo>
                    <a:pt x="278" y="45"/>
                    <a:pt x="275" y="46"/>
                    <a:pt x="274" y="47"/>
                  </a:cubicBezTo>
                  <a:cubicBezTo>
                    <a:pt x="274" y="47"/>
                    <a:pt x="271" y="49"/>
                    <a:pt x="270" y="49"/>
                  </a:cubicBezTo>
                  <a:cubicBezTo>
                    <a:pt x="269" y="49"/>
                    <a:pt x="268" y="46"/>
                    <a:pt x="266" y="46"/>
                  </a:cubicBezTo>
                  <a:cubicBezTo>
                    <a:pt x="265" y="46"/>
                    <a:pt x="263" y="49"/>
                    <a:pt x="262" y="49"/>
                  </a:cubicBezTo>
                  <a:cubicBezTo>
                    <a:pt x="261" y="48"/>
                    <a:pt x="260" y="46"/>
                    <a:pt x="258" y="46"/>
                  </a:cubicBezTo>
                  <a:cubicBezTo>
                    <a:pt x="257" y="46"/>
                    <a:pt x="256" y="48"/>
                    <a:pt x="254" y="48"/>
                  </a:cubicBezTo>
                  <a:cubicBezTo>
                    <a:pt x="253" y="48"/>
                    <a:pt x="252" y="46"/>
                    <a:pt x="251" y="46"/>
                  </a:cubicBezTo>
                  <a:cubicBezTo>
                    <a:pt x="249" y="46"/>
                    <a:pt x="248" y="48"/>
                    <a:pt x="247" y="48"/>
                  </a:cubicBezTo>
                  <a:cubicBezTo>
                    <a:pt x="245" y="48"/>
                    <a:pt x="244" y="46"/>
                    <a:pt x="243" y="46"/>
                  </a:cubicBezTo>
                  <a:cubicBezTo>
                    <a:pt x="242" y="46"/>
                    <a:pt x="240" y="48"/>
                    <a:pt x="239" y="48"/>
                  </a:cubicBezTo>
                  <a:cubicBezTo>
                    <a:pt x="237" y="48"/>
                    <a:pt x="236" y="46"/>
                    <a:pt x="235" y="46"/>
                  </a:cubicBezTo>
                  <a:cubicBezTo>
                    <a:pt x="234" y="46"/>
                    <a:pt x="232" y="48"/>
                    <a:pt x="231" y="48"/>
                  </a:cubicBezTo>
                  <a:cubicBezTo>
                    <a:pt x="230" y="48"/>
                    <a:pt x="228" y="46"/>
                    <a:pt x="227" y="46"/>
                  </a:cubicBezTo>
                  <a:cubicBezTo>
                    <a:pt x="226" y="46"/>
                    <a:pt x="224" y="47"/>
                    <a:pt x="223" y="48"/>
                  </a:cubicBezTo>
                  <a:cubicBezTo>
                    <a:pt x="222" y="48"/>
                    <a:pt x="220" y="50"/>
                    <a:pt x="219" y="50"/>
                  </a:cubicBezTo>
                  <a:cubicBezTo>
                    <a:pt x="218" y="50"/>
                    <a:pt x="216" y="48"/>
                    <a:pt x="215" y="48"/>
                  </a:cubicBezTo>
                  <a:cubicBezTo>
                    <a:pt x="214" y="48"/>
                    <a:pt x="212" y="50"/>
                    <a:pt x="211" y="50"/>
                  </a:cubicBezTo>
                  <a:cubicBezTo>
                    <a:pt x="210" y="50"/>
                    <a:pt x="209" y="48"/>
                    <a:pt x="207" y="48"/>
                  </a:cubicBezTo>
                  <a:cubicBezTo>
                    <a:pt x="206" y="47"/>
                    <a:pt x="205" y="45"/>
                    <a:pt x="204" y="45"/>
                  </a:cubicBezTo>
                  <a:cubicBezTo>
                    <a:pt x="202" y="45"/>
                    <a:pt x="201" y="47"/>
                    <a:pt x="199" y="47"/>
                  </a:cubicBezTo>
                  <a:cubicBezTo>
                    <a:pt x="199" y="47"/>
                    <a:pt x="196" y="45"/>
                    <a:pt x="196" y="45"/>
                  </a:cubicBezTo>
                  <a:cubicBezTo>
                    <a:pt x="194" y="45"/>
                    <a:pt x="193" y="47"/>
                    <a:pt x="192" y="47"/>
                  </a:cubicBezTo>
                  <a:cubicBezTo>
                    <a:pt x="191" y="47"/>
                    <a:pt x="188" y="49"/>
                    <a:pt x="188" y="49"/>
                  </a:cubicBezTo>
                  <a:cubicBezTo>
                    <a:pt x="187" y="49"/>
                    <a:pt x="184" y="47"/>
                    <a:pt x="184" y="47"/>
                  </a:cubicBezTo>
                  <a:cubicBezTo>
                    <a:pt x="183" y="47"/>
                    <a:pt x="181" y="45"/>
                    <a:pt x="180" y="45"/>
                  </a:cubicBezTo>
                  <a:cubicBezTo>
                    <a:pt x="179" y="45"/>
                    <a:pt x="178" y="43"/>
                    <a:pt x="176" y="43"/>
                  </a:cubicBezTo>
                  <a:cubicBezTo>
                    <a:pt x="176" y="43"/>
                    <a:pt x="172" y="45"/>
                    <a:pt x="172" y="45"/>
                  </a:cubicBezTo>
                  <a:cubicBezTo>
                    <a:pt x="172" y="45"/>
                    <a:pt x="176" y="47"/>
                    <a:pt x="176" y="47"/>
                  </a:cubicBezTo>
                  <a:cubicBezTo>
                    <a:pt x="175" y="47"/>
                    <a:pt x="173" y="49"/>
                    <a:pt x="172" y="49"/>
                  </a:cubicBezTo>
                  <a:cubicBezTo>
                    <a:pt x="171" y="49"/>
                    <a:pt x="169" y="47"/>
                    <a:pt x="168" y="47"/>
                  </a:cubicBezTo>
                  <a:cubicBezTo>
                    <a:pt x="167" y="47"/>
                    <a:pt x="165" y="49"/>
                    <a:pt x="164" y="49"/>
                  </a:cubicBezTo>
                  <a:cubicBezTo>
                    <a:pt x="163" y="49"/>
                    <a:pt x="161" y="47"/>
                    <a:pt x="160" y="47"/>
                  </a:cubicBezTo>
                  <a:cubicBezTo>
                    <a:pt x="159" y="47"/>
                    <a:pt x="157" y="49"/>
                    <a:pt x="156" y="49"/>
                  </a:cubicBezTo>
                  <a:cubicBezTo>
                    <a:pt x="155" y="49"/>
                    <a:pt x="154" y="46"/>
                    <a:pt x="152" y="46"/>
                  </a:cubicBezTo>
                  <a:cubicBezTo>
                    <a:pt x="151" y="46"/>
                    <a:pt x="149" y="49"/>
                    <a:pt x="148" y="49"/>
                  </a:cubicBezTo>
                  <a:cubicBezTo>
                    <a:pt x="147" y="48"/>
                    <a:pt x="146" y="46"/>
                    <a:pt x="145" y="46"/>
                  </a:cubicBezTo>
                  <a:cubicBezTo>
                    <a:pt x="143" y="46"/>
                    <a:pt x="142" y="48"/>
                    <a:pt x="140" y="48"/>
                  </a:cubicBezTo>
                  <a:cubicBezTo>
                    <a:pt x="139" y="48"/>
                    <a:pt x="138" y="46"/>
                    <a:pt x="137" y="46"/>
                  </a:cubicBezTo>
                  <a:cubicBezTo>
                    <a:pt x="135" y="46"/>
                    <a:pt x="134" y="48"/>
                    <a:pt x="133" y="48"/>
                  </a:cubicBezTo>
                  <a:cubicBezTo>
                    <a:pt x="132" y="48"/>
                    <a:pt x="130" y="46"/>
                    <a:pt x="129" y="46"/>
                  </a:cubicBezTo>
                  <a:cubicBezTo>
                    <a:pt x="127" y="46"/>
                    <a:pt x="126" y="48"/>
                    <a:pt x="125" y="48"/>
                  </a:cubicBezTo>
                  <a:cubicBezTo>
                    <a:pt x="124" y="48"/>
                    <a:pt x="122" y="46"/>
                    <a:pt x="121" y="46"/>
                  </a:cubicBezTo>
                  <a:cubicBezTo>
                    <a:pt x="120" y="46"/>
                    <a:pt x="118" y="48"/>
                    <a:pt x="117" y="48"/>
                  </a:cubicBezTo>
                  <a:cubicBezTo>
                    <a:pt x="116" y="48"/>
                    <a:pt x="114" y="46"/>
                    <a:pt x="113" y="46"/>
                  </a:cubicBezTo>
                  <a:cubicBezTo>
                    <a:pt x="112" y="46"/>
                    <a:pt x="110" y="48"/>
                    <a:pt x="109" y="48"/>
                  </a:cubicBezTo>
                  <a:cubicBezTo>
                    <a:pt x="108" y="48"/>
                    <a:pt x="107" y="46"/>
                    <a:pt x="105" y="46"/>
                  </a:cubicBezTo>
                  <a:cubicBezTo>
                    <a:pt x="104" y="46"/>
                    <a:pt x="102" y="48"/>
                    <a:pt x="101" y="48"/>
                  </a:cubicBezTo>
                  <a:cubicBezTo>
                    <a:pt x="101" y="48"/>
                    <a:pt x="97" y="46"/>
                    <a:pt x="97" y="45"/>
                  </a:cubicBezTo>
                  <a:cubicBezTo>
                    <a:pt x="98" y="45"/>
                    <a:pt x="102" y="44"/>
                    <a:pt x="102" y="43"/>
                  </a:cubicBezTo>
                  <a:cubicBezTo>
                    <a:pt x="102" y="43"/>
                    <a:pt x="98" y="41"/>
                    <a:pt x="98" y="41"/>
                  </a:cubicBezTo>
                  <a:cubicBezTo>
                    <a:pt x="98" y="41"/>
                    <a:pt x="94" y="43"/>
                    <a:pt x="94" y="43"/>
                  </a:cubicBezTo>
                  <a:cubicBezTo>
                    <a:pt x="94" y="44"/>
                    <a:pt x="98" y="45"/>
                    <a:pt x="97" y="45"/>
                  </a:cubicBezTo>
                  <a:cubicBezTo>
                    <a:pt x="97" y="46"/>
                    <a:pt x="94" y="47"/>
                    <a:pt x="93" y="48"/>
                  </a:cubicBezTo>
                  <a:cubicBezTo>
                    <a:pt x="93" y="48"/>
                    <a:pt x="90" y="49"/>
                    <a:pt x="89" y="50"/>
                  </a:cubicBezTo>
                  <a:cubicBezTo>
                    <a:pt x="88" y="50"/>
                    <a:pt x="87" y="47"/>
                    <a:pt x="86" y="47"/>
                  </a:cubicBezTo>
                  <a:cubicBezTo>
                    <a:pt x="85" y="47"/>
                    <a:pt x="82" y="50"/>
                    <a:pt x="81" y="49"/>
                  </a:cubicBezTo>
                  <a:cubicBezTo>
                    <a:pt x="80" y="49"/>
                    <a:pt x="79" y="48"/>
                    <a:pt x="78" y="47"/>
                  </a:cubicBezTo>
                  <a:cubicBezTo>
                    <a:pt x="77" y="47"/>
                    <a:pt x="75" y="45"/>
                    <a:pt x="74" y="45"/>
                  </a:cubicBezTo>
                  <a:cubicBezTo>
                    <a:pt x="73" y="45"/>
                    <a:pt x="70" y="47"/>
                    <a:pt x="70" y="47"/>
                  </a:cubicBezTo>
                  <a:cubicBezTo>
                    <a:pt x="69" y="47"/>
                    <a:pt x="66" y="49"/>
                    <a:pt x="66" y="49"/>
                  </a:cubicBezTo>
                  <a:cubicBezTo>
                    <a:pt x="65" y="49"/>
                    <a:pt x="63" y="47"/>
                    <a:pt x="62" y="47"/>
                  </a:cubicBezTo>
                  <a:cubicBezTo>
                    <a:pt x="61" y="47"/>
                    <a:pt x="59" y="49"/>
                    <a:pt x="58" y="49"/>
                  </a:cubicBezTo>
                  <a:cubicBezTo>
                    <a:pt x="57" y="49"/>
                    <a:pt x="55" y="47"/>
                    <a:pt x="54" y="47"/>
                  </a:cubicBezTo>
                  <a:cubicBezTo>
                    <a:pt x="53" y="47"/>
                    <a:pt x="52" y="49"/>
                    <a:pt x="50" y="49"/>
                  </a:cubicBezTo>
                  <a:cubicBezTo>
                    <a:pt x="49" y="49"/>
                    <a:pt x="47" y="47"/>
                    <a:pt x="46" y="47"/>
                  </a:cubicBezTo>
                  <a:cubicBezTo>
                    <a:pt x="46" y="47"/>
                    <a:pt x="43" y="48"/>
                    <a:pt x="42" y="49"/>
                  </a:cubicBezTo>
                  <a:cubicBezTo>
                    <a:pt x="41" y="49"/>
                    <a:pt x="39" y="51"/>
                    <a:pt x="38" y="51"/>
                  </a:cubicBezTo>
                  <a:cubicBezTo>
                    <a:pt x="37" y="51"/>
                    <a:pt x="35" y="49"/>
                    <a:pt x="34" y="49"/>
                  </a:cubicBezTo>
                  <a:cubicBezTo>
                    <a:pt x="33" y="49"/>
                    <a:pt x="32" y="51"/>
                    <a:pt x="30" y="51"/>
                  </a:cubicBezTo>
                  <a:cubicBezTo>
                    <a:pt x="30" y="50"/>
                    <a:pt x="26" y="49"/>
                    <a:pt x="27" y="48"/>
                  </a:cubicBezTo>
                  <a:cubicBezTo>
                    <a:pt x="27" y="48"/>
                    <a:pt x="31" y="47"/>
                    <a:pt x="31" y="46"/>
                  </a:cubicBezTo>
                  <a:cubicBezTo>
                    <a:pt x="31" y="46"/>
                    <a:pt x="27" y="45"/>
                    <a:pt x="27" y="44"/>
                  </a:cubicBezTo>
                  <a:cubicBezTo>
                    <a:pt x="27" y="43"/>
                    <a:pt x="31" y="43"/>
                    <a:pt x="31" y="42"/>
                  </a:cubicBezTo>
                  <a:cubicBezTo>
                    <a:pt x="31" y="41"/>
                    <a:pt x="27" y="40"/>
                    <a:pt x="27" y="40"/>
                  </a:cubicBezTo>
                  <a:cubicBezTo>
                    <a:pt x="27" y="39"/>
                    <a:pt x="31" y="38"/>
                    <a:pt x="31" y="38"/>
                  </a:cubicBezTo>
                  <a:cubicBezTo>
                    <a:pt x="33" y="37"/>
                    <a:pt x="34" y="36"/>
                    <a:pt x="35" y="36"/>
                  </a:cubicBezTo>
                  <a:cubicBezTo>
                    <a:pt x="34" y="35"/>
                    <a:pt x="33" y="33"/>
                    <a:pt x="32" y="33"/>
                  </a:cubicBezTo>
                  <a:cubicBezTo>
                    <a:pt x="30" y="33"/>
                    <a:pt x="29" y="35"/>
                    <a:pt x="28" y="35"/>
                  </a:cubicBezTo>
                  <a:cubicBezTo>
                    <a:pt x="26" y="35"/>
                    <a:pt x="25" y="33"/>
                    <a:pt x="24" y="33"/>
                  </a:cubicBezTo>
                  <a:cubicBezTo>
                    <a:pt x="23" y="33"/>
                    <a:pt x="20" y="35"/>
                    <a:pt x="20" y="35"/>
                  </a:cubicBezTo>
                  <a:cubicBezTo>
                    <a:pt x="18" y="36"/>
                    <a:pt x="17" y="37"/>
                    <a:pt x="16" y="37"/>
                  </a:cubicBezTo>
                  <a:cubicBezTo>
                    <a:pt x="15" y="38"/>
                    <a:pt x="12" y="39"/>
                    <a:pt x="12" y="39"/>
                  </a:cubicBezTo>
                  <a:cubicBezTo>
                    <a:pt x="12" y="40"/>
                    <a:pt x="15" y="41"/>
                    <a:pt x="15" y="42"/>
                  </a:cubicBezTo>
                  <a:cubicBezTo>
                    <a:pt x="7" y="46"/>
                    <a:pt x="7" y="46"/>
                    <a:pt x="7" y="46"/>
                  </a:cubicBezTo>
                  <a:cubicBezTo>
                    <a:pt x="6" y="45"/>
                    <a:pt x="5" y="44"/>
                    <a:pt x="3" y="44"/>
                  </a:cubicBezTo>
                  <a:cubicBezTo>
                    <a:pt x="3" y="43"/>
                    <a:pt x="0" y="42"/>
                    <a:pt x="0" y="41"/>
                  </a:cubicBezTo>
                  <a:cubicBezTo>
                    <a:pt x="0" y="41"/>
                    <a:pt x="3" y="40"/>
                    <a:pt x="4" y="39"/>
                  </a:cubicBezTo>
                  <a:cubicBezTo>
                    <a:pt x="8" y="37"/>
                    <a:pt x="8" y="37"/>
                    <a:pt x="8" y="37"/>
                  </a:cubicBezTo>
                  <a:cubicBezTo>
                    <a:pt x="9" y="37"/>
                    <a:pt x="11" y="36"/>
                    <a:pt x="12" y="35"/>
                  </a:cubicBezTo>
                  <a:cubicBezTo>
                    <a:pt x="12" y="35"/>
                    <a:pt x="16" y="34"/>
                    <a:pt x="16" y="33"/>
                  </a:cubicBezTo>
                  <a:cubicBezTo>
                    <a:pt x="16" y="33"/>
                    <a:pt x="12" y="31"/>
                    <a:pt x="12" y="31"/>
                  </a:cubicBezTo>
                  <a:cubicBezTo>
                    <a:pt x="13" y="30"/>
                    <a:pt x="16" y="29"/>
                    <a:pt x="16" y="29"/>
                  </a:cubicBezTo>
                  <a:cubicBezTo>
                    <a:pt x="17" y="29"/>
                    <a:pt x="19" y="31"/>
                    <a:pt x="20" y="31"/>
                  </a:cubicBezTo>
                  <a:cubicBezTo>
                    <a:pt x="22" y="31"/>
                    <a:pt x="23" y="29"/>
                    <a:pt x="24" y="29"/>
                  </a:cubicBezTo>
                  <a:cubicBezTo>
                    <a:pt x="25" y="29"/>
                    <a:pt x="27" y="31"/>
                    <a:pt x="28" y="31"/>
                  </a:cubicBezTo>
                  <a:cubicBezTo>
                    <a:pt x="29" y="31"/>
                    <a:pt x="31" y="29"/>
                    <a:pt x="32" y="29"/>
                  </a:cubicBezTo>
                  <a:cubicBezTo>
                    <a:pt x="33" y="29"/>
                    <a:pt x="35" y="31"/>
                    <a:pt x="36" y="31"/>
                  </a:cubicBezTo>
                  <a:cubicBezTo>
                    <a:pt x="40" y="33"/>
                    <a:pt x="40" y="33"/>
                    <a:pt x="40" y="33"/>
                  </a:cubicBezTo>
                  <a:lnTo>
                    <a:pt x="43" y="36"/>
                  </a:lnTo>
                  <a:close/>
                  <a:moveTo>
                    <a:pt x="1178" y="38"/>
                  </a:moveTo>
                  <a:cubicBezTo>
                    <a:pt x="1186" y="42"/>
                    <a:pt x="1186" y="42"/>
                    <a:pt x="1186" y="42"/>
                  </a:cubicBezTo>
                  <a:cubicBezTo>
                    <a:pt x="1190" y="44"/>
                    <a:pt x="1190" y="44"/>
                    <a:pt x="1190" y="44"/>
                  </a:cubicBezTo>
                  <a:cubicBezTo>
                    <a:pt x="1194" y="42"/>
                    <a:pt x="1194" y="42"/>
                    <a:pt x="1194" y="42"/>
                  </a:cubicBezTo>
                  <a:cubicBezTo>
                    <a:pt x="1194" y="42"/>
                    <a:pt x="1190" y="41"/>
                    <a:pt x="1190" y="40"/>
                  </a:cubicBezTo>
                  <a:cubicBezTo>
                    <a:pt x="1190" y="40"/>
                    <a:pt x="1194" y="38"/>
                    <a:pt x="1194" y="38"/>
                  </a:cubicBezTo>
                  <a:cubicBezTo>
                    <a:pt x="1194" y="37"/>
                    <a:pt x="1191" y="36"/>
                    <a:pt x="1190" y="36"/>
                  </a:cubicBezTo>
                  <a:cubicBezTo>
                    <a:pt x="1187" y="33"/>
                    <a:pt x="1187" y="33"/>
                    <a:pt x="1187" y="33"/>
                  </a:cubicBezTo>
                  <a:lnTo>
                    <a:pt x="1178" y="38"/>
                  </a:lnTo>
                  <a:close/>
                  <a:moveTo>
                    <a:pt x="1064" y="42"/>
                  </a:moveTo>
                  <a:cubicBezTo>
                    <a:pt x="1065" y="42"/>
                    <a:pt x="1067" y="44"/>
                    <a:pt x="1068" y="44"/>
                  </a:cubicBezTo>
                  <a:cubicBezTo>
                    <a:pt x="1069" y="44"/>
                    <a:pt x="1071" y="43"/>
                    <a:pt x="1072" y="42"/>
                  </a:cubicBezTo>
                  <a:cubicBezTo>
                    <a:pt x="1073" y="42"/>
                    <a:pt x="1076" y="41"/>
                    <a:pt x="1076" y="40"/>
                  </a:cubicBezTo>
                  <a:cubicBezTo>
                    <a:pt x="1076" y="40"/>
                    <a:pt x="1073" y="38"/>
                    <a:pt x="1072" y="38"/>
                  </a:cubicBezTo>
                  <a:cubicBezTo>
                    <a:pt x="1071" y="37"/>
                    <a:pt x="1069" y="36"/>
                    <a:pt x="1069" y="36"/>
                  </a:cubicBezTo>
                  <a:cubicBezTo>
                    <a:pt x="1068" y="35"/>
                    <a:pt x="1073" y="34"/>
                    <a:pt x="1073" y="33"/>
                  </a:cubicBezTo>
                  <a:cubicBezTo>
                    <a:pt x="1073" y="33"/>
                    <a:pt x="1069" y="31"/>
                    <a:pt x="1069" y="31"/>
                  </a:cubicBezTo>
                  <a:cubicBezTo>
                    <a:pt x="1068" y="31"/>
                    <a:pt x="1066" y="33"/>
                    <a:pt x="1065" y="33"/>
                  </a:cubicBezTo>
                  <a:cubicBezTo>
                    <a:pt x="1065" y="34"/>
                    <a:pt x="1069" y="35"/>
                    <a:pt x="1069" y="36"/>
                  </a:cubicBezTo>
                  <a:cubicBezTo>
                    <a:pt x="1069" y="36"/>
                    <a:pt x="1065" y="37"/>
                    <a:pt x="1064" y="38"/>
                  </a:cubicBezTo>
                  <a:cubicBezTo>
                    <a:pt x="1064" y="38"/>
                    <a:pt x="1061" y="39"/>
                    <a:pt x="1060" y="40"/>
                  </a:cubicBezTo>
                  <a:cubicBezTo>
                    <a:pt x="1060" y="40"/>
                    <a:pt x="1056" y="41"/>
                    <a:pt x="1056" y="42"/>
                  </a:cubicBezTo>
                  <a:cubicBezTo>
                    <a:pt x="1056" y="43"/>
                    <a:pt x="1060" y="43"/>
                    <a:pt x="1060" y="44"/>
                  </a:cubicBezTo>
                  <a:cubicBezTo>
                    <a:pt x="1061" y="44"/>
                    <a:pt x="1063" y="42"/>
                    <a:pt x="1064" y="42"/>
                  </a:cubicBezTo>
                  <a:close/>
                  <a:moveTo>
                    <a:pt x="232" y="39"/>
                  </a:moveTo>
                  <a:cubicBezTo>
                    <a:pt x="231" y="40"/>
                    <a:pt x="235" y="41"/>
                    <a:pt x="235" y="42"/>
                  </a:cubicBezTo>
                  <a:cubicBezTo>
                    <a:pt x="235" y="42"/>
                    <a:pt x="231" y="44"/>
                    <a:pt x="231" y="44"/>
                  </a:cubicBezTo>
                  <a:cubicBezTo>
                    <a:pt x="230" y="44"/>
                    <a:pt x="229" y="42"/>
                    <a:pt x="227" y="41"/>
                  </a:cubicBezTo>
                  <a:cubicBezTo>
                    <a:pt x="227" y="42"/>
                    <a:pt x="223" y="43"/>
                    <a:pt x="223" y="43"/>
                  </a:cubicBezTo>
                  <a:cubicBezTo>
                    <a:pt x="223" y="44"/>
                    <a:pt x="227" y="45"/>
                    <a:pt x="227" y="46"/>
                  </a:cubicBezTo>
                  <a:cubicBezTo>
                    <a:pt x="228" y="46"/>
                    <a:pt x="230" y="44"/>
                    <a:pt x="231" y="44"/>
                  </a:cubicBezTo>
                  <a:cubicBezTo>
                    <a:pt x="233" y="44"/>
                    <a:pt x="234" y="46"/>
                    <a:pt x="235" y="46"/>
                  </a:cubicBezTo>
                  <a:cubicBezTo>
                    <a:pt x="239" y="44"/>
                    <a:pt x="239" y="44"/>
                    <a:pt x="239" y="44"/>
                  </a:cubicBezTo>
                  <a:cubicBezTo>
                    <a:pt x="239" y="43"/>
                    <a:pt x="236" y="42"/>
                    <a:pt x="235" y="42"/>
                  </a:cubicBezTo>
                  <a:cubicBezTo>
                    <a:pt x="235" y="41"/>
                    <a:pt x="239" y="40"/>
                    <a:pt x="239" y="39"/>
                  </a:cubicBezTo>
                  <a:cubicBezTo>
                    <a:pt x="239" y="39"/>
                    <a:pt x="236" y="38"/>
                    <a:pt x="236" y="37"/>
                  </a:cubicBezTo>
                  <a:cubicBezTo>
                    <a:pt x="235" y="38"/>
                    <a:pt x="232" y="38"/>
                    <a:pt x="232" y="39"/>
                  </a:cubicBezTo>
                  <a:close/>
                  <a:moveTo>
                    <a:pt x="54" y="47"/>
                  </a:moveTo>
                  <a:cubicBezTo>
                    <a:pt x="56" y="47"/>
                    <a:pt x="57" y="45"/>
                    <a:pt x="58" y="45"/>
                  </a:cubicBezTo>
                  <a:cubicBezTo>
                    <a:pt x="59" y="45"/>
                    <a:pt x="61" y="47"/>
                    <a:pt x="62" y="47"/>
                  </a:cubicBezTo>
                  <a:cubicBezTo>
                    <a:pt x="63" y="47"/>
                    <a:pt x="66" y="45"/>
                    <a:pt x="66" y="45"/>
                  </a:cubicBezTo>
                  <a:cubicBezTo>
                    <a:pt x="66" y="45"/>
                    <a:pt x="62" y="43"/>
                    <a:pt x="62" y="43"/>
                  </a:cubicBezTo>
                  <a:cubicBezTo>
                    <a:pt x="62" y="42"/>
                    <a:pt x="66" y="41"/>
                    <a:pt x="66" y="40"/>
                  </a:cubicBezTo>
                  <a:cubicBezTo>
                    <a:pt x="67" y="40"/>
                    <a:pt x="69" y="39"/>
                    <a:pt x="71" y="38"/>
                  </a:cubicBezTo>
                  <a:cubicBezTo>
                    <a:pt x="72" y="38"/>
                    <a:pt x="73" y="37"/>
                    <a:pt x="75" y="36"/>
                  </a:cubicBezTo>
                  <a:cubicBezTo>
                    <a:pt x="75" y="36"/>
                    <a:pt x="78" y="38"/>
                    <a:pt x="78" y="39"/>
                  </a:cubicBezTo>
                  <a:cubicBezTo>
                    <a:pt x="79" y="39"/>
                    <a:pt x="82" y="37"/>
                    <a:pt x="82" y="36"/>
                  </a:cubicBezTo>
                  <a:cubicBezTo>
                    <a:pt x="83" y="36"/>
                    <a:pt x="78" y="34"/>
                    <a:pt x="79" y="34"/>
                  </a:cubicBezTo>
                  <a:cubicBezTo>
                    <a:pt x="78" y="35"/>
                    <a:pt x="76" y="35"/>
                    <a:pt x="75" y="36"/>
                  </a:cubicBezTo>
                  <a:cubicBezTo>
                    <a:pt x="73" y="36"/>
                    <a:pt x="72" y="35"/>
                    <a:pt x="71" y="34"/>
                  </a:cubicBezTo>
                  <a:cubicBezTo>
                    <a:pt x="70" y="34"/>
                    <a:pt x="68" y="32"/>
                    <a:pt x="67" y="32"/>
                  </a:cubicBezTo>
                  <a:cubicBezTo>
                    <a:pt x="66" y="32"/>
                    <a:pt x="64" y="34"/>
                    <a:pt x="63" y="34"/>
                  </a:cubicBezTo>
                  <a:cubicBezTo>
                    <a:pt x="63" y="34"/>
                    <a:pt x="67" y="36"/>
                    <a:pt x="67" y="36"/>
                  </a:cubicBezTo>
                  <a:cubicBezTo>
                    <a:pt x="67" y="37"/>
                    <a:pt x="63" y="38"/>
                    <a:pt x="63" y="38"/>
                  </a:cubicBezTo>
                  <a:cubicBezTo>
                    <a:pt x="62" y="39"/>
                    <a:pt x="59" y="40"/>
                    <a:pt x="59" y="40"/>
                  </a:cubicBezTo>
                  <a:cubicBezTo>
                    <a:pt x="58" y="41"/>
                    <a:pt x="62" y="42"/>
                    <a:pt x="62" y="43"/>
                  </a:cubicBezTo>
                  <a:cubicBezTo>
                    <a:pt x="62" y="43"/>
                    <a:pt x="59" y="44"/>
                    <a:pt x="58" y="45"/>
                  </a:cubicBezTo>
                  <a:cubicBezTo>
                    <a:pt x="58" y="45"/>
                    <a:pt x="55" y="42"/>
                    <a:pt x="55" y="42"/>
                  </a:cubicBezTo>
                  <a:cubicBezTo>
                    <a:pt x="53" y="42"/>
                    <a:pt x="52" y="45"/>
                    <a:pt x="50" y="45"/>
                  </a:cubicBezTo>
                  <a:cubicBezTo>
                    <a:pt x="49" y="45"/>
                    <a:pt x="48" y="42"/>
                    <a:pt x="47" y="42"/>
                  </a:cubicBezTo>
                  <a:cubicBezTo>
                    <a:pt x="46" y="42"/>
                    <a:pt x="43" y="44"/>
                    <a:pt x="43" y="44"/>
                  </a:cubicBezTo>
                  <a:cubicBezTo>
                    <a:pt x="43" y="45"/>
                    <a:pt x="46" y="47"/>
                    <a:pt x="46" y="47"/>
                  </a:cubicBezTo>
                  <a:cubicBezTo>
                    <a:pt x="48" y="47"/>
                    <a:pt x="49" y="45"/>
                    <a:pt x="50" y="45"/>
                  </a:cubicBezTo>
                  <a:lnTo>
                    <a:pt x="54" y="47"/>
                  </a:lnTo>
                  <a:close/>
                  <a:moveTo>
                    <a:pt x="94" y="34"/>
                  </a:moveTo>
                  <a:cubicBezTo>
                    <a:pt x="95" y="35"/>
                    <a:pt x="98" y="33"/>
                    <a:pt x="99" y="32"/>
                  </a:cubicBezTo>
                  <a:cubicBezTo>
                    <a:pt x="103" y="30"/>
                    <a:pt x="103" y="30"/>
                    <a:pt x="103" y="30"/>
                  </a:cubicBezTo>
                  <a:cubicBezTo>
                    <a:pt x="95" y="26"/>
                    <a:pt x="95" y="26"/>
                    <a:pt x="95" y="26"/>
                  </a:cubicBezTo>
                  <a:cubicBezTo>
                    <a:pt x="96" y="25"/>
                    <a:pt x="98" y="24"/>
                    <a:pt x="99" y="24"/>
                  </a:cubicBezTo>
                  <a:cubicBezTo>
                    <a:pt x="100" y="23"/>
                    <a:pt x="103" y="22"/>
                    <a:pt x="103" y="22"/>
                  </a:cubicBezTo>
                  <a:cubicBezTo>
                    <a:pt x="103" y="21"/>
                    <a:pt x="100" y="20"/>
                    <a:pt x="100" y="19"/>
                  </a:cubicBezTo>
                  <a:cubicBezTo>
                    <a:pt x="98" y="20"/>
                    <a:pt x="97" y="21"/>
                    <a:pt x="95" y="21"/>
                  </a:cubicBezTo>
                  <a:cubicBezTo>
                    <a:pt x="95" y="22"/>
                    <a:pt x="91" y="23"/>
                    <a:pt x="91" y="24"/>
                  </a:cubicBezTo>
                  <a:cubicBezTo>
                    <a:pt x="91" y="24"/>
                    <a:pt x="95" y="25"/>
                    <a:pt x="95" y="26"/>
                  </a:cubicBezTo>
                  <a:cubicBezTo>
                    <a:pt x="95" y="27"/>
                    <a:pt x="91" y="27"/>
                    <a:pt x="91" y="28"/>
                  </a:cubicBezTo>
                  <a:cubicBezTo>
                    <a:pt x="91" y="28"/>
                    <a:pt x="95" y="30"/>
                    <a:pt x="95" y="30"/>
                  </a:cubicBezTo>
                  <a:cubicBezTo>
                    <a:pt x="95" y="31"/>
                    <a:pt x="91" y="32"/>
                    <a:pt x="91" y="32"/>
                  </a:cubicBezTo>
                  <a:cubicBezTo>
                    <a:pt x="92" y="32"/>
                    <a:pt x="93" y="34"/>
                    <a:pt x="94" y="34"/>
                  </a:cubicBezTo>
                  <a:close/>
                  <a:moveTo>
                    <a:pt x="259" y="42"/>
                  </a:moveTo>
                  <a:cubicBezTo>
                    <a:pt x="263" y="40"/>
                    <a:pt x="263" y="40"/>
                    <a:pt x="263" y="40"/>
                  </a:cubicBezTo>
                  <a:cubicBezTo>
                    <a:pt x="264" y="40"/>
                    <a:pt x="267" y="38"/>
                    <a:pt x="267" y="38"/>
                  </a:cubicBezTo>
                  <a:cubicBezTo>
                    <a:pt x="267" y="37"/>
                    <a:pt x="264" y="36"/>
                    <a:pt x="263" y="36"/>
                  </a:cubicBezTo>
                  <a:cubicBezTo>
                    <a:pt x="263" y="35"/>
                    <a:pt x="260" y="33"/>
                    <a:pt x="260" y="33"/>
                  </a:cubicBezTo>
                  <a:cubicBezTo>
                    <a:pt x="259" y="33"/>
                    <a:pt x="256" y="35"/>
                    <a:pt x="255" y="35"/>
                  </a:cubicBezTo>
                  <a:cubicBezTo>
                    <a:pt x="251" y="37"/>
                    <a:pt x="251" y="37"/>
                    <a:pt x="251" y="37"/>
                  </a:cubicBezTo>
                  <a:cubicBezTo>
                    <a:pt x="251" y="38"/>
                    <a:pt x="247" y="39"/>
                    <a:pt x="247" y="40"/>
                  </a:cubicBezTo>
                  <a:cubicBezTo>
                    <a:pt x="247" y="40"/>
                    <a:pt x="251" y="42"/>
                    <a:pt x="251" y="42"/>
                  </a:cubicBezTo>
                  <a:cubicBezTo>
                    <a:pt x="255" y="44"/>
                    <a:pt x="255" y="44"/>
                    <a:pt x="255" y="44"/>
                  </a:cubicBezTo>
                  <a:lnTo>
                    <a:pt x="259" y="42"/>
                  </a:lnTo>
                  <a:close/>
                  <a:moveTo>
                    <a:pt x="264" y="22"/>
                  </a:moveTo>
                  <a:cubicBezTo>
                    <a:pt x="264" y="23"/>
                    <a:pt x="260" y="24"/>
                    <a:pt x="260" y="25"/>
                  </a:cubicBezTo>
                  <a:cubicBezTo>
                    <a:pt x="260" y="25"/>
                    <a:pt x="264" y="26"/>
                    <a:pt x="264" y="27"/>
                  </a:cubicBezTo>
                  <a:cubicBezTo>
                    <a:pt x="264" y="26"/>
                    <a:pt x="268" y="25"/>
                    <a:pt x="268" y="25"/>
                  </a:cubicBezTo>
                  <a:cubicBezTo>
                    <a:pt x="268" y="24"/>
                    <a:pt x="264" y="23"/>
                    <a:pt x="264" y="22"/>
                  </a:cubicBezTo>
                  <a:cubicBezTo>
                    <a:pt x="264" y="22"/>
                    <a:pt x="268" y="21"/>
                    <a:pt x="268" y="20"/>
                  </a:cubicBezTo>
                  <a:cubicBezTo>
                    <a:pt x="268" y="20"/>
                    <a:pt x="265" y="19"/>
                    <a:pt x="265" y="18"/>
                  </a:cubicBezTo>
                  <a:cubicBezTo>
                    <a:pt x="263" y="18"/>
                    <a:pt x="262" y="20"/>
                    <a:pt x="261" y="20"/>
                  </a:cubicBezTo>
                  <a:cubicBezTo>
                    <a:pt x="259" y="20"/>
                    <a:pt x="258" y="18"/>
                    <a:pt x="257" y="18"/>
                  </a:cubicBezTo>
                  <a:cubicBezTo>
                    <a:pt x="255" y="18"/>
                    <a:pt x="254" y="20"/>
                    <a:pt x="253" y="20"/>
                  </a:cubicBezTo>
                  <a:cubicBezTo>
                    <a:pt x="254" y="20"/>
                    <a:pt x="255" y="22"/>
                    <a:pt x="256" y="22"/>
                  </a:cubicBezTo>
                  <a:cubicBezTo>
                    <a:pt x="258" y="22"/>
                    <a:pt x="259" y="20"/>
                    <a:pt x="261" y="20"/>
                  </a:cubicBezTo>
                  <a:cubicBezTo>
                    <a:pt x="261" y="21"/>
                    <a:pt x="264" y="22"/>
                    <a:pt x="264" y="22"/>
                  </a:cubicBezTo>
                  <a:close/>
                  <a:moveTo>
                    <a:pt x="366" y="29"/>
                  </a:moveTo>
                  <a:cubicBezTo>
                    <a:pt x="366" y="29"/>
                    <a:pt x="370" y="27"/>
                    <a:pt x="370" y="27"/>
                  </a:cubicBezTo>
                  <a:cubicBezTo>
                    <a:pt x="370" y="26"/>
                    <a:pt x="367" y="25"/>
                    <a:pt x="366" y="24"/>
                  </a:cubicBezTo>
                  <a:cubicBezTo>
                    <a:pt x="363" y="22"/>
                    <a:pt x="363" y="22"/>
                    <a:pt x="363" y="22"/>
                  </a:cubicBezTo>
                  <a:cubicBezTo>
                    <a:pt x="367" y="20"/>
                    <a:pt x="367" y="20"/>
                    <a:pt x="367" y="20"/>
                  </a:cubicBezTo>
                  <a:cubicBezTo>
                    <a:pt x="368" y="20"/>
                    <a:pt x="369" y="22"/>
                    <a:pt x="370" y="22"/>
                  </a:cubicBezTo>
                  <a:cubicBezTo>
                    <a:pt x="371" y="22"/>
                    <a:pt x="374" y="20"/>
                    <a:pt x="374" y="20"/>
                  </a:cubicBezTo>
                  <a:cubicBezTo>
                    <a:pt x="375" y="19"/>
                    <a:pt x="371" y="19"/>
                    <a:pt x="371" y="18"/>
                  </a:cubicBezTo>
                  <a:cubicBezTo>
                    <a:pt x="369" y="18"/>
                    <a:pt x="368" y="20"/>
                    <a:pt x="367" y="20"/>
                  </a:cubicBezTo>
                  <a:cubicBezTo>
                    <a:pt x="366" y="20"/>
                    <a:pt x="364" y="18"/>
                    <a:pt x="363" y="18"/>
                  </a:cubicBezTo>
                  <a:cubicBezTo>
                    <a:pt x="362" y="18"/>
                    <a:pt x="360" y="20"/>
                    <a:pt x="359" y="20"/>
                  </a:cubicBezTo>
                  <a:cubicBezTo>
                    <a:pt x="359" y="21"/>
                    <a:pt x="363" y="21"/>
                    <a:pt x="363" y="22"/>
                  </a:cubicBezTo>
                  <a:cubicBezTo>
                    <a:pt x="362" y="23"/>
                    <a:pt x="359" y="24"/>
                    <a:pt x="358" y="24"/>
                  </a:cubicBezTo>
                  <a:cubicBezTo>
                    <a:pt x="358" y="25"/>
                    <a:pt x="355" y="26"/>
                    <a:pt x="354" y="26"/>
                  </a:cubicBezTo>
                  <a:cubicBezTo>
                    <a:pt x="354" y="26"/>
                    <a:pt x="358" y="29"/>
                    <a:pt x="358" y="29"/>
                  </a:cubicBezTo>
                  <a:cubicBezTo>
                    <a:pt x="359" y="29"/>
                    <a:pt x="361" y="27"/>
                    <a:pt x="362" y="26"/>
                  </a:cubicBezTo>
                  <a:cubicBezTo>
                    <a:pt x="363" y="27"/>
                    <a:pt x="365" y="29"/>
                    <a:pt x="366" y="29"/>
                  </a:cubicBezTo>
                  <a:close/>
                  <a:moveTo>
                    <a:pt x="413" y="30"/>
                  </a:moveTo>
                  <a:cubicBezTo>
                    <a:pt x="413" y="29"/>
                    <a:pt x="417" y="28"/>
                    <a:pt x="417" y="28"/>
                  </a:cubicBezTo>
                  <a:cubicBezTo>
                    <a:pt x="417" y="27"/>
                    <a:pt x="413" y="26"/>
                    <a:pt x="413" y="25"/>
                  </a:cubicBezTo>
                  <a:cubicBezTo>
                    <a:pt x="414" y="24"/>
                    <a:pt x="417" y="24"/>
                    <a:pt x="417" y="23"/>
                  </a:cubicBezTo>
                  <a:cubicBezTo>
                    <a:pt x="418" y="23"/>
                    <a:pt x="414" y="22"/>
                    <a:pt x="414" y="21"/>
                  </a:cubicBezTo>
                  <a:cubicBezTo>
                    <a:pt x="414" y="20"/>
                    <a:pt x="417" y="19"/>
                    <a:pt x="418" y="19"/>
                  </a:cubicBezTo>
                  <a:cubicBezTo>
                    <a:pt x="418" y="19"/>
                    <a:pt x="421" y="21"/>
                    <a:pt x="422" y="21"/>
                  </a:cubicBezTo>
                  <a:cubicBezTo>
                    <a:pt x="422" y="21"/>
                    <a:pt x="426" y="19"/>
                    <a:pt x="426" y="19"/>
                  </a:cubicBezTo>
                  <a:cubicBezTo>
                    <a:pt x="426" y="18"/>
                    <a:pt x="422" y="17"/>
                    <a:pt x="422" y="17"/>
                  </a:cubicBezTo>
                  <a:cubicBezTo>
                    <a:pt x="420" y="17"/>
                    <a:pt x="419" y="19"/>
                    <a:pt x="418" y="19"/>
                  </a:cubicBezTo>
                  <a:cubicBezTo>
                    <a:pt x="417" y="19"/>
                    <a:pt x="415" y="17"/>
                    <a:pt x="414" y="17"/>
                  </a:cubicBezTo>
                  <a:cubicBezTo>
                    <a:pt x="413" y="17"/>
                    <a:pt x="410" y="18"/>
                    <a:pt x="410" y="19"/>
                  </a:cubicBezTo>
                  <a:cubicBezTo>
                    <a:pt x="410" y="19"/>
                    <a:pt x="414" y="21"/>
                    <a:pt x="414" y="21"/>
                  </a:cubicBezTo>
                  <a:cubicBezTo>
                    <a:pt x="414" y="21"/>
                    <a:pt x="410" y="23"/>
                    <a:pt x="410" y="23"/>
                  </a:cubicBezTo>
                  <a:cubicBezTo>
                    <a:pt x="409" y="23"/>
                    <a:pt x="406" y="25"/>
                    <a:pt x="405" y="25"/>
                  </a:cubicBezTo>
                  <a:cubicBezTo>
                    <a:pt x="405" y="26"/>
                    <a:pt x="409" y="27"/>
                    <a:pt x="409" y="27"/>
                  </a:cubicBezTo>
                  <a:cubicBezTo>
                    <a:pt x="409" y="28"/>
                    <a:pt x="405" y="29"/>
                    <a:pt x="405" y="29"/>
                  </a:cubicBezTo>
                  <a:cubicBezTo>
                    <a:pt x="405" y="30"/>
                    <a:pt x="409" y="31"/>
                    <a:pt x="409" y="32"/>
                  </a:cubicBezTo>
                  <a:lnTo>
                    <a:pt x="413" y="30"/>
                  </a:lnTo>
                  <a:close/>
                  <a:moveTo>
                    <a:pt x="672" y="39"/>
                  </a:moveTo>
                  <a:cubicBezTo>
                    <a:pt x="672" y="39"/>
                    <a:pt x="674" y="41"/>
                    <a:pt x="675" y="41"/>
                  </a:cubicBezTo>
                  <a:cubicBezTo>
                    <a:pt x="676" y="41"/>
                    <a:pt x="679" y="39"/>
                    <a:pt x="679" y="39"/>
                  </a:cubicBezTo>
                  <a:cubicBezTo>
                    <a:pt x="681" y="39"/>
                    <a:pt x="682" y="41"/>
                    <a:pt x="683" y="41"/>
                  </a:cubicBezTo>
                  <a:cubicBezTo>
                    <a:pt x="683" y="41"/>
                    <a:pt x="687" y="40"/>
                    <a:pt x="687" y="39"/>
                  </a:cubicBezTo>
                  <a:cubicBezTo>
                    <a:pt x="687" y="39"/>
                    <a:pt x="684" y="37"/>
                    <a:pt x="683" y="37"/>
                  </a:cubicBezTo>
                  <a:cubicBezTo>
                    <a:pt x="683" y="37"/>
                    <a:pt x="680" y="39"/>
                    <a:pt x="679" y="39"/>
                  </a:cubicBezTo>
                  <a:cubicBezTo>
                    <a:pt x="678" y="39"/>
                    <a:pt x="677" y="37"/>
                    <a:pt x="676" y="37"/>
                  </a:cubicBezTo>
                  <a:cubicBezTo>
                    <a:pt x="674" y="36"/>
                    <a:pt x="673" y="35"/>
                    <a:pt x="672" y="35"/>
                  </a:cubicBezTo>
                  <a:cubicBezTo>
                    <a:pt x="673" y="34"/>
                    <a:pt x="675" y="33"/>
                    <a:pt x="676" y="32"/>
                  </a:cubicBezTo>
                  <a:cubicBezTo>
                    <a:pt x="677" y="32"/>
                    <a:pt x="680" y="31"/>
                    <a:pt x="680" y="30"/>
                  </a:cubicBezTo>
                  <a:cubicBezTo>
                    <a:pt x="680" y="30"/>
                    <a:pt x="677" y="28"/>
                    <a:pt x="676" y="28"/>
                  </a:cubicBezTo>
                  <a:cubicBezTo>
                    <a:pt x="676" y="28"/>
                    <a:pt x="673" y="30"/>
                    <a:pt x="672" y="30"/>
                  </a:cubicBezTo>
                  <a:cubicBezTo>
                    <a:pt x="671" y="31"/>
                    <a:pt x="669" y="32"/>
                    <a:pt x="668" y="32"/>
                  </a:cubicBezTo>
                  <a:cubicBezTo>
                    <a:pt x="668" y="33"/>
                    <a:pt x="672" y="34"/>
                    <a:pt x="672" y="35"/>
                  </a:cubicBezTo>
                  <a:cubicBezTo>
                    <a:pt x="672" y="35"/>
                    <a:pt x="668" y="36"/>
                    <a:pt x="668" y="37"/>
                  </a:cubicBezTo>
                  <a:lnTo>
                    <a:pt x="672" y="39"/>
                  </a:lnTo>
                  <a:close/>
                  <a:moveTo>
                    <a:pt x="646" y="10"/>
                  </a:moveTo>
                  <a:cubicBezTo>
                    <a:pt x="647" y="10"/>
                    <a:pt x="649" y="12"/>
                    <a:pt x="650" y="12"/>
                  </a:cubicBezTo>
                  <a:cubicBezTo>
                    <a:pt x="650" y="12"/>
                    <a:pt x="654" y="10"/>
                    <a:pt x="654" y="10"/>
                  </a:cubicBezTo>
                  <a:cubicBezTo>
                    <a:pt x="654" y="10"/>
                    <a:pt x="651" y="8"/>
                    <a:pt x="650" y="8"/>
                  </a:cubicBezTo>
                  <a:cubicBezTo>
                    <a:pt x="650" y="8"/>
                    <a:pt x="648" y="6"/>
                    <a:pt x="647" y="6"/>
                  </a:cubicBezTo>
                  <a:cubicBezTo>
                    <a:pt x="646" y="6"/>
                    <a:pt x="643" y="8"/>
                    <a:pt x="643" y="8"/>
                  </a:cubicBezTo>
                  <a:cubicBezTo>
                    <a:pt x="642" y="8"/>
                    <a:pt x="639" y="5"/>
                    <a:pt x="639" y="6"/>
                  </a:cubicBezTo>
                  <a:cubicBezTo>
                    <a:pt x="638" y="6"/>
                    <a:pt x="635" y="7"/>
                    <a:pt x="635" y="8"/>
                  </a:cubicBezTo>
                  <a:cubicBezTo>
                    <a:pt x="635" y="8"/>
                    <a:pt x="638" y="10"/>
                    <a:pt x="638" y="10"/>
                  </a:cubicBezTo>
                  <a:cubicBezTo>
                    <a:pt x="639" y="10"/>
                    <a:pt x="642" y="8"/>
                    <a:pt x="643" y="8"/>
                  </a:cubicBezTo>
                  <a:cubicBezTo>
                    <a:pt x="644" y="8"/>
                    <a:pt x="645" y="10"/>
                    <a:pt x="646" y="10"/>
                  </a:cubicBezTo>
                  <a:close/>
                  <a:moveTo>
                    <a:pt x="819" y="18"/>
                  </a:moveTo>
                  <a:cubicBezTo>
                    <a:pt x="819" y="18"/>
                    <a:pt x="815" y="15"/>
                    <a:pt x="815" y="15"/>
                  </a:cubicBezTo>
                  <a:cubicBezTo>
                    <a:pt x="813" y="15"/>
                    <a:pt x="812" y="17"/>
                    <a:pt x="811" y="18"/>
                  </a:cubicBezTo>
                  <a:cubicBezTo>
                    <a:pt x="811" y="18"/>
                    <a:pt x="815" y="19"/>
                    <a:pt x="814" y="20"/>
                  </a:cubicBezTo>
                  <a:cubicBezTo>
                    <a:pt x="814" y="21"/>
                    <a:pt x="811" y="21"/>
                    <a:pt x="810" y="22"/>
                  </a:cubicBezTo>
                  <a:cubicBezTo>
                    <a:pt x="810" y="23"/>
                    <a:pt x="806" y="23"/>
                    <a:pt x="806" y="24"/>
                  </a:cubicBezTo>
                  <a:cubicBezTo>
                    <a:pt x="806" y="25"/>
                    <a:pt x="810" y="26"/>
                    <a:pt x="810" y="26"/>
                  </a:cubicBezTo>
                  <a:cubicBezTo>
                    <a:pt x="814" y="24"/>
                    <a:pt x="814" y="24"/>
                    <a:pt x="814" y="24"/>
                  </a:cubicBezTo>
                  <a:cubicBezTo>
                    <a:pt x="815" y="24"/>
                    <a:pt x="818" y="22"/>
                    <a:pt x="818" y="22"/>
                  </a:cubicBezTo>
                  <a:cubicBezTo>
                    <a:pt x="820" y="22"/>
                    <a:pt x="821" y="24"/>
                    <a:pt x="822" y="24"/>
                  </a:cubicBezTo>
                  <a:cubicBezTo>
                    <a:pt x="822" y="24"/>
                    <a:pt x="826" y="23"/>
                    <a:pt x="826" y="22"/>
                  </a:cubicBezTo>
                  <a:cubicBezTo>
                    <a:pt x="826" y="22"/>
                    <a:pt x="823" y="20"/>
                    <a:pt x="822" y="20"/>
                  </a:cubicBezTo>
                  <a:cubicBezTo>
                    <a:pt x="822" y="20"/>
                    <a:pt x="819" y="22"/>
                    <a:pt x="818" y="22"/>
                  </a:cubicBezTo>
                  <a:cubicBezTo>
                    <a:pt x="817" y="22"/>
                    <a:pt x="816" y="20"/>
                    <a:pt x="814" y="20"/>
                  </a:cubicBezTo>
                  <a:cubicBezTo>
                    <a:pt x="815" y="19"/>
                    <a:pt x="818" y="19"/>
                    <a:pt x="819" y="18"/>
                  </a:cubicBezTo>
                  <a:close/>
                  <a:moveTo>
                    <a:pt x="967" y="25"/>
                  </a:moveTo>
                  <a:cubicBezTo>
                    <a:pt x="968" y="24"/>
                    <a:pt x="963" y="23"/>
                    <a:pt x="964" y="23"/>
                  </a:cubicBezTo>
                  <a:cubicBezTo>
                    <a:pt x="964" y="22"/>
                    <a:pt x="968" y="21"/>
                    <a:pt x="968" y="21"/>
                  </a:cubicBezTo>
                  <a:cubicBezTo>
                    <a:pt x="968" y="20"/>
                    <a:pt x="964" y="19"/>
                    <a:pt x="964" y="18"/>
                  </a:cubicBezTo>
                  <a:cubicBezTo>
                    <a:pt x="964" y="18"/>
                    <a:pt x="968" y="17"/>
                    <a:pt x="968" y="16"/>
                  </a:cubicBezTo>
                  <a:cubicBezTo>
                    <a:pt x="968" y="15"/>
                    <a:pt x="964" y="15"/>
                    <a:pt x="964" y="14"/>
                  </a:cubicBezTo>
                  <a:cubicBezTo>
                    <a:pt x="964" y="15"/>
                    <a:pt x="960" y="15"/>
                    <a:pt x="960" y="16"/>
                  </a:cubicBezTo>
                  <a:cubicBezTo>
                    <a:pt x="960" y="17"/>
                    <a:pt x="964" y="18"/>
                    <a:pt x="964" y="18"/>
                  </a:cubicBezTo>
                  <a:cubicBezTo>
                    <a:pt x="964" y="19"/>
                    <a:pt x="960" y="20"/>
                    <a:pt x="960" y="20"/>
                  </a:cubicBezTo>
                  <a:cubicBezTo>
                    <a:pt x="960" y="21"/>
                    <a:pt x="963" y="22"/>
                    <a:pt x="964" y="23"/>
                  </a:cubicBezTo>
                  <a:cubicBezTo>
                    <a:pt x="964" y="23"/>
                    <a:pt x="959" y="24"/>
                    <a:pt x="959" y="25"/>
                  </a:cubicBezTo>
                  <a:cubicBezTo>
                    <a:pt x="959" y="25"/>
                    <a:pt x="963" y="26"/>
                    <a:pt x="963" y="27"/>
                  </a:cubicBezTo>
                  <a:cubicBezTo>
                    <a:pt x="964" y="26"/>
                    <a:pt x="967" y="26"/>
                    <a:pt x="967" y="25"/>
                  </a:cubicBezTo>
                  <a:close/>
                  <a:moveTo>
                    <a:pt x="1011" y="15"/>
                  </a:moveTo>
                  <a:cubicBezTo>
                    <a:pt x="1011" y="14"/>
                    <a:pt x="1015" y="13"/>
                    <a:pt x="1015" y="13"/>
                  </a:cubicBezTo>
                  <a:cubicBezTo>
                    <a:pt x="1017" y="12"/>
                    <a:pt x="1018" y="11"/>
                    <a:pt x="1019" y="11"/>
                  </a:cubicBezTo>
                  <a:cubicBezTo>
                    <a:pt x="1018" y="11"/>
                    <a:pt x="1017" y="8"/>
                    <a:pt x="1016" y="8"/>
                  </a:cubicBezTo>
                  <a:cubicBezTo>
                    <a:pt x="1015" y="9"/>
                    <a:pt x="1012" y="10"/>
                    <a:pt x="1012" y="11"/>
                  </a:cubicBezTo>
                  <a:cubicBezTo>
                    <a:pt x="1011" y="11"/>
                    <a:pt x="1008" y="13"/>
                    <a:pt x="1008" y="13"/>
                  </a:cubicBezTo>
                  <a:cubicBezTo>
                    <a:pt x="1006" y="13"/>
                    <a:pt x="1005" y="11"/>
                    <a:pt x="1004" y="10"/>
                  </a:cubicBezTo>
                  <a:cubicBezTo>
                    <a:pt x="1003" y="11"/>
                    <a:pt x="1000" y="12"/>
                    <a:pt x="1000" y="12"/>
                  </a:cubicBezTo>
                  <a:cubicBezTo>
                    <a:pt x="1000" y="13"/>
                    <a:pt x="1003" y="14"/>
                    <a:pt x="1003" y="15"/>
                  </a:cubicBezTo>
                  <a:cubicBezTo>
                    <a:pt x="1003" y="15"/>
                    <a:pt x="1004" y="14"/>
                    <a:pt x="1005" y="14"/>
                  </a:cubicBezTo>
                  <a:cubicBezTo>
                    <a:pt x="1006" y="13"/>
                    <a:pt x="1007" y="13"/>
                    <a:pt x="1008" y="13"/>
                  </a:cubicBezTo>
                  <a:cubicBezTo>
                    <a:pt x="1008" y="13"/>
                    <a:pt x="1011" y="15"/>
                    <a:pt x="1011" y="15"/>
                  </a:cubicBezTo>
                  <a:cubicBezTo>
                    <a:pt x="1011" y="15"/>
                    <a:pt x="1007" y="17"/>
                    <a:pt x="1007" y="17"/>
                  </a:cubicBezTo>
                  <a:cubicBezTo>
                    <a:pt x="1007" y="17"/>
                    <a:pt x="1011" y="19"/>
                    <a:pt x="1011" y="19"/>
                  </a:cubicBezTo>
                  <a:cubicBezTo>
                    <a:pt x="1012" y="19"/>
                    <a:pt x="1014" y="17"/>
                    <a:pt x="1015" y="17"/>
                  </a:cubicBezTo>
                  <a:cubicBezTo>
                    <a:pt x="1015" y="16"/>
                    <a:pt x="1011" y="16"/>
                    <a:pt x="1011" y="15"/>
                  </a:cubicBezTo>
                  <a:close/>
                  <a:moveTo>
                    <a:pt x="1093" y="23"/>
                  </a:moveTo>
                  <a:cubicBezTo>
                    <a:pt x="1092" y="23"/>
                    <a:pt x="1090" y="25"/>
                    <a:pt x="1089" y="25"/>
                  </a:cubicBezTo>
                  <a:cubicBezTo>
                    <a:pt x="1088" y="25"/>
                    <a:pt x="1085" y="27"/>
                    <a:pt x="1085" y="27"/>
                  </a:cubicBezTo>
                  <a:cubicBezTo>
                    <a:pt x="1085" y="27"/>
                    <a:pt x="1088" y="29"/>
                    <a:pt x="1089" y="29"/>
                  </a:cubicBezTo>
                  <a:cubicBezTo>
                    <a:pt x="1090" y="29"/>
                    <a:pt x="1091" y="27"/>
                    <a:pt x="1093" y="27"/>
                  </a:cubicBezTo>
                  <a:cubicBezTo>
                    <a:pt x="1094" y="27"/>
                    <a:pt x="1095" y="25"/>
                    <a:pt x="1097" y="25"/>
                  </a:cubicBezTo>
                  <a:cubicBezTo>
                    <a:pt x="1101" y="27"/>
                    <a:pt x="1101" y="27"/>
                    <a:pt x="1101" y="27"/>
                  </a:cubicBezTo>
                  <a:cubicBezTo>
                    <a:pt x="1101" y="27"/>
                    <a:pt x="1104" y="26"/>
                    <a:pt x="1105" y="25"/>
                  </a:cubicBezTo>
                  <a:cubicBezTo>
                    <a:pt x="1105" y="25"/>
                    <a:pt x="1101" y="24"/>
                    <a:pt x="1101" y="23"/>
                  </a:cubicBezTo>
                  <a:cubicBezTo>
                    <a:pt x="1101" y="23"/>
                    <a:pt x="1105" y="21"/>
                    <a:pt x="1105" y="21"/>
                  </a:cubicBezTo>
                  <a:cubicBezTo>
                    <a:pt x="1106" y="20"/>
                    <a:pt x="1108" y="19"/>
                    <a:pt x="1109" y="19"/>
                  </a:cubicBezTo>
                  <a:cubicBezTo>
                    <a:pt x="1110" y="19"/>
                    <a:pt x="1112" y="21"/>
                    <a:pt x="1113" y="21"/>
                  </a:cubicBezTo>
                  <a:cubicBezTo>
                    <a:pt x="1114" y="21"/>
                    <a:pt x="1116" y="19"/>
                    <a:pt x="1117" y="19"/>
                  </a:cubicBezTo>
                  <a:cubicBezTo>
                    <a:pt x="1118" y="19"/>
                    <a:pt x="1120" y="21"/>
                    <a:pt x="1121" y="21"/>
                  </a:cubicBezTo>
                  <a:cubicBezTo>
                    <a:pt x="1121" y="22"/>
                    <a:pt x="1117" y="23"/>
                    <a:pt x="1117" y="23"/>
                  </a:cubicBezTo>
                  <a:cubicBezTo>
                    <a:pt x="1117" y="24"/>
                    <a:pt x="1120" y="25"/>
                    <a:pt x="1120" y="26"/>
                  </a:cubicBezTo>
                  <a:cubicBezTo>
                    <a:pt x="1129" y="21"/>
                    <a:pt x="1129" y="21"/>
                    <a:pt x="1129" y="21"/>
                  </a:cubicBezTo>
                  <a:cubicBezTo>
                    <a:pt x="1129" y="21"/>
                    <a:pt x="1133" y="20"/>
                    <a:pt x="1133" y="19"/>
                  </a:cubicBezTo>
                  <a:cubicBezTo>
                    <a:pt x="1133" y="19"/>
                    <a:pt x="1129" y="17"/>
                    <a:pt x="1129" y="17"/>
                  </a:cubicBezTo>
                  <a:cubicBezTo>
                    <a:pt x="1128" y="17"/>
                    <a:pt x="1126" y="19"/>
                    <a:pt x="1125" y="19"/>
                  </a:cubicBezTo>
                  <a:cubicBezTo>
                    <a:pt x="1124" y="19"/>
                    <a:pt x="1122" y="17"/>
                    <a:pt x="1121" y="17"/>
                  </a:cubicBezTo>
                  <a:cubicBezTo>
                    <a:pt x="1120" y="17"/>
                    <a:pt x="1118" y="19"/>
                    <a:pt x="1117" y="19"/>
                  </a:cubicBezTo>
                  <a:cubicBezTo>
                    <a:pt x="1116" y="19"/>
                    <a:pt x="1115" y="17"/>
                    <a:pt x="1113" y="17"/>
                  </a:cubicBezTo>
                  <a:cubicBezTo>
                    <a:pt x="1112" y="17"/>
                    <a:pt x="1110" y="19"/>
                    <a:pt x="1109" y="19"/>
                  </a:cubicBezTo>
                  <a:cubicBezTo>
                    <a:pt x="1108" y="19"/>
                    <a:pt x="1107" y="17"/>
                    <a:pt x="1105" y="17"/>
                  </a:cubicBezTo>
                  <a:cubicBezTo>
                    <a:pt x="1104" y="17"/>
                    <a:pt x="1103" y="19"/>
                    <a:pt x="1101" y="19"/>
                  </a:cubicBezTo>
                  <a:cubicBezTo>
                    <a:pt x="1100" y="19"/>
                    <a:pt x="1099" y="17"/>
                    <a:pt x="1098" y="16"/>
                  </a:cubicBezTo>
                  <a:cubicBezTo>
                    <a:pt x="1097" y="16"/>
                    <a:pt x="1094" y="18"/>
                    <a:pt x="1093" y="19"/>
                  </a:cubicBezTo>
                  <a:cubicBezTo>
                    <a:pt x="1093" y="19"/>
                    <a:pt x="1097" y="21"/>
                    <a:pt x="1097" y="21"/>
                  </a:cubicBezTo>
                  <a:cubicBezTo>
                    <a:pt x="1098" y="21"/>
                    <a:pt x="1101" y="23"/>
                    <a:pt x="1101" y="23"/>
                  </a:cubicBezTo>
                  <a:cubicBezTo>
                    <a:pt x="1101" y="24"/>
                    <a:pt x="1097" y="24"/>
                    <a:pt x="1097" y="25"/>
                  </a:cubicBezTo>
                  <a:cubicBezTo>
                    <a:pt x="1096" y="25"/>
                    <a:pt x="1094" y="23"/>
                    <a:pt x="1093" y="23"/>
                  </a:cubicBezTo>
                  <a:close/>
                  <a:moveTo>
                    <a:pt x="1144" y="26"/>
                  </a:moveTo>
                  <a:cubicBezTo>
                    <a:pt x="1144" y="26"/>
                    <a:pt x="1141" y="24"/>
                    <a:pt x="1140" y="24"/>
                  </a:cubicBezTo>
                  <a:cubicBezTo>
                    <a:pt x="1140" y="24"/>
                    <a:pt x="1137" y="26"/>
                    <a:pt x="1136" y="26"/>
                  </a:cubicBezTo>
                  <a:cubicBezTo>
                    <a:pt x="1135" y="26"/>
                    <a:pt x="1134" y="24"/>
                    <a:pt x="1132" y="24"/>
                  </a:cubicBezTo>
                  <a:cubicBezTo>
                    <a:pt x="1132" y="24"/>
                    <a:pt x="1128" y="25"/>
                    <a:pt x="1128" y="26"/>
                  </a:cubicBezTo>
                  <a:cubicBezTo>
                    <a:pt x="1128" y="26"/>
                    <a:pt x="1131" y="28"/>
                    <a:pt x="1132" y="28"/>
                  </a:cubicBezTo>
                  <a:cubicBezTo>
                    <a:pt x="1133" y="28"/>
                    <a:pt x="1135" y="30"/>
                    <a:pt x="1136" y="30"/>
                  </a:cubicBezTo>
                  <a:cubicBezTo>
                    <a:pt x="1137" y="30"/>
                    <a:pt x="1139" y="28"/>
                    <a:pt x="1140" y="28"/>
                  </a:cubicBezTo>
                  <a:cubicBezTo>
                    <a:pt x="1140" y="27"/>
                    <a:pt x="1144" y="27"/>
                    <a:pt x="1144" y="26"/>
                  </a:cubicBezTo>
                  <a:close/>
                  <a:moveTo>
                    <a:pt x="1281" y="35"/>
                  </a:moveTo>
                  <a:cubicBezTo>
                    <a:pt x="1281" y="35"/>
                    <a:pt x="1277" y="33"/>
                    <a:pt x="1277" y="33"/>
                  </a:cubicBezTo>
                  <a:cubicBezTo>
                    <a:pt x="1276" y="33"/>
                    <a:pt x="1274" y="31"/>
                    <a:pt x="1273" y="31"/>
                  </a:cubicBezTo>
                  <a:cubicBezTo>
                    <a:pt x="1272" y="31"/>
                    <a:pt x="1270" y="33"/>
                    <a:pt x="1269" y="33"/>
                  </a:cubicBezTo>
                  <a:cubicBezTo>
                    <a:pt x="1269" y="34"/>
                    <a:pt x="1273" y="34"/>
                    <a:pt x="1273" y="35"/>
                  </a:cubicBezTo>
                  <a:cubicBezTo>
                    <a:pt x="1273" y="35"/>
                    <a:pt x="1269" y="37"/>
                    <a:pt x="1269" y="37"/>
                  </a:cubicBezTo>
                  <a:cubicBezTo>
                    <a:pt x="1269" y="37"/>
                    <a:pt x="1272" y="39"/>
                    <a:pt x="1273" y="39"/>
                  </a:cubicBezTo>
                  <a:cubicBezTo>
                    <a:pt x="1274" y="39"/>
                    <a:pt x="1275" y="37"/>
                    <a:pt x="1277" y="37"/>
                  </a:cubicBezTo>
                  <a:cubicBezTo>
                    <a:pt x="1277" y="37"/>
                    <a:pt x="1281" y="36"/>
                    <a:pt x="1281" y="35"/>
                  </a:cubicBezTo>
                  <a:close/>
                  <a:moveTo>
                    <a:pt x="1399" y="29"/>
                  </a:moveTo>
                  <a:cubicBezTo>
                    <a:pt x="1400" y="28"/>
                    <a:pt x="1403" y="27"/>
                    <a:pt x="1403" y="27"/>
                  </a:cubicBezTo>
                  <a:cubicBezTo>
                    <a:pt x="1403" y="26"/>
                    <a:pt x="1400" y="25"/>
                    <a:pt x="1399" y="24"/>
                  </a:cubicBezTo>
                  <a:cubicBezTo>
                    <a:pt x="1399" y="24"/>
                    <a:pt x="1396" y="23"/>
                    <a:pt x="1396" y="22"/>
                  </a:cubicBezTo>
                  <a:cubicBezTo>
                    <a:pt x="1395" y="22"/>
                    <a:pt x="1400" y="21"/>
                    <a:pt x="1400" y="20"/>
                  </a:cubicBezTo>
                  <a:cubicBezTo>
                    <a:pt x="1400" y="19"/>
                    <a:pt x="1396" y="19"/>
                    <a:pt x="1396" y="18"/>
                  </a:cubicBezTo>
                  <a:cubicBezTo>
                    <a:pt x="1395" y="19"/>
                    <a:pt x="1393" y="19"/>
                    <a:pt x="1392" y="20"/>
                  </a:cubicBezTo>
                  <a:cubicBezTo>
                    <a:pt x="1392" y="20"/>
                    <a:pt x="1396" y="22"/>
                    <a:pt x="1396" y="22"/>
                  </a:cubicBezTo>
                  <a:cubicBezTo>
                    <a:pt x="1396" y="23"/>
                    <a:pt x="1392" y="24"/>
                    <a:pt x="1392" y="24"/>
                  </a:cubicBezTo>
                  <a:cubicBezTo>
                    <a:pt x="1391" y="25"/>
                    <a:pt x="1388" y="26"/>
                    <a:pt x="1387" y="26"/>
                  </a:cubicBezTo>
                  <a:cubicBezTo>
                    <a:pt x="1387" y="27"/>
                    <a:pt x="1391" y="28"/>
                    <a:pt x="1391" y="29"/>
                  </a:cubicBezTo>
                  <a:cubicBezTo>
                    <a:pt x="1395" y="31"/>
                    <a:pt x="1395" y="31"/>
                    <a:pt x="1395" y="31"/>
                  </a:cubicBezTo>
                  <a:lnTo>
                    <a:pt x="1399" y="29"/>
                  </a:lnTo>
                  <a:close/>
                  <a:moveTo>
                    <a:pt x="1451" y="19"/>
                  </a:moveTo>
                  <a:cubicBezTo>
                    <a:pt x="1451" y="19"/>
                    <a:pt x="1454" y="21"/>
                    <a:pt x="1455" y="21"/>
                  </a:cubicBezTo>
                  <a:cubicBezTo>
                    <a:pt x="1455" y="21"/>
                    <a:pt x="1458" y="19"/>
                    <a:pt x="1459" y="19"/>
                  </a:cubicBezTo>
                  <a:cubicBezTo>
                    <a:pt x="1460" y="19"/>
                    <a:pt x="1461" y="21"/>
                    <a:pt x="1463" y="21"/>
                  </a:cubicBezTo>
                  <a:cubicBezTo>
                    <a:pt x="1464" y="21"/>
                    <a:pt x="1465" y="19"/>
                    <a:pt x="1467" y="19"/>
                  </a:cubicBezTo>
                  <a:cubicBezTo>
                    <a:pt x="1468" y="19"/>
                    <a:pt x="1469" y="21"/>
                    <a:pt x="1470" y="21"/>
                  </a:cubicBezTo>
                  <a:cubicBezTo>
                    <a:pt x="1472" y="21"/>
                    <a:pt x="1473" y="19"/>
                    <a:pt x="1474" y="19"/>
                  </a:cubicBezTo>
                  <a:cubicBezTo>
                    <a:pt x="1476" y="19"/>
                    <a:pt x="1477" y="22"/>
                    <a:pt x="1478" y="22"/>
                  </a:cubicBezTo>
                  <a:cubicBezTo>
                    <a:pt x="1480" y="22"/>
                    <a:pt x="1481" y="20"/>
                    <a:pt x="1482" y="19"/>
                  </a:cubicBezTo>
                  <a:cubicBezTo>
                    <a:pt x="1481" y="19"/>
                    <a:pt x="1480" y="17"/>
                    <a:pt x="1479" y="17"/>
                  </a:cubicBezTo>
                  <a:cubicBezTo>
                    <a:pt x="1477" y="17"/>
                    <a:pt x="1476" y="19"/>
                    <a:pt x="1474" y="19"/>
                  </a:cubicBezTo>
                  <a:cubicBezTo>
                    <a:pt x="1473" y="19"/>
                    <a:pt x="1472" y="17"/>
                    <a:pt x="1471" y="17"/>
                  </a:cubicBezTo>
                  <a:cubicBezTo>
                    <a:pt x="1469" y="17"/>
                    <a:pt x="1468" y="19"/>
                    <a:pt x="1467" y="19"/>
                  </a:cubicBezTo>
                  <a:cubicBezTo>
                    <a:pt x="1465" y="19"/>
                    <a:pt x="1464" y="17"/>
                    <a:pt x="1463" y="17"/>
                  </a:cubicBezTo>
                  <a:cubicBezTo>
                    <a:pt x="1462" y="17"/>
                    <a:pt x="1460" y="15"/>
                    <a:pt x="1459" y="15"/>
                  </a:cubicBezTo>
                  <a:cubicBezTo>
                    <a:pt x="1458" y="15"/>
                    <a:pt x="1456" y="17"/>
                    <a:pt x="1455" y="17"/>
                  </a:cubicBezTo>
                  <a:cubicBezTo>
                    <a:pt x="1455" y="17"/>
                    <a:pt x="1451" y="18"/>
                    <a:pt x="1451" y="19"/>
                  </a:cubicBezTo>
                  <a:close/>
                  <a:moveTo>
                    <a:pt x="1482" y="28"/>
                  </a:moveTo>
                  <a:cubicBezTo>
                    <a:pt x="1483" y="28"/>
                    <a:pt x="1485" y="26"/>
                    <a:pt x="1486" y="26"/>
                  </a:cubicBezTo>
                  <a:cubicBezTo>
                    <a:pt x="1487" y="25"/>
                    <a:pt x="1488" y="25"/>
                    <a:pt x="1490" y="24"/>
                  </a:cubicBezTo>
                  <a:cubicBezTo>
                    <a:pt x="1498" y="20"/>
                    <a:pt x="1498" y="20"/>
                    <a:pt x="1498" y="20"/>
                  </a:cubicBezTo>
                  <a:cubicBezTo>
                    <a:pt x="1498" y="20"/>
                    <a:pt x="1502" y="21"/>
                    <a:pt x="1502" y="22"/>
                  </a:cubicBezTo>
                  <a:cubicBezTo>
                    <a:pt x="1501" y="23"/>
                    <a:pt x="1498" y="24"/>
                    <a:pt x="1498" y="24"/>
                  </a:cubicBezTo>
                  <a:cubicBezTo>
                    <a:pt x="1497" y="24"/>
                    <a:pt x="1494" y="26"/>
                    <a:pt x="1494" y="26"/>
                  </a:cubicBezTo>
                  <a:cubicBezTo>
                    <a:pt x="1493" y="27"/>
                    <a:pt x="1497" y="28"/>
                    <a:pt x="1497" y="28"/>
                  </a:cubicBezTo>
                  <a:cubicBezTo>
                    <a:pt x="1501" y="26"/>
                    <a:pt x="1501" y="26"/>
                    <a:pt x="1501" y="26"/>
                  </a:cubicBezTo>
                  <a:cubicBezTo>
                    <a:pt x="1502" y="26"/>
                    <a:pt x="1505" y="25"/>
                    <a:pt x="1505" y="24"/>
                  </a:cubicBezTo>
                  <a:cubicBezTo>
                    <a:pt x="1506" y="24"/>
                    <a:pt x="1502" y="22"/>
                    <a:pt x="1502" y="22"/>
                  </a:cubicBezTo>
                  <a:cubicBezTo>
                    <a:pt x="1502" y="21"/>
                    <a:pt x="1506" y="20"/>
                    <a:pt x="1506" y="20"/>
                  </a:cubicBezTo>
                  <a:cubicBezTo>
                    <a:pt x="1506" y="20"/>
                    <a:pt x="1503" y="18"/>
                    <a:pt x="1502" y="18"/>
                  </a:cubicBezTo>
                  <a:cubicBezTo>
                    <a:pt x="1502" y="17"/>
                    <a:pt x="1499" y="20"/>
                    <a:pt x="1498" y="20"/>
                  </a:cubicBezTo>
                  <a:cubicBezTo>
                    <a:pt x="1497" y="20"/>
                    <a:pt x="1495" y="17"/>
                    <a:pt x="1494" y="17"/>
                  </a:cubicBezTo>
                  <a:cubicBezTo>
                    <a:pt x="1493" y="18"/>
                    <a:pt x="1491" y="19"/>
                    <a:pt x="1490" y="20"/>
                  </a:cubicBezTo>
                  <a:cubicBezTo>
                    <a:pt x="1486" y="22"/>
                    <a:pt x="1486" y="22"/>
                    <a:pt x="1486" y="22"/>
                  </a:cubicBezTo>
                  <a:cubicBezTo>
                    <a:pt x="1485" y="22"/>
                    <a:pt x="1483" y="23"/>
                    <a:pt x="1482" y="24"/>
                  </a:cubicBezTo>
                  <a:cubicBezTo>
                    <a:pt x="1481" y="25"/>
                    <a:pt x="1479" y="25"/>
                    <a:pt x="1478" y="26"/>
                  </a:cubicBezTo>
                  <a:cubicBezTo>
                    <a:pt x="1479" y="26"/>
                    <a:pt x="1481" y="28"/>
                    <a:pt x="1482" y="28"/>
                  </a:cubicBezTo>
                  <a:close/>
                  <a:moveTo>
                    <a:pt x="1533" y="27"/>
                  </a:moveTo>
                  <a:cubicBezTo>
                    <a:pt x="1533" y="27"/>
                    <a:pt x="1537" y="25"/>
                    <a:pt x="1537" y="25"/>
                  </a:cubicBezTo>
                  <a:cubicBezTo>
                    <a:pt x="1537" y="25"/>
                    <a:pt x="1533" y="23"/>
                    <a:pt x="1533" y="23"/>
                  </a:cubicBezTo>
                  <a:cubicBezTo>
                    <a:pt x="1532" y="22"/>
                    <a:pt x="1530" y="25"/>
                    <a:pt x="1529" y="25"/>
                  </a:cubicBezTo>
                  <a:cubicBezTo>
                    <a:pt x="1528" y="25"/>
                    <a:pt x="1527" y="23"/>
                    <a:pt x="1525" y="22"/>
                  </a:cubicBezTo>
                  <a:cubicBezTo>
                    <a:pt x="1524" y="22"/>
                    <a:pt x="1523" y="20"/>
                    <a:pt x="1522" y="20"/>
                  </a:cubicBezTo>
                  <a:cubicBezTo>
                    <a:pt x="1521" y="20"/>
                    <a:pt x="1517" y="22"/>
                    <a:pt x="1517" y="22"/>
                  </a:cubicBezTo>
                  <a:cubicBezTo>
                    <a:pt x="1517" y="23"/>
                    <a:pt x="1521" y="24"/>
                    <a:pt x="1521" y="25"/>
                  </a:cubicBezTo>
                  <a:cubicBezTo>
                    <a:pt x="1522" y="25"/>
                    <a:pt x="1524" y="27"/>
                    <a:pt x="1525" y="27"/>
                  </a:cubicBezTo>
                  <a:cubicBezTo>
                    <a:pt x="1526" y="27"/>
                    <a:pt x="1528" y="25"/>
                    <a:pt x="1529" y="25"/>
                  </a:cubicBezTo>
                  <a:cubicBezTo>
                    <a:pt x="1530" y="25"/>
                    <a:pt x="1532" y="27"/>
                    <a:pt x="1533" y="27"/>
                  </a:cubicBezTo>
                  <a:close/>
                  <a:moveTo>
                    <a:pt x="1565" y="19"/>
                  </a:moveTo>
                  <a:cubicBezTo>
                    <a:pt x="1565" y="19"/>
                    <a:pt x="1568" y="21"/>
                    <a:pt x="1569" y="21"/>
                  </a:cubicBezTo>
                  <a:cubicBezTo>
                    <a:pt x="1569" y="21"/>
                    <a:pt x="1565" y="23"/>
                    <a:pt x="1565" y="23"/>
                  </a:cubicBezTo>
                  <a:cubicBezTo>
                    <a:pt x="1564" y="24"/>
                    <a:pt x="1568" y="25"/>
                    <a:pt x="1568" y="25"/>
                  </a:cubicBezTo>
                  <a:cubicBezTo>
                    <a:pt x="1568" y="26"/>
                    <a:pt x="1564" y="27"/>
                    <a:pt x="1564" y="28"/>
                  </a:cubicBezTo>
                  <a:cubicBezTo>
                    <a:pt x="1566" y="28"/>
                    <a:pt x="1566" y="30"/>
                    <a:pt x="1568" y="30"/>
                  </a:cubicBezTo>
                  <a:cubicBezTo>
                    <a:pt x="1568" y="30"/>
                    <a:pt x="1572" y="28"/>
                    <a:pt x="1572" y="28"/>
                  </a:cubicBezTo>
                  <a:cubicBezTo>
                    <a:pt x="1572" y="27"/>
                    <a:pt x="1568" y="26"/>
                    <a:pt x="1568" y="25"/>
                  </a:cubicBezTo>
                  <a:cubicBezTo>
                    <a:pt x="1569" y="25"/>
                    <a:pt x="1572" y="24"/>
                    <a:pt x="1572" y="23"/>
                  </a:cubicBezTo>
                  <a:cubicBezTo>
                    <a:pt x="1573" y="23"/>
                    <a:pt x="1569" y="22"/>
                    <a:pt x="1569" y="21"/>
                  </a:cubicBezTo>
                  <a:cubicBezTo>
                    <a:pt x="1569" y="20"/>
                    <a:pt x="1572" y="20"/>
                    <a:pt x="1573" y="19"/>
                  </a:cubicBezTo>
                  <a:cubicBezTo>
                    <a:pt x="1573" y="18"/>
                    <a:pt x="1577" y="18"/>
                    <a:pt x="1577" y="17"/>
                  </a:cubicBezTo>
                  <a:cubicBezTo>
                    <a:pt x="1577" y="16"/>
                    <a:pt x="1573" y="15"/>
                    <a:pt x="1573" y="15"/>
                  </a:cubicBezTo>
                  <a:cubicBezTo>
                    <a:pt x="1569" y="17"/>
                    <a:pt x="1569" y="17"/>
                    <a:pt x="1569" y="17"/>
                  </a:cubicBezTo>
                  <a:cubicBezTo>
                    <a:pt x="1568" y="17"/>
                    <a:pt x="1566" y="18"/>
                    <a:pt x="1565" y="19"/>
                  </a:cubicBezTo>
                  <a:cubicBezTo>
                    <a:pt x="1564" y="19"/>
                    <a:pt x="1562" y="17"/>
                    <a:pt x="1561" y="17"/>
                  </a:cubicBezTo>
                  <a:cubicBezTo>
                    <a:pt x="1561" y="17"/>
                    <a:pt x="1557" y="19"/>
                    <a:pt x="1557" y="19"/>
                  </a:cubicBezTo>
                  <a:cubicBezTo>
                    <a:pt x="1557" y="19"/>
                    <a:pt x="1561" y="20"/>
                    <a:pt x="1561" y="21"/>
                  </a:cubicBezTo>
                  <a:cubicBezTo>
                    <a:pt x="1562" y="21"/>
                    <a:pt x="1564" y="19"/>
                    <a:pt x="1565" y="19"/>
                  </a:cubicBezTo>
                  <a:close/>
                  <a:moveTo>
                    <a:pt x="1626" y="37"/>
                  </a:moveTo>
                  <a:cubicBezTo>
                    <a:pt x="1627" y="37"/>
                    <a:pt x="1629" y="40"/>
                    <a:pt x="1630" y="40"/>
                  </a:cubicBezTo>
                  <a:cubicBezTo>
                    <a:pt x="1631" y="40"/>
                    <a:pt x="1633" y="38"/>
                    <a:pt x="1634" y="38"/>
                  </a:cubicBezTo>
                  <a:cubicBezTo>
                    <a:pt x="1635" y="38"/>
                    <a:pt x="1637" y="40"/>
                    <a:pt x="1638" y="40"/>
                  </a:cubicBezTo>
                  <a:cubicBezTo>
                    <a:pt x="1639" y="40"/>
                    <a:pt x="1641" y="38"/>
                    <a:pt x="1642" y="38"/>
                  </a:cubicBezTo>
                  <a:cubicBezTo>
                    <a:pt x="1646" y="36"/>
                    <a:pt x="1646" y="36"/>
                    <a:pt x="1646" y="36"/>
                  </a:cubicBezTo>
                  <a:cubicBezTo>
                    <a:pt x="1639" y="31"/>
                    <a:pt x="1639" y="31"/>
                    <a:pt x="1639" y="31"/>
                  </a:cubicBezTo>
                  <a:cubicBezTo>
                    <a:pt x="1634" y="33"/>
                    <a:pt x="1634" y="33"/>
                    <a:pt x="1634" y="33"/>
                  </a:cubicBezTo>
                  <a:cubicBezTo>
                    <a:pt x="1630" y="35"/>
                    <a:pt x="1630" y="35"/>
                    <a:pt x="1630" y="35"/>
                  </a:cubicBezTo>
                  <a:cubicBezTo>
                    <a:pt x="1629" y="36"/>
                    <a:pt x="1628" y="37"/>
                    <a:pt x="1626" y="37"/>
                  </a:cubicBezTo>
                  <a:cubicBezTo>
                    <a:pt x="1626" y="38"/>
                    <a:pt x="1623" y="35"/>
                    <a:pt x="1622" y="35"/>
                  </a:cubicBezTo>
                  <a:cubicBezTo>
                    <a:pt x="1622" y="35"/>
                    <a:pt x="1618" y="37"/>
                    <a:pt x="1618" y="37"/>
                  </a:cubicBezTo>
                  <a:cubicBezTo>
                    <a:pt x="1618" y="38"/>
                    <a:pt x="1622" y="39"/>
                    <a:pt x="1622" y="40"/>
                  </a:cubicBezTo>
                  <a:cubicBezTo>
                    <a:pt x="1623" y="39"/>
                    <a:pt x="1625" y="37"/>
                    <a:pt x="1626" y="37"/>
                  </a:cubicBezTo>
                  <a:close/>
                  <a:moveTo>
                    <a:pt x="1631" y="22"/>
                  </a:moveTo>
                  <a:cubicBezTo>
                    <a:pt x="1632" y="22"/>
                    <a:pt x="1635" y="20"/>
                    <a:pt x="1635" y="20"/>
                  </a:cubicBezTo>
                  <a:cubicBezTo>
                    <a:pt x="1635" y="20"/>
                    <a:pt x="1632" y="18"/>
                    <a:pt x="1632" y="18"/>
                  </a:cubicBezTo>
                  <a:cubicBezTo>
                    <a:pt x="1630" y="18"/>
                    <a:pt x="1629" y="20"/>
                    <a:pt x="1628" y="20"/>
                  </a:cubicBezTo>
                  <a:cubicBezTo>
                    <a:pt x="1627" y="20"/>
                    <a:pt x="1625" y="18"/>
                    <a:pt x="1624" y="18"/>
                  </a:cubicBezTo>
                  <a:cubicBezTo>
                    <a:pt x="1623" y="18"/>
                    <a:pt x="1621" y="19"/>
                    <a:pt x="1620" y="20"/>
                  </a:cubicBezTo>
                  <a:cubicBezTo>
                    <a:pt x="1619" y="21"/>
                    <a:pt x="1617" y="21"/>
                    <a:pt x="1616" y="22"/>
                  </a:cubicBezTo>
                  <a:cubicBezTo>
                    <a:pt x="1615" y="22"/>
                    <a:pt x="1612" y="23"/>
                    <a:pt x="1612" y="24"/>
                  </a:cubicBezTo>
                  <a:cubicBezTo>
                    <a:pt x="1612" y="24"/>
                    <a:pt x="1615" y="26"/>
                    <a:pt x="1615" y="26"/>
                  </a:cubicBezTo>
                  <a:cubicBezTo>
                    <a:pt x="1617" y="26"/>
                    <a:pt x="1618" y="24"/>
                    <a:pt x="1619" y="24"/>
                  </a:cubicBezTo>
                  <a:cubicBezTo>
                    <a:pt x="1620" y="24"/>
                    <a:pt x="1623" y="22"/>
                    <a:pt x="1624" y="22"/>
                  </a:cubicBezTo>
                  <a:cubicBezTo>
                    <a:pt x="1625" y="21"/>
                    <a:pt x="1626" y="21"/>
                    <a:pt x="1628" y="20"/>
                  </a:cubicBezTo>
                  <a:cubicBezTo>
                    <a:pt x="1628" y="20"/>
                    <a:pt x="1631" y="22"/>
                    <a:pt x="1631" y="22"/>
                  </a:cubicBezTo>
                  <a:close/>
                  <a:moveTo>
                    <a:pt x="1776" y="27"/>
                  </a:moveTo>
                  <a:cubicBezTo>
                    <a:pt x="1777" y="27"/>
                    <a:pt x="1773" y="26"/>
                    <a:pt x="1773" y="25"/>
                  </a:cubicBezTo>
                  <a:cubicBezTo>
                    <a:pt x="1773" y="24"/>
                    <a:pt x="1777" y="24"/>
                    <a:pt x="1777" y="23"/>
                  </a:cubicBezTo>
                  <a:cubicBezTo>
                    <a:pt x="1777" y="22"/>
                    <a:pt x="1773" y="21"/>
                    <a:pt x="1773" y="21"/>
                  </a:cubicBezTo>
                  <a:cubicBezTo>
                    <a:pt x="1773" y="20"/>
                    <a:pt x="1777" y="19"/>
                    <a:pt x="1777" y="18"/>
                  </a:cubicBezTo>
                  <a:cubicBezTo>
                    <a:pt x="1777" y="18"/>
                    <a:pt x="1773" y="17"/>
                    <a:pt x="1773" y="16"/>
                  </a:cubicBezTo>
                  <a:cubicBezTo>
                    <a:pt x="1773" y="17"/>
                    <a:pt x="1770" y="18"/>
                    <a:pt x="1769" y="18"/>
                  </a:cubicBezTo>
                  <a:cubicBezTo>
                    <a:pt x="1769" y="19"/>
                    <a:pt x="1773" y="20"/>
                    <a:pt x="1773" y="21"/>
                  </a:cubicBezTo>
                  <a:cubicBezTo>
                    <a:pt x="1773" y="21"/>
                    <a:pt x="1769" y="22"/>
                    <a:pt x="1769" y="23"/>
                  </a:cubicBezTo>
                  <a:cubicBezTo>
                    <a:pt x="1769" y="23"/>
                    <a:pt x="1772" y="24"/>
                    <a:pt x="1773" y="25"/>
                  </a:cubicBezTo>
                  <a:cubicBezTo>
                    <a:pt x="1773" y="26"/>
                    <a:pt x="1769" y="26"/>
                    <a:pt x="1768" y="27"/>
                  </a:cubicBezTo>
                  <a:cubicBezTo>
                    <a:pt x="1768" y="28"/>
                    <a:pt x="1772" y="29"/>
                    <a:pt x="1772" y="29"/>
                  </a:cubicBezTo>
                  <a:cubicBezTo>
                    <a:pt x="1773" y="28"/>
                    <a:pt x="1776" y="28"/>
                    <a:pt x="1776" y="27"/>
                  </a:cubicBezTo>
                  <a:close/>
                  <a:moveTo>
                    <a:pt x="1855" y="24"/>
                  </a:moveTo>
                  <a:cubicBezTo>
                    <a:pt x="1855" y="24"/>
                    <a:pt x="1852" y="23"/>
                    <a:pt x="1851" y="22"/>
                  </a:cubicBezTo>
                  <a:cubicBezTo>
                    <a:pt x="1853" y="21"/>
                    <a:pt x="1854" y="21"/>
                    <a:pt x="1855" y="20"/>
                  </a:cubicBezTo>
                  <a:cubicBezTo>
                    <a:pt x="1857" y="20"/>
                    <a:pt x="1858" y="22"/>
                    <a:pt x="1859" y="22"/>
                  </a:cubicBezTo>
                  <a:cubicBezTo>
                    <a:pt x="1861" y="22"/>
                    <a:pt x="1862" y="20"/>
                    <a:pt x="1863" y="20"/>
                  </a:cubicBezTo>
                  <a:cubicBezTo>
                    <a:pt x="1862" y="20"/>
                    <a:pt x="1861" y="18"/>
                    <a:pt x="1860" y="18"/>
                  </a:cubicBezTo>
                  <a:cubicBezTo>
                    <a:pt x="1858" y="18"/>
                    <a:pt x="1857" y="20"/>
                    <a:pt x="1855" y="20"/>
                  </a:cubicBezTo>
                  <a:cubicBezTo>
                    <a:pt x="1854" y="20"/>
                    <a:pt x="1853" y="18"/>
                    <a:pt x="1852" y="18"/>
                  </a:cubicBezTo>
                  <a:cubicBezTo>
                    <a:pt x="1850" y="18"/>
                    <a:pt x="1849" y="20"/>
                    <a:pt x="1848" y="20"/>
                  </a:cubicBezTo>
                  <a:cubicBezTo>
                    <a:pt x="1847" y="20"/>
                    <a:pt x="1845" y="18"/>
                    <a:pt x="1844" y="18"/>
                  </a:cubicBezTo>
                  <a:cubicBezTo>
                    <a:pt x="1843" y="18"/>
                    <a:pt x="1841" y="20"/>
                    <a:pt x="1840" y="20"/>
                  </a:cubicBezTo>
                  <a:cubicBezTo>
                    <a:pt x="1841" y="20"/>
                    <a:pt x="1842" y="22"/>
                    <a:pt x="1844" y="22"/>
                  </a:cubicBezTo>
                  <a:cubicBezTo>
                    <a:pt x="1845" y="22"/>
                    <a:pt x="1847" y="20"/>
                    <a:pt x="1848" y="20"/>
                  </a:cubicBezTo>
                  <a:cubicBezTo>
                    <a:pt x="1849" y="20"/>
                    <a:pt x="1850" y="22"/>
                    <a:pt x="1851" y="22"/>
                  </a:cubicBezTo>
                  <a:cubicBezTo>
                    <a:pt x="1851" y="23"/>
                    <a:pt x="1847" y="23"/>
                    <a:pt x="1847" y="24"/>
                  </a:cubicBezTo>
                  <a:cubicBezTo>
                    <a:pt x="1847" y="25"/>
                    <a:pt x="1851" y="26"/>
                    <a:pt x="1851" y="26"/>
                  </a:cubicBezTo>
                  <a:cubicBezTo>
                    <a:pt x="1851" y="26"/>
                    <a:pt x="1855" y="25"/>
                    <a:pt x="1855" y="24"/>
                  </a:cubicBezTo>
                  <a:close/>
                  <a:moveTo>
                    <a:pt x="1916" y="43"/>
                  </a:moveTo>
                  <a:cubicBezTo>
                    <a:pt x="1918" y="42"/>
                    <a:pt x="1919" y="42"/>
                    <a:pt x="1921" y="41"/>
                  </a:cubicBezTo>
                  <a:cubicBezTo>
                    <a:pt x="1923" y="39"/>
                    <a:pt x="1926" y="38"/>
                    <a:pt x="1929" y="37"/>
                  </a:cubicBezTo>
                  <a:cubicBezTo>
                    <a:pt x="1930" y="36"/>
                    <a:pt x="1932" y="35"/>
                    <a:pt x="1933" y="35"/>
                  </a:cubicBezTo>
                  <a:cubicBezTo>
                    <a:pt x="1933" y="34"/>
                    <a:pt x="1929" y="33"/>
                    <a:pt x="1929" y="32"/>
                  </a:cubicBezTo>
                  <a:cubicBezTo>
                    <a:pt x="1929" y="32"/>
                    <a:pt x="1933" y="30"/>
                    <a:pt x="1933" y="30"/>
                  </a:cubicBezTo>
                  <a:cubicBezTo>
                    <a:pt x="1934" y="30"/>
                    <a:pt x="1937" y="29"/>
                    <a:pt x="1937" y="28"/>
                  </a:cubicBezTo>
                  <a:cubicBezTo>
                    <a:pt x="1938" y="28"/>
                    <a:pt x="1934" y="26"/>
                    <a:pt x="1934" y="26"/>
                  </a:cubicBezTo>
                  <a:cubicBezTo>
                    <a:pt x="1934" y="25"/>
                    <a:pt x="1937" y="24"/>
                    <a:pt x="1938" y="24"/>
                  </a:cubicBezTo>
                  <a:cubicBezTo>
                    <a:pt x="1936" y="23"/>
                    <a:pt x="1935" y="22"/>
                    <a:pt x="1934" y="21"/>
                  </a:cubicBezTo>
                  <a:cubicBezTo>
                    <a:pt x="1934" y="21"/>
                    <a:pt x="1930" y="23"/>
                    <a:pt x="1930" y="24"/>
                  </a:cubicBezTo>
                  <a:cubicBezTo>
                    <a:pt x="1930" y="24"/>
                    <a:pt x="1934" y="25"/>
                    <a:pt x="1934" y="26"/>
                  </a:cubicBezTo>
                  <a:cubicBezTo>
                    <a:pt x="1933" y="27"/>
                    <a:pt x="1931" y="27"/>
                    <a:pt x="1929" y="28"/>
                  </a:cubicBezTo>
                  <a:cubicBezTo>
                    <a:pt x="1928" y="28"/>
                    <a:pt x="1926" y="29"/>
                    <a:pt x="1925" y="30"/>
                  </a:cubicBezTo>
                  <a:cubicBezTo>
                    <a:pt x="1925" y="30"/>
                    <a:pt x="1929" y="32"/>
                    <a:pt x="1929" y="32"/>
                  </a:cubicBezTo>
                  <a:cubicBezTo>
                    <a:pt x="1929" y="33"/>
                    <a:pt x="1926" y="34"/>
                    <a:pt x="1925" y="34"/>
                  </a:cubicBezTo>
                  <a:cubicBezTo>
                    <a:pt x="1924" y="35"/>
                    <a:pt x="1922" y="36"/>
                    <a:pt x="1921" y="36"/>
                  </a:cubicBezTo>
                  <a:cubicBezTo>
                    <a:pt x="1920" y="36"/>
                    <a:pt x="1918" y="34"/>
                    <a:pt x="1917" y="34"/>
                  </a:cubicBezTo>
                  <a:cubicBezTo>
                    <a:pt x="1916" y="34"/>
                    <a:pt x="1914" y="36"/>
                    <a:pt x="1913" y="36"/>
                  </a:cubicBezTo>
                  <a:cubicBezTo>
                    <a:pt x="1909" y="38"/>
                    <a:pt x="1909" y="38"/>
                    <a:pt x="1909" y="38"/>
                  </a:cubicBezTo>
                  <a:lnTo>
                    <a:pt x="1916" y="43"/>
                  </a:lnTo>
                  <a:close/>
                  <a:moveTo>
                    <a:pt x="1906" y="27"/>
                  </a:moveTo>
                  <a:cubicBezTo>
                    <a:pt x="1907" y="28"/>
                    <a:pt x="1909" y="30"/>
                    <a:pt x="1910" y="30"/>
                  </a:cubicBezTo>
                  <a:cubicBezTo>
                    <a:pt x="1910" y="30"/>
                    <a:pt x="1914" y="28"/>
                    <a:pt x="1914" y="28"/>
                  </a:cubicBezTo>
                  <a:cubicBezTo>
                    <a:pt x="1914" y="27"/>
                    <a:pt x="1911" y="26"/>
                    <a:pt x="1910" y="25"/>
                  </a:cubicBezTo>
                  <a:cubicBezTo>
                    <a:pt x="1909" y="25"/>
                    <a:pt x="1907" y="23"/>
                    <a:pt x="1906" y="23"/>
                  </a:cubicBezTo>
                  <a:cubicBezTo>
                    <a:pt x="1905" y="23"/>
                    <a:pt x="1903" y="25"/>
                    <a:pt x="1902" y="25"/>
                  </a:cubicBezTo>
                  <a:cubicBezTo>
                    <a:pt x="1901" y="25"/>
                    <a:pt x="1899" y="23"/>
                    <a:pt x="1898" y="23"/>
                  </a:cubicBezTo>
                  <a:cubicBezTo>
                    <a:pt x="1898" y="23"/>
                    <a:pt x="1894" y="25"/>
                    <a:pt x="1894" y="25"/>
                  </a:cubicBezTo>
                  <a:cubicBezTo>
                    <a:pt x="1894" y="25"/>
                    <a:pt x="1898" y="27"/>
                    <a:pt x="1898" y="27"/>
                  </a:cubicBezTo>
                  <a:cubicBezTo>
                    <a:pt x="1899" y="27"/>
                    <a:pt x="1901" y="25"/>
                    <a:pt x="1902" y="25"/>
                  </a:cubicBezTo>
                  <a:cubicBezTo>
                    <a:pt x="1904" y="26"/>
                    <a:pt x="1905" y="27"/>
                    <a:pt x="1906" y="27"/>
                  </a:cubicBezTo>
                  <a:close/>
                  <a:moveTo>
                    <a:pt x="2078" y="39"/>
                  </a:moveTo>
                  <a:cubicBezTo>
                    <a:pt x="2077" y="39"/>
                    <a:pt x="2075" y="37"/>
                    <a:pt x="2074" y="37"/>
                  </a:cubicBezTo>
                  <a:cubicBezTo>
                    <a:pt x="2074" y="37"/>
                    <a:pt x="2070" y="39"/>
                    <a:pt x="2070" y="39"/>
                  </a:cubicBezTo>
                  <a:cubicBezTo>
                    <a:pt x="2070" y="39"/>
                    <a:pt x="2073" y="41"/>
                    <a:pt x="2074" y="42"/>
                  </a:cubicBezTo>
                  <a:cubicBezTo>
                    <a:pt x="2075" y="42"/>
                    <a:pt x="2077" y="39"/>
                    <a:pt x="2078" y="39"/>
                  </a:cubicBezTo>
                  <a:cubicBezTo>
                    <a:pt x="2079" y="39"/>
                    <a:pt x="2081" y="42"/>
                    <a:pt x="2082" y="42"/>
                  </a:cubicBezTo>
                  <a:cubicBezTo>
                    <a:pt x="2083" y="41"/>
                    <a:pt x="2085" y="40"/>
                    <a:pt x="2086" y="40"/>
                  </a:cubicBezTo>
                  <a:cubicBezTo>
                    <a:pt x="2086" y="39"/>
                    <a:pt x="2090" y="38"/>
                    <a:pt x="2090" y="37"/>
                  </a:cubicBezTo>
                  <a:cubicBezTo>
                    <a:pt x="2090" y="37"/>
                    <a:pt x="2086" y="36"/>
                    <a:pt x="2086" y="35"/>
                  </a:cubicBezTo>
                  <a:cubicBezTo>
                    <a:pt x="2085" y="35"/>
                    <a:pt x="2084" y="33"/>
                    <a:pt x="2082" y="33"/>
                  </a:cubicBezTo>
                  <a:cubicBezTo>
                    <a:pt x="2082" y="33"/>
                    <a:pt x="2078" y="35"/>
                    <a:pt x="2078" y="35"/>
                  </a:cubicBezTo>
                  <a:cubicBezTo>
                    <a:pt x="2078" y="36"/>
                    <a:pt x="2082" y="37"/>
                    <a:pt x="2082" y="37"/>
                  </a:cubicBezTo>
                  <a:cubicBezTo>
                    <a:pt x="2081" y="38"/>
                    <a:pt x="2079" y="39"/>
                    <a:pt x="2078" y="39"/>
                  </a:cubicBezTo>
                  <a:close/>
                  <a:moveTo>
                    <a:pt x="2059" y="24"/>
                  </a:moveTo>
                  <a:cubicBezTo>
                    <a:pt x="2059" y="25"/>
                    <a:pt x="2056" y="25"/>
                    <a:pt x="2055" y="26"/>
                  </a:cubicBezTo>
                  <a:cubicBezTo>
                    <a:pt x="2055" y="26"/>
                    <a:pt x="2059" y="28"/>
                    <a:pt x="2059" y="28"/>
                  </a:cubicBezTo>
                  <a:cubicBezTo>
                    <a:pt x="2060" y="28"/>
                    <a:pt x="2062" y="26"/>
                    <a:pt x="2063" y="26"/>
                  </a:cubicBezTo>
                  <a:cubicBezTo>
                    <a:pt x="2063" y="26"/>
                    <a:pt x="2059" y="24"/>
                    <a:pt x="2059" y="24"/>
                  </a:cubicBezTo>
                  <a:cubicBezTo>
                    <a:pt x="2059" y="24"/>
                    <a:pt x="2063" y="22"/>
                    <a:pt x="2064" y="22"/>
                  </a:cubicBezTo>
                  <a:cubicBezTo>
                    <a:pt x="2064" y="22"/>
                    <a:pt x="2066" y="24"/>
                    <a:pt x="2067" y="24"/>
                  </a:cubicBezTo>
                  <a:cubicBezTo>
                    <a:pt x="2069" y="24"/>
                    <a:pt x="2070" y="22"/>
                    <a:pt x="2071" y="22"/>
                  </a:cubicBezTo>
                  <a:cubicBezTo>
                    <a:pt x="2073" y="22"/>
                    <a:pt x="2074" y="24"/>
                    <a:pt x="2075" y="24"/>
                  </a:cubicBezTo>
                  <a:cubicBezTo>
                    <a:pt x="2075" y="24"/>
                    <a:pt x="2079" y="22"/>
                    <a:pt x="2079" y="22"/>
                  </a:cubicBezTo>
                  <a:cubicBezTo>
                    <a:pt x="2079" y="22"/>
                    <a:pt x="2075" y="20"/>
                    <a:pt x="2075" y="20"/>
                  </a:cubicBezTo>
                  <a:cubicBezTo>
                    <a:pt x="2074" y="20"/>
                    <a:pt x="2073" y="21"/>
                    <a:pt x="2071" y="22"/>
                  </a:cubicBezTo>
                  <a:cubicBezTo>
                    <a:pt x="2070" y="21"/>
                    <a:pt x="2069" y="20"/>
                    <a:pt x="2068" y="20"/>
                  </a:cubicBezTo>
                  <a:cubicBezTo>
                    <a:pt x="2066" y="19"/>
                    <a:pt x="2065" y="18"/>
                    <a:pt x="2064" y="17"/>
                  </a:cubicBezTo>
                  <a:cubicBezTo>
                    <a:pt x="2063" y="17"/>
                    <a:pt x="2061" y="20"/>
                    <a:pt x="2060" y="20"/>
                  </a:cubicBezTo>
                  <a:cubicBezTo>
                    <a:pt x="2059" y="19"/>
                    <a:pt x="2057" y="17"/>
                    <a:pt x="2056" y="17"/>
                  </a:cubicBezTo>
                  <a:cubicBezTo>
                    <a:pt x="2055" y="18"/>
                    <a:pt x="2053" y="19"/>
                    <a:pt x="2052" y="19"/>
                  </a:cubicBezTo>
                  <a:cubicBezTo>
                    <a:pt x="2051" y="20"/>
                    <a:pt x="2048" y="21"/>
                    <a:pt x="2048" y="21"/>
                  </a:cubicBezTo>
                  <a:cubicBezTo>
                    <a:pt x="2048" y="22"/>
                    <a:pt x="2051" y="23"/>
                    <a:pt x="2052" y="24"/>
                  </a:cubicBezTo>
                  <a:cubicBezTo>
                    <a:pt x="2051" y="23"/>
                    <a:pt x="2056" y="22"/>
                    <a:pt x="2056" y="22"/>
                  </a:cubicBezTo>
                  <a:cubicBezTo>
                    <a:pt x="2056" y="22"/>
                    <a:pt x="2059" y="23"/>
                    <a:pt x="2059" y="24"/>
                  </a:cubicBezTo>
                  <a:close/>
                  <a:moveTo>
                    <a:pt x="2121" y="42"/>
                  </a:moveTo>
                  <a:cubicBezTo>
                    <a:pt x="2122" y="42"/>
                    <a:pt x="2124" y="41"/>
                    <a:pt x="2125" y="40"/>
                  </a:cubicBezTo>
                  <a:cubicBezTo>
                    <a:pt x="2126" y="40"/>
                    <a:pt x="2129" y="39"/>
                    <a:pt x="2129" y="38"/>
                  </a:cubicBezTo>
                  <a:cubicBezTo>
                    <a:pt x="2129" y="38"/>
                    <a:pt x="2126" y="36"/>
                    <a:pt x="2125" y="36"/>
                  </a:cubicBezTo>
                  <a:cubicBezTo>
                    <a:pt x="2125" y="36"/>
                    <a:pt x="2122" y="38"/>
                    <a:pt x="2121" y="38"/>
                  </a:cubicBezTo>
                  <a:cubicBezTo>
                    <a:pt x="2120" y="39"/>
                    <a:pt x="2118" y="40"/>
                    <a:pt x="2117" y="40"/>
                  </a:cubicBezTo>
                  <a:cubicBezTo>
                    <a:pt x="2116" y="40"/>
                    <a:pt x="2114" y="38"/>
                    <a:pt x="2113" y="38"/>
                  </a:cubicBezTo>
                  <a:cubicBezTo>
                    <a:pt x="2113" y="38"/>
                    <a:pt x="2109" y="40"/>
                    <a:pt x="2109" y="40"/>
                  </a:cubicBezTo>
                  <a:cubicBezTo>
                    <a:pt x="2109" y="40"/>
                    <a:pt x="2113" y="42"/>
                    <a:pt x="2113" y="42"/>
                  </a:cubicBezTo>
                  <a:cubicBezTo>
                    <a:pt x="2114" y="42"/>
                    <a:pt x="2116" y="40"/>
                    <a:pt x="2117" y="40"/>
                  </a:cubicBezTo>
                  <a:cubicBezTo>
                    <a:pt x="2118" y="40"/>
                    <a:pt x="2120" y="43"/>
                    <a:pt x="2121" y="42"/>
                  </a:cubicBezTo>
                  <a:close/>
                  <a:moveTo>
                    <a:pt x="2106" y="29"/>
                  </a:moveTo>
                  <a:cubicBezTo>
                    <a:pt x="2106" y="29"/>
                    <a:pt x="2110" y="27"/>
                    <a:pt x="2110" y="27"/>
                  </a:cubicBezTo>
                  <a:cubicBezTo>
                    <a:pt x="2110" y="27"/>
                    <a:pt x="2107" y="25"/>
                    <a:pt x="2106" y="25"/>
                  </a:cubicBezTo>
                  <a:cubicBezTo>
                    <a:pt x="2105" y="25"/>
                    <a:pt x="2103" y="27"/>
                    <a:pt x="2102" y="27"/>
                  </a:cubicBezTo>
                  <a:cubicBezTo>
                    <a:pt x="2101" y="27"/>
                    <a:pt x="2100" y="25"/>
                    <a:pt x="2099" y="25"/>
                  </a:cubicBezTo>
                  <a:cubicBezTo>
                    <a:pt x="2097" y="25"/>
                    <a:pt x="2096" y="22"/>
                    <a:pt x="2095" y="22"/>
                  </a:cubicBezTo>
                  <a:cubicBezTo>
                    <a:pt x="2095" y="22"/>
                    <a:pt x="2091" y="24"/>
                    <a:pt x="2091" y="24"/>
                  </a:cubicBezTo>
                  <a:cubicBezTo>
                    <a:pt x="2091" y="25"/>
                    <a:pt x="2094" y="26"/>
                    <a:pt x="2095" y="27"/>
                  </a:cubicBezTo>
                  <a:cubicBezTo>
                    <a:pt x="2095" y="27"/>
                    <a:pt x="2097" y="29"/>
                    <a:pt x="2098" y="29"/>
                  </a:cubicBezTo>
                  <a:cubicBezTo>
                    <a:pt x="2099" y="29"/>
                    <a:pt x="2102" y="27"/>
                    <a:pt x="2102" y="27"/>
                  </a:cubicBezTo>
                  <a:cubicBezTo>
                    <a:pt x="2104" y="27"/>
                    <a:pt x="2105" y="29"/>
                    <a:pt x="2106" y="29"/>
                  </a:cubicBezTo>
                  <a:close/>
                  <a:moveTo>
                    <a:pt x="2161" y="34"/>
                  </a:moveTo>
                  <a:cubicBezTo>
                    <a:pt x="2153" y="30"/>
                    <a:pt x="2153" y="30"/>
                    <a:pt x="2153" y="30"/>
                  </a:cubicBezTo>
                  <a:cubicBezTo>
                    <a:pt x="2153" y="31"/>
                    <a:pt x="2149" y="31"/>
                    <a:pt x="2149" y="32"/>
                  </a:cubicBezTo>
                  <a:cubicBezTo>
                    <a:pt x="2149" y="33"/>
                    <a:pt x="2152" y="34"/>
                    <a:pt x="2153" y="34"/>
                  </a:cubicBezTo>
                  <a:cubicBezTo>
                    <a:pt x="2154" y="35"/>
                    <a:pt x="2156" y="36"/>
                    <a:pt x="2157" y="37"/>
                  </a:cubicBezTo>
                  <a:cubicBezTo>
                    <a:pt x="2157" y="37"/>
                    <a:pt x="2160" y="39"/>
                    <a:pt x="2160" y="39"/>
                  </a:cubicBezTo>
                  <a:cubicBezTo>
                    <a:pt x="2162" y="39"/>
                    <a:pt x="2163" y="37"/>
                    <a:pt x="2164" y="37"/>
                  </a:cubicBezTo>
                  <a:lnTo>
                    <a:pt x="2161" y="34"/>
                  </a:lnTo>
                  <a:close/>
                  <a:moveTo>
                    <a:pt x="2142" y="23"/>
                  </a:moveTo>
                  <a:cubicBezTo>
                    <a:pt x="2143" y="23"/>
                    <a:pt x="2145" y="26"/>
                    <a:pt x="2146" y="25"/>
                  </a:cubicBezTo>
                  <a:cubicBezTo>
                    <a:pt x="2146" y="25"/>
                    <a:pt x="2150" y="24"/>
                    <a:pt x="2150" y="23"/>
                  </a:cubicBezTo>
                  <a:cubicBezTo>
                    <a:pt x="2150" y="23"/>
                    <a:pt x="2147" y="21"/>
                    <a:pt x="2146" y="21"/>
                  </a:cubicBezTo>
                  <a:cubicBezTo>
                    <a:pt x="2145" y="21"/>
                    <a:pt x="2143" y="19"/>
                    <a:pt x="2142" y="19"/>
                  </a:cubicBezTo>
                  <a:cubicBezTo>
                    <a:pt x="2142" y="19"/>
                    <a:pt x="2139" y="21"/>
                    <a:pt x="2138" y="21"/>
                  </a:cubicBezTo>
                  <a:cubicBezTo>
                    <a:pt x="2138" y="21"/>
                    <a:pt x="2134" y="23"/>
                    <a:pt x="2134" y="23"/>
                  </a:cubicBezTo>
                  <a:cubicBezTo>
                    <a:pt x="2134" y="24"/>
                    <a:pt x="2138" y="25"/>
                    <a:pt x="2138" y="25"/>
                  </a:cubicBezTo>
                  <a:cubicBezTo>
                    <a:pt x="2139" y="25"/>
                    <a:pt x="2141" y="23"/>
                    <a:pt x="2142" y="23"/>
                  </a:cubicBezTo>
                  <a:close/>
                  <a:moveTo>
                    <a:pt x="2179" y="46"/>
                  </a:moveTo>
                  <a:cubicBezTo>
                    <a:pt x="2180" y="46"/>
                    <a:pt x="2183" y="44"/>
                    <a:pt x="2184" y="44"/>
                  </a:cubicBezTo>
                  <a:cubicBezTo>
                    <a:pt x="2188" y="42"/>
                    <a:pt x="2188" y="42"/>
                    <a:pt x="2188" y="42"/>
                  </a:cubicBezTo>
                  <a:cubicBezTo>
                    <a:pt x="2189" y="41"/>
                    <a:pt x="2190" y="40"/>
                    <a:pt x="2192" y="39"/>
                  </a:cubicBezTo>
                  <a:cubicBezTo>
                    <a:pt x="2192" y="39"/>
                    <a:pt x="2196" y="38"/>
                    <a:pt x="2196" y="37"/>
                  </a:cubicBezTo>
                  <a:cubicBezTo>
                    <a:pt x="2196" y="37"/>
                    <a:pt x="2192" y="36"/>
                    <a:pt x="2192" y="35"/>
                  </a:cubicBezTo>
                  <a:cubicBezTo>
                    <a:pt x="2189" y="36"/>
                    <a:pt x="2187" y="38"/>
                    <a:pt x="2184" y="39"/>
                  </a:cubicBezTo>
                  <a:cubicBezTo>
                    <a:pt x="2181" y="41"/>
                    <a:pt x="2178" y="42"/>
                    <a:pt x="2176" y="43"/>
                  </a:cubicBezTo>
                  <a:cubicBezTo>
                    <a:pt x="2177" y="44"/>
                    <a:pt x="2178" y="46"/>
                    <a:pt x="2179" y="46"/>
                  </a:cubicBezTo>
                  <a:close/>
                  <a:moveTo>
                    <a:pt x="2193" y="26"/>
                  </a:moveTo>
                  <a:cubicBezTo>
                    <a:pt x="2192" y="26"/>
                    <a:pt x="2189" y="28"/>
                    <a:pt x="2189" y="28"/>
                  </a:cubicBezTo>
                  <a:cubicBezTo>
                    <a:pt x="2189" y="29"/>
                    <a:pt x="2192" y="30"/>
                    <a:pt x="2192" y="31"/>
                  </a:cubicBezTo>
                  <a:cubicBezTo>
                    <a:pt x="2193" y="31"/>
                    <a:pt x="2195" y="33"/>
                    <a:pt x="2196" y="33"/>
                  </a:cubicBezTo>
                  <a:cubicBezTo>
                    <a:pt x="2197" y="33"/>
                    <a:pt x="2200" y="31"/>
                    <a:pt x="2200" y="31"/>
                  </a:cubicBezTo>
                  <a:cubicBezTo>
                    <a:pt x="2201" y="30"/>
                    <a:pt x="2203" y="30"/>
                    <a:pt x="2204" y="29"/>
                  </a:cubicBezTo>
                  <a:cubicBezTo>
                    <a:pt x="2205" y="28"/>
                    <a:pt x="2208" y="27"/>
                    <a:pt x="2208" y="27"/>
                  </a:cubicBezTo>
                  <a:cubicBezTo>
                    <a:pt x="2208" y="26"/>
                    <a:pt x="2205" y="25"/>
                    <a:pt x="2205" y="24"/>
                  </a:cubicBezTo>
                  <a:cubicBezTo>
                    <a:pt x="2205" y="24"/>
                    <a:pt x="2201" y="26"/>
                    <a:pt x="2201" y="27"/>
                  </a:cubicBezTo>
                  <a:cubicBezTo>
                    <a:pt x="2197" y="29"/>
                    <a:pt x="2197" y="29"/>
                    <a:pt x="2197" y="29"/>
                  </a:cubicBezTo>
                  <a:cubicBezTo>
                    <a:pt x="2195" y="28"/>
                    <a:pt x="2194" y="26"/>
                    <a:pt x="2193" y="26"/>
                  </a:cubicBezTo>
                  <a:close/>
                  <a:moveTo>
                    <a:pt x="2209" y="22"/>
                  </a:moveTo>
                  <a:cubicBezTo>
                    <a:pt x="2209" y="22"/>
                    <a:pt x="2212" y="25"/>
                    <a:pt x="2213" y="25"/>
                  </a:cubicBezTo>
                  <a:cubicBezTo>
                    <a:pt x="2214" y="25"/>
                    <a:pt x="2215" y="23"/>
                    <a:pt x="2217" y="22"/>
                  </a:cubicBezTo>
                  <a:cubicBezTo>
                    <a:pt x="2220" y="25"/>
                    <a:pt x="2220" y="25"/>
                    <a:pt x="2220" y="25"/>
                  </a:cubicBezTo>
                  <a:cubicBezTo>
                    <a:pt x="2224" y="23"/>
                    <a:pt x="2224" y="23"/>
                    <a:pt x="2224" y="23"/>
                  </a:cubicBezTo>
                  <a:cubicBezTo>
                    <a:pt x="2225" y="22"/>
                    <a:pt x="2228" y="21"/>
                    <a:pt x="2229" y="21"/>
                  </a:cubicBezTo>
                  <a:cubicBezTo>
                    <a:pt x="2229" y="21"/>
                    <a:pt x="2232" y="23"/>
                    <a:pt x="2232" y="23"/>
                  </a:cubicBezTo>
                  <a:cubicBezTo>
                    <a:pt x="2234" y="24"/>
                    <a:pt x="2235" y="24"/>
                    <a:pt x="2236" y="25"/>
                  </a:cubicBezTo>
                  <a:cubicBezTo>
                    <a:pt x="2237" y="25"/>
                    <a:pt x="2239" y="27"/>
                    <a:pt x="2240" y="27"/>
                  </a:cubicBezTo>
                  <a:cubicBezTo>
                    <a:pt x="2240" y="27"/>
                    <a:pt x="2243" y="25"/>
                    <a:pt x="2244" y="25"/>
                  </a:cubicBezTo>
                  <a:cubicBezTo>
                    <a:pt x="2245" y="24"/>
                    <a:pt x="2247" y="24"/>
                    <a:pt x="2248" y="23"/>
                  </a:cubicBezTo>
                  <a:cubicBezTo>
                    <a:pt x="2256" y="19"/>
                    <a:pt x="2256" y="19"/>
                    <a:pt x="2256" y="19"/>
                  </a:cubicBezTo>
                  <a:cubicBezTo>
                    <a:pt x="2257" y="18"/>
                    <a:pt x="2260" y="18"/>
                    <a:pt x="2260" y="17"/>
                  </a:cubicBezTo>
                  <a:cubicBezTo>
                    <a:pt x="2260" y="17"/>
                    <a:pt x="2257" y="15"/>
                    <a:pt x="2257" y="15"/>
                  </a:cubicBezTo>
                  <a:cubicBezTo>
                    <a:pt x="2256" y="14"/>
                    <a:pt x="2253" y="16"/>
                    <a:pt x="2252" y="17"/>
                  </a:cubicBezTo>
                  <a:cubicBezTo>
                    <a:pt x="2244" y="21"/>
                    <a:pt x="2244" y="21"/>
                    <a:pt x="2244" y="21"/>
                  </a:cubicBezTo>
                  <a:cubicBezTo>
                    <a:pt x="2243" y="21"/>
                    <a:pt x="2242" y="19"/>
                    <a:pt x="2241" y="19"/>
                  </a:cubicBezTo>
                  <a:cubicBezTo>
                    <a:pt x="2239" y="19"/>
                    <a:pt x="2237" y="21"/>
                    <a:pt x="2236" y="21"/>
                  </a:cubicBezTo>
                  <a:cubicBezTo>
                    <a:pt x="2235" y="21"/>
                    <a:pt x="2234" y="19"/>
                    <a:pt x="2233" y="18"/>
                  </a:cubicBezTo>
                  <a:cubicBezTo>
                    <a:pt x="2231" y="18"/>
                    <a:pt x="2230" y="17"/>
                    <a:pt x="2229" y="16"/>
                  </a:cubicBezTo>
                  <a:cubicBezTo>
                    <a:pt x="2225" y="14"/>
                    <a:pt x="2225" y="14"/>
                    <a:pt x="2225" y="14"/>
                  </a:cubicBezTo>
                  <a:cubicBezTo>
                    <a:pt x="2221" y="16"/>
                    <a:pt x="2221" y="16"/>
                    <a:pt x="2221" y="16"/>
                  </a:cubicBezTo>
                  <a:cubicBezTo>
                    <a:pt x="2213" y="20"/>
                    <a:pt x="2213" y="20"/>
                    <a:pt x="2213" y="20"/>
                  </a:cubicBezTo>
                  <a:cubicBezTo>
                    <a:pt x="2213" y="21"/>
                    <a:pt x="2209" y="22"/>
                    <a:pt x="220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5"/>
            <p:cNvSpPr>
              <a:spLocks/>
            </p:cNvSpPr>
            <p:nvPr/>
          </p:nvSpPr>
          <p:spPr bwMode="auto">
            <a:xfrm>
              <a:off x="3795713" y="5281613"/>
              <a:ext cx="77788" cy="34925"/>
            </a:xfrm>
            <a:custGeom>
              <a:avLst/>
              <a:gdLst>
                <a:gd name="T0" fmla="*/ 4 w 44"/>
                <a:gd name="T1" fmla="*/ 10 h 19"/>
                <a:gd name="T2" fmla="*/ 8 w 44"/>
                <a:gd name="T3" fmla="*/ 8 h 19"/>
                <a:gd name="T4" fmla="*/ 12 w 44"/>
                <a:gd name="T5" fmla="*/ 6 h 19"/>
                <a:gd name="T6" fmla="*/ 16 w 44"/>
                <a:gd name="T7" fmla="*/ 8 h 19"/>
                <a:gd name="T8" fmla="*/ 20 w 44"/>
                <a:gd name="T9" fmla="*/ 6 h 19"/>
                <a:gd name="T10" fmla="*/ 24 w 44"/>
                <a:gd name="T11" fmla="*/ 8 h 19"/>
                <a:gd name="T12" fmla="*/ 28 w 44"/>
                <a:gd name="T13" fmla="*/ 6 h 19"/>
                <a:gd name="T14" fmla="*/ 24 w 44"/>
                <a:gd name="T15" fmla="*/ 4 h 19"/>
                <a:gd name="T16" fmla="*/ 28 w 44"/>
                <a:gd name="T17" fmla="*/ 2 h 19"/>
                <a:gd name="T18" fmla="*/ 32 w 44"/>
                <a:gd name="T19" fmla="*/ 4 h 19"/>
                <a:gd name="T20" fmla="*/ 36 w 44"/>
                <a:gd name="T21" fmla="*/ 2 h 19"/>
                <a:gd name="T22" fmla="*/ 40 w 44"/>
                <a:gd name="T23" fmla="*/ 0 h 19"/>
                <a:gd name="T24" fmla="*/ 44 w 44"/>
                <a:gd name="T25" fmla="*/ 2 h 19"/>
                <a:gd name="T26" fmla="*/ 40 w 44"/>
                <a:gd name="T27" fmla="*/ 4 h 19"/>
                <a:gd name="T28" fmla="*/ 44 w 44"/>
                <a:gd name="T29" fmla="*/ 6 h 19"/>
                <a:gd name="T30" fmla="*/ 40 w 44"/>
                <a:gd name="T31" fmla="*/ 8 h 19"/>
                <a:gd name="T32" fmla="*/ 31 w 44"/>
                <a:gd name="T33" fmla="*/ 12 h 19"/>
                <a:gd name="T34" fmla="*/ 27 w 44"/>
                <a:gd name="T35" fmla="*/ 15 h 19"/>
                <a:gd name="T36" fmla="*/ 24 w 44"/>
                <a:gd name="T37" fmla="*/ 12 h 19"/>
                <a:gd name="T38" fmla="*/ 28 w 44"/>
                <a:gd name="T39" fmla="*/ 10 h 19"/>
                <a:gd name="T40" fmla="*/ 24 w 44"/>
                <a:gd name="T41" fmla="*/ 8 h 19"/>
                <a:gd name="T42" fmla="*/ 20 w 44"/>
                <a:gd name="T43" fmla="*/ 10 h 19"/>
                <a:gd name="T44" fmla="*/ 16 w 44"/>
                <a:gd name="T45" fmla="*/ 8 h 19"/>
                <a:gd name="T46" fmla="*/ 12 w 44"/>
                <a:gd name="T47" fmla="*/ 10 h 19"/>
                <a:gd name="T48" fmla="*/ 20 w 44"/>
                <a:gd name="T49" fmla="*/ 14 h 19"/>
                <a:gd name="T50" fmla="*/ 23 w 44"/>
                <a:gd name="T51" fmla="*/ 17 h 19"/>
                <a:gd name="T52" fmla="*/ 19 w 44"/>
                <a:gd name="T53" fmla="*/ 19 h 19"/>
                <a:gd name="T54" fmla="*/ 15 w 44"/>
                <a:gd name="T55" fmla="*/ 17 h 19"/>
                <a:gd name="T56" fmla="*/ 11 w 44"/>
                <a:gd name="T57" fmla="*/ 19 h 19"/>
                <a:gd name="T58" fmla="*/ 8 w 44"/>
                <a:gd name="T59" fmla="*/ 16 h 19"/>
                <a:gd name="T60" fmla="*/ 12 w 44"/>
                <a:gd name="T61" fmla="*/ 14 h 19"/>
                <a:gd name="T62" fmla="*/ 8 w 44"/>
                <a:gd name="T63" fmla="*/ 12 h 19"/>
                <a:gd name="T64" fmla="*/ 4 w 44"/>
                <a:gd name="T65" fmla="*/ 14 h 19"/>
                <a:gd name="T66" fmla="*/ 0 w 44"/>
                <a:gd name="T67" fmla="*/ 12 h 19"/>
                <a:gd name="T68" fmla="*/ 4 w 44"/>
                <a:gd name="T6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9">
                  <a:moveTo>
                    <a:pt x="4" y="10"/>
                  </a:moveTo>
                  <a:cubicBezTo>
                    <a:pt x="8" y="8"/>
                    <a:pt x="8" y="8"/>
                    <a:pt x="8" y="8"/>
                  </a:cubicBezTo>
                  <a:cubicBezTo>
                    <a:pt x="9" y="7"/>
                    <a:pt x="12" y="6"/>
                    <a:pt x="12" y="6"/>
                  </a:cubicBezTo>
                  <a:cubicBezTo>
                    <a:pt x="14" y="6"/>
                    <a:pt x="15" y="8"/>
                    <a:pt x="16" y="8"/>
                  </a:cubicBezTo>
                  <a:cubicBezTo>
                    <a:pt x="17" y="8"/>
                    <a:pt x="19" y="6"/>
                    <a:pt x="20" y="6"/>
                  </a:cubicBezTo>
                  <a:cubicBezTo>
                    <a:pt x="21" y="6"/>
                    <a:pt x="23" y="8"/>
                    <a:pt x="24" y="8"/>
                  </a:cubicBezTo>
                  <a:cubicBezTo>
                    <a:pt x="24" y="8"/>
                    <a:pt x="28" y="6"/>
                    <a:pt x="28" y="6"/>
                  </a:cubicBezTo>
                  <a:cubicBezTo>
                    <a:pt x="28" y="6"/>
                    <a:pt x="24" y="4"/>
                    <a:pt x="24" y="4"/>
                  </a:cubicBezTo>
                  <a:cubicBezTo>
                    <a:pt x="25" y="3"/>
                    <a:pt x="28" y="2"/>
                    <a:pt x="28" y="2"/>
                  </a:cubicBezTo>
                  <a:cubicBezTo>
                    <a:pt x="29" y="2"/>
                    <a:pt x="31" y="4"/>
                    <a:pt x="32" y="4"/>
                  </a:cubicBezTo>
                  <a:cubicBezTo>
                    <a:pt x="33" y="4"/>
                    <a:pt x="35" y="2"/>
                    <a:pt x="36" y="2"/>
                  </a:cubicBezTo>
                  <a:cubicBezTo>
                    <a:pt x="37" y="1"/>
                    <a:pt x="40" y="0"/>
                    <a:pt x="40" y="0"/>
                  </a:cubicBezTo>
                  <a:cubicBezTo>
                    <a:pt x="41" y="0"/>
                    <a:pt x="44" y="2"/>
                    <a:pt x="44" y="2"/>
                  </a:cubicBezTo>
                  <a:cubicBezTo>
                    <a:pt x="44" y="2"/>
                    <a:pt x="40" y="3"/>
                    <a:pt x="40" y="4"/>
                  </a:cubicBezTo>
                  <a:cubicBezTo>
                    <a:pt x="40" y="5"/>
                    <a:pt x="43" y="5"/>
                    <a:pt x="44" y="6"/>
                  </a:cubicBezTo>
                  <a:cubicBezTo>
                    <a:pt x="40" y="8"/>
                    <a:pt x="40" y="8"/>
                    <a:pt x="40" y="8"/>
                  </a:cubicBezTo>
                  <a:cubicBezTo>
                    <a:pt x="31" y="12"/>
                    <a:pt x="31" y="12"/>
                    <a:pt x="31" y="12"/>
                  </a:cubicBezTo>
                  <a:cubicBezTo>
                    <a:pt x="31" y="13"/>
                    <a:pt x="28" y="14"/>
                    <a:pt x="27" y="15"/>
                  </a:cubicBezTo>
                  <a:cubicBezTo>
                    <a:pt x="27" y="15"/>
                    <a:pt x="24" y="12"/>
                    <a:pt x="24" y="12"/>
                  </a:cubicBezTo>
                  <a:cubicBezTo>
                    <a:pt x="24" y="12"/>
                    <a:pt x="28" y="11"/>
                    <a:pt x="28" y="10"/>
                  </a:cubicBezTo>
                  <a:cubicBezTo>
                    <a:pt x="27" y="10"/>
                    <a:pt x="25" y="8"/>
                    <a:pt x="24" y="8"/>
                  </a:cubicBezTo>
                  <a:cubicBezTo>
                    <a:pt x="23" y="8"/>
                    <a:pt x="21" y="10"/>
                    <a:pt x="20" y="10"/>
                  </a:cubicBezTo>
                  <a:cubicBezTo>
                    <a:pt x="19" y="10"/>
                    <a:pt x="17" y="8"/>
                    <a:pt x="16" y="8"/>
                  </a:cubicBezTo>
                  <a:cubicBezTo>
                    <a:pt x="15" y="8"/>
                    <a:pt x="14" y="10"/>
                    <a:pt x="12" y="10"/>
                  </a:cubicBezTo>
                  <a:cubicBezTo>
                    <a:pt x="20" y="14"/>
                    <a:pt x="20" y="14"/>
                    <a:pt x="20" y="14"/>
                  </a:cubicBezTo>
                  <a:cubicBezTo>
                    <a:pt x="20" y="15"/>
                    <a:pt x="23" y="16"/>
                    <a:pt x="23" y="17"/>
                  </a:cubicBezTo>
                  <a:cubicBezTo>
                    <a:pt x="23" y="17"/>
                    <a:pt x="19" y="19"/>
                    <a:pt x="19" y="19"/>
                  </a:cubicBezTo>
                  <a:cubicBezTo>
                    <a:pt x="18" y="19"/>
                    <a:pt x="17" y="17"/>
                    <a:pt x="15" y="17"/>
                  </a:cubicBezTo>
                  <a:cubicBezTo>
                    <a:pt x="11" y="19"/>
                    <a:pt x="11" y="19"/>
                    <a:pt x="11" y="19"/>
                  </a:cubicBezTo>
                  <a:cubicBezTo>
                    <a:pt x="11" y="18"/>
                    <a:pt x="8" y="17"/>
                    <a:pt x="8" y="16"/>
                  </a:cubicBezTo>
                  <a:cubicBezTo>
                    <a:pt x="8" y="16"/>
                    <a:pt x="12" y="15"/>
                    <a:pt x="12" y="14"/>
                  </a:cubicBezTo>
                  <a:cubicBezTo>
                    <a:pt x="11" y="14"/>
                    <a:pt x="8" y="12"/>
                    <a:pt x="8" y="12"/>
                  </a:cubicBezTo>
                  <a:cubicBezTo>
                    <a:pt x="8" y="12"/>
                    <a:pt x="4" y="14"/>
                    <a:pt x="4" y="14"/>
                  </a:cubicBezTo>
                  <a:cubicBezTo>
                    <a:pt x="3" y="14"/>
                    <a:pt x="0" y="12"/>
                    <a:pt x="0" y="12"/>
                  </a:cubicBezTo>
                  <a:cubicBezTo>
                    <a:pt x="0" y="11"/>
                    <a:pt x="4" y="11"/>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6"/>
            <p:cNvSpPr>
              <a:spLocks/>
            </p:cNvSpPr>
            <p:nvPr/>
          </p:nvSpPr>
          <p:spPr bwMode="auto">
            <a:xfrm>
              <a:off x="5648325" y="5321301"/>
              <a:ext cx="34925" cy="23813"/>
            </a:xfrm>
            <a:custGeom>
              <a:avLst/>
              <a:gdLst>
                <a:gd name="T0" fmla="*/ 4 w 20"/>
                <a:gd name="T1" fmla="*/ 13 h 13"/>
                <a:gd name="T2" fmla="*/ 0 w 20"/>
                <a:gd name="T3" fmla="*/ 11 h 13"/>
                <a:gd name="T4" fmla="*/ 4 w 20"/>
                <a:gd name="T5" fmla="*/ 9 h 13"/>
                <a:gd name="T6" fmla="*/ 8 w 20"/>
                <a:gd name="T7" fmla="*/ 7 h 13"/>
                <a:gd name="T8" fmla="*/ 13 w 20"/>
                <a:gd name="T9" fmla="*/ 5 h 13"/>
                <a:gd name="T10" fmla="*/ 9 w 20"/>
                <a:gd name="T11" fmla="*/ 2 h 13"/>
                <a:gd name="T12" fmla="*/ 13 w 20"/>
                <a:gd name="T13" fmla="*/ 0 h 13"/>
                <a:gd name="T14" fmla="*/ 17 w 20"/>
                <a:gd name="T15" fmla="*/ 2 h 13"/>
                <a:gd name="T16" fmla="*/ 13 w 20"/>
                <a:gd name="T17" fmla="*/ 5 h 13"/>
                <a:gd name="T18" fmla="*/ 16 w 20"/>
                <a:gd name="T19" fmla="*/ 7 h 13"/>
                <a:gd name="T20" fmla="*/ 20 w 20"/>
                <a:gd name="T21" fmla="*/ 9 h 13"/>
                <a:gd name="T22" fmla="*/ 16 w 20"/>
                <a:gd name="T23" fmla="*/ 11 h 13"/>
                <a:gd name="T24" fmla="*/ 12 w 20"/>
                <a:gd name="T25" fmla="*/ 13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4" y="12"/>
                    <a:pt x="0" y="12"/>
                    <a:pt x="0" y="11"/>
                  </a:cubicBezTo>
                  <a:cubicBezTo>
                    <a:pt x="0" y="10"/>
                    <a:pt x="4" y="9"/>
                    <a:pt x="4" y="9"/>
                  </a:cubicBezTo>
                  <a:cubicBezTo>
                    <a:pt x="5" y="8"/>
                    <a:pt x="8" y="7"/>
                    <a:pt x="8" y="7"/>
                  </a:cubicBezTo>
                  <a:cubicBezTo>
                    <a:pt x="9" y="6"/>
                    <a:pt x="13" y="5"/>
                    <a:pt x="13" y="5"/>
                  </a:cubicBezTo>
                  <a:cubicBezTo>
                    <a:pt x="13" y="4"/>
                    <a:pt x="9" y="3"/>
                    <a:pt x="9" y="2"/>
                  </a:cubicBezTo>
                  <a:cubicBezTo>
                    <a:pt x="10" y="2"/>
                    <a:pt x="12" y="0"/>
                    <a:pt x="13" y="0"/>
                  </a:cubicBezTo>
                  <a:cubicBezTo>
                    <a:pt x="13" y="0"/>
                    <a:pt x="17" y="2"/>
                    <a:pt x="17" y="2"/>
                  </a:cubicBezTo>
                  <a:cubicBezTo>
                    <a:pt x="17" y="3"/>
                    <a:pt x="12" y="4"/>
                    <a:pt x="13" y="5"/>
                  </a:cubicBezTo>
                  <a:cubicBezTo>
                    <a:pt x="13" y="5"/>
                    <a:pt x="15" y="6"/>
                    <a:pt x="16" y="7"/>
                  </a:cubicBezTo>
                  <a:cubicBezTo>
                    <a:pt x="17" y="7"/>
                    <a:pt x="20" y="9"/>
                    <a:pt x="20" y="9"/>
                  </a:cubicBezTo>
                  <a:cubicBezTo>
                    <a:pt x="20" y="10"/>
                    <a:pt x="17" y="11"/>
                    <a:pt x="16" y="11"/>
                  </a:cubicBezTo>
                  <a:cubicBezTo>
                    <a:pt x="15" y="12"/>
                    <a:pt x="13" y="13"/>
                    <a:pt x="12" y="13"/>
                  </a:cubicBezTo>
                  <a:cubicBezTo>
                    <a:pt x="11" y="13"/>
                    <a:pt x="9" y="11"/>
                    <a:pt x="8" y="11"/>
                  </a:cubicBezTo>
                  <a:cubicBezTo>
                    <a:pt x="7" y="11"/>
                    <a:pt x="5" y="13"/>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p:cNvSpPr>
              <a:spLocks/>
            </p:cNvSpPr>
            <p:nvPr/>
          </p:nvSpPr>
          <p:spPr bwMode="auto">
            <a:xfrm>
              <a:off x="4500563" y="5294313"/>
              <a:ext cx="36513" cy="28575"/>
            </a:xfrm>
            <a:custGeom>
              <a:avLst/>
              <a:gdLst>
                <a:gd name="T0" fmla="*/ 4 w 21"/>
                <a:gd name="T1" fmla="*/ 15 h 15"/>
                <a:gd name="T2" fmla="*/ 0 w 21"/>
                <a:gd name="T3" fmla="*/ 12 h 15"/>
                <a:gd name="T4" fmla="*/ 4 w 21"/>
                <a:gd name="T5" fmla="*/ 10 h 15"/>
                <a:gd name="T6" fmla="*/ 0 w 21"/>
                <a:gd name="T7" fmla="*/ 8 h 15"/>
                <a:gd name="T8" fmla="*/ 5 w 21"/>
                <a:gd name="T9" fmla="*/ 6 h 15"/>
                <a:gd name="T10" fmla="*/ 9 w 21"/>
                <a:gd name="T11" fmla="*/ 4 h 15"/>
                <a:gd name="T12" fmla="*/ 5 w 21"/>
                <a:gd name="T13" fmla="*/ 2 h 15"/>
                <a:gd name="T14" fmla="*/ 9 w 21"/>
                <a:gd name="T15" fmla="*/ 0 h 15"/>
                <a:gd name="T16" fmla="*/ 13 w 21"/>
                <a:gd name="T17" fmla="*/ 2 h 15"/>
                <a:gd name="T18" fmla="*/ 17 w 21"/>
                <a:gd name="T19" fmla="*/ 0 h 15"/>
                <a:gd name="T20" fmla="*/ 21 w 21"/>
                <a:gd name="T21" fmla="*/ 2 h 15"/>
                <a:gd name="T22" fmla="*/ 17 w 21"/>
                <a:gd name="T23" fmla="*/ 4 h 15"/>
                <a:gd name="T24" fmla="*/ 13 w 21"/>
                <a:gd name="T25" fmla="*/ 2 h 15"/>
                <a:gd name="T26" fmla="*/ 9 w 21"/>
                <a:gd name="T27" fmla="*/ 4 h 15"/>
                <a:gd name="T28" fmla="*/ 12 w 21"/>
                <a:gd name="T29" fmla="*/ 6 h 15"/>
                <a:gd name="T30" fmla="*/ 8 w 21"/>
                <a:gd name="T31" fmla="*/ 8 h 15"/>
                <a:gd name="T32" fmla="*/ 12 w 21"/>
                <a:gd name="T33" fmla="*/ 11 h 15"/>
                <a:gd name="T34" fmla="*/ 8 w 21"/>
                <a:gd name="T35" fmla="*/ 13 h 15"/>
                <a:gd name="T36" fmla="*/ 4 w 21"/>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5">
                  <a:moveTo>
                    <a:pt x="4" y="15"/>
                  </a:moveTo>
                  <a:cubicBezTo>
                    <a:pt x="4" y="14"/>
                    <a:pt x="0" y="13"/>
                    <a:pt x="0" y="12"/>
                  </a:cubicBezTo>
                  <a:cubicBezTo>
                    <a:pt x="0" y="12"/>
                    <a:pt x="4" y="11"/>
                    <a:pt x="4" y="10"/>
                  </a:cubicBezTo>
                  <a:cubicBezTo>
                    <a:pt x="4" y="10"/>
                    <a:pt x="0" y="9"/>
                    <a:pt x="0" y="8"/>
                  </a:cubicBezTo>
                  <a:cubicBezTo>
                    <a:pt x="1" y="8"/>
                    <a:pt x="4" y="6"/>
                    <a:pt x="5" y="6"/>
                  </a:cubicBezTo>
                  <a:cubicBezTo>
                    <a:pt x="5" y="6"/>
                    <a:pt x="9" y="4"/>
                    <a:pt x="9" y="4"/>
                  </a:cubicBezTo>
                  <a:cubicBezTo>
                    <a:pt x="9" y="4"/>
                    <a:pt x="5" y="2"/>
                    <a:pt x="5" y="2"/>
                  </a:cubicBezTo>
                  <a:cubicBezTo>
                    <a:pt x="5" y="1"/>
                    <a:pt x="8" y="0"/>
                    <a:pt x="9" y="0"/>
                  </a:cubicBezTo>
                  <a:cubicBezTo>
                    <a:pt x="10" y="0"/>
                    <a:pt x="12" y="2"/>
                    <a:pt x="13" y="2"/>
                  </a:cubicBezTo>
                  <a:cubicBezTo>
                    <a:pt x="14" y="2"/>
                    <a:pt x="15" y="0"/>
                    <a:pt x="17" y="0"/>
                  </a:cubicBezTo>
                  <a:cubicBezTo>
                    <a:pt x="17" y="0"/>
                    <a:pt x="21" y="1"/>
                    <a:pt x="21" y="2"/>
                  </a:cubicBezTo>
                  <a:cubicBezTo>
                    <a:pt x="21" y="2"/>
                    <a:pt x="17" y="4"/>
                    <a:pt x="17" y="4"/>
                  </a:cubicBezTo>
                  <a:cubicBezTo>
                    <a:pt x="16" y="4"/>
                    <a:pt x="13" y="2"/>
                    <a:pt x="13" y="2"/>
                  </a:cubicBezTo>
                  <a:cubicBezTo>
                    <a:pt x="12" y="2"/>
                    <a:pt x="9" y="3"/>
                    <a:pt x="9" y="4"/>
                  </a:cubicBezTo>
                  <a:cubicBezTo>
                    <a:pt x="9" y="5"/>
                    <a:pt x="13" y="6"/>
                    <a:pt x="12" y="6"/>
                  </a:cubicBezTo>
                  <a:cubicBezTo>
                    <a:pt x="12" y="7"/>
                    <a:pt x="9" y="7"/>
                    <a:pt x="8" y="8"/>
                  </a:cubicBezTo>
                  <a:cubicBezTo>
                    <a:pt x="8" y="9"/>
                    <a:pt x="12" y="10"/>
                    <a:pt x="12" y="11"/>
                  </a:cubicBezTo>
                  <a:cubicBezTo>
                    <a:pt x="12" y="11"/>
                    <a:pt x="8" y="12"/>
                    <a:pt x="8" y="13"/>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8"/>
            <p:cNvSpPr>
              <a:spLocks/>
            </p:cNvSpPr>
            <p:nvPr/>
          </p:nvSpPr>
          <p:spPr bwMode="auto">
            <a:xfrm>
              <a:off x="4964113" y="5314951"/>
              <a:ext cx="33338" cy="23813"/>
            </a:xfrm>
            <a:custGeom>
              <a:avLst/>
              <a:gdLst>
                <a:gd name="T0" fmla="*/ 0 w 19"/>
                <a:gd name="T1" fmla="*/ 9 h 13"/>
                <a:gd name="T2" fmla="*/ 4 w 19"/>
                <a:gd name="T3" fmla="*/ 7 h 13"/>
                <a:gd name="T4" fmla="*/ 0 w 19"/>
                <a:gd name="T5" fmla="*/ 4 h 13"/>
                <a:gd name="T6" fmla="*/ 4 w 19"/>
                <a:gd name="T7" fmla="*/ 2 h 13"/>
                <a:gd name="T8" fmla="*/ 8 w 19"/>
                <a:gd name="T9" fmla="*/ 0 h 13"/>
                <a:gd name="T10" fmla="*/ 12 w 19"/>
                <a:gd name="T11" fmla="*/ 2 h 13"/>
                <a:gd name="T12" fmla="*/ 8 w 19"/>
                <a:gd name="T13" fmla="*/ 4 h 13"/>
                <a:gd name="T14" fmla="*/ 4 w 19"/>
                <a:gd name="T15" fmla="*/ 7 h 13"/>
                <a:gd name="T16" fmla="*/ 8 w 19"/>
                <a:gd name="T17" fmla="*/ 9 h 13"/>
                <a:gd name="T18" fmla="*/ 11 w 19"/>
                <a:gd name="T19" fmla="*/ 11 h 13"/>
                <a:gd name="T20" fmla="*/ 15 w 19"/>
                <a:gd name="T21" fmla="*/ 9 h 13"/>
                <a:gd name="T22" fmla="*/ 19 w 19"/>
                <a:gd name="T23" fmla="*/ 11 h 13"/>
                <a:gd name="T24" fmla="*/ 15 w 19"/>
                <a:gd name="T25" fmla="*/ 13 h 13"/>
                <a:gd name="T26" fmla="*/ 11 w 19"/>
                <a:gd name="T27" fmla="*/ 11 h 13"/>
                <a:gd name="T28" fmla="*/ 7 w 19"/>
                <a:gd name="T29" fmla="*/ 13 h 13"/>
                <a:gd name="T30" fmla="*/ 4 w 19"/>
                <a:gd name="T31" fmla="*/ 11 h 13"/>
                <a:gd name="T32" fmla="*/ 0 w 19"/>
                <a:gd name="T3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0" y="9"/>
                  </a:moveTo>
                  <a:cubicBezTo>
                    <a:pt x="0" y="8"/>
                    <a:pt x="4" y="7"/>
                    <a:pt x="4" y="7"/>
                  </a:cubicBezTo>
                  <a:cubicBezTo>
                    <a:pt x="4" y="6"/>
                    <a:pt x="0" y="5"/>
                    <a:pt x="0" y="4"/>
                  </a:cubicBezTo>
                  <a:cubicBezTo>
                    <a:pt x="1" y="4"/>
                    <a:pt x="3" y="3"/>
                    <a:pt x="4" y="2"/>
                  </a:cubicBezTo>
                  <a:cubicBezTo>
                    <a:pt x="5" y="2"/>
                    <a:pt x="8" y="0"/>
                    <a:pt x="8" y="0"/>
                  </a:cubicBezTo>
                  <a:cubicBezTo>
                    <a:pt x="9" y="0"/>
                    <a:pt x="12" y="2"/>
                    <a:pt x="12" y="2"/>
                  </a:cubicBezTo>
                  <a:cubicBezTo>
                    <a:pt x="12" y="3"/>
                    <a:pt x="9" y="4"/>
                    <a:pt x="8" y="4"/>
                  </a:cubicBezTo>
                  <a:cubicBezTo>
                    <a:pt x="7" y="5"/>
                    <a:pt x="5" y="6"/>
                    <a:pt x="4" y="7"/>
                  </a:cubicBezTo>
                  <a:cubicBezTo>
                    <a:pt x="5" y="7"/>
                    <a:pt x="6" y="8"/>
                    <a:pt x="8" y="9"/>
                  </a:cubicBezTo>
                  <a:cubicBezTo>
                    <a:pt x="9" y="9"/>
                    <a:pt x="10" y="11"/>
                    <a:pt x="11" y="11"/>
                  </a:cubicBezTo>
                  <a:cubicBezTo>
                    <a:pt x="12" y="11"/>
                    <a:pt x="15" y="9"/>
                    <a:pt x="15" y="9"/>
                  </a:cubicBezTo>
                  <a:cubicBezTo>
                    <a:pt x="16" y="9"/>
                    <a:pt x="19" y="11"/>
                    <a:pt x="19" y="11"/>
                  </a:cubicBezTo>
                  <a:cubicBezTo>
                    <a:pt x="19" y="12"/>
                    <a:pt x="15" y="13"/>
                    <a:pt x="15" y="13"/>
                  </a:cubicBezTo>
                  <a:cubicBezTo>
                    <a:pt x="14" y="13"/>
                    <a:pt x="13" y="11"/>
                    <a:pt x="11" y="11"/>
                  </a:cubicBezTo>
                  <a:cubicBezTo>
                    <a:pt x="11" y="11"/>
                    <a:pt x="8" y="13"/>
                    <a:pt x="7" y="13"/>
                  </a:cubicBezTo>
                  <a:cubicBezTo>
                    <a:pt x="6" y="13"/>
                    <a:pt x="4" y="11"/>
                    <a:pt x="4" y="11"/>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9"/>
            <p:cNvSpPr>
              <a:spLocks/>
            </p:cNvSpPr>
            <p:nvPr/>
          </p:nvSpPr>
          <p:spPr bwMode="auto">
            <a:xfrm>
              <a:off x="4905375" y="5272088"/>
              <a:ext cx="33338" cy="14288"/>
            </a:xfrm>
            <a:custGeom>
              <a:avLst/>
              <a:gdLst>
                <a:gd name="T0" fmla="*/ 8 w 19"/>
                <a:gd name="T1" fmla="*/ 3 h 7"/>
                <a:gd name="T2" fmla="*/ 3 w 19"/>
                <a:gd name="T3" fmla="*/ 5 h 7"/>
                <a:gd name="T4" fmla="*/ 0 w 19"/>
                <a:gd name="T5" fmla="*/ 3 h 7"/>
                <a:gd name="T6" fmla="*/ 4 w 19"/>
                <a:gd name="T7" fmla="*/ 1 h 7"/>
                <a:gd name="T8" fmla="*/ 8 w 19"/>
                <a:gd name="T9" fmla="*/ 3 h 7"/>
                <a:gd name="T10" fmla="*/ 12 w 19"/>
                <a:gd name="T11" fmla="*/ 1 h 7"/>
                <a:gd name="T12" fmla="*/ 15 w 19"/>
                <a:gd name="T13" fmla="*/ 3 h 7"/>
                <a:gd name="T14" fmla="*/ 19 w 19"/>
                <a:gd name="T15" fmla="*/ 5 h 7"/>
                <a:gd name="T16" fmla="*/ 15 w 19"/>
                <a:gd name="T17" fmla="*/ 7 h 7"/>
                <a:gd name="T18" fmla="*/ 11 w 19"/>
                <a:gd name="T19" fmla="*/ 5 h 7"/>
                <a:gd name="T20" fmla="*/ 8 w 19"/>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8" y="3"/>
                  </a:moveTo>
                  <a:cubicBezTo>
                    <a:pt x="7" y="3"/>
                    <a:pt x="4" y="5"/>
                    <a:pt x="3" y="5"/>
                  </a:cubicBezTo>
                  <a:cubicBezTo>
                    <a:pt x="3" y="5"/>
                    <a:pt x="0" y="3"/>
                    <a:pt x="0" y="3"/>
                  </a:cubicBezTo>
                  <a:cubicBezTo>
                    <a:pt x="0" y="2"/>
                    <a:pt x="3" y="1"/>
                    <a:pt x="4" y="1"/>
                  </a:cubicBezTo>
                  <a:cubicBezTo>
                    <a:pt x="4" y="0"/>
                    <a:pt x="7" y="3"/>
                    <a:pt x="8" y="3"/>
                  </a:cubicBezTo>
                  <a:cubicBezTo>
                    <a:pt x="8" y="3"/>
                    <a:pt x="11" y="1"/>
                    <a:pt x="12" y="1"/>
                  </a:cubicBezTo>
                  <a:cubicBezTo>
                    <a:pt x="13" y="1"/>
                    <a:pt x="15" y="3"/>
                    <a:pt x="15" y="3"/>
                  </a:cubicBezTo>
                  <a:cubicBezTo>
                    <a:pt x="16" y="3"/>
                    <a:pt x="19" y="5"/>
                    <a:pt x="19" y="5"/>
                  </a:cubicBezTo>
                  <a:cubicBezTo>
                    <a:pt x="19" y="5"/>
                    <a:pt x="15" y="7"/>
                    <a:pt x="15" y="7"/>
                  </a:cubicBezTo>
                  <a:cubicBezTo>
                    <a:pt x="14" y="7"/>
                    <a:pt x="12" y="5"/>
                    <a:pt x="11" y="5"/>
                  </a:cubicBezTo>
                  <a:cubicBezTo>
                    <a:pt x="10" y="5"/>
                    <a:pt x="9"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
            <p:cNvSpPr>
              <a:spLocks/>
            </p:cNvSpPr>
            <p:nvPr/>
          </p:nvSpPr>
          <p:spPr bwMode="auto">
            <a:xfrm>
              <a:off x="5207000" y="5291138"/>
              <a:ext cx="34925" cy="20638"/>
            </a:xfrm>
            <a:custGeom>
              <a:avLst/>
              <a:gdLst>
                <a:gd name="T0" fmla="*/ 8 w 20"/>
                <a:gd name="T1" fmla="*/ 5 h 11"/>
                <a:gd name="T2" fmla="*/ 12 w 20"/>
                <a:gd name="T3" fmla="*/ 7 h 11"/>
                <a:gd name="T4" fmla="*/ 16 w 20"/>
                <a:gd name="T5" fmla="*/ 5 h 11"/>
                <a:gd name="T6" fmla="*/ 20 w 20"/>
                <a:gd name="T7" fmla="*/ 7 h 11"/>
                <a:gd name="T8" fmla="*/ 16 w 20"/>
                <a:gd name="T9" fmla="*/ 9 h 11"/>
                <a:gd name="T10" fmla="*/ 12 w 20"/>
                <a:gd name="T11" fmla="*/ 7 h 11"/>
                <a:gd name="T12" fmla="*/ 8 w 20"/>
                <a:gd name="T13" fmla="*/ 9 h 11"/>
                <a:gd name="T14" fmla="*/ 4 w 20"/>
                <a:gd name="T15" fmla="*/ 11 h 11"/>
                <a:gd name="T16" fmla="*/ 0 w 20"/>
                <a:gd name="T17" fmla="*/ 9 h 11"/>
                <a:gd name="T18" fmla="*/ 4 w 20"/>
                <a:gd name="T19" fmla="*/ 7 h 11"/>
                <a:gd name="T20" fmla="*/ 8 w 20"/>
                <a:gd name="T21" fmla="*/ 5 h 11"/>
                <a:gd name="T22" fmla="*/ 5 w 20"/>
                <a:gd name="T23" fmla="*/ 3 h 11"/>
                <a:gd name="T24" fmla="*/ 9 w 20"/>
                <a:gd name="T25" fmla="*/ 0 h 11"/>
                <a:gd name="T26" fmla="*/ 13 w 20"/>
                <a:gd name="T27" fmla="*/ 3 h 11"/>
                <a:gd name="T28" fmla="*/ 8 w 20"/>
                <a:gd name="T2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8" y="5"/>
                  </a:moveTo>
                  <a:cubicBezTo>
                    <a:pt x="10" y="5"/>
                    <a:pt x="11" y="7"/>
                    <a:pt x="12" y="7"/>
                  </a:cubicBezTo>
                  <a:cubicBezTo>
                    <a:pt x="13" y="7"/>
                    <a:pt x="16" y="5"/>
                    <a:pt x="16" y="5"/>
                  </a:cubicBezTo>
                  <a:cubicBezTo>
                    <a:pt x="17" y="5"/>
                    <a:pt x="20" y="7"/>
                    <a:pt x="20" y="7"/>
                  </a:cubicBezTo>
                  <a:cubicBezTo>
                    <a:pt x="20" y="8"/>
                    <a:pt x="16" y="9"/>
                    <a:pt x="16" y="9"/>
                  </a:cubicBezTo>
                  <a:cubicBezTo>
                    <a:pt x="15" y="9"/>
                    <a:pt x="14" y="7"/>
                    <a:pt x="12" y="7"/>
                  </a:cubicBezTo>
                  <a:cubicBezTo>
                    <a:pt x="12" y="7"/>
                    <a:pt x="9" y="9"/>
                    <a:pt x="8" y="9"/>
                  </a:cubicBezTo>
                  <a:cubicBezTo>
                    <a:pt x="4" y="11"/>
                    <a:pt x="4" y="11"/>
                    <a:pt x="4" y="11"/>
                  </a:cubicBezTo>
                  <a:cubicBezTo>
                    <a:pt x="4" y="11"/>
                    <a:pt x="0" y="10"/>
                    <a:pt x="0" y="9"/>
                  </a:cubicBezTo>
                  <a:cubicBezTo>
                    <a:pt x="0" y="8"/>
                    <a:pt x="4" y="8"/>
                    <a:pt x="4" y="7"/>
                  </a:cubicBezTo>
                  <a:cubicBezTo>
                    <a:pt x="5" y="6"/>
                    <a:pt x="8" y="6"/>
                    <a:pt x="8" y="5"/>
                  </a:cubicBezTo>
                  <a:cubicBezTo>
                    <a:pt x="9" y="4"/>
                    <a:pt x="5" y="3"/>
                    <a:pt x="5" y="3"/>
                  </a:cubicBezTo>
                  <a:cubicBezTo>
                    <a:pt x="6" y="2"/>
                    <a:pt x="7" y="0"/>
                    <a:pt x="9" y="0"/>
                  </a:cubicBezTo>
                  <a:cubicBezTo>
                    <a:pt x="9" y="0"/>
                    <a:pt x="13" y="3"/>
                    <a:pt x="13" y="3"/>
                  </a:cubicBezTo>
                  <a:cubicBezTo>
                    <a:pt x="12" y="4"/>
                    <a:pt x="9"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1"/>
            <p:cNvSpPr>
              <a:spLocks/>
            </p:cNvSpPr>
            <p:nvPr/>
          </p:nvSpPr>
          <p:spPr bwMode="auto">
            <a:xfrm>
              <a:off x="5476875" y="5289551"/>
              <a:ext cx="15875" cy="23813"/>
            </a:xfrm>
            <a:custGeom>
              <a:avLst/>
              <a:gdLst>
                <a:gd name="T0" fmla="*/ 4 w 9"/>
                <a:gd name="T1" fmla="*/ 13 h 13"/>
                <a:gd name="T2" fmla="*/ 0 w 9"/>
                <a:gd name="T3" fmla="*/ 11 h 13"/>
                <a:gd name="T4" fmla="*/ 5 w 9"/>
                <a:gd name="T5" fmla="*/ 9 h 13"/>
                <a:gd name="T6" fmla="*/ 1 w 9"/>
                <a:gd name="T7" fmla="*/ 6 h 13"/>
                <a:gd name="T8" fmla="*/ 5 w 9"/>
                <a:gd name="T9" fmla="*/ 4 h 13"/>
                <a:gd name="T10" fmla="*/ 1 w 9"/>
                <a:gd name="T11" fmla="*/ 2 h 13"/>
                <a:gd name="T12" fmla="*/ 5 w 9"/>
                <a:gd name="T13" fmla="*/ 0 h 13"/>
                <a:gd name="T14" fmla="*/ 9 w 9"/>
                <a:gd name="T15" fmla="*/ 2 h 13"/>
                <a:gd name="T16" fmla="*/ 5 w 9"/>
                <a:gd name="T17" fmla="*/ 4 h 13"/>
                <a:gd name="T18" fmla="*/ 9 w 9"/>
                <a:gd name="T19" fmla="*/ 7 h 13"/>
                <a:gd name="T20" fmla="*/ 5 w 9"/>
                <a:gd name="T21" fmla="*/ 9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2"/>
                    <a:pt x="0" y="11"/>
                    <a:pt x="0" y="11"/>
                  </a:cubicBezTo>
                  <a:cubicBezTo>
                    <a:pt x="0" y="10"/>
                    <a:pt x="5" y="9"/>
                    <a:pt x="5" y="9"/>
                  </a:cubicBezTo>
                  <a:cubicBezTo>
                    <a:pt x="4" y="8"/>
                    <a:pt x="1" y="7"/>
                    <a:pt x="1" y="6"/>
                  </a:cubicBezTo>
                  <a:cubicBezTo>
                    <a:pt x="1" y="6"/>
                    <a:pt x="5" y="5"/>
                    <a:pt x="5" y="4"/>
                  </a:cubicBezTo>
                  <a:cubicBezTo>
                    <a:pt x="5" y="4"/>
                    <a:pt x="1" y="3"/>
                    <a:pt x="1" y="2"/>
                  </a:cubicBezTo>
                  <a:cubicBezTo>
                    <a:pt x="1" y="1"/>
                    <a:pt x="5" y="1"/>
                    <a:pt x="5" y="0"/>
                  </a:cubicBezTo>
                  <a:cubicBezTo>
                    <a:pt x="5" y="1"/>
                    <a:pt x="9" y="1"/>
                    <a:pt x="9" y="2"/>
                  </a:cubicBezTo>
                  <a:cubicBezTo>
                    <a:pt x="9" y="3"/>
                    <a:pt x="5" y="4"/>
                    <a:pt x="5" y="4"/>
                  </a:cubicBezTo>
                  <a:cubicBezTo>
                    <a:pt x="5" y="5"/>
                    <a:pt x="9" y="6"/>
                    <a:pt x="9" y="7"/>
                  </a:cubicBezTo>
                  <a:cubicBezTo>
                    <a:pt x="9" y="7"/>
                    <a:pt x="5" y="8"/>
                    <a:pt x="5" y="9"/>
                  </a:cubicBezTo>
                  <a:cubicBezTo>
                    <a:pt x="4" y="9"/>
                    <a:pt x="9" y="10"/>
                    <a:pt x="8" y="11"/>
                  </a:cubicBezTo>
                  <a:cubicBezTo>
                    <a:pt x="8" y="12"/>
                    <a:pt x="5"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2"/>
            <p:cNvSpPr>
              <a:spLocks/>
            </p:cNvSpPr>
            <p:nvPr/>
          </p:nvSpPr>
          <p:spPr bwMode="auto">
            <a:xfrm>
              <a:off x="5548313" y="5278438"/>
              <a:ext cx="33338" cy="20638"/>
            </a:xfrm>
            <a:custGeom>
              <a:avLst/>
              <a:gdLst>
                <a:gd name="T0" fmla="*/ 15 w 19"/>
                <a:gd name="T1" fmla="*/ 9 h 11"/>
                <a:gd name="T2" fmla="*/ 11 w 19"/>
                <a:gd name="T3" fmla="*/ 11 h 11"/>
                <a:gd name="T4" fmla="*/ 7 w 19"/>
                <a:gd name="T5" fmla="*/ 9 h 11"/>
                <a:gd name="T6" fmla="*/ 11 w 19"/>
                <a:gd name="T7" fmla="*/ 7 h 11"/>
                <a:gd name="T8" fmla="*/ 8 w 19"/>
                <a:gd name="T9" fmla="*/ 5 h 11"/>
                <a:gd name="T10" fmla="*/ 5 w 19"/>
                <a:gd name="T11" fmla="*/ 6 h 11"/>
                <a:gd name="T12" fmla="*/ 3 w 19"/>
                <a:gd name="T13" fmla="*/ 7 h 11"/>
                <a:gd name="T14" fmla="*/ 0 w 19"/>
                <a:gd name="T15" fmla="*/ 4 h 11"/>
                <a:gd name="T16" fmla="*/ 4 w 19"/>
                <a:gd name="T17" fmla="*/ 2 h 11"/>
                <a:gd name="T18" fmla="*/ 8 w 19"/>
                <a:gd name="T19" fmla="*/ 5 h 11"/>
                <a:gd name="T20" fmla="*/ 12 w 19"/>
                <a:gd name="T21" fmla="*/ 3 h 11"/>
                <a:gd name="T22" fmla="*/ 16 w 19"/>
                <a:gd name="T23" fmla="*/ 0 h 11"/>
                <a:gd name="T24" fmla="*/ 19 w 19"/>
                <a:gd name="T25" fmla="*/ 3 h 11"/>
                <a:gd name="T26" fmla="*/ 15 w 19"/>
                <a:gd name="T27" fmla="*/ 5 h 11"/>
                <a:gd name="T28" fmla="*/ 11 w 19"/>
                <a:gd name="T29" fmla="*/ 7 h 11"/>
                <a:gd name="T30" fmla="*/ 15 w 19"/>
                <a:gd name="T3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1">
                  <a:moveTo>
                    <a:pt x="15" y="9"/>
                  </a:moveTo>
                  <a:cubicBezTo>
                    <a:pt x="14" y="9"/>
                    <a:pt x="12" y="11"/>
                    <a:pt x="11" y="11"/>
                  </a:cubicBezTo>
                  <a:cubicBezTo>
                    <a:pt x="11" y="11"/>
                    <a:pt x="7" y="9"/>
                    <a:pt x="7" y="9"/>
                  </a:cubicBezTo>
                  <a:cubicBezTo>
                    <a:pt x="7" y="9"/>
                    <a:pt x="11" y="7"/>
                    <a:pt x="11" y="7"/>
                  </a:cubicBezTo>
                  <a:cubicBezTo>
                    <a:pt x="11" y="7"/>
                    <a:pt x="8" y="5"/>
                    <a:pt x="8" y="5"/>
                  </a:cubicBezTo>
                  <a:cubicBezTo>
                    <a:pt x="7" y="5"/>
                    <a:pt x="6" y="5"/>
                    <a:pt x="5" y="6"/>
                  </a:cubicBezTo>
                  <a:cubicBezTo>
                    <a:pt x="4" y="6"/>
                    <a:pt x="3" y="7"/>
                    <a:pt x="3" y="7"/>
                  </a:cubicBezTo>
                  <a:cubicBezTo>
                    <a:pt x="3" y="6"/>
                    <a:pt x="0" y="5"/>
                    <a:pt x="0" y="4"/>
                  </a:cubicBezTo>
                  <a:cubicBezTo>
                    <a:pt x="0" y="4"/>
                    <a:pt x="3" y="3"/>
                    <a:pt x="4" y="2"/>
                  </a:cubicBezTo>
                  <a:cubicBezTo>
                    <a:pt x="5" y="3"/>
                    <a:pt x="6" y="5"/>
                    <a:pt x="8" y="5"/>
                  </a:cubicBezTo>
                  <a:cubicBezTo>
                    <a:pt x="8" y="5"/>
                    <a:pt x="11" y="3"/>
                    <a:pt x="12" y="3"/>
                  </a:cubicBezTo>
                  <a:cubicBezTo>
                    <a:pt x="12" y="2"/>
                    <a:pt x="15" y="1"/>
                    <a:pt x="16" y="0"/>
                  </a:cubicBezTo>
                  <a:cubicBezTo>
                    <a:pt x="17" y="0"/>
                    <a:pt x="18" y="3"/>
                    <a:pt x="19" y="3"/>
                  </a:cubicBezTo>
                  <a:cubicBezTo>
                    <a:pt x="18" y="3"/>
                    <a:pt x="17" y="4"/>
                    <a:pt x="15" y="5"/>
                  </a:cubicBezTo>
                  <a:cubicBezTo>
                    <a:pt x="15" y="5"/>
                    <a:pt x="11" y="6"/>
                    <a:pt x="11" y="7"/>
                  </a:cubicBezTo>
                  <a:cubicBezTo>
                    <a:pt x="11" y="8"/>
                    <a:pt x="15" y="8"/>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3"/>
            <p:cNvSpPr>
              <a:spLocks/>
            </p:cNvSpPr>
            <p:nvPr/>
          </p:nvSpPr>
          <p:spPr bwMode="auto">
            <a:xfrm>
              <a:off x="5699125" y="5292726"/>
              <a:ext cx="84138" cy="23813"/>
            </a:xfrm>
            <a:custGeom>
              <a:avLst/>
              <a:gdLst>
                <a:gd name="T0" fmla="*/ 12 w 48"/>
                <a:gd name="T1" fmla="*/ 9 h 13"/>
                <a:gd name="T2" fmla="*/ 16 w 48"/>
                <a:gd name="T3" fmla="*/ 7 h 13"/>
                <a:gd name="T4" fmla="*/ 12 w 48"/>
                <a:gd name="T5" fmla="*/ 5 h 13"/>
                <a:gd name="T6" fmla="*/ 8 w 48"/>
                <a:gd name="T7" fmla="*/ 3 h 13"/>
                <a:gd name="T8" fmla="*/ 13 w 48"/>
                <a:gd name="T9" fmla="*/ 0 h 13"/>
                <a:gd name="T10" fmla="*/ 16 w 48"/>
                <a:gd name="T11" fmla="*/ 3 h 13"/>
                <a:gd name="T12" fmla="*/ 20 w 48"/>
                <a:gd name="T13" fmla="*/ 1 h 13"/>
                <a:gd name="T14" fmla="*/ 24 w 48"/>
                <a:gd name="T15" fmla="*/ 3 h 13"/>
                <a:gd name="T16" fmla="*/ 28 w 48"/>
                <a:gd name="T17" fmla="*/ 1 h 13"/>
                <a:gd name="T18" fmla="*/ 32 w 48"/>
                <a:gd name="T19" fmla="*/ 3 h 13"/>
                <a:gd name="T20" fmla="*/ 36 w 48"/>
                <a:gd name="T21" fmla="*/ 1 h 13"/>
                <a:gd name="T22" fmla="*/ 40 w 48"/>
                <a:gd name="T23" fmla="*/ 3 h 13"/>
                <a:gd name="T24" fmla="*/ 44 w 48"/>
                <a:gd name="T25" fmla="*/ 1 h 13"/>
                <a:gd name="T26" fmla="*/ 48 w 48"/>
                <a:gd name="T27" fmla="*/ 3 h 13"/>
                <a:gd name="T28" fmla="*/ 44 w 48"/>
                <a:gd name="T29" fmla="*/ 5 h 13"/>
                <a:gd name="T30" fmla="*/ 35 w 48"/>
                <a:gd name="T31" fmla="*/ 10 h 13"/>
                <a:gd name="T32" fmla="*/ 32 w 48"/>
                <a:gd name="T33" fmla="*/ 7 h 13"/>
                <a:gd name="T34" fmla="*/ 36 w 48"/>
                <a:gd name="T35" fmla="*/ 5 h 13"/>
                <a:gd name="T36" fmla="*/ 32 w 48"/>
                <a:gd name="T37" fmla="*/ 3 h 13"/>
                <a:gd name="T38" fmla="*/ 28 w 48"/>
                <a:gd name="T39" fmla="*/ 5 h 13"/>
                <a:gd name="T40" fmla="*/ 24 w 48"/>
                <a:gd name="T41" fmla="*/ 3 h 13"/>
                <a:gd name="T42" fmla="*/ 20 w 48"/>
                <a:gd name="T43" fmla="*/ 5 h 13"/>
                <a:gd name="T44" fmla="*/ 16 w 48"/>
                <a:gd name="T45" fmla="*/ 7 h 13"/>
                <a:gd name="T46" fmla="*/ 20 w 48"/>
                <a:gd name="T47" fmla="*/ 9 h 13"/>
                <a:gd name="T48" fmla="*/ 16 w 48"/>
                <a:gd name="T49" fmla="*/ 11 h 13"/>
                <a:gd name="T50" fmla="*/ 12 w 48"/>
                <a:gd name="T51" fmla="*/ 9 h 13"/>
                <a:gd name="T52" fmla="*/ 8 w 48"/>
                <a:gd name="T53" fmla="*/ 11 h 13"/>
                <a:gd name="T54" fmla="*/ 4 w 48"/>
                <a:gd name="T55" fmla="*/ 13 h 13"/>
                <a:gd name="T56" fmla="*/ 0 w 48"/>
                <a:gd name="T57" fmla="*/ 11 h 13"/>
                <a:gd name="T58" fmla="*/ 4 w 48"/>
                <a:gd name="T59" fmla="*/ 9 h 13"/>
                <a:gd name="T60" fmla="*/ 8 w 48"/>
                <a:gd name="T61" fmla="*/ 7 h 13"/>
                <a:gd name="T62" fmla="*/ 12 w 48"/>
                <a:gd name="T6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13">
                  <a:moveTo>
                    <a:pt x="12" y="9"/>
                  </a:moveTo>
                  <a:cubicBezTo>
                    <a:pt x="12" y="8"/>
                    <a:pt x="16" y="8"/>
                    <a:pt x="16" y="7"/>
                  </a:cubicBezTo>
                  <a:cubicBezTo>
                    <a:pt x="16" y="7"/>
                    <a:pt x="13" y="5"/>
                    <a:pt x="12" y="5"/>
                  </a:cubicBezTo>
                  <a:cubicBezTo>
                    <a:pt x="12" y="5"/>
                    <a:pt x="8" y="3"/>
                    <a:pt x="8" y="3"/>
                  </a:cubicBezTo>
                  <a:cubicBezTo>
                    <a:pt x="9" y="2"/>
                    <a:pt x="12" y="0"/>
                    <a:pt x="13" y="0"/>
                  </a:cubicBezTo>
                  <a:cubicBezTo>
                    <a:pt x="14" y="1"/>
                    <a:pt x="15" y="3"/>
                    <a:pt x="16" y="3"/>
                  </a:cubicBezTo>
                  <a:cubicBezTo>
                    <a:pt x="18" y="3"/>
                    <a:pt x="19" y="1"/>
                    <a:pt x="20" y="1"/>
                  </a:cubicBezTo>
                  <a:cubicBezTo>
                    <a:pt x="22" y="1"/>
                    <a:pt x="23" y="3"/>
                    <a:pt x="24" y="3"/>
                  </a:cubicBezTo>
                  <a:cubicBezTo>
                    <a:pt x="25" y="3"/>
                    <a:pt x="27" y="1"/>
                    <a:pt x="28" y="1"/>
                  </a:cubicBezTo>
                  <a:cubicBezTo>
                    <a:pt x="30" y="1"/>
                    <a:pt x="31" y="3"/>
                    <a:pt x="32" y="3"/>
                  </a:cubicBezTo>
                  <a:cubicBezTo>
                    <a:pt x="33" y="3"/>
                    <a:pt x="35" y="1"/>
                    <a:pt x="36" y="1"/>
                  </a:cubicBezTo>
                  <a:cubicBezTo>
                    <a:pt x="37" y="1"/>
                    <a:pt x="39" y="3"/>
                    <a:pt x="40" y="3"/>
                  </a:cubicBezTo>
                  <a:cubicBezTo>
                    <a:pt x="41" y="3"/>
                    <a:pt x="43" y="1"/>
                    <a:pt x="44" y="1"/>
                  </a:cubicBezTo>
                  <a:cubicBezTo>
                    <a:pt x="44" y="1"/>
                    <a:pt x="48" y="3"/>
                    <a:pt x="48" y="3"/>
                  </a:cubicBezTo>
                  <a:cubicBezTo>
                    <a:pt x="48" y="4"/>
                    <a:pt x="44" y="5"/>
                    <a:pt x="44" y="5"/>
                  </a:cubicBezTo>
                  <a:cubicBezTo>
                    <a:pt x="35" y="10"/>
                    <a:pt x="35" y="10"/>
                    <a:pt x="35" y="10"/>
                  </a:cubicBezTo>
                  <a:cubicBezTo>
                    <a:pt x="35" y="9"/>
                    <a:pt x="32" y="8"/>
                    <a:pt x="32" y="7"/>
                  </a:cubicBezTo>
                  <a:cubicBezTo>
                    <a:pt x="32" y="7"/>
                    <a:pt x="36" y="6"/>
                    <a:pt x="36" y="5"/>
                  </a:cubicBezTo>
                  <a:cubicBezTo>
                    <a:pt x="35" y="5"/>
                    <a:pt x="33" y="3"/>
                    <a:pt x="32" y="3"/>
                  </a:cubicBezTo>
                  <a:cubicBezTo>
                    <a:pt x="31" y="3"/>
                    <a:pt x="29" y="5"/>
                    <a:pt x="28" y="5"/>
                  </a:cubicBezTo>
                  <a:cubicBezTo>
                    <a:pt x="27" y="5"/>
                    <a:pt x="25" y="3"/>
                    <a:pt x="24" y="3"/>
                  </a:cubicBezTo>
                  <a:cubicBezTo>
                    <a:pt x="23" y="3"/>
                    <a:pt x="21" y="4"/>
                    <a:pt x="20" y="5"/>
                  </a:cubicBezTo>
                  <a:cubicBezTo>
                    <a:pt x="20" y="5"/>
                    <a:pt x="16" y="7"/>
                    <a:pt x="16" y="7"/>
                  </a:cubicBezTo>
                  <a:cubicBezTo>
                    <a:pt x="16" y="8"/>
                    <a:pt x="20" y="9"/>
                    <a:pt x="20" y="9"/>
                  </a:cubicBezTo>
                  <a:cubicBezTo>
                    <a:pt x="19" y="10"/>
                    <a:pt x="16" y="11"/>
                    <a:pt x="16" y="11"/>
                  </a:cubicBezTo>
                  <a:cubicBezTo>
                    <a:pt x="12" y="9"/>
                    <a:pt x="12" y="9"/>
                    <a:pt x="12" y="9"/>
                  </a:cubicBezTo>
                  <a:cubicBezTo>
                    <a:pt x="10" y="9"/>
                    <a:pt x="9" y="11"/>
                    <a:pt x="8" y="11"/>
                  </a:cubicBezTo>
                  <a:cubicBezTo>
                    <a:pt x="6" y="11"/>
                    <a:pt x="5" y="13"/>
                    <a:pt x="4" y="13"/>
                  </a:cubicBezTo>
                  <a:cubicBezTo>
                    <a:pt x="3" y="13"/>
                    <a:pt x="0" y="11"/>
                    <a:pt x="0" y="11"/>
                  </a:cubicBezTo>
                  <a:cubicBezTo>
                    <a:pt x="0" y="11"/>
                    <a:pt x="3" y="9"/>
                    <a:pt x="4" y="9"/>
                  </a:cubicBezTo>
                  <a:cubicBezTo>
                    <a:pt x="5" y="9"/>
                    <a:pt x="7" y="7"/>
                    <a:pt x="8" y="7"/>
                  </a:cubicBezTo>
                  <a:cubicBezTo>
                    <a:pt x="9" y="7"/>
                    <a:pt x="11"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4"/>
            <p:cNvSpPr>
              <a:spLocks/>
            </p:cNvSpPr>
            <p:nvPr/>
          </p:nvSpPr>
          <p:spPr bwMode="auto">
            <a:xfrm>
              <a:off x="6230938" y="5295901"/>
              <a:ext cx="28575" cy="25400"/>
            </a:xfrm>
            <a:custGeom>
              <a:avLst/>
              <a:gdLst>
                <a:gd name="T0" fmla="*/ 8 w 16"/>
                <a:gd name="T1" fmla="*/ 13 h 13"/>
                <a:gd name="T2" fmla="*/ 4 w 16"/>
                <a:gd name="T3" fmla="*/ 11 h 13"/>
                <a:gd name="T4" fmla="*/ 0 w 16"/>
                <a:gd name="T5" fmla="*/ 8 h 13"/>
                <a:gd name="T6" fmla="*/ 5 w 16"/>
                <a:gd name="T7" fmla="*/ 6 h 13"/>
                <a:gd name="T8" fmla="*/ 9 w 16"/>
                <a:gd name="T9" fmla="*/ 4 h 13"/>
                <a:gd name="T10" fmla="*/ 5 w 16"/>
                <a:gd name="T11" fmla="*/ 2 h 13"/>
                <a:gd name="T12" fmla="*/ 9 w 16"/>
                <a:gd name="T13" fmla="*/ 0 h 13"/>
                <a:gd name="T14" fmla="*/ 13 w 16"/>
                <a:gd name="T15" fmla="*/ 2 h 13"/>
                <a:gd name="T16" fmla="*/ 9 w 16"/>
                <a:gd name="T17" fmla="*/ 4 h 13"/>
                <a:gd name="T18" fmla="*/ 12 w 16"/>
                <a:gd name="T19" fmla="*/ 6 h 13"/>
                <a:gd name="T20" fmla="*/ 16 w 16"/>
                <a:gd name="T21" fmla="*/ 9 h 13"/>
                <a:gd name="T22" fmla="*/ 12 w 16"/>
                <a:gd name="T23" fmla="*/ 11 h 13"/>
                <a:gd name="T24" fmla="*/ 8 w 16"/>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13"/>
                  </a:moveTo>
                  <a:cubicBezTo>
                    <a:pt x="4" y="11"/>
                    <a:pt x="4" y="11"/>
                    <a:pt x="4" y="11"/>
                  </a:cubicBezTo>
                  <a:cubicBezTo>
                    <a:pt x="4" y="10"/>
                    <a:pt x="0" y="9"/>
                    <a:pt x="0" y="8"/>
                  </a:cubicBezTo>
                  <a:cubicBezTo>
                    <a:pt x="1" y="8"/>
                    <a:pt x="4" y="7"/>
                    <a:pt x="5" y="6"/>
                  </a:cubicBezTo>
                  <a:cubicBezTo>
                    <a:pt x="5" y="6"/>
                    <a:pt x="9" y="5"/>
                    <a:pt x="9" y="4"/>
                  </a:cubicBezTo>
                  <a:cubicBezTo>
                    <a:pt x="9" y="4"/>
                    <a:pt x="5" y="2"/>
                    <a:pt x="5" y="2"/>
                  </a:cubicBezTo>
                  <a:cubicBezTo>
                    <a:pt x="6" y="1"/>
                    <a:pt x="8" y="1"/>
                    <a:pt x="9" y="0"/>
                  </a:cubicBezTo>
                  <a:cubicBezTo>
                    <a:pt x="9" y="1"/>
                    <a:pt x="13" y="1"/>
                    <a:pt x="13" y="2"/>
                  </a:cubicBezTo>
                  <a:cubicBezTo>
                    <a:pt x="13" y="3"/>
                    <a:pt x="8" y="4"/>
                    <a:pt x="9" y="4"/>
                  </a:cubicBezTo>
                  <a:cubicBezTo>
                    <a:pt x="9" y="5"/>
                    <a:pt x="12" y="6"/>
                    <a:pt x="12" y="6"/>
                  </a:cubicBezTo>
                  <a:cubicBezTo>
                    <a:pt x="13" y="7"/>
                    <a:pt x="16" y="8"/>
                    <a:pt x="16" y="9"/>
                  </a:cubicBezTo>
                  <a:cubicBezTo>
                    <a:pt x="16" y="9"/>
                    <a:pt x="13" y="10"/>
                    <a:pt x="12" y="11"/>
                  </a:cubicBezTo>
                  <a:lnTo>
                    <a:pt x="8"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5"/>
            <p:cNvSpPr>
              <a:spLocks/>
            </p:cNvSpPr>
            <p:nvPr/>
          </p:nvSpPr>
          <p:spPr bwMode="auto">
            <a:xfrm>
              <a:off x="6343650" y="5291138"/>
              <a:ext cx="53975" cy="12700"/>
            </a:xfrm>
            <a:custGeom>
              <a:avLst/>
              <a:gdLst>
                <a:gd name="T0" fmla="*/ 4 w 31"/>
                <a:gd name="T1" fmla="*/ 2 h 7"/>
                <a:gd name="T2" fmla="*/ 8 w 31"/>
                <a:gd name="T3" fmla="*/ 0 h 7"/>
                <a:gd name="T4" fmla="*/ 12 w 31"/>
                <a:gd name="T5" fmla="*/ 2 h 7"/>
                <a:gd name="T6" fmla="*/ 16 w 31"/>
                <a:gd name="T7" fmla="*/ 4 h 7"/>
                <a:gd name="T8" fmla="*/ 20 w 31"/>
                <a:gd name="T9" fmla="*/ 2 h 7"/>
                <a:gd name="T10" fmla="*/ 23 w 31"/>
                <a:gd name="T11" fmla="*/ 4 h 7"/>
                <a:gd name="T12" fmla="*/ 28 w 31"/>
                <a:gd name="T13" fmla="*/ 2 h 7"/>
                <a:gd name="T14" fmla="*/ 31 w 31"/>
                <a:gd name="T15" fmla="*/ 4 h 7"/>
                <a:gd name="T16" fmla="*/ 27 w 31"/>
                <a:gd name="T17" fmla="*/ 7 h 7"/>
                <a:gd name="T18" fmla="*/ 23 w 31"/>
                <a:gd name="T19" fmla="*/ 4 h 7"/>
                <a:gd name="T20" fmla="*/ 19 w 31"/>
                <a:gd name="T21" fmla="*/ 6 h 7"/>
                <a:gd name="T22" fmla="*/ 16 w 31"/>
                <a:gd name="T23" fmla="*/ 4 h 7"/>
                <a:gd name="T24" fmla="*/ 12 w 31"/>
                <a:gd name="T25" fmla="*/ 6 h 7"/>
                <a:gd name="T26" fmla="*/ 8 w 31"/>
                <a:gd name="T27" fmla="*/ 4 h 7"/>
                <a:gd name="T28" fmla="*/ 4 w 31"/>
                <a:gd name="T29" fmla="*/ 6 h 7"/>
                <a:gd name="T30" fmla="*/ 0 w 31"/>
                <a:gd name="T31" fmla="*/ 4 h 7"/>
                <a:gd name="T32" fmla="*/ 4 w 31"/>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7">
                  <a:moveTo>
                    <a:pt x="4" y="2"/>
                  </a:moveTo>
                  <a:cubicBezTo>
                    <a:pt x="5" y="2"/>
                    <a:pt x="7" y="0"/>
                    <a:pt x="8" y="0"/>
                  </a:cubicBezTo>
                  <a:cubicBezTo>
                    <a:pt x="9" y="0"/>
                    <a:pt x="11" y="2"/>
                    <a:pt x="12" y="2"/>
                  </a:cubicBezTo>
                  <a:cubicBezTo>
                    <a:pt x="13" y="2"/>
                    <a:pt x="14" y="4"/>
                    <a:pt x="16" y="4"/>
                  </a:cubicBezTo>
                  <a:cubicBezTo>
                    <a:pt x="17" y="4"/>
                    <a:pt x="18" y="2"/>
                    <a:pt x="20" y="2"/>
                  </a:cubicBezTo>
                  <a:cubicBezTo>
                    <a:pt x="21" y="2"/>
                    <a:pt x="22" y="4"/>
                    <a:pt x="23" y="4"/>
                  </a:cubicBezTo>
                  <a:cubicBezTo>
                    <a:pt x="25" y="4"/>
                    <a:pt x="26" y="2"/>
                    <a:pt x="28" y="2"/>
                  </a:cubicBezTo>
                  <a:cubicBezTo>
                    <a:pt x="29" y="2"/>
                    <a:pt x="30" y="4"/>
                    <a:pt x="31" y="4"/>
                  </a:cubicBezTo>
                  <a:cubicBezTo>
                    <a:pt x="30" y="5"/>
                    <a:pt x="29" y="7"/>
                    <a:pt x="27" y="7"/>
                  </a:cubicBezTo>
                  <a:cubicBezTo>
                    <a:pt x="26" y="7"/>
                    <a:pt x="25" y="4"/>
                    <a:pt x="23" y="4"/>
                  </a:cubicBezTo>
                  <a:cubicBezTo>
                    <a:pt x="22" y="4"/>
                    <a:pt x="21" y="6"/>
                    <a:pt x="19" y="6"/>
                  </a:cubicBezTo>
                  <a:cubicBezTo>
                    <a:pt x="18" y="6"/>
                    <a:pt x="17" y="4"/>
                    <a:pt x="16" y="4"/>
                  </a:cubicBezTo>
                  <a:cubicBezTo>
                    <a:pt x="14" y="4"/>
                    <a:pt x="13" y="6"/>
                    <a:pt x="12" y="6"/>
                  </a:cubicBezTo>
                  <a:cubicBezTo>
                    <a:pt x="10" y="6"/>
                    <a:pt x="9" y="4"/>
                    <a:pt x="8" y="4"/>
                  </a:cubicBezTo>
                  <a:cubicBezTo>
                    <a:pt x="7" y="4"/>
                    <a:pt x="4" y="6"/>
                    <a:pt x="4" y="6"/>
                  </a:cubicBezTo>
                  <a:cubicBezTo>
                    <a:pt x="3" y="6"/>
                    <a:pt x="0" y="4"/>
                    <a:pt x="0" y="4"/>
                  </a:cubicBezTo>
                  <a:cubicBezTo>
                    <a:pt x="0" y="3"/>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6"/>
            <p:cNvSpPr>
              <a:spLocks/>
            </p:cNvSpPr>
            <p:nvPr/>
          </p:nvSpPr>
          <p:spPr bwMode="auto">
            <a:xfrm>
              <a:off x="6391275" y="5294313"/>
              <a:ext cx="49213" cy="20638"/>
            </a:xfrm>
            <a:custGeom>
              <a:avLst/>
              <a:gdLst>
                <a:gd name="T0" fmla="*/ 0 w 28"/>
                <a:gd name="T1" fmla="*/ 9 h 11"/>
                <a:gd name="T2" fmla="*/ 4 w 28"/>
                <a:gd name="T3" fmla="*/ 7 h 11"/>
                <a:gd name="T4" fmla="*/ 8 w 28"/>
                <a:gd name="T5" fmla="*/ 5 h 11"/>
                <a:gd name="T6" fmla="*/ 12 w 28"/>
                <a:gd name="T7" fmla="*/ 3 h 11"/>
                <a:gd name="T8" fmla="*/ 16 w 28"/>
                <a:gd name="T9" fmla="*/ 0 h 11"/>
                <a:gd name="T10" fmla="*/ 20 w 28"/>
                <a:gd name="T11" fmla="*/ 3 h 11"/>
                <a:gd name="T12" fmla="*/ 24 w 28"/>
                <a:gd name="T13" fmla="*/ 1 h 11"/>
                <a:gd name="T14" fmla="*/ 28 w 28"/>
                <a:gd name="T15" fmla="*/ 3 h 11"/>
                <a:gd name="T16" fmla="*/ 24 w 28"/>
                <a:gd name="T17" fmla="*/ 5 h 11"/>
                <a:gd name="T18" fmla="*/ 27 w 28"/>
                <a:gd name="T19" fmla="*/ 7 h 11"/>
                <a:gd name="T20" fmla="*/ 23 w 28"/>
                <a:gd name="T21" fmla="*/ 9 h 11"/>
                <a:gd name="T22" fmla="*/ 19 w 28"/>
                <a:gd name="T23" fmla="*/ 11 h 11"/>
                <a:gd name="T24" fmla="*/ 16 w 28"/>
                <a:gd name="T25" fmla="*/ 9 h 11"/>
                <a:gd name="T26" fmla="*/ 20 w 28"/>
                <a:gd name="T27" fmla="*/ 7 h 11"/>
                <a:gd name="T28" fmla="*/ 24 w 28"/>
                <a:gd name="T29" fmla="*/ 5 h 11"/>
                <a:gd name="T30" fmla="*/ 20 w 28"/>
                <a:gd name="T31" fmla="*/ 3 h 11"/>
                <a:gd name="T32" fmla="*/ 12 w 28"/>
                <a:gd name="T33" fmla="*/ 7 h 11"/>
                <a:gd name="T34" fmla="*/ 8 w 28"/>
                <a:gd name="T35" fmla="*/ 9 h 11"/>
                <a:gd name="T36" fmla="*/ 4 w 28"/>
                <a:gd name="T37" fmla="*/ 11 h 11"/>
                <a:gd name="T38" fmla="*/ 0 w 28"/>
                <a:gd name="T3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
                  <a:moveTo>
                    <a:pt x="0" y="9"/>
                  </a:moveTo>
                  <a:cubicBezTo>
                    <a:pt x="1" y="8"/>
                    <a:pt x="3" y="8"/>
                    <a:pt x="4" y="7"/>
                  </a:cubicBezTo>
                  <a:cubicBezTo>
                    <a:pt x="5" y="6"/>
                    <a:pt x="7" y="5"/>
                    <a:pt x="8" y="5"/>
                  </a:cubicBezTo>
                  <a:cubicBezTo>
                    <a:pt x="12" y="3"/>
                    <a:pt x="12" y="3"/>
                    <a:pt x="12" y="3"/>
                  </a:cubicBezTo>
                  <a:cubicBezTo>
                    <a:pt x="13" y="2"/>
                    <a:pt x="15" y="1"/>
                    <a:pt x="16" y="0"/>
                  </a:cubicBezTo>
                  <a:cubicBezTo>
                    <a:pt x="17" y="0"/>
                    <a:pt x="19" y="3"/>
                    <a:pt x="20" y="3"/>
                  </a:cubicBezTo>
                  <a:cubicBezTo>
                    <a:pt x="21" y="3"/>
                    <a:pt x="24" y="0"/>
                    <a:pt x="24" y="1"/>
                  </a:cubicBezTo>
                  <a:cubicBezTo>
                    <a:pt x="25" y="1"/>
                    <a:pt x="28" y="3"/>
                    <a:pt x="28" y="3"/>
                  </a:cubicBezTo>
                  <a:cubicBezTo>
                    <a:pt x="28" y="3"/>
                    <a:pt x="24" y="4"/>
                    <a:pt x="24" y="5"/>
                  </a:cubicBezTo>
                  <a:cubicBezTo>
                    <a:pt x="24" y="5"/>
                    <a:pt x="28" y="7"/>
                    <a:pt x="27" y="7"/>
                  </a:cubicBezTo>
                  <a:cubicBezTo>
                    <a:pt x="27" y="8"/>
                    <a:pt x="24" y="9"/>
                    <a:pt x="23" y="9"/>
                  </a:cubicBezTo>
                  <a:cubicBezTo>
                    <a:pt x="19" y="11"/>
                    <a:pt x="19" y="11"/>
                    <a:pt x="19" y="11"/>
                  </a:cubicBezTo>
                  <a:cubicBezTo>
                    <a:pt x="19" y="11"/>
                    <a:pt x="15" y="10"/>
                    <a:pt x="16" y="9"/>
                  </a:cubicBezTo>
                  <a:cubicBezTo>
                    <a:pt x="16" y="9"/>
                    <a:pt x="19" y="7"/>
                    <a:pt x="20" y="7"/>
                  </a:cubicBezTo>
                  <a:cubicBezTo>
                    <a:pt x="20" y="7"/>
                    <a:pt x="23" y="6"/>
                    <a:pt x="24" y="5"/>
                  </a:cubicBezTo>
                  <a:cubicBezTo>
                    <a:pt x="24" y="4"/>
                    <a:pt x="20" y="3"/>
                    <a:pt x="20" y="3"/>
                  </a:cubicBezTo>
                  <a:cubicBezTo>
                    <a:pt x="12" y="7"/>
                    <a:pt x="12" y="7"/>
                    <a:pt x="12" y="7"/>
                  </a:cubicBezTo>
                  <a:cubicBezTo>
                    <a:pt x="10" y="8"/>
                    <a:pt x="9" y="8"/>
                    <a:pt x="8" y="9"/>
                  </a:cubicBezTo>
                  <a:cubicBezTo>
                    <a:pt x="7" y="9"/>
                    <a:pt x="5" y="11"/>
                    <a:pt x="4" y="11"/>
                  </a:cubicBezTo>
                  <a:cubicBezTo>
                    <a:pt x="3" y="11"/>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
            <p:cNvSpPr>
              <a:spLocks/>
            </p:cNvSpPr>
            <p:nvPr/>
          </p:nvSpPr>
          <p:spPr bwMode="auto">
            <a:xfrm>
              <a:off x="6459538" y="5300663"/>
              <a:ext cx="34925" cy="12700"/>
            </a:xfrm>
            <a:custGeom>
              <a:avLst/>
              <a:gdLst>
                <a:gd name="T0" fmla="*/ 12 w 20"/>
                <a:gd name="T1" fmla="*/ 5 h 7"/>
                <a:gd name="T2" fmla="*/ 8 w 20"/>
                <a:gd name="T3" fmla="*/ 7 h 7"/>
                <a:gd name="T4" fmla="*/ 4 w 20"/>
                <a:gd name="T5" fmla="*/ 5 h 7"/>
                <a:gd name="T6" fmla="*/ 0 w 20"/>
                <a:gd name="T7" fmla="*/ 2 h 7"/>
                <a:gd name="T8" fmla="*/ 5 w 20"/>
                <a:gd name="T9" fmla="*/ 0 h 7"/>
                <a:gd name="T10" fmla="*/ 8 w 20"/>
                <a:gd name="T11" fmla="*/ 2 h 7"/>
                <a:gd name="T12" fmla="*/ 12 w 20"/>
                <a:gd name="T13" fmla="*/ 5 h 7"/>
                <a:gd name="T14" fmla="*/ 16 w 20"/>
                <a:gd name="T15" fmla="*/ 3 h 7"/>
                <a:gd name="T16" fmla="*/ 20 w 20"/>
                <a:gd name="T17" fmla="*/ 5 h 7"/>
                <a:gd name="T18" fmla="*/ 16 w 20"/>
                <a:gd name="T19" fmla="*/ 7 h 7"/>
                <a:gd name="T20" fmla="*/ 12 w 20"/>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12" y="5"/>
                  </a:moveTo>
                  <a:cubicBezTo>
                    <a:pt x="11" y="5"/>
                    <a:pt x="9" y="7"/>
                    <a:pt x="8" y="7"/>
                  </a:cubicBezTo>
                  <a:cubicBezTo>
                    <a:pt x="7" y="7"/>
                    <a:pt x="5" y="5"/>
                    <a:pt x="4" y="5"/>
                  </a:cubicBezTo>
                  <a:cubicBezTo>
                    <a:pt x="4" y="4"/>
                    <a:pt x="0" y="3"/>
                    <a:pt x="0" y="2"/>
                  </a:cubicBezTo>
                  <a:cubicBezTo>
                    <a:pt x="0" y="2"/>
                    <a:pt x="4" y="0"/>
                    <a:pt x="5" y="0"/>
                  </a:cubicBezTo>
                  <a:cubicBezTo>
                    <a:pt x="6" y="0"/>
                    <a:pt x="7" y="2"/>
                    <a:pt x="8" y="2"/>
                  </a:cubicBezTo>
                  <a:cubicBezTo>
                    <a:pt x="10" y="3"/>
                    <a:pt x="11" y="5"/>
                    <a:pt x="12" y="5"/>
                  </a:cubicBezTo>
                  <a:cubicBezTo>
                    <a:pt x="13" y="5"/>
                    <a:pt x="15" y="2"/>
                    <a:pt x="16" y="3"/>
                  </a:cubicBezTo>
                  <a:cubicBezTo>
                    <a:pt x="16" y="3"/>
                    <a:pt x="20" y="5"/>
                    <a:pt x="20" y="5"/>
                  </a:cubicBezTo>
                  <a:cubicBezTo>
                    <a:pt x="20" y="5"/>
                    <a:pt x="16" y="7"/>
                    <a:pt x="16" y="7"/>
                  </a:cubicBezTo>
                  <a:cubicBezTo>
                    <a:pt x="15" y="7"/>
                    <a:pt x="13" y="5"/>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8"/>
            <p:cNvSpPr>
              <a:spLocks/>
            </p:cNvSpPr>
            <p:nvPr/>
          </p:nvSpPr>
          <p:spPr bwMode="auto">
            <a:xfrm>
              <a:off x="6530975" y="5291138"/>
              <a:ext cx="34925" cy="26988"/>
            </a:xfrm>
            <a:custGeom>
              <a:avLst/>
              <a:gdLst>
                <a:gd name="T0" fmla="*/ 4 w 20"/>
                <a:gd name="T1" fmla="*/ 6 h 15"/>
                <a:gd name="T2" fmla="*/ 0 w 20"/>
                <a:gd name="T3" fmla="*/ 4 h 15"/>
                <a:gd name="T4" fmla="*/ 4 w 20"/>
                <a:gd name="T5" fmla="*/ 2 h 15"/>
                <a:gd name="T6" fmla="*/ 8 w 20"/>
                <a:gd name="T7" fmla="*/ 4 h 15"/>
                <a:gd name="T8" fmla="*/ 12 w 20"/>
                <a:gd name="T9" fmla="*/ 2 h 15"/>
                <a:gd name="T10" fmla="*/ 16 w 20"/>
                <a:gd name="T11" fmla="*/ 0 h 15"/>
                <a:gd name="T12" fmla="*/ 20 w 20"/>
                <a:gd name="T13" fmla="*/ 2 h 15"/>
                <a:gd name="T14" fmla="*/ 16 w 20"/>
                <a:gd name="T15" fmla="*/ 4 h 15"/>
                <a:gd name="T16" fmla="*/ 12 w 20"/>
                <a:gd name="T17" fmla="*/ 6 h 15"/>
                <a:gd name="T18" fmla="*/ 15 w 20"/>
                <a:gd name="T19" fmla="*/ 8 h 15"/>
                <a:gd name="T20" fmla="*/ 11 w 20"/>
                <a:gd name="T21" fmla="*/ 10 h 15"/>
                <a:gd name="T22" fmla="*/ 15 w 20"/>
                <a:gd name="T23" fmla="*/ 13 h 15"/>
                <a:gd name="T24" fmla="*/ 11 w 20"/>
                <a:gd name="T25" fmla="*/ 15 h 15"/>
                <a:gd name="T26" fmla="*/ 7 w 20"/>
                <a:gd name="T27" fmla="*/ 13 h 15"/>
                <a:gd name="T28" fmla="*/ 11 w 20"/>
                <a:gd name="T29" fmla="*/ 10 h 15"/>
                <a:gd name="T30" fmla="*/ 8 w 20"/>
                <a:gd name="T31" fmla="*/ 8 h 15"/>
                <a:gd name="T32" fmla="*/ 12 w 20"/>
                <a:gd name="T33" fmla="*/ 6 h 15"/>
                <a:gd name="T34" fmla="*/ 8 w 20"/>
                <a:gd name="T35" fmla="*/ 4 h 15"/>
                <a:gd name="T36" fmla="*/ 4 w 20"/>
                <a:gd name="T3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5">
                  <a:moveTo>
                    <a:pt x="4" y="6"/>
                  </a:moveTo>
                  <a:cubicBezTo>
                    <a:pt x="4" y="5"/>
                    <a:pt x="0" y="4"/>
                    <a:pt x="0" y="4"/>
                  </a:cubicBezTo>
                  <a:cubicBezTo>
                    <a:pt x="0" y="4"/>
                    <a:pt x="4" y="2"/>
                    <a:pt x="4" y="2"/>
                  </a:cubicBezTo>
                  <a:cubicBezTo>
                    <a:pt x="5" y="2"/>
                    <a:pt x="7" y="4"/>
                    <a:pt x="8" y="4"/>
                  </a:cubicBezTo>
                  <a:cubicBezTo>
                    <a:pt x="9" y="3"/>
                    <a:pt x="11" y="2"/>
                    <a:pt x="12" y="2"/>
                  </a:cubicBezTo>
                  <a:cubicBezTo>
                    <a:pt x="16" y="0"/>
                    <a:pt x="16" y="0"/>
                    <a:pt x="16" y="0"/>
                  </a:cubicBezTo>
                  <a:cubicBezTo>
                    <a:pt x="16" y="0"/>
                    <a:pt x="20" y="1"/>
                    <a:pt x="20" y="2"/>
                  </a:cubicBezTo>
                  <a:cubicBezTo>
                    <a:pt x="20" y="3"/>
                    <a:pt x="16" y="3"/>
                    <a:pt x="16" y="4"/>
                  </a:cubicBezTo>
                  <a:cubicBezTo>
                    <a:pt x="15" y="5"/>
                    <a:pt x="12" y="5"/>
                    <a:pt x="12" y="6"/>
                  </a:cubicBezTo>
                  <a:cubicBezTo>
                    <a:pt x="12" y="7"/>
                    <a:pt x="16" y="8"/>
                    <a:pt x="15" y="8"/>
                  </a:cubicBezTo>
                  <a:cubicBezTo>
                    <a:pt x="15" y="9"/>
                    <a:pt x="12" y="10"/>
                    <a:pt x="11" y="10"/>
                  </a:cubicBezTo>
                  <a:cubicBezTo>
                    <a:pt x="11" y="11"/>
                    <a:pt x="15" y="12"/>
                    <a:pt x="15" y="13"/>
                  </a:cubicBezTo>
                  <a:cubicBezTo>
                    <a:pt x="15" y="13"/>
                    <a:pt x="11" y="15"/>
                    <a:pt x="11" y="15"/>
                  </a:cubicBezTo>
                  <a:cubicBezTo>
                    <a:pt x="9" y="15"/>
                    <a:pt x="9" y="13"/>
                    <a:pt x="7" y="13"/>
                  </a:cubicBezTo>
                  <a:cubicBezTo>
                    <a:pt x="7" y="12"/>
                    <a:pt x="11" y="11"/>
                    <a:pt x="11" y="10"/>
                  </a:cubicBezTo>
                  <a:cubicBezTo>
                    <a:pt x="11" y="10"/>
                    <a:pt x="7" y="9"/>
                    <a:pt x="8" y="8"/>
                  </a:cubicBezTo>
                  <a:cubicBezTo>
                    <a:pt x="8" y="8"/>
                    <a:pt x="12" y="6"/>
                    <a:pt x="12" y="6"/>
                  </a:cubicBezTo>
                  <a:cubicBezTo>
                    <a:pt x="11" y="6"/>
                    <a:pt x="8" y="4"/>
                    <a:pt x="8" y="4"/>
                  </a:cubicBezTo>
                  <a:cubicBezTo>
                    <a:pt x="7" y="4"/>
                    <a:pt x="5"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9"/>
            <p:cNvSpPr>
              <a:spLocks/>
            </p:cNvSpPr>
            <p:nvPr/>
          </p:nvSpPr>
          <p:spPr bwMode="auto">
            <a:xfrm>
              <a:off x="6637338" y="5321301"/>
              <a:ext cx="49213" cy="15875"/>
            </a:xfrm>
            <a:custGeom>
              <a:avLst/>
              <a:gdLst>
                <a:gd name="T0" fmla="*/ 4 w 28"/>
                <a:gd name="T1" fmla="*/ 9 h 9"/>
                <a:gd name="T2" fmla="*/ 0 w 28"/>
                <a:gd name="T3" fmla="*/ 6 h 9"/>
                <a:gd name="T4" fmla="*/ 4 w 28"/>
                <a:gd name="T5" fmla="*/ 4 h 9"/>
                <a:gd name="T6" fmla="*/ 8 w 28"/>
                <a:gd name="T7" fmla="*/ 6 h 9"/>
                <a:gd name="T8" fmla="*/ 12 w 28"/>
                <a:gd name="T9" fmla="*/ 4 h 9"/>
                <a:gd name="T10" fmla="*/ 16 w 28"/>
                <a:gd name="T11" fmla="*/ 2 h 9"/>
                <a:gd name="T12" fmla="*/ 21 w 28"/>
                <a:gd name="T13" fmla="*/ 0 h 9"/>
                <a:gd name="T14" fmla="*/ 28 w 28"/>
                <a:gd name="T15" fmla="*/ 5 h 9"/>
                <a:gd name="T16" fmla="*/ 24 w 28"/>
                <a:gd name="T17" fmla="*/ 7 h 9"/>
                <a:gd name="T18" fmla="*/ 20 w 28"/>
                <a:gd name="T19" fmla="*/ 9 h 9"/>
                <a:gd name="T20" fmla="*/ 16 w 28"/>
                <a:gd name="T21" fmla="*/ 7 h 9"/>
                <a:gd name="T22" fmla="*/ 12 w 28"/>
                <a:gd name="T23" fmla="*/ 9 h 9"/>
                <a:gd name="T24" fmla="*/ 8 w 28"/>
                <a:gd name="T25" fmla="*/ 6 h 9"/>
                <a:gd name="T26" fmla="*/ 4 w 28"/>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9">
                  <a:moveTo>
                    <a:pt x="4" y="9"/>
                  </a:moveTo>
                  <a:cubicBezTo>
                    <a:pt x="4" y="8"/>
                    <a:pt x="0" y="7"/>
                    <a:pt x="0" y="6"/>
                  </a:cubicBezTo>
                  <a:cubicBezTo>
                    <a:pt x="0" y="6"/>
                    <a:pt x="4" y="4"/>
                    <a:pt x="4" y="4"/>
                  </a:cubicBezTo>
                  <a:cubicBezTo>
                    <a:pt x="5" y="4"/>
                    <a:pt x="8" y="7"/>
                    <a:pt x="8" y="6"/>
                  </a:cubicBezTo>
                  <a:cubicBezTo>
                    <a:pt x="10" y="6"/>
                    <a:pt x="11" y="5"/>
                    <a:pt x="12" y="4"/>
                  </a:cubicBezTo>
                  <a:cubicBezTo>
                    <a:pt x="16" y="2"/>
                    <a:pt x="16" y="2"/>
                    <a:pt x="16" y="2"/>
                  </a:cubicBezTo>
                  <a:cubicBezTo>
                    <a:pt x="21" y="0"/>
                    <a:pt x="21" y="0"/>
                    <a:pt x="21" y="0"/>
                  </a:cubicBezTo>
                  <a:cubicBezTo>
                    <a:pt x="28" y="5"/>
                    <a:pt x="28" y="5"/>
                    <a:pt x="28" y="5"/>
                  </a:cubicBezTo>
                  <a:cubicBezTo>
                    <a:pt x="24" y="7"/>
                    <a:pt x="24" y="7"/>
                    <a:pt x="24" y="7"/>
                  </a:cubicBezTo>
                  <a:cubicBezTo>
                    <a:pt x="23" y="7"/>
                    <a:pt x="21" y="9"/>
                    <a:pt x="20" y="9"/>
                  </a:cubicBezTo>
                  <a:cubicBezTo>
                    <a:pt x="19" y="9"/>
                    <a:pt x="17" y="7"/>
                    <a:pt x="16" y="7"/>
                  </a:cubicBezTo>
                  <a:cubicBezTo>
                    <a:pt x="15" y="7"/>
                    <a:pt x="13" y="9"/>
                    <a:pt x="12" y="9"/>
                  </a:cubicBezTo>
                  <a:cubicBezTo>
                    <a:pt x="11" y="9"/>
                    <a:pt x="9" y="6"/>
                    <a:pt x="8" y="6"/>
                  </a:cubicBezTo>
                  <a:cubicBezTo>
                    <a:pt x="7" y="6"/>
                    <a:pt x="5"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0"/>
            <p:cNvSpPr>
              <a:spLocks/>
            </p:cNvSpPr>
            <p:nvPr/>
          </p:nvSpPr>
          <p:spPr bwMode="auto">
            <a:xfrm>
              <a:off x="6627813" y="5295901"/>
              <a:ext cx="39688" cy="15875"/>
            </a:xfrm>
            <a:custGeom>
              <a:avLst/>
              <a:gdLst>
                <a:gd name="T0" fmla="*/ 16 w 23"/>
                <a:gd name="T1" fmla="*/ 2 h 8"/>
                <a:gd name="T2" fmla="*/ 12 w 23"/>
                <a:gd name="T3" fmla="*/ 4 h 8"/>
                <a:gd name="T4" fmla="*/ 7 w 23"/>
                <a:gd name="T5" fmla="*/ 6 h 8"/>
                <a:gd name="T6" fmla="*/ 3 w 23"/>
                <a:gd name="T7" fmla="*/ 8 h 8"/>
                <a:gd name="T8" fmla="*/ 0 w 23"/>
                <a:gd name="T9" fmla="*/ 6 h 8"/>
                <a:gd name="T10" fmla="*/ 4 w 23"/>
                <a:gd name="T11" fmla="*/ 4 h 8"/>
                <a:gd name="T12" fmla="*/ 8 w 23"/>
                <a:gd name="T13" fmla="*/ 2 h 8"/>
                <a:gd name="T14" fmla="*/ 12 w 23"/>
                <a:gd name="T15" fmla="*/ 0 h 8"/>
                <a:gd name="T16" fmla="*/ 16 w 23"/>
                <a:gd name="T17" fmla="*/ 2 h 8"/>
                <a:gd name="T18" fmla="*/ 20 w 23"/>
                <a:gd name="T19" fmla="*/ 0 h 8"/>
                <a:gd name="T20" fmla="*/ 23 w 23"/>
                <a:gd name="T21" fmla="*/ 2 h 8"/>
                <a:gd name="T22" fmla="*/ 19 w 23"/>
                <a:gd name="T23" fmla="*/ 4 h 8"/>
                <a:gd name="T24" fmla="*/ 16 w 23"/>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8">
                  <a:moveTo>
                    <a:pt x="16" y="2"/>
                  </a:moveTo>
                  <a:cubicBezTo>
                    <a:pt x="14" y="3"/>
                    <a:pt x="13" y="3"/>
                    <a:pt x="12" y="4"/>
                  </a:cubicBezTo>
                  <a:cubicBezTo>
                    <a:pt x="11" y="4"/>
                    <a:pt x="8" y="6"/>
                    <a:pt x="7" y="6"/>
                  </a:cubicBezTo>
                  <a:cubicBezTo>
                    <a:pt x="6" y="6"/>
                    <a:pt x="5" y="8"/>
                    <a:pt x="3" y="8"/>
                  </a:cubicBezTo>
                  <a:cubicBezTo>
                    <a:pt x="3" y="8"/>
                    <a:pt x="0" y="6"/>
                    <a:pt x="0" y="6"/>
                  </a:cubicBezTo>
                  <a:cubicBezTo>
                    <a:pt x="0" y="5"/>
                    <a:pt x="3" y="4"/>
                    <a:pt x="4" y="4"/>
                  </a:cubicBezTo>
                  <a:cubicBezTo>
                    <a:pt x="5" y="3"/>
                    <a:pt x="7" y="3"/>
                    <a:pt x="8" y="2"/>
                  </a:cubicBezTo>
                  <a:cubicBezTo>
                    <a:pt x="9" y="1"/>
                    <a:pt x="11" y="0"/>
                    <a:pt x="12" y="0"/>
                  </a:cubicBezTo>
                  <a:cubicBezTo>
                    <a:pt x="13" y="0"/>
                    <a:pt x="15" y="2"/>
                    <a:pt x="16" y="2"/>
                  </a:cubicBezTo>
                  <a:cubicBezTo>
                    <a:pt x="17" y="2"/>
                    <a:pt x="18" y="0"/>
                    <a:pt x="20" y="0"/>
                  </a:cubicBezTo>
                  <a:cubicBezTo>
                    <a:pt x="20" y="0"/>
                    <a:pt x="23" y="2"/>
                    <a:pt x="23" y="2"/>
                  </a:cubicBezTo>
                  <a:cubicBezTo>
                    <a:pt x="23" y="2"/>
                    <a:pt x="20" y="4"/>
                    <a:pt x="19" y="4"/>
                  </a:cubicBezTo>
                  <a:cubicBezTo>
                    <a:pt x="19" y="4"/>
                    <a:pt x="16" y="2"/>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1"/>
            <p:cNvSpPr>
              <a:spLocks/>
            </p:cNvSpPr>
            <p:nvPr/>
          </p:nvSpPr>
          <p:spPr bwMode="auto">
            <a:xfrm>
              <a:off x="6902450" y="5292726"/>
              <a:ext cx="15875" cy="23813"/>
            </a:xfrm>
            <a:custGeom>
              <a:avLst/>
              <a:gdLst>
                <a:gd name="T0" fmla="*/ 4 w 9"/>
                <a:gd name="T1" fmla="*/ 13 h 13"/>
                <a:gd name="T2" fmla="*/ 0 w 9"/>
                <a:gd name="T3" fmla="*/ 11 h 13"/>
                <a:gd name="T4" fmla="*/ 5 w 9"/>
                <a:gd name="T5" fmla="*/ 9 h 13"/>
                <a:gd name="T6" fmla="*/ 1 w 9"/>
                <a:gd name="T7" fmla="*/ 7 h 13"/>
                <a:gd name="T8" fmla="*/ 5 w 9"/>
                <a:gd name="T9" fmla="*/ 5 h 13"/>
                <a:gd name="T10" fmla="*/ 1 w 9"/>
                <a:gd name="T11" fmla="*/ 2 h 13"/>
                <a:gd name="T12" fmla="*/ 5 w 9"/>
                <a:gd name="T13" fmla="*/ 0 h 13"/>
                <a:gd name="T14" fmla="*/ 9 w 9"/>
                <a:gd name="T15" fmla="*/ 2 h 13"/>
                <a:gd name="T16" fmla="*/ 5 w 9"/>
                <a:gd name="T17" fmla="*/ 5 h 13"/>
                <a:gd name="T18" fmla="*/ 9 w 9"/>
                <a:gd name="T19" fmla="*/ 7 h 13"/>
                <a:gd name="T20" fmla="*/ 5 w 9"/>
                <a:gd name="T21" fmla="*/ 9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3"/>
                    <a:pt x="0" y="12"/>
                    <a:pt x="0" y="11"/>
                  </a:cubicBezTo>
                  <a:cubicBezTo>
                    <a:pt x="1" y="10"/>
                    <a:pt x="5" y="10"/>
                    <a:pt x="5" y="9"/>
                  </a:cubicBezTo>
                  <a:cubicBezTo>
                    <a:pt x="4" y="8"/>
                    <a:pt x="1" y="7"/>
                    <a:pt x="1" y="7"/>
                  </a:cubicBezTo>
                  <a:cubicBezTo>
                    <a:pt x="1" y="6"/>
                    <a:pt x="5" y="5"/>
                    <a:pt x="5" y="5"/>
                  </a:cubicBezTo>
                  <a:cubicBezTo>
                    <a:pt x="5" y="4"/>
                    <a:pt x="1" y="3"/>
                    <a:pt x="1" y="2"/>
                  </a:cubicBezTo>
                  <a:cubicBezTo>
                    <a:pt x="2" y="2"/>
                    <a:pt x="5" y="1"/>
                    <a:pt x="5" y="0"/>
                  </a:cubicBezTo>
                  <a:cubicBezTo>
                    <a:pt x="5" y="1"/>
                    <a:pt x="9" y="2"/>
                    <a:pt x="9" y="2"/>
                  </a:cubicBezTo>
                  <a:cubicBezTo>
                    <a:pt x="9" y="3"/>
                    <a:pt x="5" y="4"/>
                    <a:pt x="5" y="5"/>
                  </a:cubicBezTo>
                  <a:cubicBezTo>
                    <a:pt x="5" y="5"/>
                    <a:pt x="9" y="6"/>
                    <a:pt x="9" y="7"/>
                  </a:cubicBezTo>
                  <a:cubicBezTo>
                    <a:pt x="9" y="8"/>
                    <a:pt x="5" y="8"/>
                    <a:pt x="5" y="9"/>
                  </a:cubicBezTo>
                  <a:cubicBezTo>
                    <a:pt x="5" y="10"/>
                    <a:pt x="9" y="11"/>
                    <a:pt x="8" y="11"/>
                  </a:cubicBezTo>
                  <a:cubicBezTo>
                    <a:pt x="8" y="12"/>
                    <a:pt x="5"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2"/>
            <p:cNvSpPr>
              <a:spLocks/>
            </p:cNvSpPr>
            <p:nvPr/>
          </p:nvSpPr>
          <p:spPr bwMode="auto">
            <a:xfrm>
              <a:off x="7029450" y="5295901"/>
              <a:ext cx="39688" cy="15875"/>
            </a:xfrm>
            <a:custGeom>
              <a:avLst/>
              <a:gdLst>
                <a:gd name="T0" fmla="*/ 11 w 23"/>
                <a:gd name="T1" fmla="*/ 8 h 8"/>
                <a:gd name="T2" fmla="*/ 7 w 23"/>
                <a:gd name="T3" fmla="*/ 6 h 8"/>
                <a:gd name="T4" fmla="*/ 11 w 23"/>
                <a:gd name="T5" fmla="*/ 4 h 8"/>
                <a:gd name="T6" fmla="*/ 8 w 23"/>
                <a:gd name="T7" fmla="*/ 2 h 8"/>
                <a:gd name="T8" fmla="*/ 4 w 23"/>
                <a:gd name="T9" fmla="*/ 4 h 8"/>
                <a:gd name="T10" fmla="*/ 0 w 23"/>
                <a:gd name="T11" fmla="*/ 2 h 8"/>
                <a:gd name="T12" fmla="*/ 4 w 23"/>
                <a:gd name="T13" fmla="*/ 0 h 8"/>
                <a:gd name="T14" fmla="*/ 8 w 23"/>
                <a:gd name="T15" fmla="*/ 2 h 8"/>
                <a:gd name="T16" fmla="*/ 12 w 23"/>
                <a:gd name="T17" fmla="*/ 0 h 8"/>
                <a:gd name="T18" fmla="*/ 15 w 23"/>
                <a:gd name="T19" fmla="*/ 2 h 8"/>
                <a:gd name="T20" fmla="*/ 20 w 23"/>
                <a:gd name="T21" fmla="*/ 0 h 8"/>
                <a:gd name="T22" fmla="*/ 23 w 23"/>
                <a:gd name="T23" fmla="*/ 2 h 8"/>
                <a:gd name="T24" fmla="*/ 19 w 23"/>
                <a:gd name="T25" fmla="*/ 4 h 8"/>
                <a:gd name="T26" fmla="*/ 15 w 23"/>
                <a:gd name="T27" fmla="*/ 2 h 8"/>
                <a:gd name="T28" fmla="*/ 11 w 23"/>
                <a:gd name="T29" fmla="*/ 4 h 8"/>
                <a:gd name="T30" fmla="*/ 15 w 23"/>
                <a:gd name="T31" fmla="*/ 6 h 8"/>
                <a:gd name="T32" fmla="*/ 11 w 23"/>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8">
                  <a:moveTo>
                    <a:pt x="11" y="8"/>
                  </a:moveTo>
                  <a:cubicBezTo>
                    <a:pt x="11" y="8"/>
                    <a:pt x="7" y="7"/>
                    <a:pt x="7" y="6"/>
                  </a:cubicBezTo>
                  <a:cubicBezTo>
                    <a:pt x="7" y="5"/>
                    <a:pt x="11" y="5"/>
                    <a:pt x="11" y="4"/>
                  </a:cubicBezTo>
                  <a:cubicBezTo>
                    <a:pt x="10" y="4"/>
                    <a:pt x="9" y="2"/>
                    <a:pt x="8" y="2"/>
                  </a:cubicBezTo>
                  <a:cubicBezTo>
                    <a:pt x="7" y="2"/>
                    <a:pt x="5" y="4"/>
                    <a:pt x="4" y="4"/>
                  </a:cubicBezTo>
                  <a:cubicBezTo>
                    <a:pt x="2" y="4"/>
                    <a:pt x="1" y="2"/>
                    <a:pt x="0" y="2"/>
                  </a:cubicBezTo>
                  <a:cubicBezTo>
                    <a:pt x="1" y="2"/>
                    <a:pt x="3" y="0"/>
                    <a:pt x="4" y="0"/>
                  </a:cubicBezTo>
                  <a:cubicBezTo>
                    <a:pt x="5" y="0"/>
                    <a:pt x="7" y="2"/>
                    <a:pt x="8" y="2"/>
                  </a:cubicBezTo>
                  <a:cubicBezTo>
                    <a:pt x="9" y="2"/>
                    <a:pt x="10" y="0"/>
                    <a:pt x="12" y="0"/>
                  </a:cubicBezTo>
                  <a:cubicBezTo>
                    <a:pt x="13" y="0"/>
                    <a:pt x="14" y="2"/>
                    <a:pt x="15" y="2"/>
                  </a:cubicBezTo>
                  <a:cubicBezTo>
                    <a:pt x="17" y="2"/>
                    <a:pt x="18" y="0"/>
                    <a:pt x="20" y="0"/>
                  </a:cubicBezTo>
                  <a:cubicBezTo>
                    <a:pt x="21" y="0"/>
                    <a:pt x="22" y="2"/>
                    <a:pt x="23" y="2"/>
                  </a:cubicBezTo>
                  <a:cubicBezTo>
                    <a:pt x="22" y="2"/>
                    <a:pt x="21" y="4"/>
                    <a:pt x="19" y="4"/>
                  </a:cubicBezTo>
                  <a:cubicBezTo>
                    <a:pt x="18" y="4"/>
                    <a:pt x="17" y="2"/>
                    <a:pt x="15" y="2"/>
                  </a:cubicBezTo>
                  <a:cubicBezTo>
                    <a:pt x="14" y="3"/>
                    <a:pt x="13" y="3"/>
                    <a:pt x="11" y="4"/>
                  </a:cubicBezTo>
                  <a:cubicBezTo>
                    <a:pt x="12" y="5"/>
                    <a:pt x="15" y="6"/>
                    <a:pt x="15" y="6"/>
                  </a:cubicBezTo>
                  <a:cubicBezTo>
                    <a:pt x="15" y="7"/>
                    <a:pt x="11" y="8"/>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3"/>
            <p:cNvSpPr>
              <a:spLocks/>
            </p:cNvSpPr>
            <p:nvPr/>
          </p:nvSpPr>
          <p:spPr bwMode="auto">
            <a:xfrm>
              <a:off x="7150100" y="5302251"/>
              <a:ext cx="52388" cy="39688"/>
            </a:xfrm>
            <a:custGeom>
              <a:avLst/>
              <a:gdLst>
                <a:gd name="T0" fmla="*/ 0 w 29"/>
                <a:gd name="T1" fmla="*/ 17 h 22"/>
                <a:gd name="T2" fmla="*/ 4 w 29"/>
                <a:gd name="T3" fmla="*/ 15 h 22"/>
                <a:gd name="T4" fmla="*/ 8 w 29"/>
                <a:gd name="T5" fmla="*/ 13 h 22"/>
                <a:gd name="T6" fmla="*/ 12 w 29"/>
                <a:gd name="T7" fmla="*/ 15 h 22"/>
                <a:gd name="T8" fmla="*/ 16 w 29"/>
                <a:gd name="T9" fmla="*/ 13 h 22"/>
                <a:gd name="T10" fmla="*/ 20 w 29"/>
                <a:gd name="T11" fmla="*/ 11 h 22"/>
                <a:gd name="T12" fmla="*/ 16 w 29"/>
                <a:gd name="T13" fmla="*/ 9 h 22"/>
                <a:gd name="T14" fmla="*/ 20 w 29"/>
                <a:gd name="T15" fmla="*/ 7 h 22"/>
                <a:gd name="T16" fmla="*/ 25 w 29"/>
                <a:gd name="T17" fmla="*/ 5 h 22"/>
                <a:gd name="T18" fmla="*/ 21 w 29"/>
                <a:gd name="T19" fmla="*/ 3 h 22"/>
                <a:gd name="T20" fmla="*/ 25 w 29"/>
                <a:gd name="T21" fmla="*/ 0 h 22"/>
                <a:gd name="T22" fmla="*/ 29 w 29"/>
                <a:gd name="T23" fmla="*/ 3 h 22"/>
                <a:gd name="T24" fmla="*/ 25 w 29"/>
                <a:gd name="T25" fmla="*/ 5 h 22"/>
                <a:gd name="T26" fmla="*/ 28 w 29"/>
                <a:gd name="T27" fmla="*/ 7 h 22"/>
                <a:gd name="T28" fmla="*/ 24 w 29"/>
                <a:gd name="T29" fmla="*/ 9 h 22"/>
                <a:gd name="T30" fmla="*/ 20 w 29"/>
                <a:gd name="T31" fmla="*/ 11 h 22"/>
                <a:gd name="T32" fmla="*/ 24 w 29"/>
                <a:gd name="T33" fmla="*/ 14 h 22"/>
                <a:gd name="T34" fmla="*/ 20 w 29"/>
                <a:gd name="T35" fmla="*/ 16 h 22"/>
                <a:gd name="T36" fmla="*/ 12 w 29"/>
                <a:gd name="T37" fmla="*/ 20 h 22"/>
                <a:gd name="T38" fmla="*/ 7 w 29"/>
                <a:gd name="T39" fmla="*/ 22 h 22"/>
                <a:gd name="T40" fmla="*/ 0 w 29"/>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2">
                  <a:moveTo>
                    <a:pt x="0" y="17"/>
                  </a:moveTo>
                  <a:cubicBezTo>
                    <a:pt x="4" y="15"/>
                    <a:pt x="4" y="15"/>
                    <a:pt x="4" y="15"/>
                  </a:cubicBezTo>
                  <a:cubicBezTo>
                    <a:pt x="5" y="15"/>
                    <a:pt x="7" y="13"/>
                    <a:pt x="8" y="13"/>
                  </a:cubicBezTo>
                  <a:cubicBezTo>
                    <a:pt x="9" y="13"/>
                    <a:pt x="11" y="15"/>
                    <a:pt x="12" y="15"/>
                  </a:cubicBezTo>
                  <a:cubicBezTo>
                    <a:pt x="13" y="15"/>
                    <a:pt x="15" y="14"/>
                    <a:pt x="16" y="13"/>
                  </a:cubicBezTo>
                  <a:cubicBezTo>
                    <a:pt x="17" y="13"/>
                    <a:pt x="20" y="12"/>
                    <a:pt x="20" y="11"/>
                  </a:cubicBezTo>
                  <a:cubicBezTo>
                    <a:pt x="20" y="11"/>
                    <a:pt x="16" y="9"/>
                    <a:pt x="16" y="9"/>
                  </a:cubicBezTo>
                  <a:cubicBezTo>
                    <a:pt x="17" y="8"/>
                    <a:pt x="19" y="7"/>
                    <a:pt x="20" y="7"/>
                  </a:cubicBezTo>
                  <a:cubicBezTo>
                    <a:pt x="22" y="6"/>
                    <a:pt x="24" y="6"/>
                    <a:pt x="25" y="5"/>
                  </a:cubicBezTo>
                  <a:cubicBezTo>
                    <a:pt x="25" y="4"/>
                    <a:pt x="21" y="3"/>
                    <a:pt x="21" y="3"/>
                  </a:cubicBezTo>
                  <a:cubicBezTo>
                    <a:pt x="21" y="2"/>
                    <a:pt x="25" y="0"/>
                    <a:pt x="25" y="0"/>
                  </a:cubicBezTo>
                  <a:cubicBezTo>
                    <a:pt x="26" y="1"/>
                    <a:pt x="27" y="2"/>
                    <a:pt x="29" y="3"/>
                  </a:cubicBezTo>
                  <a:cubicBezTo>
                    <a:pt x="28" y="3"/>
                    <a:pt x="25" y="4"/>
                    <a:pt x="25" y="5"/>
                  </a:cubicBezTo>
                  <a:cubicBezTo>
                    <a:pt x="25" y="5"/>
                    <a:pt x="29" y="7"/>
                    <a:pt x="28" y="7"/>
                  </a:cubicBezTo>
                  <a:cubicBezTo>
                    <a:pt x="28" y="8"/>
                    <a:pt x="25" y="9"/>
                    <a:pt x="24" y="9"/>
                  </a:cubicBezTo>
                  <a:cubicBezTo>
                    <a:pt x="24" y="9"/>
                    <a:pt x="20" y="11"/>
                    <a:pt x="20" y="11"/>
                  </a:cubicBezTo>
                  <a:cubicBezTo>
                    <a:pt x="20" y="12"/>
                    <a:pt x="24" y="13"/>
                    <a:pt x="24" y="14"/>
                  </a:cubicBezTo>
                  <a:cubicBezTo>
                    <a:pt x="23" y="14"/>
                    <a:pt x="21" y="15"/>
                    <a:pt x="20" y="16"/>
                  </a:cubicBezTo>
                  <a:cubicBezTo>
                    <a:pt x="17" y="17"/>
                    <a:pt x="14" y="18"/>
                    <a:pt x="12" y="20"/>
                  </a:cubicBezTo>
                  <a:cubicBezTo>
                    <a:pt x="10" y="21"/>
                    <a:pt x="9" y="21"/>
                    <a:pt x="7" y="22"/>
                  </a:cubicBez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4"/>
            <p:cNvSpPr>
              <a:spLocks/>
            </p:cNvSpPr>
            <p:nvPr/>
          </p:nvSpPr>
          <p:spPr bwMode="auto">
            <a:xfrm>
              <a:off x="7124700" y="5305426"/>
              <a:ext cx="34925" cy="12700"/>
            </a:xfrm>
            <a:custGeom>
              <a:avLst/>
              <a:gdLst>
                <a:gd name="T0" fmla="*/ 8 w 20"/>
                <a:gd name="T1" fmla="*/ 2 h 7"/>
                <a:gd name="T2" fmla="*/ 4 w 20"/>
                <a:gd name="T3" fmla="*/ 4 h 7"/>
                <a:gd name="T4" fmla="*/ 0 w 20"/>
                <a:gd name="T5" fmla="*/ 2 h 7"/>
                <a:gd name="T6" fmla="*/ 4 w 20"/>
                <a:gd name="T7" fmla="*/ 0 h 7"/>
                <a:gd name="T8" fmla="*/ 8 w 20"/>
                <a:gd name="T9" fmla="*/ 2 h 7"/>
                <a:gd name="T10" fmla="*/ 12 w 20"/>
                <a:gd name="T11" fmla="*/ 0 h 7"/>
                <a:gd name="T12" fmla="*/ 16 w 20"/>
                <a:gd name="T13" fmla="*/ 2 h 7"/>
                <a:gd name="T14" fmla="*/ 20 w 20"/>
                <a:gd name="T15" fmla="*/ 5 h 7"/>
                <a:gd name="T16" fmla="*/ 16 w 20"/>
                <a:gd name="T17" fmla="*/ 7 h 7"/>
                <a:gd name="T18" fmla="*/ 12 w 20"/>
                <a:gd name="T19" fmla="*/ 4 h 7"/>
                <a:gd name="T20" fmla="*/ 8 w 20"/>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8" y="2"/>
                  </a:moveTo>
                  <a:cubicBezTo>
                    <a:pt x="7" y="2"/>
                    <a:pt x="5" y="4"/>
                    <a:pt x="4" y="4"/>
                  </a:cubicBezTo>
                  <a:cubicBezTo>
                    <a:pt x="4" y="4"/>
                    <a:pt x="0" y="2"/>
                    <a:pt x="0" y="2"/>
                  </a:cubicBezTo>
                  <a:cubicBezTo>
                    <a:pt x="0" y="2"/>
                    <a:pt x="4" y="0"/>
                    <a:pt x="4" y="0"/>
                  </a:cubicBezTo>
                  <a:cubicBezTo>
                    <a:pt x="5" y="0"/>
                    <a:pt x="7" y="2"/>
                    <a:pt x="8" y="2"/>
                  </a:cubicBezTo>
                  <a:cubicBezTo>
                    <a:pt x="9" y="2"/>
                    <a:pt x="11" y="0"/>
                    <a:pt x="12" y="0"/>
                  </a:cubicBezTo>
                  <a:cubicBezTo>
                    <a:pt x="13" y="0"/>
                    <a:pt x="15" y="2"/>
                    <a:pt x="16" y="2"/>
                  </a:cubicBezTo>
                  <a:cubicBezTo>
                    <a:pt x="17" y="3"/>
                    <a:pt x="20" y="4"/>
                    <a:pt x="20" y="5"/>
                  </a:cubicBezTo>
                  <a:cubicBezTo>
                    <a:pt x="20" y="5"/>
                    <a:pt x="16" y="7"/>
                    <a:pt x="16" y="7"/>
                  </a:cubicBezTo>
                  <a:cubicBezTo>
                    <a:pt x="15" y="7"/>
                    <a:pt x="13" y="5"/>
                    <a:pt x="12" y="4"/>
                  </a:cubicBezTo>
                  <a:cubicBezTo>
                    <a:pt x="11" y="4"/>
                    <a:pt x="10" y="3"/>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5"/>
            <p:cNvSpPr>
              <a:spLocks/>
            </p:cNvSpPr>
            <p:nvPr/>
          </p:nvSpPr>
          <p:spPr bwMode="auto">
            <a:xfrm>
              <a:off x="7434263" y="5324476"/>
              <a:ext cx="34925" cy="15875"/>
            </a:xfrm>
            <a:custGeom>
              <a:avLst/>
              <a:gdLst>
                <a:gd name="T0" fmla="*/ 12 w 20"/>
                <a:gd name="T1" fmla="*/ 4 h 9"/>
                <a:gd name="T2" fmla="*/ 8 w 20"/>
                <a:gd name="T3" fmla="*/ 2 h 9"/>
                <a:gd name="T4" fmla="*/ 12 w 20"/>
                <a:gd name="T5" fmla="*/ 0 h 9"/>
                <a:gd name="T6" fmla="*/ 16 w 20"/>
                <a:gd name="T7" fmla="*/ 2 h 9"/>
                <a:gd name="T8" fmla="*/ 20 w 20"/>
                <a:gd name="T9" fmla="*/ 4 h 9"/>
                <a:gd name="T10" fmla="*/ 16 w 20"/>
                <a:gd name="T11" fmla="*/ 7 h 9"/>
                <a:gd name="T12" fmla="*/ 12 w 20"/>
                <a:gd name="T13" fmla="*/ 9 h 9"/>
                <a:gd name="T14" fmla="*/ 8 w 20"/>
                <a:gd name="T15" fmla="*/ 6 h 9"/>
                <a:gd name="T16" fmla="*/ 4 w 20"/>
                <a:gd name="T17" fmla="*/ 9 h 9"/>
                <a:gd name="T18" fmla="*/ 0 w 20"/>
                <a:gd name="T19" fmla="*/ 6 h 9"/>
                <a:gd name="T20" fmla="*/ 4 w 20"/>
                <a:gd name="T21" fmla="*/ 4 h 9"/>
                <a:gd name="T22" fmla="*/ 8 w 20"/>
                <a:gd name="T23" fmla="*/ 6 h 9"/>
                <a:gd name="T24" fmla="*/ 12 w 20"/>
                <a:gd name="T2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9">
                  <a:moveTo>
                    <a:pt x="12" y="4"/>
                  </a:moveTo>
                  <a:cubicBezTo>
                    <a:pt x="12" y="4"/>
                    <a:pt x="8" y="3"/>
                    <a:pt x="8" y="2"/>
                  </a:cubicBezTo>
                  <a:cubicBezTo>
                    <a:pt x="8" y="2"/>
                    <a:pt x="12" y="0"/>
                    <a:pt x="12" y="0"/>
                  </a:cubicBezTo>
                  <a:cubicBezTo>
                    <a:pt x="14" y="0"/>
                    <a:pt x="15" y="2"/>
                    <a:pt x="16" y="2"/>
                  </a:cubicBezTo>
                  <a:cubicBezTo>
                    <a:pt x="16" y="3"/>
                    <a:pt x="20" y="4"/>
                    <a:pt x="20" y="4"/>
                  </a:cubicBezTo>
                  <a:cubicBezTo>
                    <a:pt x="20" y="5"/>
                    <a:pt x="16" y="6"/>
                    <a:pt x="16" y="7"/>
                  </a:cubicBezTo>
                  <a:cubicBezTo>
                    <a:pt x="15" y="7"/>
                    <a:pt x="13" y="8"/>
                    <a:pt x="12" y="9"/>
                  </a:cubicBezTo>
                  <a:cubicBezTo>
                    <a:pt x="11" y="9"/>
                    <a:pt x="9" y="6"/>
                    <a:pt x="8" y="6"/>
                  </a:cubicBezTo>
                  <a:cubicBezTo>
                    <a:pt x="7" y="6"/>
                    <a:pt x="5" y="9"/>
                    <a:pt x="4" y="9"/>
                  </a:cubicBezTo>
                  <a:cubicBezTo>
                    <a:pt x="3" y="8"/>
                    <a:pt x="0" y="6"/>
                    <a:pt x="0" y="6"/>
                  </a:cubicBezTo>
                  <a:cubicBezTo>
                    <a:pt x="0" y="6"/>
                    <a:pt x="4" y="4"/>
                    <a:pt x="4" y="4"/>
                  </a:cubicBezTo>
                  <a:cubicBezTo>
                    <a:pt x="5" y="4"/>
                    <a:pt x="7" y="6"/>
                    <a:pt x="8" y="6"/>
                  </a:cubicBezTo>
                  <a:cubicBezTo>
                    <a:pt x="9" y="6"/>
                    <a:pt x="11" y="5"/>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6"/>
            <p:cNvSpPr>
              <a:spLocks/>
            </p:cNvSpPr>
            <p:nvPr/>
          </p:nvSpPr>
          <p:spPr bwMode="auto">
            <a:xfrm>
              <a:off x="7396163" y="5294313"/>
              <a:ext cx="53975" cy="20638"/>
            </a:xfrm>
            <a:custGeom>
              <a:avLst/>
              <a:gdLst>
                <a:gd name="T0" fmla="*/ 8 w 31"/>
                <a:gd name="T1" fmla="*/ 5 h 11"/>
                <a:gd name="T2" fmla="*/ 4 w 31"/>
                <a:gd name="T3" fmla="*/ 7 h 11"/>
                <a:gd name="T4" fmla="*/ 0 w 31"/>
                <a:gd name="T5" fmla="*/ 4 h 11"/>
                <a:gd name="T6" fmla="*/ 4 w 31"/>
                <a:gd name="T7" fmla="*/ 2 h 11"/>
                <a:gd name="T8" fmla="*/ 8 w 31"/>
                <a:gd name="T9" fmla="*/ 0 h 11"/>
                <a:gd name="T10" fmla="*/ 12 w 31"/>
                <a:gd name="T11" fmla="*/ 3 h 11"/>
                <a:gd name="T12" fmla="*/ 16 w 31"/>
                <a:gd name="T13" fmla="*/ 0 h 11"/>
                <a:gd name="T14" fmla="*/ 20 w 31"/>
                <a:gd name="T15" fmla="*/ 3 h 11"/>
                <a:gd name="T16" fmla="*/ 23 w 31"/>
                <a:gd name="T17" fmla="*/ 5 h 11"/>
                <a:gd name="T18" fmla="*/ 27 w 31"/>
                <a:gd name="T19" fmla="*/ 3 h 11"/>
                <a:gd name="T20" fmla="*/ 31 w 31"/>
                <a:gd name="T21" fmla="*/ 5 h 11"/>
                <a:gd name="T22" fmla="*/ 27 w 31"/>
                <a:gd name="T23" fmla="*/ 7 h 11"/>
                <a:gd name="T24" fmla="*/ 23 w 31"/>
                <a:gd name="T25" fmla="*/ 5 h 11"/>
                <a:gd name="T26" fmla="*/ 19 w 31"/>
                <a:gd name="T27" fmla="*/ 7 h 11"/>
                <a:gd name="T28" fmla="*/ 16 w 31"/>
                <a:gd name="T29" fmla="*/ 5 h 11"/>
                <a:gd name="T30" fmla="*/ 11 w 31"/>
                <a:gd name="T31" fmla="*/ 7 h 11"/>
                <a:gd name="T32" fmla="*/ 15 w 31"/>
                <a:gd name="T33" fmla="*/ 9 h 11"/>
                <a:gd name="T34" fmla="*/ 11 w 31"/>
                <a:gd name="T35" fmla="*/ 11 h 11"/>
                <a:gd name="T36" fmla="*/ 7 w 31"/>
                <a:gd name="T37" fmla="*/ 9 h 11"/>
                <a:gd name="T38" fmla="*/ 11 w 31"/>
                <a:gd name="T39" fmla="*/ 7 h 11"/>
                <a:gd name="T40" fmla="*/ 8 w 31"/>
                <a:gd name="T4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1">
                  <a:moveTo>
                    <a:pt x="8" y="5"/>
                  </a:moveTo>
                  <a:cubicBezTo>
                    <a:pt x="8" y="5"/>
                    <a:pt x="3" y="6"/>
                    <a:pt x="4" y="7"/>
                  </a:cubicBezTo>
                  <a:cubicBezTo>
                    <a:pt x="3" y="6"/>
                    <a:pt x="0" y="5"/>
                    <a:pt x="0" y="4"/>
                  </a:cubicBezTo>
                  <a:cubicBezTo>
                    <a:pt x="0" y="4"/>
                    <a:pt x="3" y="3"/>
                    <a:pt x="4" y="2"/>
                  </a:cubicBezTo>
                  <a:cubicBezTo>
                    <a:pt x="5" y="2"/>
                    <a:pt x="7" y="1"/>
                    <a:pt x="8" y="0"/>
                  </a:cubicBezTo>
                  <a:cubicBezTo>
                    <a:pt x="9" y="0"/>
                    <a:pt x="11" y="2"/>
                    <a:pt x="12" y="3"/>
                  </a:cubicBezTo>
                  <a:cubicBezTo>
                    <a:pt x="13" y="3"/>
                    <a:pt x="15" y="0"/>
                    <a:pt x="16" y="0"/>
                  </a:cubicBezTo>
                  <a:cubicBezTo>
                    <a:pt x="17" y="1"/>
                    <a:pt x="18" y="2"/>
                    <a:pt x="20" y="3"/>
                  </a:cubicBezTo>
                  <a:cubicBezTo>
                    <a:pt x="21" y="3"/>
                    <a:pt x="22" y="4"/>
                    <a:pt x="23" y="5"/>
                  </a:cubicBezTo>
                  <a:cubicBezTo>
                    <a:pt x="25" y="4"/>
                    <a:pt x="26" y="3"/>
                    <a:pt x="27" y="3"/>
                  </a:cubicBezTo>
                  <a:cubicBezTo>
                    <a:pt x="27" y="3"/>
                    <a:pt x="31" y="5"/>
                    <a:pt x="31" y="5"/>
                  </a:cubicBezTo>
                  <a:cubicBezTo>
                    <a:pt x="31" y="5"/>
                    <a:pt x="27" y="7"/>
                    <a:pt x="27" y="7"/>
                  </a:cubicBezTo>
                  <a:cubicBezTo>
                    <a:pt x="26" y="7"/>
                    <a:pt x="25" y="5"/>
                    <a:pt x="23" y="5"/>
                  </a:cubicBezTo>
                  <a:cubicBezTo>
                    <a:pt x="22" y="5"/>
                    <a:pt x="21" y="7"/>
                    <a:pt x="19" y="7"/>
                  </a:cubicBezTo>
                  <a:cubicBezTo>
                    <a:pt x="18" y="7"/>
                    <a:pt x="16" y="5"/>
                    <a:pt x="16" y="5"/>
                  </a:cubicBezTo>
                  <a:cubicBezTo>
                    <a:pt x="15" y="5"/>
                    <a:pt x="11" y="7"/>
                    <a:pt x="11" y="7"/>
                  </a:cubicBezTo>
                  <a:cubicBezTo>
                    <a:pt x="11" y="7"/>
                    <a:pt x="15" y="9"/>
                    <a:pt x="15" y="9"/>
                  </a:cubicBezTo>
                  <a:cubicBezTo>
                    <a:pt x="14" y="9"/>
                    <a:pt x="12" y="11"/>
                    <a:pt x="11" y="11"/>
                  </a:cubicBezTo>
                  <a:cubicBezTo>
                    <a:pt x="11" y="11"/>
                    <a:pt x="7" y="9"/>
                    <a:pt x="7" y="9"/>
                  </a:cubicBezTo>
                  <a:cubicBezTo>
                    <a:pt x="8" y="8"/>
                    <a:pt x="11" y="8"/>
                    <a:pt x="11" y="7"/>
                  </a:cubicBezTo>
                  <a:cubicBezTo>
                    <a:pt x="11" y="6"/>
                    <a:pt x="8"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7"/>
            <p:cNvSpPr>
              <a:spLocks/>
            </p:cNvSpPr>
            <p:nvPr/>
          </p:nvSpPr>
          <p:spPr bwMode="auto">
            <a:xfrm>
              <a:off x="7502525" y="5329238"/>
              <a:ext cx="36513" cy="12700"/>
            </a:xfrm>
            <a:custGeom>
              <a:avLst/>
              <a:gdLst>
                <a:gd name="T0" fmla="*/ 8 w 20"/>
                <a:gd name="T1" fmla="*/ 4 h 7"/>
                <a:gd name="T2" fmla="*/ 4 w 20"/>
                <a:gd name="T3" fmla="*/ 6 h 7"/>
                <a:gd name="T4" fmla="*/ 0 w 20"/>
                <a:gd name="T5" fmla="*/ 4 h 7"/>
                <a:gd name="T6" fmla="*/ 4 w 20"/>
                <a:gd name="T7" fmla="*/ 2 h 7"/>
                <a:gd name="T8" fmla="*/ 8 w 20"/>
                <a:gd name="T9" fmla="*/ 4 h 7"/>
                <a:gd name="T10" fmla="*/ 12 w 20"/>
                <a:gd name="T11" fmla="*/ 2 h 7"/>
                <a:gd name="T12" fmla="*/ 16 w 20"/>
                <a:gd name="T13" fmla="*/ 0 h 7"/>
                <a:gd name="T14" fmla="*/ 20 w 20"/>
                <a:gd name="T15" fmla="*/ 2 h 7"/>
                <a:gd name="T16" fmla="*/ 16 w 20"/>
                <a:gd name="T17" fmla="*/ 4 h 7"/>
                <a:gd name="T18" fmla="*/ 12 w 20"/>
                <a:gd name="T19" fmla="*/ 6 h 7"/>
                <a:gd name="T20" fmla="*/ 8 w 2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8" y="4"/>
                  </a:moveTo>
                  <a:cubicBezTo>
                    <a:pt x="7" y="4"/>
                    <a:pt x="5" y="6"/>
                    <a:pt x="4" y="6"/>
                  </a:cubicBezTo>
                  <a:cubicBezTo>
                    <a:pt x="4" y="6"/>
                    <a:pt x="0" y="4"/>
                    <a:pt x="0" y="4"/>
                  </a:cubicBezTo>
                  <a:cubicBezTo>
                    <a:pt x="0" y="4"/>
                    <a:pt x="4" y="2"/>
                    <a:pt x="4" y="2"/>
                  </a:cubicBezTo>
                  <a:cubicBezTo>
                    <a:pt x="5" y="2"/>
                    <a:pt x="7" y="4"/>
                    <a:pt x="8" y="4"/>
                  </a:cubicBezTo>
                  <a:cubicBezTo>
                    <a:pt x="9" y="4"/>
                    <a:pt x="11" y="3"/>
                    <a:pt x="12" y="2"/>
                  </a:cubicBezTo>
                  <a:cubicBezTo>
                    <a:pt x="13" y="2"/>
                    <a:pt x="16" y="0"/>
                    <a:pt x="16" y="0"/>
                  </a:cubicBezTo>
                  <a:cubicBezTo>
                    <a:pt x="17" y="0"/>
                    <a:pt x="20" y="2"/>
                    <a:pt x="20" y="2"/>
                  </a:cubicBezTo>
                  <a:cubicBezTo>
                    <a:pt x="20" y="3"/>
                    <a:pt x="17" y="4"/>
                    <a:pt x="16" y="4"/>
                  </a:cubicBezTo>
                  <a:cubicBezTo>
                    <a:pt x="15" y="5"/>
                    <a:pt x="13" y="6"/>
                    <a:pt x="12" y="6"/>
                  </a:cubicBezTo>
                  <a:cubicBezTo>
                    <a:pt x="11" y="7"/>
                    <a:pt x="9"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8"/>
            <p:cNvSpPr>
              <a:spLocks/>
            </p:cNvSpPr>
            <p:nvPr/>
          </p:nvSpPr>
          <p:spPr bwMode="auto">
            <a:xfrm>
              <a:off x="7470775" y="5303838"/>
              <a:ext cx="33338" cy="12700"/>
            </a:xfrm>
            <a:custGeom>
              <a:avLst/>
              <a:gdLst>
                <a:gd name="T0" fmla="*/ 11 w 19"/>
                <a:gd name="T1" fmla="*/ 5 h 7"/>
                <a:gd name="T2" fmla="*/ 7 w 19"/>
                <a:gd name="T3" fmla="*/ 7 h 7"/>
                <a:gd name="T4" fmla="*/ 4 w 19"/>
                <a:gd name="T5" fmla="*/ 5 h 7"/>
                <a:gd name="T6" fmla="*/ 0 w 19"/>
                <a:gd name="T7" fmla="*/ 2 h 7"/>
                <a:gd name="T8" fmla="*/ 4 w 19"/>
                <a:gd name="T9" fmla="*/ 0 h 7"/>
                <a:gd name="T10" fmla="*/ 8 w 19"/>
                <a:gd name="T11" fmla="*/ 3 h 7"/>
                <a:gd name="T12" fmla="*/ 11 w 19"/>
                <a:gd name="T13" fmla="*/ 5 h 7"/>
                <a:gd name="T14" fmla="*/ 15 w 19"/>
                <a:gd name="T15" fmla="*/ 3 h 7"/>
                <a:gd name="T16" fmla="*/ 19 w 19"/>
                <a:gd name="T17" fmla="*/ 5 h 7"/>
                <a:gd name="T18" fmla="*/ 15 w 19"/>
                <a:gd name="T19" fmla="*/ 7 h 7"/>
                <a:gd name="T20" fmla="*/ 11 w 1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11" y="5"/>
                  </a:moveTo>
                  <a:cubicBezTo>
                    <a:pt x="11" y="5"/>
                    <a:pt x="8" y="7"/>
                    <a:pt x="7" y="7"/>
                  </a:cubicBezTo>
                  <a:cubicBezTo>
                    <a:pt x="6" y="7"/>
                    <a:pt x="4" y="5"/>
                    <a:pt x="4" y="5"/>
                  </a:cubicBezTo>
                  <a:cubicBezTo>
                    <a:pt x="3" y="4"/>
                    <a:pt x="0" y="3"/>
                    <a:pt x="0" y="2"/>
                  </a:cubicBezTo>
                  <a:cubicBezTo>
                    <a:pt x="0" y="2"/>
                    <a:pt x="4" y="0"/>
                    <a:pt x="4" y="0"/>
                  </a:cubicBezTo>
                  <a:cubicBezTo>
                    <a:pt x="5" y="0"/>
                    <a:pt x="6" y="3"/>
                    <a:pt x="8" y="3"/>
                  </a:cubicBezTo>
                  <a:cubicBezTo>
                    <a:pt x="9" y="3"/>
                    <a:pt x="10" y="5"/>
                    <a:pt x="11" y="5"/>
                  </a:cubicBezTo>
                  <a:cubicBezTo>
                    <a:pt x="12" y="5"/>
                    <a:pt x="14" y="3"/>
                    <a:pt x="15" y="3"/>
                  </a:cubicBezTo>
                  <a:cubicBezTo>
                    <a:pt x="16" y="3"/>
                    <a:pt x="19" y="5"/>
                    <a:pt x="19" y="5"/>
                  </a:cubicBezTo>
                  <a:cubicBezTo>
                    <a:pt x="19" y="5"/>
                    <a:pt x="15" y="7"/>
                    <a:pt x="15" y="7"/>
                  </a:cubicBezTo>
                  <a:cubicBezTo>
                    <a:pt x="14" y="7"/>
                    <a:pt x="13" y="5"/>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9"/>
            <p:cNvSpPr>
              <a:spLocks/>
            </p:cNvSpPr>
            <p:nvPr/>
          </p:nvSpPr>
          <p:spPr bwMode="auto">
            <a:xfrm>
              <a:off x="8008938" y="5324476"/>
              <a:ext cx="42863" cy="23813"/>
            </a:xfrm>
            <a:custGeom>
              <a:avLst/>
              <a:gdLst>
                <a:gd name="T0" fmla="*/ 3 w 24"/>
                <a:gd name="T1" fmla="*/ 13 h 13"/>
                <a:gd name="T2" fmla="*/ 0 w 24"/>
                <a:gd name="T3" fmla="*/ 10 h 13"/>
                <a:gd name="T4" fmla="*/ 4 w 24"/>
                <a:gd name="T5" fmla="*/ 8 h 13"/>
                <a:gd name="T6" fmla="*/ 8 w 24"/>
                <a:gd name="T7" fmla="*/ 6 h 13"/>
                <a:gd name="T8" fmla="*/ 4 w 24"/>
                <a:gd name="T9" fmla="*/ 4 h 13"/>
                <a:gd name="T10" fmla="*/ 8 w 24"/>
                <a:gd name="T11" fmla="*/ 2 h 13"/>
                <a:gd name="T12" fmla="*/ 12 w 24"/>
                <a:gd name="T13" fmla="*/ 0 h 13"/>
                <a:gd name="T14" fmla="*/ 16 w 24"/>
                <a:gd name="T15" fmla="*/ 2 h 13"/>
                <a:gd name="T16" fmla="*/ 20 w 24"/>
                <a:gd name="T17" fmla="*/ 0 h 13"/>
                <a:gd name="T18" fmla="*/ 24 w 24"/>
                <a:gd name="T19" fmla="*/ 2 h 13"/>
                <a:gd name="T20" fmla="*/ 20 w 24"/>
                <a:gd name="T21" fmla="*/ 4 h 13"/>
                <a:gd name="T22" fmla="*/ 16 w 24"/>
                <a:gd name="T23" fmla="*/ 6 h 13"/>
                <a:gd name="T24" fmla="*/ 12 w 24"/>
                <a:gd name="T25" fmla="*/ 4 h 13"/>
                <a:gd name="T26" fmla="*/ 8 w 24"/>
                <a:gd name="T27" fmla="*/ 6 h 13"/>
                <a:gd name="T28" fmla="*/ 12 w 24"/>
                <a:gd name="T29" fmla="*/ 8 h 13"/>
                <a:gd name="T30" fmla="*/ 8 w 24"/>
                <a:gd name="T31" fmla="*/ 10 h 13"/>
                <a:gd name="T32" fmla="*/ 3 w 2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3" y="13"/>
                  </a:moveTo>
                  <a:cubicBezTo>
                    <a:pt x="3" y="12"/>
                    <a:pt x="0" y="11"/>
                    <a:pt x="0" y="10"/>
                  </a:cubicBezTo>
                  <a:cubicBezTo>
                    <a:pt x="0" y="10"/>
                    <a:pt x="3" y="9"/>
                    <a:pt x="4" y="8"/>
                  </a:cubicBezTo>
                  <a:cubicBezTo>
                    <a:pt x="4" y="7"/>
                    <a:pt x="8" y="7"/>
                    <a:pt x="8" y="6"/>
                  </a:cubicBezTo>
                  <a:cubicBezTo>
                    <a:pt x="8" y="5"/>
                    <a:pt x="4" y="5"/>
                    <a:pt x="4" y="4"/>
                  </a:cubicBezTo>
                  <a:cubicBezTo>
                    <a:pt x="8" y="2"/>
                    <a:pt x="8" y="2"/>
                    <a:pt x="8" y="2"/>
                  </a:cubicBezTo>
                  <a:cubicBezTo>
                    <a:pt x="9" y="1"/>
                    <a:pt x="11" y="0"/>
                    <a:pt x="12" y="0"/>
                  </a:cubicBezTo>
                  <a:cubicBezTo>
                    <a:pt x="13" y="0"/>
                    <a:pt x="15" y="2"/>
                    <a:pt x="16" y="2"/>
                  </a:cubicBezTo>
                  <a:cubicBezTo>
                    <a:pt x="17" y="2"/>
                    <a:pt x="19" y="0"/>
                    <a:pt x="20" y="0"/>
                  </a:cubicBezTo>
                  <a:cubicBezTo>
                    <a:pt x="22" y="0"/>
                    <a:pt x="22" y="2"/>
                    <a:pt x="24" y="2"/>
                  </a:cubicBezTo>
                  <a:cubicBezTo>
                    <a:pt x="23" y="3"/>
                    <a:pt x="21" y="3"/>
                    <a:pt x="20" y="4"/>
                  </a:cubicBezTo>
                  <a:cubicBezTo>
                    <a:pt x="19" y="4"/>
                    <a:pt x="16" y="6"/>
                    <a:pt x="16" y="6"/>
                  </a:cubicBezTo>
                  <a:cubicBezTo>
                    <a:pt x="15" y="6"/>
                    <a:pt x="13" y="4"/>
                    <a:pt x="12" y="4"/>
                  </a:cubicBezTo>
                  <a:cubicBezTo>
                    <a:pt x="11" y="4"/>
                    <a:pt x="9" y="6"/>
                    <a:pt x="8" y="6"/>
                  </a:cubicBezTo>
                  <a:cubicBezTo>
                    <a:pt x="8" y="7"/>
                    <a:pt x="12" y="8"/>
                    <a:pt x="12" y="8"/>
                  </a:cubicBezTo>
                  <a:cubicBezTo>
                    <a:pt x="12" y="9"/>
                    <a:pt x="8" y="10"/>
                    <a:pt x="8" y="10"/>
                  </a:cubicBezTo>
                  <a:cubicBezTo>
                    <a:pt x="6" y="11"/>
                    <a:pt x="5" y="12"/>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0"/>
            <p:cNvSpPr>
              <a:spLocks/>
            </p:cNvSpPr>
            <p:nvPr/>
          </p:nvSpPr>
          <p:spPr bwMode="auto">
            <a:xfrm>
              <a:off x="8012113" y="5283201"/>
              <a:ext cx="34925" cy="20638"/>
            </a:xfrm>
            <a:custGeom>
              <a:avLst/>
              <a:gdLst>
                <a:gd name="T0" fmla="*/ 15 w 20"/>
                <a:gd name="T1" fmla="*/ 7 h 11"/>
                <a:gd name="T2" fmla="*/ 19 w 20"/>
                <a:gd name="T3" fmla="*/ 9 h 11"/>
                <a:gd name="T4" fmla="*/ 15 w 20"/>
                <a:gd name="T5" fmla="*/ 11 h 11"/>
                <a:gd name="T6" fmla="*/ 11 w 20"/>
                <a:gd name="T7" fmla="*/ 9 h 11"/>
                <a:gd name="T8" fmla="*/ 15 w 20"/>
                <a:gd name="T9" fmla="*/ 7 h 11"/>
                <a:gd name="T10" fmla="*/ 12 w 20"/>
                <a:gd name="T11" fmla="*/ 4 h 11"/>
                <a:gd name="T12" fmla="*/ 8 w 20"/>
                <a:gd name="T13" fmla="*/ 2 h 11"/>
                <a:gd name="T14" fmla="*/ 4 w 20"/>
                <a:gd name="T15" fmla="*/ 4 h 11"/>
                <a:gd name="T16" fmla="*/ 0 w 20"/>
                <a:gd name="T17" fmla="*/ 2 h 11"/>
                <a:gd name="T18" fmla="*/ 4 w 20"/>
                <a:gd name="T19" fmla="*/ 0 h 11"/>
                <a:gd name="T20" fmla="*/ 8 w 20"/>
                <a:gd name="T21" fmla="*/ 2 h 11"/>
                <a:gd name="T22" fmla="*/ 12 w 20"/>
                <a:gd name="T23" fmla="*/ 0 h 11"/>
                <a:gd name="T24" fmla="*/ 16 w 20"/>
                <a:gd name="T25" fmla="*/ 2 h 11"/>
                <a:gd name="T26" fmla="*/ 20 w 20"/>
                <a:gd name="T27" fmla="*/ 4 h 11"/>
                <a:gd name="T28" fmla="*/ 15 w 20"/>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15" y="7"/>
                  </a:moveTo>
                  <a:cubicBezTo>
                    <a:pt x="16" y="7"/>
                    <a:pt x="19" y="8"/>
                    <a:pt x="19" y="9"/>
                  </a:cubicBezTo>
                  <a:cubicBezTo>
                    <a:pt x="19" y="9"/>
                    <a:pt x="15" y="11"/>
                    <a:pt x="15" y="11"/>
                  </a:cubicBezTo>
                  <a:cubicBezTo>
                    <a:pt x="15" y="11"/>
                    <a:pt x="12" y="9"/>
                    <a:pt x="11" y="9"/>
                  </a:cubicBezTo>
                  <a:cubicBezTo>
                    <a:pt x="11" y="8"/>
                    <a:pt x="15" y="7"/>
                    <a:pt x="15" y="7"/>
                  </a:cubicBezTo>
                  <a:cubicBezTo>
                    <a:pt x="15" y="6"/>
                    <a:pt x="12" y="5"/>
                    <a:pt x="12" y="4"/>
                  </a:cubicBezTo>
                  <a:cubicBezTo>
                    <a:pt x="11" y="4"/>
                    <a:pt x="9" y="2"/>
                    <a:pt x="8" y="2"/>
                  </a:cubicBezTo>
                  <a:cubicBezTo>
                    <a:pt x="7" y="2"/>
                    <a:pt x="5" y="4"/>
                    <a:pt x="4" y="4"/>
                  </a:cubicBezTo>
                  <a:cubicBezTo>
                    <a:pt x="4" y="4"/>
                    <a:pt x="0" y="2"/>
                    <a:pt x="0" y="2"/>
                  </a:cubicBezTo>
                  <a:cubicBezTo>
                    <a:pt x="0" y="2"/>
                    <a:pt x="4" y="0"/>
                    <a:pt x="4" y="0"/>
                  </a:cubicBezTo>
                  <a:cubicBezTo>
                    <a:pt x="5" y="0"/>
                    <a:pt x="7" y="2"/>
                    <a:pt x="8" y="2"/>
                  </a:cubicBezTo>
                  <a:cubicBezTo>
                    <a:pt x="9" y="2"/>
                    <a:pt x="11" y="0"/>
                    <a:pt x="12" y="0"/>
                  </a:cubicBezTo>
                  <a:cubicBezTo>
                    <a:pt x="13" y="0"/>
                    <a:pt x="15" y="2"/>
                    <a:pt x="16" y="2"/>
                  </a:cubicBezTo>
                  <a:cubicBezTo>
                    <a:pt x="16" y="2"/>
                    <a:pt x="20" y="4"/>
                    <a:pt x="20" y="4"/>
                  </a:cubicBezTo>
                  <a:cubicBezTo>
                    <a:pt x="20" y="5"/>
                    <a:pt x="15" y="6"/>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1"/>
            <p:cNvSpPr>
              <a:spLocks/>
            </p:cNvSpPr>
            <p:nvPr/>
          </p:nvSpPr>
          <p:spPr bwMode="auto">
            <a:xfrm>
              <a:off x="7421563" y="5280026"/>
              <a:ext cx="23813" cy="15875"/>
            </a:xfrm>
            <a:custGeom>
              <a:avLst/>
              <a:gdLst>
                <a:gd name="T0" fmla="*/ 12 w 13"/>
                <a:gd name="T1" fmla="*/ 7 h 9"/>
                <a:gd name="T2" fmla="*/ 8 w 13"/>
                <a:gd name="T3" fmla="*/ 9 h 9"/>
                <a:gd name="T4" fmla="*/ 4 w 13"/>
                <a:gd name="T5" fmla="*/ 7 h 9"/>
                <a:gd name="T6" fmla="*/ 0 w 13"/>
                <a:gd name="T7" fmla="*/ 5 h 9"/>
                <a:gd name="T8" fmla="*/ 5 w 13"/>
                <a:gd name="T9" fmla="*/ 3 h 9"/>
                <a:gd name="T10" fmla="*/ 9 w 13"/>
                <a:gd name="T11" fmla="*/ 1 h 9"/>
                <a:gd name="T12" fmla="*/ 12 w 13"/>
                <a:gd name="T13" fmla="*/ 3 h 9"/>
                <a:gd name="T14" fmla="*/ 8 w 13"/>
                <a:gd name="T15" fmla="*/ 5 h 9"/>
                <a:gd name="T16" fmla="*/ 12 w 13"/>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7"/>
                  </a:moveTo>
                  <a:cubicBezTo>
                    <a:pt x="11" y="7"/>
                    <a:pt x="9" y="9"/>
                    <a:pt x="8" y="9"/>
                  </a:cubicBezTo>
                  <a:cubicBezTo>
                    <a:pt x="7" y="9"/>
                    <a:pt x="5" y="7"/>
                    <a:pt x="4" y="7"/>
                  </a:cubicBezTo>
                  <a:cubicBezTo>
                    <a:pt x="4" y="7"/>
                    <a:pt x="0" y="5"/>
                    <a:pt x="0" y="5"/>
                  </a:cubicBezTo>
                  <a:cubicBezTo>
                    <a:pt x="1" y="4"/>
                    <a:pt x="4" y="3"/>
                    <a:pt x="5" y="3"/>
                  </a:cubicBezTo>
                  <a:cubicBezTo>
                    <a:pt x="6" y="3"/>
                    <a:pt x="7" y="0"/>
                    <a:pt x="9" y="1"/>
                  </a:cubicBezTo>
                  <a:cubicBezTo>
                    <a:pt x="9" y="1"/>
                    <a:pt x="12" y="2"/>
                    <a:pt x="12" y="3"/>
                  </a:cubicBezTo>
                  <a:cubicBezTo>
                    <a:pt x="13" y="3"/>
                    <a:pt x="8" y="5"/>
                    <a:pt x="8" y="5"/>
                  </a:cubicBezTo>
                  <a:cubicBezTo>
                    <a:pt x="8" y="6"/>
                    <a:pt x="12" y="6"/>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2"/>
            <p:cNvSpPr>
              <a:spLocks/>
            </p:cNvSpPr>
            <p:nvPr/>
          </p:nvSpPr>
          <p:spPr bwMode="auto">
            <a:xfrm>
              <a:off x="7545388" y="5307013"/>
              <a:ext cx="28575" cy="14288"/>
            </a:xfrm>
            <a:custGeom>
              <a:avLst/>
              <a:gdLst>
                <a:gd name="T0" fmla="*/ 4 w 16"/>
                <a:gd name="T1" fmla="*/ 6 h 7"/>
                <a:gd name="T2" fmla="*/ 0 w 16"/>
                <a:gd name="T3" fmla="*/ 4 h 7"/>
                <a:gd name="T4" fmla="*/ 4 w 16"/>
                <a:gd name="T5" fmla="*/ 2 h 7"/>
                <a:gd name="T6" fmla="*/ 8 w 16"/>
                <a:gd name="T7" fmla="*/ 0 h 7"/>
                <a:gd name="T8" fmla="*/ 12 w 16"/>
                <a:gd name="T9" fmla="*/ 2 h 7"/>
                <a:gd name="T10" fmla="*/ 16 w 16"/>
                <a:gd name="T11" fmla="*/ 4 h 7"/>
                <a:gd name="T12" fmla="*/ 12 w 16"/>
                <a:gd name="T13" fmla="*/ 6 h 7"/>
                <a:gd name="T14" fmla="*/ 8 w 16"/>
                <a:gd name="T15" fmla="*/ 4 h 7"/>
                <a:gd name="T16" fmla="*/ 4 w 1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4" y="6"/>
                  </a:moveTo>
                  <a:cubicBezTo>
                    <a:pt x="4" y="6"/>
                    <a:pt x="0" y="5"/>
                    <a:pt x="0" y="4"/>
                  </a:cubicBezTo>
                  <a:cubicBezTo>
                    <a:pt x="0" y="4"/>
                    <a:pt x="4" y="2"/>
                    <a:pt x="4" y="2"/>
                  </a:cubicBezTo>
                  <a:cubicBezTo>
                    <a:pt x="5" y="2"/>
                    <a:pt x="8" y="0"/>
                    <a:pt x="8" y="0"/>
                  </a:cubicBezTo>
                  <a:cubicBezTo>
                    <a:pt x="9" y="0"/>
                    <a:pt x="11" y="2"/>
                    <a:pt x="12" y="2"/>
                  </a:cubicBezTo>
                  <a:cubicBezTo>
                    <a:pt x="12" y="2"/>
                    <a:pt x="16" y="4"/>
                    <a:pt x="16" y="4"/>
                  </a:cubicBezTo>
                  <a:cubicBezTo>
                    <a:pt x="16" y="5"/>
                    <a:pt x="12" y="6"/>
                    <a:pt x="12" y="6"/>
                  </a:cubicBezTo>
                  <a:cubicBezTo>
                    <a:pt x="11" y="7"/>
                    <a:pt x="8" y="4"/>
                    <a:pt x="8" y="4"/>
                  </a:cubicBezTo>
                  <a:cubicBezTo>
                    <a:pt x="7" y="4"/>
                    <a:pt x="5"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3"/>
            <p:cNvSpPr>
              <a:spLocks/>
            </p:cNvSpPr>
            <p:nvPr/>
          </p:nvSpPr>
          <p:spPr bwMode="auto">
            <a:xfrm>
              <a:off x="7773988" y="5311776"/>
              <a:ext cx="26988" cy="12700"/>
            </a:xfrm>
            <a:custGeom>
              <a:avLst/>
              <a:gdLst>
                <a:gd name="T0" fmla="*/ 11 w 15"/>
                <a:gd name="T1" fmla="*/ 5 h 7"/>
                <a:gd name="T2" fmla="*/ 7 w 15"/>
                <a:gd name="T3" fmla="*/ 7 h 7"/>
                <a:gd name="T4" fmla="*/ 3 w 15"/>
                <a:gd name="T5" fmla="*/ 5 h 7"/>
                <a:gd name="T6" fmla="*/ 0 w 15"/>
                <a:gd name="T7" fmla="*/ 2 h 7"/>
                <a:gd name="T8" fmla="*/ 4 w 15"/>
                <a:gd name="T9" fmla="*/ 0 h 7"/>
                <a:gd name="T10" fmla="*/ 7 w 15"/>
                <a:gd name="T11" fmla="*/ 3 h 7"/>
                <a:gd name="T12" fmla="*/ 12 w 15"/>
                <a:gd name="T13" fmla="*/ 0 h 7"/>
                <a:gd name="T14" fmla="*/ 15 w 15"/>
                <a:gd name="T15" fmla="*/ 3 h 7"/>
                <a:gd name="T16" fmla="*/ 11 w 1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5"/>
                  </a:moveTo>
                  <a:cubicBezTo>
                    <a:pt x="10" y="5"/>
                    <a:pt x="8" y="7"/>
                    <a:pt x="7" y="7"/>
                  </a:cubicBezTo>
                  <a:cubicBezTo>
                    <a:pt x="6" y="7"/>
                    <a:pt x="4" y="5"/>
                    <a:pt x="3" y="5"/>
                  </a:cubicBezTo>
                  <a:cubicBezTo>
                    <a:pt x="3" y="4"/>
                    <a:pt x="0" y="3"/>
                    <a:pt x="0" y="2"/>
                  </a:cubicBezTo>
                  <a:cubicBezTo>
                    <a:pt x="0" y="2"/>
                    <a:pt x="3" y="1"/>
                    <a:pt x="4" y="0"/>
                  </a:cubicBezTo>
                  <a:cubicBezTo>
                    <a:pt x="5" y="0"/>
                    <a:pt x="6" y="3"/>
                    <a:pt x="7" y="3"/>
                  </a:cubicBezTo>
                  <a:cubicBezTo>
                    <a:pt x="8" y="3"/>
                    <a:pt x="11" y="0"/>
                    <a:pt x="12" y="0"/>
                  </a:cubicBezTo>
                  <a:cubicBezTo>
                    <a:pt x="12" y="1"/>
                    <a:pt x="15" y="2"/>
                    <a:pt x="15" y="3"/>
                  </a:cubicBezTo>
                  <a:cubicBezTo>
                    <a:pt x="15" y="3"/>
                    <a:pt x="12"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4"/>
            <p:cNvSpPr>
              <a:spLocks/>
            </p:cNvSpPr>
            <p:nvPr/>
          </p:nvSpPr>
          <p:spPr bwMode="auto">
            <a:xfrm>
              <a:off x="7945438" y="5330826"/>
              <a:ext cx="33338" cy="17463"/>
            </a:xfrm>
            <a:custGeom>
              <a:avLst/>
              <a:gdLst>
                <a:gd name="T0" fmla="*/ 0 w 19"/>
                <a:gd name="T1" fmla="*/ 4 h 9"/>
                <a:gd name="T2" fmla="*/ 8 w 19"/>
                <a:gd name="T3" fmla="*/ 0 h 9"/>
                <a:gd name="T4" fmla="*/ 12 w 19"/>
                <a:gd name="T5" fmla="*/ 2 h 9"/>
                <a:gd name="T6" fmla="*/ 19 w 19"/>
                <a:gd name="T7" fmla="*/ 7 h 9"/>
                <a:gd name="T8" fmla="*/ 15 w 19"/>
                <a:gd name="T9" fmla="*/ 9 h 9"/>
                <a:gd name="T10" fmla="*/ 11 w 19"/>
                <a:gd name="T11" fmla="*/ 7 h 9"/>
                <a:gd name="T12" fmla="*/ 8 w 19"/>
                <a:gd name="T13" fmla="*/ 4 h 9"/>
                <a:gd name="T14" fmla="*/ 4 w 19"/>
                <a:gd name="T15" fmla="*/ 6 h 9"/>
                <a:gd name="T16" fmla="*/ 0 w 1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
                  <a:moveTo>
                    <a:pt x="0" y="4"/>
                  </a:moveTo>
                  <a:cubicBezTo>
                    <a:pt x="8" y="0"/>
                    <a:pt x="8" y="0"/>
                    <a:pt x="8" y="0"/>
                  </a:cubicBezTo>
                  <a:cubicBezTo>
                    <a:pt x="12" y="2"/>
                    <a:pt x="12" y="2"/>
                    <a:pt x="12" y="2"/>
                  </a:cubicBezTo>
                  <a:cubicBezTo>
                    <a:pt x="19" y="7"/>
                    <a:pt x="19" y="7"/>
                    <a:pt x="19" y="7"/>
                  </a:cubicBezTo>
                  <a:cubicBezTo>
                    <a:pt x="18" y="7"/>
                    <a:pt x="17" y="9"/>
                    <a:pt x="15" y="9"/>
                  </a:cubicBezTo>
                  <a:cubicBezTo>
                    <a:pt x="14" y="9"/>
                    <a:pt x="13" y="7"/>
                    <a:pt x="11" y="7"/>
                  </a:cubicBezTo>
                  <a:cubicBezTo>
                    <a:pt x="10" y="6"/>
                    <a:pt x="9" y="4"/>
                    <a:pt x="8" y="4"/>
                  </a:cubicBezTo>
                  <a:cubicBezTo>
                    <a:pt x="7" y="4"/>
                    <a:pt x="4" y="7"/>
                    <a:pt x="4" y="6"/>
                  </a:cubicBezTo>
                  <a:cubicBezTo>
                    <a:pt x="2" y="6"/>
                    <a:pt x="1"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5"/>
            <p:cNvSpPr>
              <a:spLocks/>
            </p:cNvSpPr>
            <p:nvPr/>
          </p:nvSpPr>
          <p:spPr bwMode="auto">
            <a:xfrm>
              <a:off x="7913688" y="5299076"/>
              <a:ext cx="26988" cy="12700"/>
            </a:xfrm>
            <a:custGeom>
              <a:avLst/>
              <a:gdLst>
                <a:gd name="T0" fmla="*/ 11 w 15"/>
                <a:gd name="T1" fmla="*/ 5 h 7"/>
                <a:gd name="T2" fmla="*/ 7 w 15"/>
                <a:gd name="T3" fmla="*/ 7 h 7"/>
                <a:gd name="T4" fmla="*/ 4 w 15"/>
                <a:gd name="T5" fmla="*/ 4 h 7"/>
                <a:gd name="T6" fmla="*/ 0 w 15"/>
                <a:gd name="T7" fmla="*/ 2 h 7"/>
                <a:gd name="T8" fmla="*/ 4 w 15"/>
                <a:gd name="T9" fmla="*/ 0 h 7"/>
                <a:gd name="T10" fmla="*/ 8 w 15"/>
                <a:gd name="T11" fmla="*/ 2 h 7"/>
                <a:gd name="T12" fmla="*/ 12 w 15"/>
                <a:gd name="T13" fmla="*/ 0 h 7"/>
                <a:gd name="T14" fmla="*/ 15 w 15"/>
                <a:gd name="T15" fmla="*/ 2 h 7"/>
                <a:gd name="T16" fmla="*/ 11 w 1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5"/>
                  </a:moveTo>
                  <a:cubicBezTo>
                    <a:pt x="10" y="5"/>
                    <a:pt x="9" y="7"/>
                    <a:pt x="7" y="7"/>
                  </a:cubicBezTo>
                  <a:cubicBezTo>
                    <a:pt x="7" y="7"/>
                    <a:pt x="4" y="5"/>
                    <a:pt x="4" y="4"/>
                  </a:cubicBezTo>
                  <a:cubicBezTo>
                    <a:pt x="3" y="4"/>
                    <a:pt x="0" y="3"/>
                    <a:pt x="0" y="2"/>
                  </a:cubicBezTo>
                  <a:cubicBezTo>
                    <a:pt x="0" y="1"/>
                    <a:pt x="4" y="1"/>
                    <a:pt x="4" y="0"/>
                  </a:cubicBezTo>
                  <a:cubicBezTo>
                    <a:pt x="5" y="0"/>
                    <a:pt x="6" y="2"/>
                    <a:pt x="8" y="2"/>
                  </a:cubicBezTo>
                  <a:cubicBezTo>
                    <a:pt x="8" y="2"/>
                    <a:pt x="11" y="0"/>
                    <a:pt x="12" y="0"/>
                  </a:cubicBezTo>
                  <a:cubicBezTo>
                    <a:pt x="12" y="0"/>
                    <a:pt x="15" y="2"/>
                    <a:pt x="15" y="2"/>
                  </a:cubicBezTo>
                  <a:cubicBezTo>
                    <a:pt x="15" y="3"/>
                    <a:pt x="12"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6"/>
            <p:cNvSpPr>
              <a:spLocks/>
            </p:cNvSpPr>
            <p:nvPr/>
          </p:nvSpPr>
          <p:spPr bwMode="auto">
            <a:xfrm>
              <a:off x="8293100" y="5322888"/>
              <a:ext cx="20638" cy="15875"/>
            </a:xfrm>
            <a:custGeom>
              <a:avLst/>
              <a:gdLst>
                <a:gd name="T0" fmla="*/ 11 w 12"/>
                <a:gd name="T1" fmla="*/ 7 h 9"/>
                <a:gd name="T2" fmla="*/ 7 w 12"/>
                <a:gd name="T3" fmla="*/ 9 h 9"/>
                <a:gd name="T4" fmla="*/ 3 w 12"/>
                <a:gd name="T5" fmla="*/ 6 h 9"/>
                <a:gd name="T6" fmla="*/ 0 w 12"/>
                <a:gd name="T7" fmla="*/ 4 h 9"/>
                <a:gd name="T8" fmla="*/ 4 w 12"/>
                <a:gd name="T9" fmla="*/ 2 h 9"/>
                <a:gd name="T10" fmla="*/ 8 w 12"/>
                <a:gd name="T11" fmla="*/ 0 h 9"/>
                <a:gd name="T12" fmla="*/ 12 w 12"/>
                <a:gd name="T13" fmla="*/ 2 h 9"/>
                <a:gd name="T14" fmla="*/ 7 w 12"/>
                <a:gd name="T15" fmla="*/ 4 h 9"/>
                <a:gd name="T16" fmla="*/ 11 w 1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1" y="7"/>
                  </a:moveTo>
                  <a:cubicBezTo>
                    <a:pt x="10" y="7"/>
                    <a:pt x="8" y="9"/>
                    <a:pt x="7" y="9"/>
                  </a:cubicBezTo>
                  <a:cubicBezTo>
                    <a:pt x="6" y="9"/>
                    <a:pt x="4" y="7"/>
                    <a:pt x="3" y="6"/>
                  </a:cubicBezTo>
                  <a:cubicBezTo>
                    <a:pt x="3" y="6"/>
                    <a:pt x="0" y="5"/>
                    <a:pt x="0" y="4"/>
                  </a:cubicBezTo>
                  <a:cubicBezTo>
                    <a:pt x="0" y="3"/>
                    <a:pt x="3" y="3"/>
                    <a:pt x="4" y="2"/>
                  </a:cubicBezTo>
                  <a:cubicBezTo>
                    <a:pt x="5" y="2"/>
                    <a:pt x="7" y="0"/>
                    <a:pt x="8" y="0"/>
                  </a:cubicBezTo>
                  <a:cubicBezTo>
                    <a:pt x="8" y="0"/>
                    <a:pt x="11" y="2"/>
                    <a:pt x="12" y="2"/>
                  </a:cubicBezTo>
                  <a:cubicBezTo>
                    <a:pt x="12" y="2"/>
                    <a:pt x="8" y="4"/>
                    <a:pt x="7" y="4"/>
                  </a:cubicBezTo>
                  <a:cubicBezTo>
                    <a:pt x="7" y="5"/>
                    <a:pt x="11" y="6"/>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7"/>
            <p:cNvSpPr>
              <a:spLocks/>
            </p:cNvSpPr>
            <p:nvPr/>
          </p:nvSpPr>
          <p:spPr bwMode="auto">
            <a:xfrm>
              <a:off x="8561388" y="5318126"/>
              <a:ext cx="34925" cy="22225"/>
            </a:xfrm>
            <a:custGeom>
              <a:avLst/>
              <a:gdLst>
                <a:gd name="T0" fmla="*/ 4 w 19"/>
                <a:gd name="T1" fmla="*/ 5 h 12"/>
                <a:gd name="T2" fmla="*/ 0 w 19"/>
                <a:gd name="T3" fmla="*/ 3 h 12"/>
                <a:gd name="T4" fmla="*/ 4 w 19"/>
                <a:gd name="T5" fmla="*/ 0 h 12"/>
                <a:gd name="T6" fmla="*/ 8 w 19"/>
                <a:gd name="T7" fmla="*/ 3 h 12"/>
                <a:gd name="T8" fmla="*/ 12 w 19"/>
                <a:gd name="T9" fmla="*/ 5 h 12"/>
                <a:gd name="T10" fmla="*/ 15 w 19"/>
                <a:gd name="T11" fmla="*/ 7 h 12"/>
                <a:gd name="T12" fmla="*/ 19 w 19"/>
                <a:gd name="T13" fmla="*/ 9 h 12"/>
                <a:gd name="T14" fmla="*/ 15 w 19"/>
                <a:gd name="T15" fmla="*/ 12 h 12"/>
                <a:gd name="T16" fmla="*/ 11 w 19"/>
                <a:gd name="T17" fmla="*/ 9 h 12"/>
                <a:gd name="T18" fmla="*/ 8 w 19"/>
                <a:gd name="T19" fmla="*/ 7 h 12"/>
                <a:gd name="T20" fmla="*/ 4 w 19"/>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
                  <a:moveTo>
                    <a:pt x="4" y="5"/>
                  </a:moveTo>
                  <a:cubicBezTo>
                    <a:pt x="4" y="4"/>
                    <a:pt x="0" y="3"/>
                    <a:pt x="0" y="3"/>
                  </a:cubicBezTo>
                  <a:cubicBezTo>
                    <a:pt x="0" y="2"/>
                    <a:pt x="4" y="0"/>
                    <a:pt x="4" y="0"/>
                  </a:cubicBezTo>
                  <a:cubicBezTo>
                    <a:pt x="5" y="1"/>
                    <a:pt x="7" y="2"/>
                    <a:pt x="8" y="3"/>
                  </a:cubicBezTo>
                  <a:cubicBezTo>
                    <a:pt x="9" y="3"/>
                    <a:pt x="11" y="4"/>
                    <a:pt x="12" y="5"/>
                  </a:cubicBezTo>
                  <a:cubicBezTo>
                    <a:pt x="15" y="7"/>
                    <a:pt x="15" y="7"/>
                    <a:pt x="15" y="7"/>
                  </a:cubicBezTo>
                  <a:cubicBezTo>
                    <a:pt x="16" y="8"/>
                    <a:pt x="19" y="9"/>
                    <a:pt x="19" y="9"/>
                  </a:cubicBezTo>
                  <a:cubicBezTo>
                    <a:pt x="19" y="10"/>
                    <a:pt x="15" y="12"/>
                    <a:pt x="15" y="12"/>
                  </a:cubicBezTo>
                  <a:cubicBezTo>
                    <a:pt x="14" y="11"/>
                    <a:pt x="12" y="10"/>
                    <a:pt x="11" y="9"/>
                  </a:cubicBezTo>
                  <a:cubicBezTo>
                    <a:pt x="10" y="9"/>
                    <a:pt x="9" y="8"/>
                    <a:pt x="8" y="7"/>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8"/>
            <p:cNvSpPr>
              <a:spLocks/>
            </p:cNvSpPr>
            <p:nvPr/>
          </p:nvSpPr>
          <p:spPr bwMode="auto">
            <a:xfrm>
              <a:off x="8647113" y="5292726"/>
              <a:ext cx="34925" cy="12700"/>
            </a:xfrm>
            <a:custGeom>
              <a:avLst/>
              <a:gdLst>
                <a:gd name="T0" fmla="*/ 0 w 20"/>
                <a:gd name="T1" fmla="*/ 4 h 7"/>
                <a:gd name="T2" fmla="*/ 4 w 20"/>
                <a:gd name="T3" fmla="*/ 2 h 7"/>
                <a:gd name="T4" fmla="*/ 8 w 20"/>
                <a:gd name="T5" fmla="*/ 0 h 7"/>
                <a:gd name="T6" fmla="*/ 12 w 20"/>
                <a:gd name="T7" fmla="*/ 2 h 7"/>
                <a:gd name="T8" fmla="*/ 16 w 20"/>
                <a:gd name="T9" fmla="*/ 0 h 7"/>
                <a:gd name="T10" fmla="*/ 20 w 20"/>
                <a:gd name="T11" fmla="*/ 3 h 7"/>
                <a:gd name="T12" fmla="*/ 16 w 20"/>
                <a:gd name="T13" fmla="*/ 5 h 7"/>
                <a:gd name="T14" fmla="*/ 12 w 20"/>
                <a:gd name="T15" fmla="*/ 7 h 7"/>
                <a:gd name="T16" fmla="*/ 8 w 20"/>
                <a:gd name="T17" fmla="*/ 5 h 7"/>
                <a:gd name="T18" fmla="*/ 4 w 20"/>
                <a:gd name="T19" fmla="*/ 7 h 7"/>
                <a:gd name="T20" fmla="*/ 0 w 2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0" y="4"/>
                  </a:moveTo>
                  <a:cubicBezTo>
                    <a:pt x="4" y="2"/>
                    <a:pt x="4" y="2"/>
                    <a:pt x="4" y="2"/>
                  </a:cubicBezTo>
                  <a:cubicBezTo>
                    <a:pt x="5" y="2"/>
                    <a:pt x="7" y="0"/>
                    <a:pt x="8" y="0"/>
                  </a:cubicBezTo>
                  <a:cubicBezTo>
                    <a:pt x="9" y="0"/>
                    <a:pt x="11" y="2"/>
                    <a:pt x="12" y="2"/>
                  </a:cubicBezTo>
                  <a:cubicBezTo>
                    <a:pt x="13" y="2"/>
                    <a:pt x="15" y="0"/>
                    <a:pt x="16" y="0"/>
                  </a:cubicBezTo>
                  <a:cubicBezTo>
                    <a:pt x="18" y="1"/>
                    <a:pt x="19" y="2"/>
                    <a:pt x="20" y="3"/>
                  </a:cubicBezTo>
                  <a:cubicBezTo>
                    <a:pt x="16" y="5"/>
                    <a:pt x="16" y="5"/>
                    <a:pt x="16" y="5"/>
                  </a:cubicBezTo>
                  <a:cubicBezTo>
                    <a:pt x="15" y="5"/>
                    <a:pt x="13" y="7"/>
                    <a:pt x="12" y="7"/>
                  </a:cubicBezTo>
                  <a:cubicBezTo>
                    <a:pt x="11" y="7"/>
                    <a:pt x="9" y="5"/>
                    <a:pt x="8" y="5"/>
                  </a:cubicBezTo>
                  <a:cubicBezTo>
                    <a:pt x="7" y="4"/>
                    <a:pt x="5" y="7"/>
                    <a:pt x="4" y="7"/>
                  </a:cubicBezTo>
                  <a:cubicBezTo>
                    <a:pt x="2" y="6"/>
                    <a:pt x="2"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9"/>
            <p:cNvSpPr>
              <a:spLocks/>
            </p:cNvSpPr>
            <p:nvPr/>
          </p:nvSpPr>
          <p:spPr bwMode="auto">
            <a:xfrm>
              <a:off x="8916988" y="5291138"/>
              <a:ext cx="26988" cy="14288"/>
            </a:xfrm>
            <a:custGeom>
              <a:avLst/>
              <a:gdLst>
                <a:gd name="T0" fmla="*/ 4 w 16"/>
                <a:gd name="T1" fmla="*/ 8 h 8"/>
                <a:gd name="T2" fmla="*/ 0 w 16"/>
                <a:gd name="T3" fmla="*/ 6 h 8"/>
                <a:gd name="T4" fmla="*/ 4 w 16"/>
                <a:gd name="T5" fmla="*/ 4 h 8"/>
                <a:gd name="T6" fmla="*/ 1 w 16"/>
                <a:gd name="T7" fmla="*/ 2 h 8"/>
                <a:gd name="T8" fmla="*/ 5 w 16"/>
                <a:gd name="T9" fmla="*/ 0 h 8"/>
                <a:gd name="T10" fmla="*/ 9 w 16"/>
                <a:gd name="T11" fmla="*/ 2 h 8"/>
                <a:gd name="T12" fmla="*/ 13 w 16"/>
                <a:gd name="T13" fmla="*/ 0 h 8"/>
                <a:gd name="T14" fmla="*/ 16 w 16"/>
                <a:gd name="T15" fmla="*/ 2 h 8"/>
                <a:gd name="T16" fmla="*/ 12 w 16"/>
                <a:gd name="T17" fmla="*/ 4 h 8"/>
                <a:gd name="T18" fmla="*/ 8 w 16"/>
                <a:gd name="T19" fmla="*/ 6 h 8"/>
                <a:gd name="T20" fmla="*/ 4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4" y="8"/>
                  </a:moveTo>
                  <a:cubicBezTo>
                    <a:pt x="4" y="8"/>
                    <a:pt x="0" y="7"/>
                    <a:pt x="0" y="6"/>
                  </a:cubicBezTo>
                  <a:cubicBezTo>
                    <a:pt x="0" y="5"/>
                    <a:pt x="5" y="5"/>
                    <a:pt x="4" y="4"/>
                  </a:cubicBezTo>
                  <a:cubicBezTo>
                    <a:pt x="4" y="4"/>
                    <a:pt x="0" y="2"/>
                    <a:pt x="1" y="2"/>
                  </a:cubicBezTo>
                  <a:cubicBezTo>
                    <a:pt x="1" y="1"/>
                    <a:pt x="4" y="0"/>
                    <a:pt x="5" y="0"/>
                  </a:cubicBezTo>
                  <a:cubicBezTo>
                    <a:pt x="6" y="0"/>
                    <a:pt x="8" y="2"/>
                    <a:pt x="9" y="2"/>
                  </a:cubicBezTo>
                  <a:cubicBezTo>
                    <a:pt x="9" y="2"/>
                    <a:pt x="13" y="0"/>
                    <a:pt x="13" y="0"/>
                  </a:cubicBezTo>
                  <a:cubicBezTo>
                    <a:pt x="13" y="0"/>
                    <a:pt x="16" y="2"/>
                    <a:pt x="16" y="2"/>
                  </a:cubicBezTo>
                  <a:cubicBezTo>
                    <a:pt x="16" y="3"/>
                    <a:pt x="13" y="4"/>
                    <a:pt x="12" y="4"/>
                  </a:cubicBezTo>
                  <a:cubicBezTo>
                    <a:pt x="11" y="5"/>
                    <a:pt x="9" y="6"/>
                    <a:pt x="8" y="6"/>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0"/>
            <p:cNvSpPr>
              <a:spLocks/>
            </p:cNvSpPr>
            <p:nvPr/>
          </p:nvSpPr>
          <p:spPr bwMode="auto">
            <a:xfrm>
              <a:off x="9415463" y="5307013"/>
              <a:ext cx="26988" cy="14288"/>
            </a:xfrm>
            <a:custGeom>
              <a:avLst/>
              <a:gdLst>
                <a:gd name="T0" fmla="*/ 11 w 16"/>
                <a:gd name="T1" fmla="*/ 5 h 7"/>
                <a:gd name="T2" fmla="*/ 7 w 16"/>
                <a:gd name="T3" fmla="*/ 7 h 7"/>
                <a:gd name="T4" fmla="*/ 4 w 16"/>
                <a:gd name="T5" fmla="*/ 5 h 7"/>
                <a:gd name="T6" fmla="*/ 0 w 16"/>
                <a:gd name="T7" fmla="*/ 2 h 7"/>
                <a:gd name="T8" fmla="*/ 4 w 16"/>
                <a:gd name="T9" fmla="*/ 0 h 7"/>
                <a:gd name="T10" fmla="*/ 8 w 16"/>
                <a:gd name="T11" fmla="*/ 3 h 7"/>
                <a:gd name="T12" fmla="*/ 12 w 16"/>
                <a:gd name="T13" fmla="*/ 0 h 7"/>
                <a:gd name="T14" fmla="*/ 15 w 16"/>
                <a:gd name="T15" fmla="*/ 3 h 7"/>
                <a:gd name="T16" fmla="*/ 11 w 1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11" y="5"/>
                  </a:moveTo>
                  <a:cubicBezTo>
                    <a:pt x="10" y="5"/>
                    <a:pt x="9" y="7"/>
                    <a:pt x="7" y="7"/>
                  </a:cubicBezTo>
                  <a:cubicBezTo>
                    <a:pt x="7" y="7"/>
                    <a:pt x="4" y="5"/>
                    <a:pt x="4" y="5"/>
                  </a:cubicBezTo>
                  <a:cubicBezTo>
                    <a:pt x="3" y="4"/>
                    <a:pt x="0" y="3"/>
                    <a:pt x="0" y="2"/>
                  </a:cubicBezTo>
                  <a:cubicBezTo>
                    <a:pt x="0" y="2"/>
                    <a:pt x="4" y="1"/>
                    <a:pt x="4" y="0"/>
                  </a:cubicBezTo>
                  <a:cubicBezTo>
                    <a:pt x="5" y="1"/>
                    <a:pt x="6" y="3"/>
                    <a:pt x="8" y="3"/>
                  </a:cubicBezTo>
                  <a:cubicBezTo>
                    <a:pt x="8" y="3"/>
                    <a:pt x="11" y="0"/>
                    <a:pt x="12" y="0"/>
                  </a:cubicBezTo>
                  <a:cubicBezTo>
                    <a:pt x="12" y="1"/>
                    <a:pt x="16" y="2"/>
                    <a:pt x="15" y="3"/>
                  </a:cubicBezTo>
                  <a:cubicBezTo>
                    <a:pt x="15" y="3"/>
                    <a:pt x="12"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1"/>
            <p:cNvSpPr>
              <a:spLocks/>
            </p:cNvSpPr>
            <p:nvPr/>
          </p:nvSpPr>
          <p:spPr bwMode="auto">
            <a:xfrm>
              <a:off x="9502775" y="5326063"/>
              <a:ext cx="28575" cy="20638"/>
            </a:xfrm>
            <a:custGeom>
              <a:avLst/>
              <a:gdLst>
                <a:gd name="T0" fmla="*/ 8 w 16"/>
                <a:gd name="T1" fmla="*/ 0 h 11"/>
                <a:gd name="T2" fmla="*/ 12 w 16"/>
                <a:gd name="T3" fmla="*/ 2 h 11"/>
                <a:gd name="T4" fmla="*/ 16 w 16"/>
                <a:gd name="T5" fmla="*/ 5 h 11"/>
                <a:gd name="T6" fmla="*/ 12 w 16"/>
                <a:gd name="T7" fmla="*/ 7 h 11"/>
                <a:gd name="T8" fmla="*/ 15 w 16"/>
                <a:gd name="T9" fmla="*/ 9 h 11"/>
                <a:gd name="T10" fmla="*/ 11 w 16"/>
                <a:gd name="T11" fmla="*/ 11 h 11"/>
                <a:gd name="T12" fmla="*/ 7 w 16"/>
                <a:gd name="T13" fmla="*/ 9 h 11"/>
                <a:gd name="T14" fmla="*/ 0 w 16"/>
                <a:gd name="T15" fmla="*/ 4 h 11"/>
                <a:gd name="T16" fmla="*/ 8 w 1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
                  <a:moveTo>
                    <a:pt x="8" y="0"/>
                  </a:moveTo>
                  <a:cubicBezTo>
                    <a:pt x="12" y="2"/>
                    <a:pt x="12" y="2"/>
                    <a:pt x="12" y="2"/>
                  </a:cubicBezTo>
                  <a:cubicBezTo>
                    <a:pt x="13" y="3"/>
                    <a:pt x="15" y="4"/>
                    <a:pt x="16" y="5"/>
                  </a:cubicBezTo>
                  <a:cubicBezTo>
                    <a:pt x="16" y="5"/>
                    <a:pt x="12" y="6"/>
                    <a:pt x="12" y="7"/>
                  </a:cubicBezTo>
                  <a:cubicBezTo>
                    <a:pt x="11" y="7"/>
                    <a:pt x="15" y="8"/>
                    <a:pt x="15" y="9"/>
                  </a:cubicBezTo>
                  <a:cubicBezTo>
                    <a:pt x="11" y="11"/>
                    <a:pt x="11" y="11"/>
                    <a:pt x="11" y="11"/>
                  </a:cubicBezTo>
                  <a:cubicBezTo>
                    <a:pt x="7" y="9"/>
                    <a:pt x="7" y="9"/>
                    <a:pt x="7" y="9"/>
                  </a:cubicBezTo>
                  <a:cubicBezTo>
                    <a:pt x="0" y="4"/>
                    <a:pt x="0" y="4"/>
                    <a:pt x="0" y="4"/>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2"/>
            <p:cNvSpPr>
              <a:spLocks/>
            </p:cNvSpPr>
            <p:nvPr/>
          </p:nvSpPr>
          <p:spPr bwMode="auto">
            <a:xfrm>
              <a:off x="9661525" y="5321301"/>
              <a:ext cx="20638" cy="15875"/>
            </a:xfrm>
            <a:custGeom>
              <a:avLst/>
              <a:gdLst>
                <a:gd name="T0" fmla="*/ 8 w 12"/>
                <a:gd name="T1" fmla="*/ 7 h 9"/>
                <a:gd name="T2" fmla="*/ 4 w 12"/>
                <a:gd name="T3" fmla="*/ 9 h 9"/>
                <a:gd name="T4" fmla="*/ 0 w 12"/>
                <a:gd name="T5" fmla="*/ 7 h 9"/>
                <a:gd name="T6" fmla="*/ 4 w 12"/>
                <a:gd name="T7" fmla="*/ 5 h 9"/>
                <a:gd name="T8" fmla="*/ 1 w 12"/>
                <a:gd name="T9" fmla="*/ 2 h 9"/>
                <a:gd name="T10" fmla="*/ 5 w 12"/>
                <a:gd name="T11" fmla="*/ 0 h 9"/>
                <a:gd name="T12" fmla="*/ 9 w 12"/>
                <a:gd name="T13" fmla="*/ 3 h 9"/>
                <a:gd name="T14" fmla="*/ 12 w 12"/>
                <a:gd name="T15" fmla="*/ 5 h 9"/>
                <a:gd name="T16" fmla="*/ 8 w 12"/>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8" y="7"/>
                  </a:moveTo>
                  <a:cubicBezTo>
                    <a:pt x="7" y="7"/>
                    <a:pt x="5" y="9"/>
                    <a:pt x="4" y="9"/>
                  </a:cubicBezTo>
                  <a:cubicBezTo>
                    <a:pt x="4" y="9"/>
                    <a:pt x="1" y="7"/>
                    <a:pt x="0" y="7"/>
                  </a:cubicBezTo>
                  <a:cubicBezTo>
                    <a:pt x="0" y="7"/>
                    <a:pt x="4" y="5"/>
                    <a:pt x="4" y="5"/>
                  </a:cubicBezTo>
                  <a:cubicBezTo>
                    <a:pt x="4" y="4"/>
                    <a:pt x="1" y="3"/>
                    <a:pt x="1" y="2"/>
                  </a:cubicBezTo>
                  <a:cubicBezTo>
                    <a:pt x="2" y="2"/>
                    <a:pt x="3" y="0"/>
                    <a:pt x="5" y="0"/>
                  </a:cubicBezTo>
                  <a:cubicBezTo>
                    <a:pt x="5" y="0"/>
                    <a:pt x="8" y="2"/>
                    <a:pt x="9" y="3"/>
                  </a:cubicBezTo>
                  <a:cubicBezTo>
                    <a:pt x="9" y="3"/>
                    <a:pt x="12" y="4"/>
                    <a:pt x="12" y="5"/>
                  </a:cubicBezTo>
                  <a:cubicBezTo>
                    <a:pt x="12" y="6"/>
                    <a:pt x="8"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3"/>
            <p:cNvSpPr>
              <a:spLocks/>
            </p:cNvSpPr>
            <p:nvPr/>
          </p:nvSpPr>
          <p:spPr bwMode="auto">
            <a:xfrm>
              <a:off x="11214100" y="5321301"/>
              <a:ext cx="26988" cy="15875"/>
            </a:xfrm>
            <a:custGeom>
              <a:avLst/>
              <a:gdLst>
                <a:gd name="T0" fmla="*/ 15 w 15"/>
                <a:gd name="T1" fmla="*/ 6 h 9"/>
                <a:gd name="T2" fmla="*/ 11 w 15"/>
                <a:gd name="T3" fmla="*/ 8 h 9"/>
                <a:gd name="T4" fmla="*/ 7 w 15"/>
                <a:gd name="T5" fmla="*/ 6 h 9"/>
                <a:gd name="T6" fmla="*/ 3 w 15"/>
                <a:gd name="T7" fmla="*/ 4 h 9"/>
                <a:gd name="T8" fmla="*/ 0 w 15"/>
                <a:gd name="T9" fmla="*/ 2 h 9"/>
                <a:gd name="T10" fmla="*/ 4 w 15"/>
                <a:gd name="T11" fmla="*/ 0 h 9"/>
                <a:gd name="T12" fmla="*/ 11 w 15"/>
                <a:gd name="T13" fmla="*/ 4 h 9"/>
                <a:gd name="T14" fmla="*/ 15 w 15"/>
                <a:gd name="T15" fmla="*/ 6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15" y="6"/>
                  </a:moveTo>
                  <a:cubicBezTo>
                    <a:pt x="14" y="7"/>
                    <a:pt x="12" y="9"/>
                    <a:pt x="11" y="8"/>
                  </a:cubicBezTo>
                  <a:cubicBezTo>
                    <a:pt x="10" y="8"/>
                    <a:pt x="8" y="7"/>
                    <a:pt x="7" y="6"/>
                  </a:cubicBezTo>
                  <a:cubicBezTo>
                    <a:pt x="6" y="6"/>
                    <a:pt x="4" y="5"/>
                    <a:pt x="3" y="4"/>
                  </a:cubicBezTo>
                  <a:cubicBezTo>
                    <a:pt x="3" y="4"/>
                    <a:pt x="0" y="2"/>
                    <a:pt x="0" y="2"/>
                  </a:cubicBezTo>
                  <a:cubicBezTo>
                    <a:pt x="0" y="1"/>
                    <a:pt x="3" y="0"/>
                    <a:pt x="4" y="0"/>
                  </a:cubicBezTo>
                  <a:cubicBezTo>
                    <a:pt x="11" y="4"/>
                    <a:pt x="11" y="4"/>
                    <a:pt x="11" y="4"/>
                  </a:cubicBezTo>
                  <a:lnTo>
                    <a:pt x="1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4"/>
            <p:cNvSpPr>
              <a:spLocks/>
            </p:cNvSpPr>
            <p:nvPr/>
          </p:nvSpPr>
          <p:spPr bwMode="auto">
            <a:xfrm>
              <a:off x="11187113" y="5300663"/>
              <a:ext cx="26988" cy="11113"/>
            </a:xfrm>
            <a:custGeom>
              <a:avLst/>
              <a:gdLst>
                <a:gd name="T0" fmla="*/ 3 w 15"/>
                <a:gd name="T1" fmla="*/ 6 h 6"/>
                <a:gd name="T2" fmla="*/ 0 w 15"/>
                <a:gd name="T3" fmla="*/ 4 h 6"/>
                <a:gd name="T4" fmla="*/ 4 w 15"/>
                <a:gd name="T5" fmla="*/ 2 h 6"/>
                <a:gd name="T6" fmla="*/ 8 w 15"/>
                <a:gd name="T7" fmla="*/ 0 h 6"/>
                <a:gd name="T8" fmla="*/ 12 w 15"/>
                <a:gd name="T9" fmla="*/ 2 h 6"/>
                <a:gd name="T10" fmla="*/ 15 w 15"/>
                <a:gd name="T11" fmla="*/ 4 h 6"/>
                <a:gd name="T12" fmla="*/ 11 w 15"/>
                <a:gd name="T13" fmla="*/ 6 h 6"/>
                <a:gd name="T14" fmla="*/ 7 w 15"/>
                <a:gd name="T15" fmla="*/ 4 h 6"/>
                <a:gd name="T16" fmla="*/ 3 w 1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6">
                  <a:moveTo>
                    <a:pt x="3" y="6"/>
                  </a:moveTo>
                  <a:cubicBezTo>
                    <a:pt x="3" y="5"/>
                    <a:pt x="0" y="4"/>
                    <a:pt x="0" y="4"/>
                  </a:cubicBezTo>
                  <a:cubicBezTo>
                    <a:pt x="0" y="3"/>
                    <a:pt x="3" y="2"/>
                    <a:pt x="4" y="2"/>
                  </a:cubicBezTo>
                  <a:cubicBezTo>
                    <a:pt x="4" y="1"/>
                    <a:pt x="7" y="0"/>
                    <a:pt x="8" y="0"/>
                  </a:cubicBezTo>
                  <a:cubicBezTo>
                    <a:pt x="9" y="0"/>
                    <a:pt x="11" y="2"/>
                    <a:pt x="12" y="2"/>
                  </a:cubicBezTo>
                  <a:cubicBezTo>
                    <a:pt x="12" y="2"/>
                    <a:pt x="15" y="4"/>
                    <a:pt x="15" y="4"/>
                  </a:cubicBezTo>
                  <a:cubicBezTo>
                    <a:pt x="15" y="4"/>
                    <a:pt x="12" y="6"/>
                    <a:pt x="11" y="6"/>
                  </a:cubicBezTo>
                  <a:cubicBezTo>
                    <a:pt x="11" y="6"/>
                    <a:pt x="8" y="4"/>
                    <a:pt x="7" y="4"/>
                  </a:cubicBezTo>
                  <a:cubicBezTo>
                    <a:pt x="6" y="4"/>
                    <a:pt x="5"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5"/>
            <p:cNvSpPr>
              <a:spLocks/>
            </p:cNvSpPr>
            <p:nvPr/>
          </p:nvSpPr>
          <p:spPr bwMode="auto">
            <a:xfrm>
              <a:off x="11260138" y="5329238"/>
              <a:ext cx="34925" cy="19050"/>
            </a:xfrm>
            <a:custGeom>
              <a:avLst/>
              <a:gdLst>
                <a:gd name="T0" fmla="*/ 0 w 20"/>
                <a:gd name="T1" fmla="*/ 8 h 10"/>
                <a:gd name="T2" fmla="*/ 8 w 20"/>
                <a:gd name="T3" fmla="*/ 4 h 10"/>
                <a:gd name="T4" fmla="*/ 17 w 20"/>
                <a:gd name="T5" fmla="*/ 0 h 10"/>
                <a:gd name="T6" fmla="*/ 20 w 20"/>
                <a:gd name="T7" fmla="*/ 2 h 10"/>
                <a:gd name="T8" fmla="*/ 16 w 20"/>
                <a:gd name="T9" fmla="*/ 4 h 10"/>
                <a:gd name="T10" fmla="*/ 12 w 20"/>
                <a:gd name="T11" fmla="*/ 6 h 10"/>
                <a:gd name="T12" fmla="*/ 8 w 20"/>
                <a:gd name="T13" fmla="*/ 8 h 10"/>
                <a:gd name="T14" fmla="*/ 4 w 20"/>
                <a:gd name="T15" fmla="*/ 10 h 10"/>
                <a:gd name="T16" fmla="*/ 0 w 20"/>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0" y="8"/>
                  </a:moveTo>
                  <a:cubicBezTo>
                    <a:pt x="3" y="7"/>
                    <a:pt x="6" y="5"/>
                    <a:pt x="8" y="4"/>
                  </a:cubicBezTo>
                  <a:cubicBezTo>
                    <a:pt x="11" y="3"/>
                    <a:pt x="14" y="1"/>
                    <a:pt x="17" y="0"/>
                  </a:cubicBezTo>
                  <a:cubicBezTo>
                    <a:pt x="17" y="0"/>
                    <a:pt x="20" y="1"/>
                    <a:pt x="20" y="2"/>
                  </a:cubicBezTo>
                  <a:cubicBezTo>
                    <a:pt x="20" y="2"/>
                    <a:pt x="17" y="4"/>
                    <a:pt x="16" y="4"/>
                  </a:cubicBezTo>
                  <a:cubicBezTo>
                    <a:pt x="15" y="5"/>
                    <a:pt x="14" y="5"/>
                    <a:pt x="12" y="6"/>
                  </a:cubicBezTo>
                  <a:cubicBezTo>
                    <a:pt x="8" y="8"/>
                    <a:pt x="8" y="8"/>
                    <a:pt x="8" y="8"/>
                  </a:cubicBezTo>
                  <a:cubicBezTo>
                    <a:pt x="8" y="9"/>
                    <a:pt x="5" y="10"/>
                    <a:pt x="4" y="10"/>
                  </a:cubicBezTo>
                  <a:cubicBezTo>
                    <a:pt x="3" y="10"/>
                    <a:pt x="2"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6"/>
            <p:cNvSpPr>
              <a:spLocks/>
            </p:cNvSpPr>
            <p:nvPr/>
          </p:nvSpPr>
          <p:spPr bwMode="auto">
            <a:xfrm>
              <a:off x="11282363" y="5310188"/>
              <a:ext cx="34925" cy="15875"/>
            </a:xfrm>
            <a:custGeom>
              <a:avLst/>
              <a:gdLst>
                <a:gd name="T0" fmla="*/ 8 w 20"/>
                <a:gd name="T1" fmla="*/ 4 h 9"/>
                <a:gd name="T2" fmla="*/ 12 w 20"/>
                <a:gd name="T3" fmla="*/ 2 h 9"/>
                <a:gd name="T4" fmla="*/ 16 w 20"/>
                <a:gd name="T5" fmla="*/ 0 h 9"/>
                <a:gd name="T6" fmla="*/ 20 w 20"/>
                <a:gd name="T7" fmla="*/ 2 h 9"/>
                <a:gd name="T8" fmla="*/ 16 w 20"/>
                <a:gd name="T9" fmla="*/ 4 h 9"/>
                <a:gd name="T10" fmla="*/ 12 w 20"/>
                <a:gd name="T11" fmla="*/ 7 h 9"/>
                <a:gd name="T12" fmla="*/ 8 w 20"/>
                <a:gd name="T13" fmla="*/ 9 h 9"/>
                <a:gd name="T14" fmla="*/ 4 w 20"/>
                <a:gd name="T15" fmla="*/ 6 h 9"/>
                <a:gd name="T16" fmla="*/ 0 w 20"/>
                <a:gd name="T17" fmla="*/ 4 h 9"/>
                <a:gd name="T18" fmla="*/ 4 w 20"/>
                <a:gd name="T19" fmla="*/ 2 h 9"/>
                <a:gd name="T20" fmla="*/ 8 w 20"/>
                <a:gd name="T2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9">
                  <a:moveTo>
                    <a:pt x="8" y="4"/>
                  </a:moveTo>
                  <a:cubicBezTo>
                    <a:pt x="12" y="2"/>
                    <a:pt x="12" y="2"/>
                    <a:pt x="12" y="2"/>
                  </a:cubicBezTo>
                  <a:cubicBezTo>
                    <a:pt x="12" y="2"/>
                    <a:pt x="16" y="0"/>
                    <a:pt x="16" y="0"/>
                  </a:cubicBezTo>
                  <a:cubicBezTo>
                    <a:pt x="17" y="0"/>
                    <a:pt x="20" y="2"/>
                    <a:pt x="20" y="2"/>
                  </a:cubicBezTo>
                  <a:cubicBezTo>
                    <a:pt x="20" y="3"/>
                    <a:pt x="16" y="4"/>
                    <a:pt x="16" y="4"/>
                  </a:cubicBezTo>
                  <a:cubicBezTo>
                    <a:pt x="15" y="5"/>
                    <a:pt x="13" y="6"/>
                    <a:pt x="12" y="7"/>
                  </a:cubicBezTo>
                  <a:cubicBezTo>
                    <a:pt x="11" y="7"/>
                    <a:pt x="8" y="9"/>
                    <a:pt x="8" y="9"/>
                  </a:cubicBezTo>
                  <a:cubicBezTo>
                    <a:pt x="7" y="9"/>
                    <a:pt x="4" y="7"/>
                    <a:pt x="4" y="6"/>
                  </a:cubicBezTo>
                  <a:cubicBezTo>
                    <a:pt x="4" y="6"/>
                    <a:pt x="0" y="4"/>
                    <a:pt x="0" y="4"/>
                  </a:cubicBezTo>
                  <a:cubicBezTo>
                    <a:pt x="0" y="4"/>
                    <a:pt x="4" y="2"/>
                    <a:pt x="4" y="2"/>
                  </a:cubicBezTo>
                  <a:cubicBezTo>
                    <a:pt x="6" y="2"/>
                    <a:pt x="7"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7"/>
            <p:cNvSpPr>
              <a:spLocks/>
            </p:cNvSpPr>
            <p:nvPr/>
          </p:nvSpPr>
          <p:spPr bwMode="auto">
            <a:xfrm>
              <a:off x="11317288" y="5291138"/>
              <a:ext cx="92075" cy="23813"/>
            </a:xfrm>
            <a:custGeom>
              <a:avLst/>
              <a:gdLst>
                <a:gd name="T0" fmla="*/ 4 w 52"/>
                <a:gd name="T1" fmla="*/ 6 h 13"/>
                <a:gd name="T2" fmla="*/ 13 w 52"/>
                <a:gd name="T3" fmla="*/ 2 h 13"/>
                <a:gd name="T4" fmla="*/ 17 w 52"/>
                <a:gd name="T5" fmla="*/ 0 h 13"/>
                <a:gd name="T6" fmla="*/ 20 w 52"/>
                <a:gd name="T7" fmla="*/ 2 h 13"/>
                <a:gd name="T8" fmla="*/ 24 w 52"/>
                <a:gd name="T9" fmla="*/ 4 h 13"/>
                <a:gd name="T10" fmla="*/ 28 w 52"/>
                <a:gd name="T11" fmla="*/ 6 h 13"/>
                <a:gd name="T12" fmla="*/ 32 w 52"/>
                <a:gd name="T13" fmla="*/ 4 h 13"/>
                <a:gd name="T14" fmla="*/ 36 w 52"/>
                <a:gd name="T15" fmla="*/ 6 h 13"/>
                <a:gd name="T16" fmla="*/ 44 w 52"/>
                <a:gd name="T17" fmla="*/ 2 h 13"/>
                <a:gd name="T18" fmla="*/ 48 w 52"/>
                <a:gd name="T19" fmla="*/ 0 h 13"/>
                <a:gd name="T20" fmla="*/ 52 w 52"/>
                <a:gd name="T21" fmla="*/ 2 h 13"/>
                <a:gd name="T22" fmla="*/ 48 w 52"/>
                <a:gd name="T23" fmla="*/ 5 h 13"/>
                <a:gd name="T24" fmla="*/ 40 w 52"/>
                <a:gd name="T25" fmla="*/ 9 h 13"/>
                <a:gd name="T26" fmla="*/ 35 w 52"/>
                <a:gd name="T27" fmla="*/ 11 h 13"/>
                <a:gd name="T28" fmla="*/ 31 w 52"/>
                <a:gd name="T29" fmla="*/ 13 h 13"/>
                <a:gd name="T30" fmla="*/ 28 w 52"/>
                <a:gd name="T31" fmla="*/ 11 h 13"/>
                <a:gd name="T32" fmla="*/ 24 w 52"/>
                <a:gd name="T33" fmla="*/ 8 h 13"/>
                <a:gd name="T34" fmla="*/ 20 w 52"/>
                <a:gd name="T35" fmla="*/ 6 h 13"/>
                <a:gd name="T36" fmla="*/ 16 w 52"/>
                <a:gd name="T37" fmla="*/ 8 h 13"/>
                <a:gd name="T38" fmla="*/ 12 w 52"/>
                <a:gd name="T39" fmla="*/ 10 h 13"/>
                <a:gd name="T40" fmla="*/ 8 w 52"/>
                <a:gd name="T41" fmla="*/ 8 h 13"/>
                <a:gd name="T42" fmla="*/ 4 w 52"/>
                <a:gd name="T43" fmla="*/ 10 h 13"/>
                <a:gd name="T44" fmla="*/ 0 w 52"/>
                <a:gd name="T45" fmla="*/ 8 h 13"/>
                <a:gd name="T46" fmla="*/ 4 w 52"/>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3">
                  <a:moveTo>
                    <a:pt x="4" y="6"/>
                  </a:moveTo>
                  <a:cubicBezTo>
                    <a:pt x="13" y="2"/>
                    <a:pt x="13" y="2"/>
                    <a:pt x="13" y="2"/>
                  </a:cubicBezTo>
                  <a:cubicBezTo>
                    <a:pt x="17" y="0"/>
                    <a:pt x="17" y="0"/>
                    <a:pt x="17" y="0"/>
                  </a:cubicBezTo>
                  <a:cubicBezTo>
                    <a:pt x="20" y="2"/>
                    <a:pt x="20" y="2"/>
                    <a:pt x="20" y="2"/>
                  </a:cubicBezTo>
                  <a:cubicBezTo>
                    <a:pt x="22" y="3"/>
                    <a:pt x="23" y="4"/>
                    <a:pt x="24" y="4"/>
                  </a:cubicBezTo>
                  <a:cubicBezTo>
                    <a:pt x="25" y="5"/>
                    <a:pt x="27" y="6"/>
                    <a:pt x="28" y="6"/>
                  </a:cubicBezTo>
                  <a:cubicBezTo>
                    <a:pt x="29" y="6"/>
                    <a:pt x="31" y="4"/>
                    <a:pt x="32" y="4"/>
                  </a:cubicBezTo>
                  <a:cubicBezTo>
                    <a:pt x="33" y="4"/>
                    <a:pt x="35" y="6"/>
                    <a:pt x="36" y="6"/>
                  </a:cubicBezTo>
                  <a:cubicBezTo>
                    <a:pt x="44" y="2"/>
                    <a:pt x="44" y="2"/>
                    <a:pt x="44" y="2"/>
                  </a:cubicBezTo>
                  <a:cubicBezTo>
                    <a:pt x="44" y="2"/>
                    <a:pt x="48" y="0"/>
                    <a:pt x="48" y="0"/>
                  </a:cubicBezTo>
                  <a:cubicBezTo>
                    <a:pt x="48" y="0"/>
                    <a:pt x="52" y="2"/>
                    <a:pt x="52" y="2"/>
                  </a:cubicBezTo>
                  <a:cubicBezTo>
                    <a:pt x="52" y="3"/>
                    <a:pt x="48" y="4"/>
                    <a:pt x="48" y="5"/>
                  </a:cubicBezTo>
                  <a:cubicBezTo>
                    <a:pt x="40" y="9"/>
                    <a:pt x="40" y="9"/>
                    <a:pt x="40" y="9"/>
                  </a:cubicBezTo>
                  <a:cubicBezTo>
                    <a:pt x="38" y="9"/>
                    <a:pt x="37" y="10"/>
                    <a:pt x="35" y="11"/>
                  </a:cubicBezTo>
                  <a:cubicBezTo>
                    <a:pt x="35" y="11"/>
                    <a:pt x="32" y="13"/>
                    <a:pt x="31" y="13"/>
                  </a:cubicBezTo>
                  <a:cubicBezTo>
                    <a:pt x="31" y="13"/>
                    <a:pt x="28" y="11"/>
                    <a:pt x="28" y="11"/>
                  </a:cubicBezTo>
                  <a:cubicBezTo>
                    <a:pt x="26" y="10"/>
                    <a:pt x="25" y="9"/>
                    <a:pt x="24" y="8"/>
                  </a:cubicBezTo>
                  <a:cubicBezTo>
                    <a:pt x="23" y="8"/>
                    <a:pt x="21" y="6"/>
                    <a:pt x="20" y="6"/>
                  </a:cubicBezTo>
                  <a:cubicBezTo>
                    <a:pt x="19" y="6"/>
                    <a:pt x="17" y="8"/>
                    <a:pt x="16" y="8"/>
                  </a:cubicBezTo>
                  <a:cubicBezTo>
                    <a:pt x="12" y="10"/>
                    <a:pt x="12" y="10"/>
                    <a:pt x="12" y="10"/>
                  </a:cubicBezTo>
                  <a:cubicBezTo>
                    <a:pt x="8" y="8"/>
                    <a:pt x="8" y="8"/>
                    <a:pt x="8" y="8"/>
                  </a:cubicBezTo>
                  <a:cubicBezTo>
                    <a:pt x="7" y="8"/>
                    <a:pt x="6" y="10"/>
                    <a:pt x="4" y="10"/>
                  </a:cubicBezTo>
                  <a:cubicBezTo>
                    <a:pt x="4" y="10"/>
                    <a:pt x="0" y="8"/>
                    <a:pt x="0" y="8"/>
                  </a:cubicBezTo>
                  <a:cubicBezTo>
                    <a:pt x="0" y="7"/>
                    <a:pt x="4"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8"/>
            <p:cNvSpPr>
              <a:spLocks/>
            </p:cNvSpPr>
            <p:nvPr/>
          </p:nvSpPr>
          <p:spPr bwMode="auto">
            <a:xfrm>
              <a:off x="11499850" y="5275263"/>
              <a:ext cx="28575" cy="17463"/>
            </a:xfrm>
            <a:custGeom>
              <a:avLst/>
              <a:gdLst>
                <a:gd name="T0" fmla="*/ 8 w 16"/>
                <a:gd name="T1" fmla="*/ 10 h 10"/>
                <a:gd name="T2" fmla="*/ 4 w 16"/>
                <a:gd name="T3" fmla="*/ 8 h 10"/>
                <a:gd name="T4" fmla="*/ 0 w 16"/>
                <a:gd name="T5" fmla="*/ 6 h 10"/>
                <a:gd name="T6" fmla="*/ 4 w 16"/>
                <a:gd name="T7" fmla="*/ 4 h 10"/>
                <a:gd name="T8" fmla="*/ 9 w 16"/>
                <a:gd name="T9" fmla="*/ 2 h 10"/>
                <a:gd name="T10" fmla="*/ 13 w 16"/>
                <a:gd name="T11" fmla="*/ 0 h 10"/>
                <a:gd name="T12" fmla="*/ 16 w 16"/>
                <a:gd name="T13" fmla="*/ 2 h 10"/>
                <a:gd name="T14" fmla="*/ 12 w 16"/>
                <a:gd name="T15" fmla="*/ 4 h 10"/>
                <a:gd name="T16" fmla="*/ 16 w 16"/>
                <a:gd name="T17" fmla="*/ 6 h 10"/>
                <a:gd name="T18" fmla="*/ 12 w 16"/>
                <a:gd name="T19" fmla="*/ 8 h 10"/>
                <a:gd name="T20" fmla="*/ 8 w 1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0">
                  <a:moveTo>
                    <a:pt x="8" y="10"/>
                  </a:moveTo>
                  <a:cubicBezTo>
                    <a:pt x="4" y="8"/>
                    <a:pt x="4" y="8"/>
                    <a:pt x="4" y="8"/>
                  </a:cubicBezTo>
                  <a:cubicBezTo>
                    <a:pt x="4" y="8"/>
                    <a:pt x="0" y="6"/>
                    <a:pt x="0" y="6"/>
                  </a:cubicBezTo>
                  <a:cubicBezTo>
                    <a:pt x="1" y="5"/>
                    <a:pt x="4" y="5"/>
                    <a:pt x="4" y="4"/>
                  </a:cubicBezTo>
                  <a:cubicBezTo>
                    <a:pt x="9" y="2"/>
                    <a:pt x="9" y="2"/>
                    <a:pt x="9" y="2"/>
                  </a:cubicBezTo>
                  <a:cubicBezTo>
                    <a:pt x="9" y="1"/>
                    <a:pt x="12" y="0"/>
                    <a:pt x="13" y="0"/>
                  </a:cubicBezTo>
                  <a:cubicBezTo>
                    <a:pt x="14" y="0"/>
                    <a:pt x="15" y="2"/>
                    <a:pt x="16" y="2"/>
                  </a:cubicBezTo>
                  <a:cubicBezTo>
                    <a:pt x="16" y="3"/>
                    <a:pt x="12" y="3"/>
                    <a:pt x="12" y="4"/>
                  </a:cubicBezTo>
                  <a:cubicBezTo>
                    <a:pt x="12" y="4"/>
                    <a:pt x="16" y="6"/>
                    <a:pt x="16" y="6"/>
                  </a:cubicBezTo>
                  <a:cubicBezTo>
                    <a:pt x="16" y="7"/>
                    <a:pt x="13" y="8"/>
                    <a:pt x="12" y="8"/>
                  </a:cubicBezTo>
                  <a:cubicBezTo>
                    <a:pt x="11" y="9"/>
                    <a:pt x="9" y="10"/>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9"/>
            <p:cNvSpPr>
              <a:spLocks/>
            </p:cNvSpPr>
            <p:nvPr/>
          </p:nvSpPr>
          <p:spPr bwMode="auto">
            <a:xfrm>
              <a:off x="11574463" y="5283201"/>
              <a:ext cx="50800" cy="20638"/>
            </a:xfrm>
            <a:custGeom>
              <a:avLst/>
              <a:gdLst>
                <a:gd name="T0" fmla="*/ 0 w 28"/>
                <a:gd name="T1" fmla="*/ 8 h 11"/>
                <a:gd name="T2" fmla="*/ 4 w 28"/>
                <a:gd name="T3" fmla="*/ 6 h 11"/>
                <a:gd name="T4" fmla="*/ 8 w 28"/>
                <a:gd name="T5" fmla="*/ 4 h 11"/>
                <a:gd name="T6" fmla="*/ 12 w 28"/>
                <a:gd name="T7" fmla="*/ 2 h 11"/>
                <a:gd name="T8" fmla="*/ 16 w 28"/>
                <a:gd name="T9" fmla="*/ 0 h 11"/>
                <a:gd name="T10" fmla="*/ 20 w 28"/>
                <a:gd name="T11" fmla="*/ 2 h 11"/>
                <a:gd name="T12" fmla="*/ 24 w 28"/>
                <a:gd name="T13" fmla="*/ 0 h 11"/>
                <a:gd name="T14" fmla="*/ 28 w 28"/>
                <a:gd name="T15" fmla="*/ 2 h 11"/>
                <a:gd name="T16" fmla="*/ 24 w 28"/>
                <a:gd name="T17" fmla="*/ 4 h 11"/>
                <a:gd name="T18" fmla="*/ 20 w 28"/>
                <a:gd name="T19" fmla="*/ 6 h 11"/>
                <a:gd name="T20" fmla="*/ 16 w 28"/>
                <a:gd name="T21" fmla="*/ 9 h 11"/>
                <a:gd name="T22" fmla="*/ 12 w 28"/>
                <a:gd name="T23" fmla="*/ 11 h 11"/>
                <a:gd name="T24" fmla="*/ 8 w 28"/>
                <a:gd name="T25" fmla="*/ 8 h 11"/>
                <a:gd name="T26" fmla="*/ 4 w 28"/>
                <a:gd name="T27" fmla="*/ 10 h 11"/>
                <a:gd name="T28" fmla="*/ 0 w 28"/>
                <a:gd name="T2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0" y="8"/>
                  </a:moveTo>
                  <a:cubicBezTo>
                    <a:pt x="4" y="6"/>
                    <a:pt x="4" y="6"/>
                    <a:pt x="4" y="6"/>
                  </a:cubicBezTo>
                  <a:cubicBezTo>
                    <a:pt x="5" y="5"/>
                    <a:pt x="7" y="5"/>
                    <a:pt x="8" y="4"/>
                  </a:cubicBezTo>
                  <a:cubicBezTo>
                    <a:pt x="10" y="3"/>
                    <a:pt x="11" y="3"/>
                    <a:pt x="12" y="2"/>
                  </a:cubicBezTo>
                  <a:cubicBezTo>
                    <a:pt x="13" y="1"/>
                    <a:pt x="15" y="0"/>
                    <a:pt x="16" y="0"/>
                  </a:cubicBezTo>
                  <a:cubicBezTo>
                    <a:pt x="17" y="0"/>
                    <a:pt x="19" y="2"/>
                    <a:pt x="20" y="2"/>
                  </a:cubicBezTo>
                  <a:cubicBezTo>
                    <a:pt x="21" y="2"/>
                    <a:pt x="23" y="0"/>
                    <a:pt x="24" y="0"/>
                  </a:cubicBezTo>
                  <a:cubicBezTo>
                    <a:pt x="26" y="0"/>
                    <a:pt x="26" y="2"/>
                    <a:pt x="28" y="2"/>
                  </a:cubicBezTo>
                  <a:cubicBezTo>
                    <a:pt x="27" y="3"/>
                    <a:pt x="25" y="4"/>
                    <a:pt x="24" y="4"/>
                  </a:cubicBezTo>
                  <a:cubicBezTo>
                    <a:pt x="23" y="5"/>
                    <a:pt x="21" y="6"/>
                    <a:pt x="20" y="6"/>
                  </a:cubicBezTo>
                  <a:cubicBezTo>
                    <a:pt x="18" y="7"/>
                    <a:pt x="17" y="8"/>
                    <a:pt x="16" y="9"/>
                  </a:cubicBezTo>
                  <a:cubicBezTo>
                    <a:pt x="15" y="9"/>
                    <a:pt x="13" y="10"/>
                    <a:pt x="12" y="11"/>
                  </a:cubicBezTo>
                  <a:cubicBezTo>
                    <a:pt x="11" y="11"/>
                    <a:pt x="9" y="8"/>
                    <a:pt x="8" y="8"/>
                  </a:cubicBezTo>
                  <a:cubicBezTo>
                    <a:pt x="7" y="8"/>
                    <a:pt x="5" y="11"/>
                    <a:pt x="4" y="10"/>
                  </a:cubicBezTo>
                  <a:cubicBezTo>
                    <a:pt x="2" y="10"/>
                    <a:pt x="1"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0"/>
            <p:cNvSpPr>
              <a:spLocks/>
            </p:cNvSpPr>
            <p:nvPr/>
          </p:nvSpPr>
          <p:spPr bwMode="auto">
            <a:xfrm>
              <a:off x="11615738" y="5295901"/>
              <a:ext cx="34925" cy="25400"/>
            </a:xfrm>
            <a:custGeom>
              <a:avLst/>
              <a:gdLst>
                <a:gd name="T0" fmla="*/ 4 w 20"/>
                <a:gd name="T1" fmla="*/ 13 h 13"/>
                <a:gd name="T2" fmla="*/ 0 w 20"/>
                <a:gd name="T3" fmla="*/ 10 h 13"/>
                <a:gd name="T4" fmla="*/ 4 w 20"/>
                <a:gd name="T5" fmla="*/ 8 h 13"/>
                <a:gd name="T6" fmla="*/ 8 w 20"/>
                <a:gd name="T7" fmla="*/ 6 h 13"/>
                <a:gd name="T8" fmla="*/ 4 w 20"/>
                <a:gd name="T9" fmla="*/ 4 h 13"/>
                <a:gd name="T10" fmla="*/ 8 w 20"/>
                <a:gd name="T11" fmla="*/ 2 h 13"/>
                <a:gd name="T12" fmla="*/ 12 w 20"/>
                <a:gd name="T13" fmla="*/ 0 h 13"/>
                <a:gd name="T14" fmla="*/ 16 w 20"/>
                <a:gd name="T15" fmla="*/ 2 h 13"/>
                <a:gd name="T16" fmla="*/ 12 w 20"/>
                <a:gd name="T17" fmla="*/ 4 h 13"/>
                <a:gd name="T18" fmla="*/ 16 w 20"/>
                <a:gd name="T19" fmla="*/ 6 h 13"/>
                <a:gd name="T20" fmla="*/ 20 w 20"/>
                <a:gd name="T21" fmla="*/ 9 h 13"/>
                <a:gd name="T22" fmla="*/ 16 w 20"/>
                <a:gd name="T23" fmla="*/ 11 h 13"/>
                <a:gd name="T24" fmla="*/ 12 w 20"/>
                <a:gd name="T25" fmla="*/ 8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3" y="12"/>
                    <a:pt x="0" y="11"/>
                    <a:pt x="0" y="10"/>
                  </a:cubicBezTo>
                  <a:cubicBezTo>
                    <a:pt x="0" y="10"/>
                    <a:pt x="4" y="9"/>
                    <a:pt x="4" y="8"/>
                  </a:cubicBezTo>
                  <a:cubicBezTo>
                    <a:pt x="4" y="8"/>
                    <a:pt x="8" y="7"/>
                    <a:pt x="8" y="6"/>
                  </a:cubicBezTo>
                  <a:cubicBezTo>
                    <a:pt x="8" y="6"/>
                    <a:pt x="4" y="4"/>
                    <a:pt x="4" y="4"/>
                  </a:cubicBezTo>
                  <a:cubicBezTo>
                    <a:pt x="5" y="3"/>
                    <a:pt x="7" y="2"/>
                    <a:pt x="8" y="2"/>
                  </a:cubicBezTo>
                  <a:cubicBezTo>
                    <a:pt x="12" y="0"/>
                    <a:pt x="12" y="0"/>
                    <a:pt x="12" y="0"/>
                  </a:cubicBezTo>
                  <a:cubicBezTo>
                    <a:pt x="13" y="0"/>
                    <a:pt x="16" y="1"/>
                    <a:pt x="16" y="2"/>
                  </a:cubicBezTo>
                  <a:cubicBezTo>
                    <a:pt x="16" y="2"/>
                    <a:pt x="12" y="4"/>
                    <a:pt x="12" y="4"/>
                  </a:cubicBezTo>
                  <a:cubicBezTo>
                    <a:pt x="13" y="5"/>
                    <a:pt x="15" y="6"/>
                    <a:pt x="16" y="6"/>
                  </a:cubicBezTo>
                  <a:cubicBezTo>
                    <a:pt x="16" y="7"/>
                    <a:pt x="20" y="8"/>
                    <a:pt x="20" y="9"/>
                  </a:cubicBezTo>
                  <a:cubicBezTo>
                    <a:pt x="19" y="9"/>
                    <a:pt x="16" y="11"/>
                    <a:pt x="16" y="11"/>
                  </a:cubicBezTo>
                  <a:cubicBezTo>
                    <a:pt x="15" y="11"/>
                    <a:pt x="12" y="8"/>
                    <a:pt x="12" y="8"/>
                  </a:cubicBezTo>
                  <a:cubicBezTo>
                    <a:pt x="11" y="9"/>
                    <a:pt x="9" y="10"/>
                    <a:pt x="8" y="11"/>
                  </a:cubicBezTo>
                  <a:lnTo>
                    <a:pt x="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1"/>
            <p:cNvSpPr>
              <a:spLocks/>
            </p:cNvSpPr>
            <p:nvPr/>
          </p:nvSpPr>
          <p:spPr bwMode="auto">
            <a:xfrm>
              <a:off x="11722100" y="5256213"/>
              <a:ext cx="22225" cy="15875"/>
            </a:xfrm>
            <a:custGeom>
              <a:avLst/>
              <a:gdLst>
                <a:gd name="T0" fmla="*/ 5 w 13"/>
                <a:gd name="T1" fmla="*/ 2 h 9"/>
                <a:gd name="T2" fmla="*/ 9 w 13"/>
                <a:gd name="T3" fmla="*/ 0 h 9"/>
                <a:gd name="T4" fmla="*/ 12 w 13"/>
                <a:gd name="T5" fmla="*/ 2 h 9"/>
                <a:gd name="T6" fmla="*/ 8 w 13"/>
                <a:gd name="T7" fmla="*/ 5 h 9"/>
                <a:gd name="T8" fmla="*/ 12 w 13"/>
                <a:gd name="T9" fmla="*/ 7 h 9"/>
                <a:gd name="T10" fmla="*/ 8 w 13"/>
                <a:gd name="T11" fmla="*/ 9 h 9"/>
                <a:gd name="T12" fmla="*/ 4 w 13"/>
                <a:gd name="T13" fmla="*/ 7 h 9"/>
                <a:gd name="T14" fmla="*/ 0 w 13"/>
                <a:gd name="T15" fmla="*/ 4 h 9"/>
                <a:gd name="T16" fmla="*/ 5 w 13"/>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5" y="2"/>
                  </a:moveTo>
                  <a:cubicBezTo>
                    <a:pt x="6" y="2"/>
                    <a:pt x="7" y="0"/>
                    <a:pt x="9" y="0"/>
                  </a:cubicBezTo>
                  <a:cubicBezTo>
                    <a:pt x="9" y="0"/>
                    <a:pt x="12" y="2"/>
                    <a:pt x="12" y="2"/>
                  </a:cubicBezTo>
                  <a:cubicBezTo>
                    <a:pt x="13" y="3"/>
                    <a:pt x="8" y="4"/>
                    <a:pt x="8" y="5"/>
                  </a:cubicBezTo>
                  <a:cubicBezTo>
                    <a:pt x="8" y="5"/>
                    <a:pt x="12" y="6"/>
                    <a:pt x="12" y="7"/>
                  </a:cubicBezTo>
                  <a:cubicBezTo>
                    <a:pt x="11" y="7"/>
                    <a:pt x="9" y="9"/>
                    <a:pt x="8" y="9"/>
                  </a:cubicBezTo>
                  <a:cubicBezTo>
                    <a:pt x="7" y="9"/>
                    <a:pt x="5" y="7"/>
                    <a:pt x="4" y="7"/>
                  </a:cubicBezTo>
                  <a:cubicBezTo>
                    <a:pt x="4" y="6"/>
                    <a:pt x="0" y="5"/>
                    <a:pt x="0" y="4"/>
                  </a:cubicBezTo>
                  <a:cubicBezTo>
                    <a:pt x="0" y="4"/>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2"/>
            <p:cNvSpPr>
              <a:spLocks noEditPoints="1"/>
            </p:cNvSpPr>
            <p:nvPr/>
          </p:nvSpPr>
          <p:spPr bwMode="auto">
            <a:xfrm>
              <a:off x="7424738" y="5264151"/>
              <a:ext cx="4191000" cy="95250"/>
            </a:xfrm>
            <a:custGeom>
              <a:avLst/>
              <a:gdLst>
                <a:gd name="T0" fmla="*/ 109 w 2378"/>
                <a:gd name="T1" fmla="*/ 7 h 52"/>
                <a:gd name="T2" fmla="*/ 199 w 2378"/>
                <a:gd name="T3" fmla="*/ 11 h 52"/>
                <a:gd name="T4" fmla="*/ 282 w 2378"/>
                <a:gd name="T5" fmla="*/ 6 h 52"/>
                <a:gd name="T6" fmla="*/ 388 w 2378"/>
                <a:gd name="T7" fmla="*/ 6 h 52"/>
                <a:gd name="T8" fmla="*/ 482 w 2378"/>
                <a:gd name="T9" fmla="*/ 3 h 52"/>
                <a:gd name="T10" fmla="*/ 572 w 2378"/>
                <a:gd name="T11" fmla="*/ 7 h 52"/>
                <a:gd name="T12" fmla="*/ 682 w 2378"/>
                <a:gd name="T13" fmla="*/ 9 h 52"/>
                <a:gd name="T14" fmla="*/ 785 w 2378"/>
                <a:gd name="T15" fmla="*/ 7 h 52"/>
                <a:gd name="T16" fmla="*/ 918 w 2378"/>
                <a:gd name="T17" fmla="*/ 5 h 52"/>
                <a:gd name="T18" fmla="*/ 1028 w 2378"/>
                <a:gd name="T19" fmla="*/ 7 h 52"/>
                <a:gd name="T20" fmla="*/ 1142 w 2378"/>
                <a:gd name="T21" fmla="*/ 7 h 52"/>
                <a:gd name="T22" fmla="*/ 1217 w 2378"/>
                <a:gd name="T23" fmla="*/ 6 h 52"/>
                <a:gd name="T24" fmla="*/ 1350 w 2378"/>
                <a:gd name="T25" fmla="*/ 9 h 52"/>
                <a:gd name="T26" fmla="*/ 1460 w 2378"/>
                <a:gd name="T27" fmla="*/ 7 h 52"/>
                <a:gd name="T28" fmla="*/ 1555 w 2378"/>
                <a:gd name="T29" fmla="*/ 4 h 52"/>
                <a:gd name="T30" fmla="*/ 1668 w 2378"/>
                <a:gd name="T31" fmla="*/ 8 h 52"/>
                <a:gd name="T32" fmla="*/ 1755 w 2378"/>
                <a:gd name="T33" fmla="*/ 10 h 52"/>
                <a:gd name="T34" fmla="*/ 1865 w 2378"/>
                <a:gd name="T35" fmla="*/ 8 h 52"/>
                <a:gd name="T36" fmla="*/ 1983 w 2378"/>
                <a:gd name="T37" fmla="*/ 6 h 52"/>
                <a:gd name="T38" fmla="*/ 2093 w 2378"/>
                <a:gd name="T39" fmla="*/ 8 h 52"/>
                <a:gd name="T40" fmla="*/ 2190 w 2378"/>
                <a:gd name="T41" fmla="*/ 16 h 52"/>
                <a:gd name="T42" fmla="*/ 2293 w 2378"/>
                <a:gd name="T43" fmla="*/ 14 h 52"/>
                <a:gd name="T44" fmla="*/ 2369 w 2378"/>
                <a:gd name="T45" fmla="*/ 41 h 52"/>
                <a:gd name="T46" fmla="*/ 2338 w 2378"/>
                <a:gd name="T47" fmla="*/ 32 h 52"/>
                <a:gd name="T48" fmla="*/ 2318 w 2378"/>
                <a:gd name="T49" fmla="*/ 38 h 52"/>
                <a:gd name="T50" fmla="*/ 2296 w 2378"/>
                <a:gd name="T51" fmla="*/ 25 h 52"/>
                <a:gd name="T52" fmla="*/ 2240 w 2378"/>
                <a:gd name="T53" fmla="*/ 37 h 52"/>
                <a:gd name="T54" fmla="*/ 2176 w 2378"/>
                <a:gd name="T55" fmla="*/ 48 h 52"/>
                <a:gd name="T56" fmla="*/ 2050 w 2378"/>
                <a:gd name="T57" fmla="*/ 50 h 52"/>
                <a:gd name="T58" fmla="*/ 1948 w 2378"/>
                <a:gd name="T59" fmla="*/ 44 h 52"/>
                <a:gd name="T60" fmla="*/ 1830 w 2378"/>
                <a:gd name="T61" fmla="*/ 46 h 52"/>
                <a:gd name="T62" fmla="*/ 1709 w 2378"/>
                <a:gd name="T63" fmla="*/ 46 h 52"/>
                <a:gd name="T64" fmla="*/ 1583 w 2378"/>
                <a:gd name="T65" fmla="*/ 44 h 52"/>
                <a:gd name="T66" fmla="*/ 1504 w 2378"/>
                <a:gd name="T67" fmla="*/ 47 h 52"/>
                <a:gd name="T68" fmla="*/ 1394 w 2378"/>
                <a:gd name="T69" fmla="*/ 49 h 52"/>
                <a:gd name="T70" fmla="*/ 1276 w 2378"/>
                <a:gd name="T71" fmla="*/ 47 h 52"/>
                <a:gd name="T72" fmla="*/ 1151 w 2378"/>
                <a:gd name="T73" fmla="*/ 49 h 52"/>
                <a:gd name="T74" fmla="*/ 1042 w 2378"/>
                <a:gd name="T75" fmla="*/ 34 h 52"/>
                <a:gd name="T76" fmla="*/ 963 w 2378"/>
                <a:gd name="T77" fmla="*/ 36 h 52"/>
                <a:gd name="T78" fmla="*/ 868 w 2378"/>
                <a:gd name="T79" fmla="*/ 48 h 52"/>
                <a:gd name="T80" fmla="*/ 750 w 2378"/>
                <a:gd name="T81" fmla="*/ 45 h 52"/>
                <a:gd name="T82" fmla="*/ 625 w 2378"/>
                <a:gd name="T83" fmla="*/ 43 h 52"/>
                <a:gd name="T84" fmla="*/ 530 w 2378"/>
                <a:gd name="T85" fmla="*/ 46 h 52"/>
                <a:gd name="T86" fmla="*/ 389 w 2378"/>
                <a:gd name="T87" fmla="*/ 47 h 52"/>
                <a:gd name="T88" fmla="*/ 263 w 2378"/>
                <a:gd name="T89" fmla="*/ 49 h 52"/>
                <a:gd name="T90" fmla="*/ 129 w 2378"/>
                <a:gd name="T91" fmla="*/ 47 h 52"/>
                <a:gd name="T92" fmla="*/ 36 w 2378"/>
                <a:gd name="T93" fmla="*/ 36 h 52"/>
                <a:gd name="T94" fmla="*/ 1077 w 2378"/>
                <a:gd name="T95" fmla="*/ 41 h 52"/>
                <a:gd name="T96" fmla="*/ 75 w 2378"/>
                <a:gd name="T97" fmla="*/ 37 h 52"/>
                <a:gd name="T98" fmla="*/ 252 w 2378"/>
                <a:gd name="T99" fmla="*/ 38 h 52"/>
                <a:gd name="T100" fmla="*/ 418 w 2378"/>
                <a:gd name="T101" fmla="*/ 28 h 52"/>
                <a:gd name="T102" fmla="*/ 651 w 2378"/>
                <a:gd name="T103" fmla="*/ 13 h 52"/>
                <a:gd name="T104" fmla="*/ 964 w 2378"/>
                <a:gd name="T105" fmla="*/ 28 h 52"/>
                <a:gd name="T106" fmla="*/ 1129 w 2378"/>
                <a:gd name="T107" fmla="*/ 18 h 52"/>
                <a:gd name="T108" fmla="*/ 1400 w 2378"/>
                <a:gd name="T109" fmla="*/ 21 h 52"/>
                <a:gd name="T110" fmla="*/ 1502 w 2378"/>
                <a:gd name="T111" fmla="*/ 23 h 52"/>
                <a:gd name="T112" fmla="*/ 1562 w 2378"/>
                <a:gd name="T113" fmla="*/ 17 h 52"/>
                <a:gd name="T114" fmla="*/ 1774 w 2378"/>
                <a:gd name="T115" fmla="*/ 17 h 52"/>
                <a:gd name="T116" fmla="*/ 1934 w 2378"/>
                <a:gd name="T117" fmla="*/ 26 h 52"/>
                <a:gd name="T118" fmla="*/ 2060 w 2378"/>
                <a:gd name="T119" fmla="*/ 29 h 52"/>
                <a:gd name="T120" fmla="*/ 2091 w 2378"/>
                <a:gd name="T121" fmla="*/ 25 h 52"/>
                <a:gd name="T122" fmla="*/ 2205 w 2378"/>
                <a:gd name="T123"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8" h="52">
                  <a:moveTo>
                    <a:pt x="44" y="36"/>
                  </a:moveTo>
                  <a:cubicBezTo>
                    <a:pt x="44" y="36"/>
                    <a:pt x="48" y="35"/>
                    <a:pt x="48" y="34"/>
                  </a:cubicBezTo>
                  <a:cubicBezTo>
                    <a:pt x="48" y="34"/>
                    <a:pt x="44" y="33"/>
                    <a:pt x="44" y="32"/>
                  </a:cubicBezTo>
                  <a:cubicBezTo>
                    <a:pt x="44" y="32"/>
                    <a:pt x="48" y="30"/>
                    <a:pt x="48" y="30"/>
                  </a:cubicBezTo>
                  <a:cubicBezTo>
                    <a:pt x="48" y="29"/>
                    <a:pt x="45" y="28"/>
                    <a:pt x="44" y="28"/>
                  </a:cubicBezTo>
                  <a:cubicBezTo>
                    <a:pt x="44" y="27"/>
                    <a:pt x="41" y="26"/>
                    <a:pt x="41" y="25"/>
                  </a:cubicBezTo>
                  <a:cubicBezTo>
                    <a:pt x="41" y="25"/>
                    <a:pt x="44" y="23"/>
                    <a:pt x="45" y="23"/>
                  </a:cubicBezTo>
                  <a:cubicBezTo>
                    <a:pt x="46" y="23"/>
                    <a:pt x="47" y="26"/>
                    <a:pt x="49" y="26"/>
                  </a:cubicBezTo>
                  <a:cubicBezTo>
                    <a:pt x="50" y="26"/>
                    <a:pt x="51" y="23"/>
                    <a:pt x="53" y="23"/>
                  </a:cubicBezTo>
                  <a:cubicBezTo>
                    <a:pt x="53" y="23"/>
                    <a:pt x="56" y="26"/>
                    <a:pt x="56" y="26"/>
                  </a:cubicBezTo>
                  <a:cubicBezTo>
                    <a:pt x="57" y="25"/>
                    <a:pt x="60" y="24"/>
                    <a:pt x="61" y="24"/>
                  </a:cubicBezTo>
                  <a:cubicBezTo>
                    <a:pt x="61" y="23"/>
                    <a:pt x="57" y="22"/>
                    <a:pt x="57" y="21"/>
                  </a:cubicBezTo>
                  <a:cubicBezTo>
                    <a:pt x="57" y="21"/>
                    <a:pt x="53" y="20"/>
                    <a:pt x="53" y="19"/>
                  </a:cubicBezTo>
                  <a:cubicBezTo>
                    <a:pt x="53" y="18"/>
                    <a:pt x="57" y="18"/>
                    <a:pt x="57" y="17"/>
                  </a:cubicBezTo>
                  <a:cubicBezTo>
                    <a:pt x="57" y="16"/>
                    <a:pt x="53" y="15"/>
                    <a:pt x="53" y="15"/>
                  </a:cubicBezTo>
                  <a:cubicBezTo>
                    <a:pt x="53" y="14"/>
                    <a:pt x="57" y="13"/>
                    <a:pt x="57" y="13"/>
                  </a:cubicBezTo>
                  <a:cubicBezTo>
                    <a:pt x="59" y="12"/>
                    <a:pt x="60" y="11"/>
                    <a:pt x="62" y="11"/>
                  </a:cubicBezTo>
                  <a:cubicBezTo>
                    <a:pt x="63" y="11"/>
                    <a:pt x="64" y="13"/>
                    <a:pt x="65" y="13"/>
                  </a:cubicBezTo>
                  <a:cubicBezTo>
                    <a:pt x="66" y="13"/>
                    <a:pt x="69" y="11"/>
                    <a:pt x="69" y="11"/>
                  </a:cubicBezTo>
                  <a:cubicBezTo>
                    <a:pt x="70" y="11"/>
                    <a:pt x="73" y="13"/>
                    <a:pt x="73" y="13"/>
                  </a:cubicBezTo>
                  <a:cubicBezTo>
                    <a:pt x="73" y="13"/>
                    <a:pt x="72" y="14"/>
                    <a:pt x="71" y="14"/>
                  </a:cubicBezTo>
                  <a:cubicBezTo>
                    <a:pt x="70" y="15"/>
                    <a:pt x="69" y="15"/>
                    <a:pt x="69" y="15"/>
                  </a:cubicBezTo>
                  <a:cubicBezTo>
                    <a:pt x="70" y="15"/>
                    <a:pt x="72" y="17"/>
                    <a:pt x="73" y="17"/>
                  </a:cubicBezTo>
                  <a:cubicBezTo>
                    <a:pt x="74" y="17"/>
                    <a:pt x="76" y="15"/>
                    <a:pt x="77" y="15"/>
                  </a:cubicBezTo>
                  <a:cubicBezTo>
                    <a:pt x="78" y="15"/>
                    <a:pt x="79" y="17"/>
                    <a:pt x="81" y="17"/>
                  </a:cubicBezTo>
                  <a:cubicBezTo>
                    <a:pt x="85" y="15"/>
                    <a:pt x="85" y="15"/>
                    <a:pt x="85" y="15"/>
                  </a:cubicBezTo>
                  <a:cubicBezTo>
                    <a:pt x="86" y="15"/>
                    <a:pt x="88" y="14"/>
                    <a:pt x="89" y="13"/>
                  </a:cubicBezTo>
                  <a:cubicBezTo>
                    <a:pt x="89" y="13"/>
                    <a:pt x="93" y="12"/>
                    <a:pt x="93" y="11"/>
                  </a:cubicBezTo>
                  <a:cubicBezTo>
                    <a:pt x="93" y="11"/>
                    <a:pt x="89" y="9"/>
                    <a:pt x="89" y="9"/>
                  </a:cubicBezTo>
                  <a:cubicBezTo>
                    <a:pt x="90" y="9"/>
                    <a:pt x="92" y="7"/>
                    <a:pt x="93" y="7"/>
                  </a:cubicBezTo>
                  <a:cubicBezTo>
                    <a:pt x="94" y="7"/>
                    <a:pt x="96" y="9"/>
                    <a:pt x="97" y="9"/>
                  </a:cubicBezTo>
                  <a:cubicBezTo>
                    <a:pt x="98" y="9"/>
                    <a:pt x="100" y="7"/>
                    <a:pt x="101" y="7"/>
                  </a:cubicBezTo>
                  <a:cubicBezTo>
                    <a:pt x="102" y="7"/>
                    <a:pt x="104" y="9"/>
                    <a:pt x="105" y="9"/>
                  </a:cubicBezTo>
                  <a:cubicBezTo>
                    <a:pt x="105" y="9"/>
                    <a:pt x="108" y="11"/>
                    <a:pt x="109" y="11"/>
                  </a:cubicBezTo>
                  <a:cubicBezTo>
                    <a:pt x="109" y="11"/>
                    <a:pt x="113" y="10"/>
                    <a:pt x="113" y="9"/>
                  </a:cubicBezTo>
                  <a:cubicBezTo>
                    <a:pt x="113" y="9"/>
                    <a:pt x="109" y="7"/>
                    <a:pt x="109" y="7"/>
                  </a:cubicBezTo>
                  <a:cubicBezTo>
                    <a:pt x="110" y="7"/>
                    <a:pt x="112" y="5"/>
                    <a:pt x="113" y="5"/>
                  </a:cubicBezTo>
                  <a:cubicBezTo>
                    <a:pt x="114" y="5"/>
                    <a:pt x="115" y="7"/>
                    <a:pt x="117" y="7"/>
                  </a:cubicBezTo>
                  <a:cubicBezTo>
                    <a:pt x="118" y="7"/>
                    <a:pt x="120" y="5"/>
                    <a:pt x="121" y="5"/>
                  </a:cubicBezTo>
                  <a:cubicBezTo>
                    <a:pt x="122" y="5"/>
                    <a:pt x="123" y="7"/>
                    <a:pt x="125" y="7"/>
                  </a:cubicBezTo>
                  <a:cubicBezTo>
                    <a:pt x="126" y="8"/>
                    <a:pt x="127" y="10"/>
                    <a:pt x="128" y="10"/>
                  </a:cubicBezTo>
                  <a:cubicBezTo>
                    <a:pt x="129" y="10"/>
                    <a:pt x="132" y="7"/>
                    <a:pt x="132" y="8"/>
                  </a:cubicBezTo>
                  <a:cubicBezTo>
                    <a:pt x="134" y="8"/>
                    <a:pt x="135" y="9"/>
                    <a:pt x="136" y="10"/>
                  </a:cubicBezTo>
                  <a:cubicBezTo>
                    <a:pt x="137" y="10"/>
                    <a:pt x="139" y="12"/>
                    <a:pt x="140" y="12"/>
                  </a:cubicBezTo>
                  <a:cubicBezTo>
                    <a:pt x="140" y="12"/>
                    <a:pt x="144" y="10"/>
                    <a:pt x="144" y="10"/>
                  </a:cubicBezTo>
                  <a:cubicBezTo>
                    <a:pt x="144" y="10"/>
                    <a:pt x="140" y="8"/>
                    <a:pt x="140" y="8"/>
                  </a:cubicBezTo>
                  <a:cubicBezTo>
                    <a:pt x="141" y="7"/>
                    <a:pt x="144" y="6"/>
                    <a:pt x="144" y="6"/>
                  </a:cubicBezTo>
                  <a:cubicBezTo>
                    <a:pt x="145" y="6"/>
                    <a:pt x="148" y="8"/>
                    <a:pt x="148" y="8"/>
                  </a:cubicBezTo>
                  <a:cubicBezTo>
                    <a:pt x="149" y="8"/>
                    <a:pt x="152" y="10"/>
                    <a:pt x="152" y="10"/>
                  </a:cubicBezTo>
                  <a:cubicBezTo>
                    <a:pt x="152" y="10"/>
                    <a:pt x="156" y="8"/>
                    <a:pt x="156" y="8"/>
                  </a:cubicBezTo>
                  <a:cubicBezTo>
                    <a:pt x="156" y="8"/>
                    <a:pt x="153" y="6"/>
                    <a:pt x="152" y="6"/>
                  </a:cubicBezTo>
                  <a:cubicBezTo>
                    <a:pt x="154" y="6"/>
                    <a:pt x="155" y="4"/>
                    <a:pt x="156" y="4"/>
                  </a:cubicBezTo>
                  <a:cubicBezTo>
                    <a:pt x="157" y="4"/>
                    <a:pt x="160" y="6"/>
                    <a:pt x="160" y="6"/>
                  </a:cubicBezTo>
                  <a:cubicBezTo>
                    <a:pt x="160" y="6"/>
                    <a:pt x="159" y="7"/>
                    <a:pt x="158" y="7"/>
                  </a:cubicBezTo>
                  <a:cubicBezTo>
                    <a:pt x="157" y="8"/>
                    <a:pt x="156" y="8"/>
                    <a:pt x="156" y="8"/>
                  </a:cubicBezTo>
                  <a:cubicBezTo>
                    <a:pt x="157" y="8"/>
                    <a:pt x="159" y="10"/>
                    <a:pt x="160" y="10"/>
                  </a:cubicBezTo>
                  <a:cubicBezTo>
                    <a:pt x="161" y="10"/>
                    <a:pt x="163" y="8"/>
                    <a:pt x="164" y="8"/>
                  </a:cubicBezTo>
                  <a:cubicBezTo>
                    <a:pt x="165" y="8"/>
                    <a:pt x="167" y="6"/>
                    <a:pt x="168" y="6"/>
                  </a:cubicBezTo>
                  <a:cubicBezTo>
                    <a:pt x="169" y="6"/>
                    <a:pt x="171" y="8"/>
                    <a:pt x="172" y="8"/>
                  </a:cubicBezTo>
                  <a:cubicBezTo>
                    <a:pt x="173" y="8"/>
                    <a:pt x="174" y="11"/>
                    <a:pt x="175" y="11"/>
                  </a:cubicBezTo>
                  <a:cubicBezTo>
                    <a:pt x="176" y="11"/>
                    <a:pt x="179" y="9"/>
                    <a:pt x="180" y="8"/>
                  </a:cubicBezTo>
                  <a:cubicBezTo>
                    <a:pt x="181" y="8"/>
                    <a:pt x="182" y="7"/>
                    <a:pt x="184" y="6"/>
                  </a:cubicBezTo>
                  <a:cubicBezTo>
                    <a:pt x="185" y="6"/>
                    <a:pt x="186" y="9"/>
                    <a:pt x="187" y="9"/>
                  </a:cubicBezTo>
                  <a:cubicBezTo>
                    <a:pt x="188" y="9"/>
                    <a:pt x="191" y="6"/>
                    <a:pt x="192" y="6"/>
                  </a:cubicBezTo>
                  <a:cubicBezTo>
                    <a:pt x="192" y="7"/>
                    <a:pt x="195" y="9"/>
                    <a:pt x="195" y="9"/>
                  </a:cubicBezTo>
                  <a:cubicBezTo>
                    <a:pt x="195" y="9"/>
                    <a:pt x="191" y="10"/>
                    <a:pt x="191" y="11"/>
                  </a:cubicBezTo>
                  <a:cubicBezTo>
                    <a:pt x="191" y="12"/>
                    <a:pt x="194" y="12"/>
                    <a:pt x="195" y="13"/>
                  </a:cubicBezTo>
                  <a:cubicBezTo>
                    <a:pt x="196" y="14"/>
                    <a:pt x="198" y="15"/>
                    <a:pt x="199" y="15"/>
                  </a:cubicBezTo>
                  <a:cubicBezTo>
                    <a:pt x="202" y="18"/>
                    <a:pt x="202" y="18"/>
                    <a:pt x="202" y="18"/>
                  </a:cubicBezTo>
                  <a:cubicBezTo>
                    <a:pt x="203" y="17"/>
                    <a:pt x="206" y="16"/>
                    <a:pt x="207" y="15"/>
                  </a:cubicBezTo>
                  <a:cubicBezTo>
                    <a:pt x="207" y="15"/>
                    <a:pt x="203" y="14"/>
                    <a:pt x="203" y="13"/>
                  </a:cubicBezTo>
                  <a:cubicBezTo>
                    <a:pt x="202" y="13"/>
                    <a:pt x="199" y="11"/>
                    <a:pt x="199" y="11"/>
                  </a:cubicBezTo>
                  <a:cubicBezTo>
                    <a:pt x="199" y="10"/>
                    <a:pt x="202" y="9"/>
                    <a:pt x="203" y="9"/>
                  </a:cubicBezTo>
                  <a:cubicBezTo>
                    <a:pt x="207" y="7"/>
                    <a:pt x="207" y="7"/>
                    <a:pt x="207" y="7"/>
                  </a:cubicBezTo>
                  <a:cubicBezTo>
                    <a:pt x="208" y="6"/>
                    <a:pt x="210" y="5"/>
                    <a:pt x="211" y="5"/>
                  </a:cubicBezTo>
                  <a:cubicBezTo>
                    <a:pt x="211" y="5"/>
                    <a:pt x="215" y="7"/>
                    <a:pt x="215" y="7"/>
                  </a:cubicBezTo>
                  <a:cubicBezTo>
                    <a:pt x="215" y="8"/>
                    <a:pt x="211" y="8"/>
                    <a:pt x="211" y="9"/>
                  </a:cubicBezTo>
                  <a:cubicBezTo>
                    <a:pt x="218" y="14"/>
                    <a:pt x="218" y="14"/>
                    <a:pt x="218" y="14"/>
                  </a:cubicBezTo>
                  <a:cubicBezTo>
                    <a:pt x="219" y="14"/>
                    <a:pt x="222" y="15"/>
                    <a:pt x="222" y="16"/>
                  </a:cubicBezTo>
                  <a:cubicBezTo>
                    <a:pt x="222" y="16"/>
                    <a:pt x="218" y="17"/>
                    <a:pt x="218" y="18"/>
                  </a:cubicBezTo>
                  <a:cubicBezTo>
                    <a:pt x="218" y="19"/>
                    <a:pt x="222" y="19"/>
                    <a:pt x="222" y="20"/>
                  </a:cubicBezTo>
                  <a:cubicBezTo>
                    <a:pt x="222" y="21"/>
                    <a:pt x="218" y="22"/>
                    <a:pt x="218" y="22"/>
                  </a:cubicBezTo>
                  <a:cubicBezTo>
                    <a:pt x="218" y="23"/>
                    <a:pt x="221" y="24"/>
                    <a:pt x="222" y="24"/>
                  </a:cubicBezTo>
                  <a:cubicBezTo>
                    <a:pt x="226" y="22"/>
                    <a:pt x="226" y="22"/>
                    <a:pt x="226" y="22"/>
                  </a:cubicBezTo>
                  <a:cubicBezTo>
                    <a:pt x="226" y="22"/>
                    <a:pt x="230" y="21"/>
                    <a:pt x="230" y="20"/>
                  </a:cubicBezTo>
                  <a:cubicBezTo>
                    <a:pt x="230" y="20"/>
                    <a:pt x="226" y="18"/>
                    <a:pt x="226" y="18"/>
                  </a:cubicBezTo>
                  <a:cubicBezTo>
                    <a:pt x="225" y="18"/>
                    <a:pt x="222" y="16"/>
                    <a:pt x="222" y="16"/>
                  </a:cubicBezTo>
                  <a:cubicBezTo>
                    <a:pt x="222" y="15"/>
                    <a:pt x="226" y="14"/>
                    <a:pt x="226" y="14"/>
                  </a:cubicBezTo>
                  <a:cubicBezTo>
                    <a:pt x="227" y="13"/>
                    <a:pt x="230" y="12"/>
                    <a:pt x="230" y="12"/>
                  </a:cubicBezTo>
                  <a:cubicBezTo>
                    <a:pt x="230" y="11"/>
                    <a:pt x="226" y="10"/>
                    <a:pt x="227" y="9"/>
                  </a:cubicBezTo>
                  <a:cubicBezTo>
                    <a:pt x="227" y="9"/>
                    <a:pt x="230" y="7"/>
                    <a:pt x="231" y="7"/>
                  </a:cubicBezTo>
                  <a:cubicBezTo>
                    <a:pt x="232" y="7"/>
                    <a:pt x="234" y="10"/>
                    <a:pt x="234" y="9"/>
                  </a:cubicBezTo>
                  <a:cubicBezTo>
                    <a:pt x="236" y="9"/>
                    <a:pt x="238" y="8"/>
                    <a:pt x="239" y="7"/>
                  </a:cubicBezTo>
                  <a:cubicBezTo>
                    <a:pt x="240" y="7"/>
                    <a:pt x="241" y="6"/>
                    <a:pt x="243" y="5"/>
                  </a:cubicBezTo>
                  <a:cubicBezTo>
                    <a:pt x="243" y="5"/>
                    <a:pt x="246" y="8"/>
                    <a:pt x="246" y="8"/>
                  </a:cubicBezTo>
                  <a:cubicBezTo>
                    <a:pt x="247" y="8"/>
                    <a:pt x="250" y="5"/>
                    <a:pt x="251" y="5"/>
                  </a:cubicBezTo>
                  <a:cubicBezTo>
                    <a:pt x="251" y="6"/>
                    <a:pt x="254" y="7"/>
                    <a:pt x="254" y="8"/>
                  </a:cubicBezTo>
                  <a:cubicBezTo>
                    <a:pt x="254" y="8"/>
                    <a:pt x="250" y="10"/>
                    <a:pt x="250" y="10"/>
                  </a:cubicBezTo>
                  <a:cubicBezTo>
                    <a:pt x="251" y="10"/>
                    <a:pt x="253" y="12"/>
                    <a:pt x="254" y="12"/>
                  </a:cubicBezTo>
                  <a:cubicBezTo>
                    <a:pt x="255" y="12"/>
                    <a:pt x="257" y="10"/>
                    <a:pt x="258" y="10"/>
                  </a:cubicBezTo>
                  <a:cubicBezTo>
                    <a:pt x="259" y="10"/>
                    <a:pt x="260" y="12"/>
                    <a:pt x="262" y="12"/>
                  </a:cubicBezTo>
                  <a:cubicBezTo>
                    <a:pt x="263" y="12"/>
                    <a:pt x="265" y="10"/>
                    <a:pt x="266" y="10"/>
                  </a:cubicBezTo>
                  <a:cubicBezTo>
                    <a:pt x="267" y="10"/>
                    <a:pt x="268" y="12"/>
                    <a:pt x="270" y="12"/>
                  </a:cubicBezTo>
                  <a:cubicBezTo>
                    <a:pt x="270" y="12"/>
                    <a:pt x="274" y="10"/>
                    <a:pt x="274" y="10"/>
                  </a:cubicBezTo>
                  <a:cubicBezTo>
                    <a:pt x="274" y="10"/>
                    <a:pt x="270" y="8"/>
                    <a:pt x="270" y="8"/>
                  </a:cubicBezTo>
                  <a:cubicBezTo>
                    <a:pt x="270" y="8"/>
                    <a:pt x="274" y="6"/>
                    <a:pt x="274" y="6"/>
                  </a:cubicBezTo>
                  <a:cubicBezTo>
                    <a:pt x="275" y="6"/>
                    <a:pt x="277" y="8"/>
                    <a:pt x="278" y="8"/>
                  </a:cubicBezTo>
                  <a:cubicBezTo>
                    <a:pt x="279" y="8"/>
                    <a:pt x="281" y="7"/>
                    <a:pt x="282" y="6"/>
                  </a:cubicBezTo>
                  <a:cubicBezTo>
                    <a:pt x="283" y="6"/>
                    <a:pt x="285" y="4"/>
                    <a:pt x="286" y="4"/>
                  </a:cubicBezTo>
                  <a:cubicBezTo>
                    <a:pt x="287" y="4"/>
                    <a:pt x="289" y="6"/>
                    <a:pt x="290" y="6"/>
                  </a:cubicBezTo>
                  <a:cubicBezTo>
                    <a:pt x="291" y="6"/>
                    <a:pt x="293" y="4"/>
                    <a:pt x="294" y="4"/>
                  </a:cubicBezTo>
                  <a:cubicBezTo>
                    <a:pt x="295" y="4"/>
                    <a:pt x="296" y="6"/>
                    <a:pt x="298" y="6"/>
                  </a:cubicBezTo>
                  <a:cubicBezTo>
                    <a:pt x="299" y="6"/>
                    <a:pt x="300" y="4"/>
                    <a:pt x="302" y="4"/>
                  </a:cubicBezTo>
                  <a:cubicBezTo>
                    <a:pt x="303" y="4"/>
                    <a:pt x="304" y="6"/>
                    <a:pt x="305" y="6"/>
                  </a:cubicBezTo>
                  <a:cubicBezTo>
                    <a:pt x="307" y="7"/>
                    <a:pt x="308" y="4"/>
                    <a:pt x="310" y="4"/>
                  </a:cubicBezTo>
                  <a:cubicBezTo>
                    <a:pt x="311" y="5"/>
                    <a:pt x="312" y="7"/>
                    <a:pt x="313" y="7"/>
                  </a:cubicBezTo>
                  <a:cubicBezTo>
                    <a:pt x="315" y="7"/>
                    <a:pt x="316" y="9"/>
                    <a:pt x="317" y="9"/>
                  </a:cubicBezTo>
                  <a:cubicBezTo>
                    <a:pt x="318" y="9"/>
                    <a:pt x="320" y="7"/>
                    <a:pt x="321" y="7"/>
                  </a:cubicBezTo>
                  <a:cubicBezTo>
                    <a:pt x="322" y="6"/>
                    <a:pt x="324" y="5"/>
                    <a:pt x="325" y="5"/>
                  </a:cubicBezTo>
                  <a:cubicBezTo>
                    <a:pt x="326" y="5"/>
                    <a:pt x="328" y="7"/>
                    <a:pt x="329" y="7"/>
                  </a:cubicBezTo>
                  <a:cubicBezTo>
                    <a:pt x="330" y="7"/>
                    <a:pt x="332" y="5"/>
                    <a:pt x="333" y="5"/>
                  </a:cubicBezTo>
                  <a:cubicBezTo>
                    <a:pt x="334" y="5"/>
                    <a:pt x="336" y="7"/>
                    <a:pt x="337" y="7"/>
                  </a:cubicBezTo>
                  <a:cubicBezTo>
                    <a:pt x="338" y="7"/>
                    <a:pt x="340" y="5"/>
                    <a:pt x="341" y="5"/>
                  </a:cubicBezTo>
                  <a:cubicBezTo>
                    <a:pt x="342" y="5"/>
                    <a:pt x="343" y="7"/>
                    <a:pt x="345" y="7"/>
                  </a:cubicBezTo>
                  <a:cubicBezTo>
                    <a:pt x="346" y="7"/>
                    <a:pt x="348" y="5"/>
                    <a:pt x="349" y="5"/>
                  </a:cubicBezTo>
                  <a:cubicBezTo>
                    <a:pt x="349" y="5"/>
                    <a:pt x="353" y="7"/>
                    <a:pt x="352" y="7"/>
                  </a:cubicBezTo>
                  <a:cubicBezTo>
                    <a:pt x="352" y="8"/>
                    <a:pt x="349" y="9"/>
                    <a:pt x="348" y="9"/>
                  </a:cubicBezTo>
                  <a:cubicBezTo>
                    <a:pt x="348" y="10"/>
                    <a:pt x="344" y="12"/>
                    <a:pt x="344" y="12"/>
                  </a:cubicBezTo>
                  <a:cubicBezTo>
                    <a:pt x="345" y="12"/>
                    <a:pt x="347" y="14"/>
                    <a:pt x="348" y="14"/>
                  </a:cubicBezTo>
                  <a:cubicBezTo>
                    <a:pt x="349" y="14"/>
                    <a:pt x="351" y="12"/>
                    <a:pt x="352" y="12"/>
                  </a:cubicBezTo>
                  <a:cubicBezTo>
                    <a:pt x="354" y="12"/>
                    <a:pt x="354" y="14"/>
                    <a:pt x="356" y="14"/>
                  </a:cubicBezTo>
                  <a:cubicBezTo>
                    <a:pt x="360" y="12"/>
                    <a:pt x="360" y="12"/>
                    <a:pt x="360" y="12"/>
                  </a:cubicBezTo>
                  <a:cubicBezTo>
                    <a:pt x="360" y="12"/>
                    <a:pt x="364" y="10"/>
                    <a:pt x="364" y="10"/>
                  </a:cubicBezTo>
                  <a:cubicBezTo>
                    <a:pt x="364" y="10"/>
                    <a:pt x="363" y="9"/>
                    <a:pt x="362" y="9"/>
                  </a:cubicBezTo>
                  <a:cubicBezTo>
                    <a:pt x="361" y="8"/>
                    <a:pt x="360" y="8"/>
                    <a:pt x="360" y="8"/>
                  </a:cubicBezTo>
                  <a:cubicBezTo>
                    <a:pt x="361" y="7"/>
                    <a:pt x="363" y="5"/>
                    <a:pt x="364" y="5"/>
                  </a:cubicBezTo>
                  <a:cubicBezTo>
                    <a:pt x="366" y="5"/>
                    <a:pt x="367" y="8"/>
                    <a:pt x="368" y="8"/>
                  </a:cubicBezTo>
                  <a:cubicBezTo>
                    <a:pt x="369" y="8"/>
                    <a:pt x="372" y="5"/>
                    <a:pt x="372" y="6"/>
                  </a:cubicBezTo>
                  <a:cubicBezTo>
                    <a:pt x="373" y="6"/>
                    <a:pt x="376" y="8"/>
                    <a:pt x="376" y="8"/>
                  </a:cubicBezTo>
                  <a:cubicBezTo>
                    <a:pt x="376" y="8"/>
                    <a:pt x="372" y="9"/>
                    <a:pt x="372" y="10"/>
                  </a:cubicBezTo>
                  <a:cubicBezTo>
                    <a:pt x="372" y="10"/>
                    <a:pt x="375" y="12"/>
                    <a:pt x="376" y="12"/>
                  </a:cubicBezTo>
                  <a:cubicBezTo>
                    <a:pt x="377" y="12"/>
                    <a:pt x="379" y="10"/>
                    <a:pt x="380" y="10"/>
                  </a:cubicBezTo>
                  <a:cubicBezTo>
                    <a:pt x="384" y="8"/>
                    <a:pt x="384" y="8"/>
                    <a:pt x="384" y="8"/>
                  </a:cubicBezTo>
                  <a:cubicBezTo>
                    <a:pt x="388" y="6"/>
                    <a:pt x="388" y="6"/>
                    <a:pt x="388" y="6"/>
                  </a:cubicBezTo>
                  <a:cubicBezTo>
                    <a:pt x="389" y="5"/>
                    <a:pt x="391" y="4"/>
                    <a:pt x="392" y="4"/>
                  </a:cubicBezTo>
                  <a:cubicBezTo>
                    <a:pt x="393" y="4"/>
                    <a:pt x="395" y="6"/>
                    <a:pt x="396" y="6"/>
                  </a:cubicBezTo>
                  <a:cubicBezTo>
                    <a:pt x="397" y="6"/>
                    <a:pt x="399" y="4"/>
                    <a:pt x="400" y="4"/>
                  </a:cubicBezTo>
                  <a:cubicBezTo>
                    <a:pt x="401" y="4"/>
                    <a:pt x="402" y="6"/>
                    <a:pt x="404" y="6"/>
                  </a:cubicBezTo>
                  <a:cubicBezTo>
                    <a:pt x="405" y="6"/>
                    <a:pt x="406" y="4"/>
                    <a:pt x="408" y="4"/>
                  </a:cubicBezTo>
                  <a:cubicBezTo>
                    <a:pt x="409" y="4"/>
                    <a:pt x="410" y="6"/>
                    <a:pt x="412" y="6"/>
                  </a:cubicBezTo>
                  <a:cubicBezTo>
                    <a:pt x="412" y="6"/>
                    <a:pt x="415" y="4"/>
                    <a:pt x="416" y="4"/>
                  </a:cubicBezTo>
                  <a:cubicBezTo>
                    <a:pt x="416" y="4"/>
                    <a:pt x="419" y="6"/>
                    <a:pt x="419" y="6"/>
                  </a:cubicBezTo>
                  <a:cubicBezTo>
                    <a:pt x="419" y="7"/>
                    <a:pt x="415" y="8"/>
                    <a:pt x="415" y="9"/>
                  </a:cubicBezTo>
                  <a:cubicBezTo>
                    <a:pt x="415" y="9"/>
                    <a:pt x="418" y="11"/>
                    <a:pt x="419" y="11"/>
                  </a:cubicBezTo>
                  <a:cubicBezTo>
                    <a:pt x="419" y="11"/>
                    <a:pt x="422" y="9"/>
                    <a:pt x="423" y="9"/>
                  </a:cubicBezTo>
                  <a:cubicBezTo>
                    <a:pt x="424" y="9"/>
                    <a:pt x="426" y="11"/>
                    <a:pt x="427" y="11"/>
                  </a:cubicBezTo>
                  <a:cubicBezTo>
                    <a:pt x="427" y="11"/>
                    <a:pt x="428" y="10"/>
                    <a:pt x="429" y="10"/>
                  </a:cubicBezTo>
                  <a:cubicBezTo>
                    <a:pt x="430" y="9"/>
                    <a:pt x="431" y="9"/>
                    <a:pt x="431" y="9"/>
                  </a:cubicBezTo>
                  <a:cubicBezTo>
                    <a:pt x="431" y="9"/>
                    <a:pt x="427" y="7"/>
                    <a:pt x="427" y="7"/>
                  </a:cubicBezTo>
                  <a:cubicBezTo>
                    <a:pt x="426" y="7"/>
                    <a:pt x="425" y="9"/>
                    <a:pt x="423" y="9"/>
                  </a:cubicBezTo>
                  <a:cubicBezTo>
                    <a:pt x="423" y="9"/>
                    <a:pt x="419" y="7"/>
                    <a:pt x="419" y="6"/>
                  </a:cubicBezTo>
                  <a:cubicBezTo>
                    <a:pt x="419" y="6"/>
                    <a:pt x="423" y="5"/>
                    <a:pt x="423" y="4"/>
                  </a:cubicBezTo>
                  <a:cubicBezTo>
                    <a:pt x="424" y="4"/>
                    <a:pt x="427" y="2"/>
                    <a:pt x="428" y="2"/>
                  </a:cubicBezTo>
                  <a:cubicBezTo>
                    <a:pt x="429" y="2"/>
                    <a:pt x="430" y="5"/>
                    <a:pt x="431" y="5"/>
                  </a:cubicBezTo>
                  <a:cubicBezTo>
                    <a:pt x="432" y="4"/>
                    <a:pt x="434" y="7"/>
                    <a:pt x="435" y="7"/>
                  </a:cubicBezTo>
                  <a:cubicBezTo>
                    <a:pt x="436" y="7"/>
                    <a:pt x="439" y="5"/>
                    <a:pt x="439" y="5"/>
                  </a:cubicBezTo>
                  <a:cubicBezTo>
                    <a:pt x="440" y="4"/>
                    <a:pt x="442" y="3"/>
                    <a:pt x="443" y="3"/>
                  </a:cubicBezTo>
                  <a:cubicBezTo>
                    <a:pt x="444" y="2"/>
                    <a:pt x="446" y="5"/>
                    <a:pt x="447" y="5"/>
                  </a:cubicBezTo>
                  <a:cubicBezTo>
                    <a:pt x="448" y="5"/>
                    <a:pt x="450" y="3"/>
                    <a:pt x="451" y="3"/>
                  </a:cubicBezTo>
                  <a:cubicBezTo>
                    <a:pt x="452" y="3"/>
                    <a:pt x="454" y="5"/>
                    <a:pt x="455" y="5"/>
                  </a:cubicBezTo>
                  <a:cubicBezTo>
                    <a:pt x="455" y="5"/>
                    <a:pt x="458" y="7"/>
                    <a:pt x="459" y="7"/>
                  </a:cubicBezTo>
                  <a:cubicBezTo>
                    <a:pt x="460" y="7"/>
                    <a:pt x="461" y="9"/>
                    <a:pt x="462" y="9"/>
                  </a:cubicBezTo>
                  <a:cubicBezTo>
                    <a:pt x="463" y="9"/>
                    <a:pt x="466" y="7"/>
                    <a:pt x="466" y="7"/>
                  </a:cubicBezTo>
                  <a:cubicBezTo>
                    <a:pt x="466" y="7"/>
                    <a:pt x="465" y="7"/>
                    <a:pt x="465" y="6"/>
                  </a:cubicBezTo>
                  <a:cubicBezTo>
                    <a:pt x="464" y="6"/>
                    <a:pt x="463" y="5"/>
                    <a:pt x="463" y="5"/>
                  </a:cubicBezTo>
                  <a:cubicBezTo>
                    <a:pt x="464" y="5"/>
                    <a:pt x="466" y="3"/>
                    <a:pt x="467" y="3"/>
                  </a:cubicBezTo>
                  <a:cubicBezTo>
                    <a:pt x="468" y="3"/>
                    <a:pt x="469" y="5"/>
                    <a:pt x="471" y="5"/>
                  </a:cubicBezTo>
                  <a:cubicBezTo>
                    <a:pt x="472" y="5"/>
                    <a:pt x="473" y="3"/>
                    <a:pt x="475" y="3"/>
                  </a:cubicBezTo>
                  <a:cubicBezTo>
                    <a:pt x="476" y="3"/>
                    <a:pt x="477" y="5"/>
                    <a:pt x="478" y="5"/>
                  </a:cubicBezTo>
                  <a:cubicBezTo>
                    <a:pt x="480" y="5"/>
                    <a:pt x="481" y="3"/>
                    <a:pt x="482" y="3"/>
                  </a:cubicBezTo>
                  <a:cubicBezTo>
                    <a:pt x="484" y="3"/>
                    <a:pt x="485" y="6"/>
                    <a:pt x="486" y="6"/>
                  </a:cubicBezTo>
                  <a:cubicBezTo>
                    <a:pt x="487" y="6"/>
                    <a:pt x="489" y="3"/>
                    <a:pt x="490" y="3"/>
                  </a:cubicBezTo>
                  <a:cubicBezTo>
                    <a:pt x="491" y="4"/>
                    <a:pt x="493" y="6"/>
                    <a:pt x="494" y="6"/>
                  </a:cubicBezTo>
                  <a:cubicBezTo>
                    <a:pt x="495" y="5"/>
                    <a:pt x="497" y="4"/>
                    <a:pt x="498" y="4"/>
                  </a:cubicBezTo>
                  <a:cubicBezTo>
                    <a:pt x="502" y="2"/>
                    <a:pt x="502" y="2"/>
                    <a:pt x="502" y="2"/>
                  </a:cubicBezTo>
                  <a:cubicBezTo>
                    <a:pt x="510" y="6"/>
                    <a:pt x="510" y="6"/>
                    <a:pt x="510" y="6"/>
                  </a:cubicBezTo>
                  <a:cubicBezTo>
                    <a:pt x="506" y="8"/>
                    <a:pt x="506" y="8"/>
                    <a:pt x="506" y="8"/>
                  </a:cubicBezTo>
                  <a:cubicBezTo>
                    <a:pt x="505" y="8"/>
                    <a:pt x="502" y="10"/>
                    <a:pt x="502" y="10"/>
                  </a:cubicBezTo>
                  <a:cubicBezTo>
                    <a:pt x="502" y="10"/>
                    <a:pt x="505" y="12"/>
                    <a:pt x="505" y="12"/>
                  </a:cubicBezTo>
                  <a:cubicBezTo>
                    <a:pt x="506" y="13"/>
                    <a:pt x="508" y="10"/>
                    <a:pt x="509" y="10"/>
                  </a:cubicBezTo>
                  <a:cubicBezTo>
                    <a:pt x="510" y="10"/>
                    <a:pt x="513" y="12"/>
                    <a:pt x="513" y="13"/>
                  </a:cubicBezTo>
                  <a:cubicBezTo>
                    <a:pt x="514" y="13"/>
                    <a:pt x="516" y="14"/>
                    <a:pt x="517" y="15"/>
                  </a:cubicBezTo>
                  <a:cubicBezTo>
                    <a:pt x="517" y="14"/>
                    <a:pt x="521" y="13"/>
                    <a:pt x="521" y="13"/>
                  </a:cubicBezTo>
                  <a:cubicBezTo>
                    <a:pt x="521" y="12"/>
                    <a:pt x="517" y="11"/>
                    <a:pt x="517" y="11"/>
                  </a:cubicBezTo>
                  <a:cubicBezTo>
                    <a:pt x="518" y="10"/>
                    <a:pt x="521" y="9"/>
                    <a:pt x="521" y="8"/>
                  </a:cubicBezTo>
                  <a:cubicBezTo>
                    <a:pt x="521" y="8"/>
                    <a:pt x="520" y="8"/>
                    <a:pt x="519" y="7"/>
                  </a:cubicBezTo>
                  <a:cubicBezTo>
                    <a:pt x="519" y="7"/>
                    <a:pt x="518" y="6"/>
                    <a:pt x="518" y="6"/>
                  </a:cubicBezTo>
                  <a:cubicBezTo>
                    <a:pt x="519" y="6"/>
                    <a:pt x="521" y="4"/>
                    <a:pt x="522" y="4"/>
                  </a:cubicBezTo>
                  <a:cubicBezTo>
                    <a:pt x="523" y="4"/>
                    <a:pt x="524" y="6"/>
                    <a:pt x="525" y="6"/>
                  </a:cubicBezTo>
                  <a:cubicBezTo>
                    <a:pt x="526" y="6"/>
                    <a:pt x="529" y="4"/>
                    <a:pt x="530" y="4"/>
                  </a:cubicBezTo>
                  <a:cubicBezTo>
                    <a:pt x="530" y="4"/>
                    <a:pt x="533" y="6"/>
                    <a:pt x="533" y="6"/>
                  </a:cubicBezTo>
                  <a:cubicBezTo>
                    <a:pt x="533" y="7"/>
                    <a:pt x="529" y="8"/>
                    <a:pt x="529" y="9"/>
                  </a:cubicBezTo>
                  <a:cubicBezTo>
                    <a:pt x="529" y="9"/>
                    <a:pt x="533" y="11"/>
                    <a:pt x="533" y="11"/>
                  </a:cubicBezTo>
                  <a:cubicBezTo>
                    <a:pt x="534" y="11"/>
                    <a:pt x="536" y="9"/>
                    <a:pt x="537" y="9"/>
                  </a:cubicBezTo>
                  <a:cubicBezTo>
                    <a:pt x="541" y="7"/>
                    <a:pt x="541" y="7"/>
                    <a:pt x="541" y="7"/>
                  </a:cubicBezTo>
                  <a:cubicBezTo>
                    <a:pt x="545" y="4"/>
                    <a:pt x="545" y="4"/>
                    <a:pt x="545" y="4"/>
                  </a:cubicBezTo>
                  <a:cubicBezTo>
                    <a:pt x="546" y="4"/>
                    <a:pt x="549" y="2"/>
                    <a:pt x="549" y="2"/>
                  </a:cubicBezTo>
                  <a:cubicBezTo>
                    <a:pt x="551" y="2"/>
                    <a:pt x="552" y="5"/>
                    <a:pt x="553" y="5"/>
                  </a:cubicBezTo>
                  <a:cubicBezTo>
                    <a:pt x="554" y="5"/>
                    <a:pt x="557" y="2"/>
                    <a:pt x="557" y="3"/>
                  </a:cubicBezTo>
                  <a:cubicBezTo>
                    <a:pt x="558" y="3"/>
                    <a:pt x="561" y="5"/>
                    <a:pt x="561" y="5"/>
                  </a:cubicBezTo>
                  <a:cubicBezTo>
                    <a:pt x="561" y="5"/>
                    <a:pt x="560" y="5"/>
                    <a:pt x="559" y="6"/>
                  </a:cubicBezTo>
                  <a:cubicBezTo>
                    <a:pt x="558" y="6"/>
                    <a:pt x="557" y="7"/>
                    <a:pt x="557" y="7"/>
                  </a:cubicBezTo>
                  <a:cubicBezTo>
                    <a:pt x="558" y="7"/>
                    <a:pt x="560" y="9"/>
                    <a:pt x="561" y="9"/>
                  </a:cubicBezTo>
                  <a:cubicBezTo>
                    <a:pt x="562" y="9"/>
                    <a:pt x="564" y="7"/>
                    <a:pt x="565" y="7"/>
                  </a:cubicBezTo>
                  <a:cubicBezTo>
                    <a:pt x="566" y="7"/>
                    <a:pt x="567" y="9"/>
                    <a:pt x="568" y="9"/>
                  </a:cubicBezTo>
                  <a:cubicBezTo>
                    <a:pt x="569" y="9"/>
                    <a:pt x="572" y="7"/>
                    <a:pt x="572" y="7"/>
                  </a:cubicBezTo>
                  <a:cubicBezTo>
                    <a:pt x="573" y="7"/>
                    <a:pt x="568" y="5"/>
                    <a:pt x="569" y="5"/>
                  </a:cubicBezTo>
                  <a:cubicBezTo>
                    <a:pt x="569" y="5"/>
                    <a:pt x="572" y="3"/>
                    <a:pt x="573" y="3"/>
                  </a:cubicBezTo>
                  <a:cubicBezTo>
                    <a:pt x="574" y="3"/>
                    <a:pt x="576" y="5"/>
                    <a:pt x="577" y="5"/>
                  </a:cubicBezTo>
                  <a:cubicBezTo>
                    <a:pt x="578" y="5"/>
                    <a:pt x="580" y="4"/>
                    <a:pt x="581" y="3"/>
                  </a:cubicBezTo>
                  <a:cubicBezTo>
                    <a:pt x="581" y="3"/>
                    <a:pt x="584" y="1"/>
                    <a:pt x="585" y="1"/>
                  </a:cubicBezTo>
                  <a:cubicBezTo>
                    <a:pt x="585" y="1"/>
                    <a:pt x="588" y="3"/>
                    <a:pt x="589" y="3"/>
                  </a:cubicBezTo>
                  <a:cubicBezTo>
                    <a:pt x="589" y="3"/>
                    <a:pt x="592" y="5"/>
                    <a:pt x="592" y="5"/>
                  </a:cubicBezTo>
                  <a:cubicBezTo>
                    <a:pt x="593" y="5"/>
                    <a:pt x="596" y="4"/>
                    <a:pt x="596" y="3"/>
                  </a:cubicBezTo>
                  <a:cubicBezTo>
                    <a:pt x="597" y="3"/>
                    <a:pt x="600" y="1"/>
                    <a:pt x="600" y="1"/>
                  </a:cubicBezTo>
                  <a:cubicBezTo>
                    <a:pt x="602" y="1"/>
                    <a:pt x="603" y="3"/>
                    <a:pt x="604" y="3"/>
                  </a:cubicBezTo>
                  <a:cubicBezTo>
                    <a:pt x="606" y="3"/>
                    <a:pt x="607" y="1"/>
                    <a:pt x="608" y="1"/>
                  </a:cubicBezTo>
                  <a:cubicBezTo>
                    <a:pt x="610" y="1"/>
                    <a:pt x="611" y="4"/>
                    <a:pt x="612" y="4"/>
                  </a:cubicBezTo>
                  <a:cubicBezTo>
                    <a:pt x="613" y="4"/>
                    <a:pt x="615" y="1"/>
                    <a:pt x="616" y="1"/>
                  </a:cubicBezTo>
                  <a:cubicBezTo>
                    <a:pt x="617" y="2"/>
                    <a:pt x="619" y="4"/>
                    <a:pt x="620" y="4"/>
                  </a:cubicBezTo>
                  <a:cubicBezTo>
                    <a:pt x="621" y="4"/>
                    <a:pt x="623" y="2"/>
                    <a:pt x="624" y="2"/>
                  </a:cubicBezTo>
                  <a:cubicBezTo>
                    <a:pt x="625" y="2"/>
                    <a:pt x="626" y="4"/>
                    <a:pt x="628" y="4"/>
                  </a:cubicBezTo>
                  <a:cubicBezTo>
                    <a:pt x="629" y="4"/>
                    <a:pt x="631" y="2"/>
                    <a:pt x="632" y="2"/>
                  </a:cubicBezTo>
                  <a:cubicBezTo>
                    <a:pt x="633" y="2"/>
                    <a:pt x="634" y="4"/>
                    <a:pt x="636" y="4"/>
                  </a:cubicBezTo>
                  <a:cubicBezTo>
                    <a:pt x="637" y="4"/>
                    <a:pt x="638" y="2"/>
                    <a:pt x="640" y="2"/>
                  </a:cubicBezTo>
                  <a:cubicBezTo>
                    <a:pt x="641" y="2"/>
                    <a:pt x="642" y="4"/>
                    <a:pt x="643" y="4"/>
                  </a:cubicBezTo>
                  <a:cubicBezTo>
                    <a:pt x="645" y="4"/>
                    <a:pt x="646" y="2"/>
                    <a:pt x="648" y="2"/>
                  </a:cubicBezTo>
                  <a:cubicBezTo>
                    <a:pt x="649" y="2"/>
                    <a:pt x="650" y="4"/>
                    <a:pt x="651" y="4"/>
                  </a:cubicBezTo>
                  <a:cubicBezTo>
                    <a:pt x="653" y="4"/>
                    <a:pt x="654" y="2"/>
                    <a:pt x="655" y="2"/>
                  </a:cubicBezTo>
                  <a:cubicBezTo>
                    <a:pt x="657" y="2"/>
                    <a:pt x="658" y="4"/>
                    <a:pt x="659" y="4"/>
                  </a:cubicBezTo>
                  <a:cubicBezTo>
                    <a:pt x="660" y="5"/>
                    <a:pt x="662" y="2"/>
                    <a:pt x="663" y="2"/>
                  </a:cubicBezTo>
                  <a:cubicBezTo>
                    <a:pt x="664" y="2"/>
                    <a:pt x="667" y="4"/>
                    <a:pt x="667" y="5"/>
                  </a:cubicBezTo>
                  <a:cubicBezTo>
                    <a:pt x="667" y="5"/>
                    <a:pt x="663" y="6"/>
                    <a:pt x="663" y="7"/>
                  </a:cubicBezTo>
                  <a:cubicBezTo>
                    <a:pt x="663" y="7"/>
                    <a:pt x="666" y="9"/>
                    <a:pt x="667" y="9"/>
                  </a:cubicBezTo>
                  <a:cubicBezTo>
                    <a:pt x="667" y="9"/>
                    <a:pt x="670" y="7"/>
                    <a:pt x="671" y="7"/>
                  </a:cubicBezTo>
                  <a:cubicBezTo>
                    <a:pt x="671" y="7"/>
                    <a:pt x="675" y="5"/>
                    <a:pt x="675" y="5"/>
                  </a:cubicBezTo>
                  <a:cubicBezTo>
                    <a:pt x="675" y="5"/>
                    <a:pt x="671" y="3"/>
                    <a:pt x="671" y="3"/>
                  </a:cubicBezTo>
                  <a:cubicBezTo>
                    <a:pt x="672" y="3"/>
                    <a:pt x="674" y="0"/>
                    <a:pt x="675" y="0"/>
                  </a:cubicBezTo>
                  <a:cubicBezTo>
                    <a:pt x="676" y="0"/>
                    <a:pt x="678" y="2"/>
                    <a:pt x="679" y="3"/>
                  </a:cubicBezTo>
                  <a:cubicBezTo>
                    <a:pt x="679" y="3"/>
                    <a:pt x="683" y="5"/>
                    <a:pt x="683" y="5"/>
                  </a:cubicBezTo>
                  <a:cubicBezTo>
                    <a:pt x="683" y="5"/>
                    <a:pt x="679" y="7"/>
                    <a:pt x="679" y="7"/>
                  </a:cubicBezTo>
                  <a:cubicBezTo>
                    <a:pt x="680" y="7"/>
                    <a:pt x="681" y="9"/>
                    <a:pt x="682" y="9"/>
                  </a:cubicBezTo>
                  <a:cubicBezTo>
                    <a:pt x="683" y="9"/>
                    <a:pt x="685" y="7"/>
                    <a:pt x="686" y="7"/>
                  </a:cubicBezTo>
                  <a:cubicBezTo>
                    <a:pt x="687" y="7"/>
                    <a:pt x="689" y="10"/>
                    <a:pt x="690" y="9"/>
                  </a:cubicBezTo>
                  <a:cubicBezTo>
                    <a:pt x="691" y="9"/>
                    <a:pt x="693" y="8"/>
                    <a:pt x="694" y="7"/>
                  </a:cubicBezTo>
                  <a:cubicBezTo>
                    <a:pt x="698" y="5"/>
                    <a:pt x="698" y="5"/>
                    <a:pt x="698" y="5"/>
                  </a:cubicBezTo>
                  <a:cubicBezTo>
                    <a:pt x="702" y="3"/>
                    <a:pt x="702" y="3"/>
                    <a:pt x="702" y="3"/>
                  </a:cubicBezTo>
                  <a:cubicBezTo>
                    <a:pt x="703" y="3"/>
                    <a:pt x="706" y="1"/>
                    <a:pt x="707" y="1"/>
                  </a:cubicBezTo>
                  <a:cubicBezTo>
                    <a:pt x="707" y="1"/>
                    <a:pt x="710" y="3"/>
                    <a:pt x="710" y="3"/>
                  </a:cubicBezTo>
                  <a:cubicBezTo>
                    <a:pt x="711" y="4"/>
                    <a:pt x="713" y="5"/>
                    <a:pt x="714" y="6"/>
                  </a:cubicBezTo>
                  <a:cubicBezTo>
                    <a:pt x="715" y="6"/>
                    <a:pt x="717" y="3"/>
                    <a:pt x="718" y="3"/>
                  </a:cubicBezTo>
                  <a:cubicBezTo>
                    <a:pt x="719" y="3"/>
                    <a:pt x="721" y="6"/>
                    <a:pt x="722" y="6"/>
                  </a:cubicBezTo>
                  <a:cubicBezTo>
                    <a:pt x="723" y="6"/>
                    <a:pt x="724" y="8"/>
                    <a:pt x="726" y="8"/>
                  </a:cubicBezTo>
                  <a:cubicBezTo>
                    <a:pt x="726" y="8"/>
                    <a:pt x="729" y="6"/>
                    <a:pt x="730" y="6"/>
                  </a:cubicBezTo>
                  <a:cubicBezTo>
                    <a:pt x="731" y="5"/>
                    <a:pt x="733" y="4"/>
                    <a:pt x="734" y="4"/>
                  </a:cubicBezTo>
                  <a:cubicBezTo>
                    <a:pt x="735" y="4"/>
                    <a:pt x="736" y="6"/>
                    <a:pt x="738" y="6"/>
                  </a:cubicBezTo>
                  <a:cubicBezTo>
                    <a:pt x="739" y="6"/>
                    <a:pt x="741" y="4"/>
                    <a:pt x="742" y="4"/>
                  </a:cubicBezTo>
                  <a:cubicBezTo>
                    <a:pt x="743" y="4"/>
                    <a:pt x="744" y="6"/>
                    <a:pt x="745" y="6"/>
                  </a:cubicBezTo>
                  <a:cubicBezTo>
                    <a:pt x="747" y="6"/>
                    <a:pt x="748" y="4"/>
                    <a:pt x="750" y="4"/>
                  </a:cubicBezTo>
                  <a:cubicBezTo>
                    <a:pt x="751" y="4"/>
                    <a:pt x="752" y="6"/>
                    <a:pt x="753" y="6"/>
                  </a:cubicBezTo>
                  <a:cubicBezTo>
                    <a:pt x="755" y="6"/>
                    <a:pt x="756" y="4"/>
                    <a:pt x="757" y="4"/>
                  </a:cubicBezTo>
                  <a:cubicBezTo>
                    <a:pt x="759" y="4"/>
                    <a:pt x="760" y="6"/>
                    <a:pt x="761" y="6"/>
                  </a:cubicBezTo>
                  <a:cubicBezTo>
                    <a:pt x="762" y="6"/>
                    <a:pt x="764" y="4"/>
                    <a:pt x="765" y="4"/>
                  </a:cubicBezTo>
                  <a:cubicBezTo>
                    <a:pt x="766" y="4"/>
                    <a:pt x="769" y="6"/>
                    <a:pt x="769" y="7"/>
                  </a:cubicBezTo>
                  <a:cubicBezTo>
                    <a:pt x="769" y="7"/>
                    <a:pt x="765" y="8"/>
                    <a:pt x="765" y="9"/>
                  </a:cubicBezTo>
                  <a:cubicBezTo>
                    <a:pt x="765" y="10"/>
                    <a:pt x="768" y="10"/>
                    <a:pt x="769" y="11"/>
                  </a:cubicBezTo>
                  <a:cubicBezTo>
                    <a:pt x="768" y="12"/>
                    <a:pt x="765" y="12"/>
                    <a:pt x="765" y="13"/>
                  </a:cubicBezTo>
                  <a:cubicBezTo>
                    <a:pt x="765" y="13"/>
                    <a:pt x="768" y="15"/>
                    <a:pt x="768" y="15"/>
                  </a:cubicBezTo>
                  <a:cubicBezTo>
                    <a:pt x="770" y="15"/>
                    <a:pt x="771" y="13"/>
                    <a:pt x="772" y="13"/>
                  </a:cubicBezTo>
                  <a:cubicBezTo>
                    <a:pt x="772" y="12"/>
                    <a:pt x="769" y="12"/>
                    <a:pt x="769" y="11"/>
                  </a:cubicBezTo>
                  <a:cubicBezTo>
                    <a:pt x="769" y="10"/>
                    <a:pt x="772" y="9"/>
                    <a:pt x="773" y="9"/>
                  </a:cubicBezTo>
                  <a:cubicBezTo>
                    <a:pt x="774" y="8"/>
                    <a:pt x="775" y="7"/>
                    <a:pt x="777" y="7"/>
                  </a:cubicBezTo>
                  <a:cubicBezTo>
                    <a:pt x="775" y="6"/>
                    <a:pt x="775" y="5"/>
                    <a:pt x="773" y="4"/>
                  </a:cubicBezTo>
                  <a:cubicBezTo>
                    <a:pt x="774" y="5"/>
                    <a:pt x="776" y="2"/>
                    <a:pt x="777" y="2"/>
                  </a:cubicBezTo>
                  <a:cubicBezTo>
                    <a:pt x="778" y="2"/>
                    <a:pt x="780" y="5"/>
                    <a:pt x="781" y="5"/>
                  </a:cubicBezTo>
                  <a:cubicBezTo>
                    <a:pt x="781" y="5"/>
                    <a:pt x="785" y="2"/>
                    <a:pt x="785" y="3"/>
                  </a:cubicBezTo>
                  <a:cubicBezTo>
                    <a:pt x="785" y="3"/>
                    <a:pt x="789" y="4"/>
                    <a:pt x="789" y="5"/>
                  </a:cubicBezTo>
                  <a:cubicBezTo>
                    <a:pt x="789" y="5"/>
                    <a:pt x="785" y="7"/>
                    <a:pt x="785" y="7"/>
                  </a:cubicBezTo>
                  <a:cubicBezTo>
                    <a:pt x="786" y="7"/>
                    <a:pt x="787" y="9"/>
                    <a:pt x="788" y="9"/>
                  </a:cubicBezTo>
                  <a:cubicBezTo>
                    <a:pt x="789" y="9"/>
                    <a:pt x="791" y="7"/>
                    <a:pt x="792" y="7"/>
                  </a:cubicBezTo>
                  <a:cubicBezTo>
                    <a:pt x="794" y="7"/>
                    <a:pt x="795" y="9"/>
                    <a:pt x="796" y="9"/>
                  </a:cubicBezTo>
                  <a:cubicBezTo>
                    <a:pt x="797" y="9"/>
                    <a:pt x="800" y="8"/>
                    <a:pt x="800" y="7"/>
                  </a:cubicBezTo>
                  <a:cubicBezTo>
                    <a:pt x="804" y="5"/>
                    <a:pt x="804" y="5"/>
                    <a:pt x="804" y="5"/>
                  </a:cubicBezTo>
                  <a:cubicBezTo>
                    <a:pt x="805" y="5"/>
                    <a:pt x="808" y="3"/>
                    <a:pt x="809" y="3"/>
                  </a:cubicBezTo>
                  <a:cubicBezTo>
                    <a:pt x="810" y="3"/>
                    <a:pt x="811" y="5"/>
                    <a:pt x="812" y="5"/>
                  </a:cubicBezTo>
                  <a:cubicBezTo>
                    <a:pt x="813" y="5"/>
                    <a:pt x="815" y="3"/>
                    <a:pt x="816" y="3"/>
                  </a:cubicBezTo>
                  <a:cubicBezTo>
                    <a:pt x="818" y="3"/>
                    <a:pt x="819" y="5"/>
                    <a:pt x="820" y="5"/>
                  </a:cubicBezTo>
                  <a:cubicBezTo>
                    <a:pt x="821" y="5"/>
                    <a:pt x="823" y="3"/>
                    <a:pt x="824" y="3"/>
                  </a:cubicBezTo>
                  <a:cubicBezTo>
                    <a:pt x="825" y="3"/>
                    <a:pt x="827" y="5"/>
                    <a:pt x="828" y="6"/>
                  </a:cubicBezTo>
                  <a:cubicBezTo>
                    <a:pt x="829" y="6"/>
                    <a:pt x="831" y="8"/>
                    <a:pt x="832" y="8"/>
                  </a:cubicBezTo>
                  <a:cubicBezTo>
                    <a:pt x="832" y="8"/>
                    <a:pt x="835" y="6"/>
                    <a:pt x="836" y="6"/>
                  </a:cubicBezTo>
                  <a:cubicBezTo>
                    <a:pt x="837" y="5"/>
                    <a:pt x="839" y="4"/>
                    <a:pt x="840" y="4"/>
                  </a:cubicBezTo>
                  <a:cubicBezTo>
                    <a:pt x="841" y="3"/>
                    <a:pt x="843" y="6"/>
                    <a:pt x="844" y="6"/>
                  </a:cubicBezTo>
                  <a:cubicBezTo>
                    <a:pt x="844" y="6"/>
                    <a:pt x="847" y="4"/>
                    <a:pt x="848" y="4"/>
                  </a:cubicBezTo>
                  <a:cubicBezTo>
                    <a:pt x="849" y="4"/>
                    <a:pt x="851" y="5"/>
                    <a:pt x="851" y="6"/>
                  </a:cubicBezTo>
                  <a:cubicBezTo>
                    <a:pt x="852" y="6"/>
                    <a:pt x="854" y="8"/>
                    <a:pt x="855" y="8"/>
                  </a:cubicBezTo>
                  <a:cubicBezTo>
                    <a:pt x="855" y="8"/>
                    <a:pt x="859" y="6"/>
                    <a:pt x="859" y="6"/>
                  </a:cubicBezTo>
                  <a:cubicBezTo>
                    <a:pt x="859" y="6"/>
                    <a:pt x="856" y="4"/>
                    <a:pt x="856" y="4"/>
                  </a:cubicBezTo>
                  <a:cubicBezTo>
                    <a:pt x="857" y="4"/>
                    <a:pt x="858" y="2"/>
                    <a:pt x="860" y="2"/>
                  </a:cubicBezTo>
                  <a:cubicBezTo>
                    <a:pt x="861" y="2"/>
                    <a:pt x="863" y="4"/>
                    <a:pt x="863" y="4"/>
                  </a:cubicBezTo>
                  <a:cubicBezTo>
                    <a:pt x="865" y="4"/>
                    <a:pt x="866" y="6"/>
                    <a:pt x="867" y="6"/>
                  </a:cubicBezTo>
                  <a:cubicBezTo>
                    <a:pt x="868" y="7"/>
                    <a:pt x="870" y="8"/>
                    <a:pt x="871" y="8"/>
                  </a:cubicBezTo>
                  <a:cubicBezTo>
                    <a:pt x="872" y="9"/>
                    <a:pt x="873" y="11"/>
                    <a:pt x="875" y="11"/>
                  </a:cubicBezTo>
                  <a:cubicBezTo>
                    <a:pt x="876" y="11"/>
                    <a:pt x="878" y="9"/>
                    <a:pt x="879" y="9"/>
                  </a:cubicBezTo>
                  <a:cubicBezTo>
                    <a:pt x="880" y="8"/>
                    <a:pt x="882" y="7"/>
                    <a:pt x="883" y="7"/>
                  </a:cubicBezTo>
                  <a:cubicBezTo>
                    <a:pt x="884" y="6"/>
                    <a:pt x="886" y="5"/>
                    <a:pt x="887" y="4"/>
                  </a:cubicBezTo>
                  <a:cubicBezTo>
                    <a:pt x="888" y="4"/>
                    <a:pt x="890" y="7"/>
                    <a:pt x="891" y="7"/>
                  </a:cubicBezTo>
                  <a:cubicBezTo>
                    <a:pt x="892" y="7"/>
                    <a:pt x="894" y="5"/>
                    <a:pt x="895" y="5"/>
                  </a:cubicBezTo>
                  <a:cubicBezTo>
                    <a:pt x="896" y="5"/>
                    <a:pt x="897" y="7"/>
                    <a:pt x="899" y="7"/>
                  </a:cubicBezTo>
                  <a:cubicBezTo>
                    <a:pt x="900" y="7"/>
                    <a:pt x="901" y="5"/>
                    <a:pt x="903" y="5"/>
                  </a:cubicBezTo>
                  <a:cubicBezTo>
                    <a:pt x="904" y="5"/>
                    <a:pt x="905" y="7"/>
                    <a:pt x="906" y="7"/>
                  </a:cubicBezTo>
                  <a:cubicBezTo>
                    <a:pt x="907" y="7"/>
                    <a:pt x="910" y="5"/>
                    <a:pt x="911" y="5"/>
                  </a:cubicBezTo>
                  <a:cubicBezTo>
                    <a:pt x="911" y="5"/>
                    <a:pt x="914" y="3"/>
                    <a:pt x="915" y="3"/>
                  </a:cubicBezTo>
                  <a:cubicBezTo>
                    <a:pt x="915" y="3"/>
                    <a:pt x="918" y="5"/>
                    <a:pt x="918" y="5"/>
                  </a:cubicBezTo>
                  <a:cubicBezTo>
                    <a:pt x="918" y="5"/>
                    <a:pt x="915" y="7"/>
                    <a:pt x="914" y="7"/>
                  </a:cubicBezTo>
                  <a:cubicBezTo>
                    <a:pt x="916" y="7"/>
                    <a:pt x="917" y="9"/>
                    <a:pt x="918" y="9"/>
                  </a:cubicBezTo>
                  <a:cubicBezTo>
                    <a:pt x="919" y="9"/>
                    <a:pt x="921" y="8"/>
                    <a:pt x="922" y="7"/>
                  </a:cubicBezTo>
                  <a:cubicBezTo>
                    <a:pt x="924" y="7"/>
                    <a:pt x="925" y="6"/>
                    <a:pt x="926" y="5"/>
                  </a:cubicBezTo>
                  <a:cubicBezTo>
                    <a:pt x="927" y="5"/>
                    <a:pt x="929" y="3"/>
                    <a:pt x="930" y="3"/>
                  </a:cubicBezTo>
                  <a:cubicBezTo>
                    <a:pt x="931" y="3"/>
                    <a:pt x="933" y="5"/>
                    <a:pt x="934" y="5"/>
                  </a:cubicBezTo>
                  <a:cubicBezTo>
                    <a:pt x="935" y="5"/>
                    <a:pt x="938" y="3"/>
                    <a:pt x="938" y="3"/>
                  </a:cubicBezTo>
                  <a:cubicBezTo>
                    <a:pt x="939" y="3"/>
                    <a:pt x="941" y="1"/>
                    <a:pt x="942" y="1"/>
                  </a:cubicBezTo>
                  <a:cubicBezTo>
                    <a:pt x="943" y="1"/>
                    <a:pt x="946" y="3"/>
                    <a:pt x="946" y="3"/>
                  </a:cubicBezTo>
                  <a:cubicBezTo>
                    <a:pt x="947" y="4"/>
                    <a:pt x="949" y="5"/>
                    <a:pt x="950" y="6"/>
                  </a:cubicBezTo>
                  <a:cubicBezTo>
                    <a:pt x="950" y="6"/>
                    <a:pt x="953" y="4"/>
                    <a:pt x="954" y="4"/>
                  </a:cubicBezTo>
                  <a:cubicBezTo>
                    <a:pt x="955" y="4"/>
                    <a:pt x="956" y="6"/>
                    <a:pt x="958" y="6"/>
                  </a:cubicBezTo>
                  <a:cubicBezTo>
                    <a:pt x="959" y="6"/>
                    <a:pt x="960" y="8"/>
                    <a:pt x="961" y="8"/>
                  </a:cubicBezTo>
                  <a:cubicBezTo>
                    <a:pt x="962" y="8"/>
                    <a:pt x="965" y="6"/>
                    <a:pt x="965" y="6"/>
                  </a:cubicBezTo>
                  <a:cubicBezTo>
                    <a:pt x="966" y="5"/>
                    <a:pt x="968" y="4"/>
                    <a:pt x="970" y="4"/>
                  </a:cubicBezTo>
                  <a:cubicBezTo>
                    <a:pt x="970" y="4"/>
                    <a:pt x="972" y="6"/>
                    <a:pt x="973" y="6"/>
                  </a:cubicBezTo>
                  <a:cubicBezTo>
                    <a:pt x="974" y="6"/>
                    <a:pt x="977" y="4"/>
                    <a:pt x="977" y="4"/>
                  </a:cubicBezTo>
                  <a:cubicBezTo>
                    <a:pt x="978" y="4"/>
                    <a:pt x="981" y="6"/>
                    <a:pt x="981" y="6"/>
                  </a:cubicBezTo>
                  <a:cubicBezTo>
                    <a:pt x="981" y="6"/>
                    <a:pt x="977" y="8"/>
                    <a:pt x="977" y="8"/>
                  </a:cubicBezTo>
                  <a:cubicBezTo>
                    <a:pt x="978" y="8"/>
                    <a:pt x="979" y="11"/>
                    <a:pt x="981" y="11"/>
                  </a:cubicBezTo>
                  <a:cubicBezTo>
                    <a:pt x="982" y="11"/>
                    <a:pt x="984" y="9"/>
                    <a:pt x="985" y="8"/>
                  </a:cubicBezTo>
                  <a:cubicBezTo>
                    <a:pt x="986" y="8"/>
                    <a:pt x="988" y="7"/>
                    <a:pt x="989" y="6"/>
                  </a:cubicBezTo>
                  <a:cubicBezTo>
                    <a:pt x="990" y="6"/>
                    <a:pt x="992" y="4"/>
                    <a:pt x="993" y="4"/>
                  </a:cubicBezTo>
                  <a:cubicBezTo>
                    <a:pt x="994" y="4"/>
                    <a:pt x="996" y="7"/>
                    <a:pt x="997" y="7"/>
                  </a:cubicBezTo>
                  <a:cubicBezTo>
                    <a:pt x="998" y="7"/>
                    <a:pt x="1000" y="4"/>
                    <a:pt x="1001" y="4"/>
                  </a:cubicBezTo>
                  <a:cubicBezTo>
                    <a:pt x="1002" y="5"/>
                    <a:pt x="1004" y="6"/>
                    <a:pt x="1005" y="7"/>
                  </a:cubicBezTo>
                  <a:cubicBezTo>
                    <a:pt x="1005" y="7"/>
                    <a:pt x="1008" y="9"/>
                    <a:pt x="1008" y="9"/>
                  </a:cubicBezTo>
                  <a:cubicBezTo>
                    <a:pt x="1009" y="9"/>
                    <a:pt x="1012" y="7"/>
                    <a:pt x="1012" y="7"/>
                  </a:cubicBezTo>
                  <a:cubicBezTo>
                    <a:pt x="1013" y="7"/>
                    <a:pt x="1009" y="5"/>
                    <a:pt x="1009" y="5"/>
                  </a:cubicBezTo>
                  <a:cubicBezTo>
                    <a:pt x="1010" y="5"/>
                    <a:pt x="1011" y="2"/>
                    <a:pt x="1013" y="2"/>
                  </a:cubicBezTo>
                  <a:cubicBezTo>
                    <a:pt x="1014" y="2"/>
                    <a:pt x="1016" y="5"/>
                    <a:pt x="1017" y="5"/>
                  </a:cubicBezTo>
                  <a:cubicBezTo>
                    <a:pt x="1017" y="5"/>
                    <a:pt x="1020" y="3"/>
                    <a:pt x="1021" y="3"/>
                  </a:cubicBezTo>
                  <a:cubicBezTo>
                    <a:pt x="1021" y="3"/>
                    <a:pt x="1024" y="5"/>
                    <a:pt x="1024" y="5"/>
                  </a:cubicBezTo>
                  <a:cubicBezTo>
                    <a:pt x="1024" y="5"/>
                    <a:pt x="1021" y="7"/>
                    <a:pt x="1020" y="7"/>
                  </a:cubicBezTo>
                  <a:cubicBezTo>
                    <a:pt x="1022" y="7"/>
                    <a:pt x="1023" y="9"/>
                    <a:pt x="1024" y="9"/>
                  </a:cubicBezTo>
                  <a:cubicBezTo>
                    <a:pt x="1025" y="9"/>
                    <a:pt x="1027" y="7"/>
                    <a:pt x="1028" y="7"/>
                  </a:cubicBezTo>
                  <a:cubicBezTo>
                    <a:pt x="1030" y="7"/>
                    <a:pt x="1031" y="6"/>
                    <a:pt x="1032" y="5"/>
                  </a:cubicBezTo>
                  <a:cubicBezTo>
                    <a:pt x="1033" y="5"/>
                    <a:pt x="1035" y="3"/>
                    <a:pt x="1036" y="3"/>
                  </a:cubicBezTo>
                  <a:cubicBezTo>
                    <a:pt x="1037" y="3"/>
                    <a:pt x="1039" y="5"/>
                    <a:pt x="1040" y="5"/>
                  </a:cubicBezTo>
                  <a:cubicBezTo>
                    <a:pt x="1041" y="5"/>
                    <a:pt x="1043" y="3"/>
                    <a:pt x="1044" y="3"/>
                  </a:cubicBezTo>
                  <a:cubicBezTo>
                    <a:pt x="1046" y="3"/>
                    <a:pt x="1047" y="5"/>
                    <a:pt x="1048" y="5"/>
                  </a:cubicBezTo>
                  <a:cubicBezTo>
                    <a:pt x="1049" y="5"/>
                    <a:pt x="1051" y="3"/>
                    <a:pt x="1052" y="3"/>
                  </a:cubicBezTo>
                  <a:cubicBezTo>
                    <a:pt x="1053" y="3"/>
                    <a:pt x="1055" y="5"/>
                    <a:pt x="1056" y="5"/>
                  </a:cubicBezTo>
                  <a:cubicBezTo>
                    <a:pt x="1057" y="5"/>
                    <a:pt x="1059" y="3"/>
                    <a:pt x="1060" y="3"/>
                  </a:cubicBezTo>
                  <a:cubicBezTo>
                    <a:pt x="1061" y="4"/>
                    <a:pt x="1063" y="5"/>
                    <a:pt x="1064" y="6"/>
                  </a:cubicBezTo>
                  <a:cubicBezTo>
                    <a:pt x="1067" y="8"/>
                    <a:pt x="1067" y="8"/>
                    <a:pt x="1067" y="8"/>
                  </a:cubicBezTo>
                  <a:cubicBezTo>
                    <a:pt x="1069" y="9"/>
                    <a:pt x="1070" y="9"/>
                    <a:pt x="1071" y="10"/>
                  </a:cubicBezTo>
                  <a:cubicBezTo>
                    <a:pt x="1072" y="10"/>
                    <a:pt x="1074" y="8"/>
                    <a:pt x="1075" y="8"/>
                  </a:cubicBezTo>
                  <a:cubicBezTo>
                    <a:pt x="1076" y="8"/>
                    <a:pt x="1078" y="10"/>
                    <a:pt x="1079" y="10"/>
                  </a:cubicBezTo>
                  <a:cubicBezTo>
                    <a:pt x="1079" y="10"/>
                    <a:pt x="1083" y="8"/>
                    <a:pt x="1083" y="8"/>
                  </a:cubicBezTo>
                  <a:cubicBezTo>
                    <a:pt x="1083" y="8"/>
                    <a:pt x="1080" y="6"/>
                    <a:pt x="1079" y="6"/>
                  </a:cubicBezTo>
                  <a:cubicBezTo>
                    <a:pt x="1079" y="6"/>
                    <a:pt x="1078" y="6"/>
                    <a:pt x="1077" y="7"/>
                  </a:cubicBezTo>
                  <a:cubicBezTo>
                    <a:pt x="1076" y="7"/>
                    <a:pt x="1075" y="8"/>
                    <a:pt x="1075" y="8"/>
                  </a:cubicBezTo>
                  <a:cubicBezTo>
                    <a:pt x="1075" y="7"/>
                    <a:pt x="1071" y="6"/>
                    <a:pt x="1071" y="6"/>
                  </a:cubicBezTo>
                  <a:cubicBezTo>
                    <a:pt x="1072" y="6"/>
                    <a:pt x="1075" y="4"/>
                    <a:pt x="1076" y="4"/>
                  </a:cubicBezTo>
                  <a:cubicBezTo>
                    <a:pt x="1077" y="4"/>
                    <a:pt x="1078" y="6"/>
                    <a:pt x="1079" y="6"/>
                  </a:cubicBezTo>
                  <a:cubicBezTo>
                    <a:pt x="1081" y="6"/>
                    <a:pt x="1082" y="4"/>
                    <a:pt x="1083" y="4"/>
                  </a:cubicBezTo>
                  <a:cubicBezTo>
                    <a:pt x="1085" y="4"/>
                    <a:pt x="1086" y="6"/>
                    <a:pt x="1087" y="6"/>
                  </a:cubicBezTo>
                  <a:cubicBezTo>
                    <a:pt x="1089" y="6"/>
                    <a:pt x="1090" y="8"/>
                    <a:pt x="1091" y="8"/>
                  </a:cubicBezTo>
                  <a:cubicBezTo>
                    <a:pt x="1092" y="8"/>
                    <a:pt x="1094" y="7"/>
                    <a:pt x="1095" y="6"/>
                  </a:cubicBezTo>
                  <a:cubicBezTo>
                    <a:pt x="1096" y="6"/>
                    <a:pt x="1098" y="4"/>
                    <a:pt x="1099" y="4"/>
                  </a:cubicBezTo>
                  <a:cubicBezTo>
                    <a:pt x="1100" y="4"/>
                    <a:pt x="1102" y="6"/>
                    <a:pt x="1103" y="6"/>
                  </a:cubicBezTo>
                  <a:cubicBezTo>
                    <a:pt x="1104" y="6"/>
                    <a:pt x="1106" y="4"/>
                    <a:pt x="1107" y="4"/>
                  </a:cubicBezTo>
                  <a:cubicBezTo>
                    <a:pt x="1108" y="4"/>
                    <a:pt x="1109" y="7"/>
                    <a:pt x="1111" y="7"/>
                  </a:cubicBezTo>
                  <a:cubicBezTo>
                    <a:pt x="1112" y="6"/>
                    <a:pt x="1113" y="9"/>
                    <a:pt x="1114" y="9"/>
                  </a:cubicBezTo>
                  <a:cubicBezTo>
                    <a:pt x="1116" y="9"/>
                    <a:pt x="1117" y="7"/>
                    <a:pt x="1119" y="7"/>
                  </a:cubicBezTo>
                  <a:cubicBezTo>
                    <a:pt x="1120" y="7"/>
                    <a:pt x="1121" y="5"/>
                    <a:pt x="1123" y="5"/>
                  </a:cubicBezTo>
                  <a:cubicBezTo>
                    <a:pt x="1124" y="5"/>
                    <a:pt x="1125" y="7"/>
                    <a:pt x="1126" y="7"/>
                  </a:cubicBezTo>
                  <a:cubicBezTo>
                    <a:pt x="1128" y="7"/>
                    <a:pt x="1129" y="5"/>
                    <a:pt x="1131" y="5"/>
                  </a:cubicBezTo>
                  <a:cubicBezTo>
                    <a:pt x="1132" y="5"/>
                    <a:pt x="1133" y="7"/>
                    <a:pt x="1134" y="7"/>
                  </a:cubicBezTo>
                  <a:cubicBezTo>
                    <a:pt x="1135" y="7"/>
                    <a:pt x="1138" y="5"/>
                    <a:pt x="1138" y="5"/>
                  </a:cubicBezTo>
                  <a:cubicBezTo>
                    <a:pt x="1140" y="5"/>
                    <a:pt x="1141" y="7"/>
                    <a:pt x="1142" y="7"/>
                  </a:cubicBezTo>
                  <a:cubicBezTo>
                    <a:pt x="1143" y="8"/>
                    <a:pt x="1145" y="9"/>
                    <a:pt x="1146" y="9"/>
                  </a:cubicBezTo>
                  <a:cubicBezTo>
                    <a:pt x="1146" y="10"/>
                    <a:pt x="1142" y="11"/>
                    <a:pt x="1142" y="11"/>
                  </a:cubicBezTo>
                  <a:cubicBezTo>
                    <a:pt x="1142" y="12"/>
                    <a:pt x="1145" y="13"/>
                    <a:pt x="1146" y="14"/>
                  </a:cubicBezTo>
                  <a:cubicBezTo>
                    <a:pt x="1146" y="14"/>
                    <a:pt x="1148" y="16"/>
                    <a:pt x="1149" y="16"/>
                  </a:cubicBezTo>
                  <a:cubicBezTo>
                    <a:pt x="1151" y="16"/>
                    <a:pt x="1152" y="14"/>
                    <a:pt x="1153" y="14"/>
                  </a:cubicBezTo>
                  <a:cubicBezTo>
                    <a:pt x="1155" y="15"/>
                    <a:pt x="1156" y="15"/>
                    <a:pt x="1157" y="16"/>
                  </a:cubicBezTo>
                  <a:cubicBezTo>
                    <a:pt x="1157" y="16"/>
                    <a:pt x="1161" y="14"/>
                    <a:pt x="1161" y="14"/>
                  </a:cubicBezTo>
                  <a:cubicBezTo>
                    <a:pt x="1161" y="14"/>
                    <a:pt x="1158" y="12"/>
                    <a:pt x="1157" y="12"/>
                  </a:cubicBezTo>
                  <a:cubicBezTo>
                    <a:pt x="1157" y="12"/>
                    <a:pt x="1154" y="14"/>
                    <a:pt x="1153" y="14"/>
                  </a:cubicBezTo>
                  <a:cubicBezTo>
                    <a:pt x="1153" y="14"/>
                    <a:pt x="1150" y="12"/>
                    <a:pt x="1150" y="12"/>
                  </a:cubicBezTo>
                  <a:cubicBezTo>
                    <a:pt x="1149" y="11"/>
                    <a:pt x="1146" y="10"/>
                    <a:pt x="1146" y="9"/>
                  </a:cubicBezTo>
                  <a:cubicBezTo>
                    <a:pt x="1146" y="9"/>
                    <a:pt x="1150" y="8"/>
                    <a:pt x="1150" y="7"/>
                  </a:cubicBezTo>
                  <a:cubicBezTo>
                    <a:pt x="1150" y="6"/>
                    <a:pt x="1147" y="6"/>
                    <a:pt x="1146" y="5"/>
                  </a:cubicBezTo>
                  <a:cubicBezTo>
                    <a:pt x="1146" y="5"/>
                    <a:pt x="1150" y="3"/>
                    <a:pt x="1150" y="3"/>
                  </a:cubicBezTo>
                  <a:cubicBezTo>
                    <a:pt x="1154" y="5"/>
                    <a:pt x="1154" y="5"/>
                    <a:pt x="1154" y="5"/>
                  </a:cubicBezTo>
                  <a:cubicBezTo>
                    <a:pt x="1155" y="5"/>
                    <a:pt x="1157" y="7"/>
                    <a:pt x="1158" y="7"/>
                  </a:cubicBezTo>
                  <a:cubicBezTo>
                    <a:pt x="1158" y="7"/>
                    <a:pt x="1161" y="6"/>
                    <a:pt x="1162" y="5"/>
                  </a:cubicBezTo>
                  <a:cubicBezTo>
                    <a:pt x="1163" y="5"/>
                    <a:pt x="1165" y="3"/>
                    <a:pt x="1166" y="3"/>
                  </a:cubicBezTo>
                  <a:cubicBezTo>
                    <a:pt x="1167" y="3"/>
                    <a:pt x="1169" y="5"/>
                    <a:pt x="1170" y="5"/>
                  </a:cubicBezTo>
                  <a:cubicBezTo>
                    <a:pt x="1171" y="5"/>
                    <a:pt x="1172" y="8"/>
                    <a:pt x="1173" y="8"/>
                  </a:cubicBezTo>
                  <a:cubicBezTo>
                    <a:pt x="1174" y="8"/>
                    <a:pt x="1177" y="6"/>
                    <a:pt x="1178" y="6"/>
                  </a:cubicBezTo>
                  <a:cubicBezTo>
                    <a:pt x="1179" y="5"/>
                    <a:pt x="1180" y="4"/>
                    <a:pt x="1182" y="4"/>
                  </a:cubicBezTo>
                  <a:cubicBezTo>
                    <a:pt x="1183" y="3"/>
                    <a:pt x="1184" y="6"/>
                    <a:pt x="1185" y="6"/>
                  </a:cubicBezTo>
                  <a:cubicBezTo>
                    <a:pt x="1187" y="6"/>
                    <a:pt x="1188" y="4"/>
                    <a:pt x="1190" y="4"/>
                  </a:cubicBezTo>
                  <a:cubicBezTo>
                    <a:pt x="1190" y="4"/>
                    <a:pt x="1193" y="6"/>
                    <a:pt x="1193" y="6"/>
                  </a:cubicBezTo>
                  <a:cubicBezTo>
                    <a:pt x="1194" y="6"/>
                    <a:pt x="1196" y="8"/>
                    <a:pt x="1197" y="8"/>
                  </a:cubicBezTo>
                  <a:cubicBezTo>
                    <a:pt x="1198" y="8"/>
                    <a:pt x="1201" y="6"/>
                    <a:pt x="1201" y="6"/>
                  </a:cubicBezTo>
                  <a:cubicBezTo>
                    <a:pt x="1202" y="6"/>
                    <a:pt x="1205" y="4"/>
                    <a:pt x="1205" y="4"/>
                  </a:cubicBezTo>
                  <a:cubicBezTo>
                    <a:pt x="1205" y="4"/>
                    <a:pt x="1209" y="6"/>
                    <a:pt x="1209" y="6"/>
                  </a:cubicBezTo>
                  <a:cubicBezTo>
                    <a:pt x="1209" y="6"/>
                    <a:pt x="1205" y="8"/>
                    <a:pt x="1205" y="8"/>
                  </a:cubicBezTo>
                  <a:cubicBezTo>
                    <a:pt x="1206" y="8"/>
                    <a:pt x="1207" y="11"/>
                    <a:pt x="1209" y="11"/>
                  </a:cubicBezTo>
                  <a:cubicBezTo>
                    <a:pt x="1209" y="11"/>
                    <a:pt x="1213" y="9"/>
                    <a:pt x="1213" y="8"/>
                  </a:cubicBezTo>
                  <a:cubicBezTo>
                    <a:pt x="1213" y="8"/>
                    <a:pt x="1212" y="8"/>
                    <a:pt x="1211" y="7"/>
                  </a:cubicBezTo>
                  <a:cubicBezTo>
                    <a:pt x="1210" y="7"/>
                    <a:pt x="1209" y="6"/>
                    <a:pt x="1209" y="6"/>
                  </a:cubicBezTo>
                  <a:cubicBezTo>
                    <a:pt x="1210" y="6"/>
                    <a:pt x="1212" y="4"/>
                    <a:pt x="1213" y="4"/>
                  </a:cubicBezTo>
                  <a:cubicBezTo>
                    <a:pt x="1214" y="4"/>
                    <a:pt x="1216" y="6"/>
                    <a:pt x="1217" y="6"/>
                  </a:cubicBezTo>
                  <a:cubicBezTo>
                    <a:pt x="1218" y="6"/>
                    <a:pt x="1220" y="5"/>
                    <a:pt x="1221" y="4"/>
                  </a:cubicBezTo>
                  <a:cubicBezTo>
                    <a:pt x="1221" y="4"/>
                    <a:pt x="1225" y="2"/>
                    <a:pt x="1225" y="2"/>
                  </a:cubicBezTo>
                  <a:cubicBezTo>
                    <a:pt x="1226" y="2"/>
                    <a:pt x="1228" y="4"/>
                    <a:pt x="1229" y="4"/>
                  </a:cubicBezTo>
                  <a:cubicBezTo>
                    <a:pt x="1232" y="7"/>
                    <a:pt x="1232" y="7"/>
                    <a:pt x="1232" y="7"/>
                  </a:cubicBezTo>
                  <a:cubicBezTo>
                    <a:pt x="1236" y="9"/>
                    <a:pt x="1236" y="9"/>
                    <a:pt x="1236" y="9"/>
                  </a:cubicBezTo>
                  <a:cubicBezTo>
                    <a:pt x="1237" y="9"/>
                    <a:pt x="1239" y="11"/>
                    <a:pt x="1240" y="11"/>
                  </a:cubicBezTo>
                  <a:cubicBezTo>
                    <a:pt x="1241" y="11"/>
                    <a:pt x="1243" y="9"/>
                    <a:pt x="1244" y="9"/>
                  </a:cubicBezTo>
                  <a:cubicBezTo>
                    <a:pt x="1248" y="7"/>
                    <a:pt x="1248" y="7"/>
                    <a:pt x="1248" y="7"/>
                  </a:cubicBezTo>
                  <a:cubicBezTo>
                    <a:pt x="1252" y="5"/>
                    <a:pt x="1252" y="5"/>
                    <a:pt x="1252" y="5"/>
                  </a:cubicBezTo>
                  <a:cubicBezTo>
                    <a:pt x="1253" y="4"/>
                    <a:pt x="1255" y="3"/>
                    <a:pt x="1256" y="3"/>
                  </a:cubicBezTo>
                  <a:cubicBezTo>
                    <a:pt x="1257" y="3"/>
                    <a:pt x="1260" y="5"/>
                    <a:pt x="1260" y="5"/>
                  </a:cubicBezTo>
                  <a:cubicBezTo>
                    <a:pt x="1261" y="5"/>
                    <a:pt x="1263" y="7"/>
                    <a:pt x="1264" y="7"/>
                  </a:cubicBezTo>
                  <a:cubicBezTo>
                    <a:pt x="1265" y="7"/>
                    <a:pt x="1267" y="5"/>
                    <a:pt x="1268" y="5"/>
                  </a:cubicBezTo>
                  <a:cubicBezTo>
                    <a:pt x="1268" y="5"/>
                    <a:pt x="1272" y="3"/>
                    <a:pt x="1272" y="3"/>
                  </a:cubicBezTo>
                  <a:cubicBezTo>
                    <a:pt x="1273" y="3"/>
                    <a:pt x="1275" y="5"/>
                    <a:pt x="1276" y="5"/>
                  </a:cubicBezTo>
                  <a:cubicBezTo>
                    <a:pt x="1277" y="6"/>
                    <a:pt x="1278" y="7"/>
                    <a:pt x="1280" y="8"/>
                  </a:cubicBezTo>
                  <a:cubicBezTo>
                    <a:pt x="1280" y="8"/>
                    <a:pt x="1282" y="10"/>
                    <a:pt x="1283" y="10"/>
                  </a:cubicBezTo>
                  <a:cubicBezTo>
                    <a:pt x="1284" y="10"/>
                    <a:pt x="1287" y="8"/>
                    <a:pt x="1287" y="8"/>
                  </a:cubicBezTo>
                  <a:cubicBezTo>
                    <a:pt x="1289" y="8"/>
                    <a:pt x="1290" y="9"/>
                    <a:pt x="1291" y="10"/>
                  </a:cubicBezTo>
                  <a:cubicBezTo>
                    <a:pt x="1292" y="10"/>
                    <a:pt x="1294" y="12"/>
                    <a:pt x="1295" y="12"/>
                  </a:cubicBezTo>
                  <a:cubicBezTo>
                    <a:pt x="1295" y="12"/>
                    <a:pt x="1299" y="10"/>
                    <a:pt x="1299" y="10"/>
                  </a:cubicBezTo>
                  <a:cubicBezTo>
                    <a:pt x="1299" y="10"/>
                    <a:pt x="1295" y="8"/>
                    <a:pt x="1295" y="8"/>
                  </a:cubicBezTo>
                  <a:cubicBezTo>
                    <a:pt x="1297" y="8"/>
                    <a:pt x="1298" y="6"/>
                    <a:pt x="1299" y="6"/>
                  </a:cubicBezTo>
                  <a:cubicBezTo>
                    <a:pt x="1301" y="6"/>
                    <a:pt x="1302" y="8"/>
                    <a:pt x="1303" y="8"/>
                  </a:cubicBezTo>
                  <a:cubicBezTo>
                    <a:pt x="1304" y="8"/>
                    <a:pt x="1306" y="10"/>
                    <a:pt x="1307" y="10"/>
                  </a:cubicBezTo>
                  <a:cubicBezTo>
                    <a:pt x="1308" y="10"/>
                    <a:pt x="1310" y="8"/>
                    <a:pt x="1311" y="8"/>
                  </a:cubicBezTo>
                  <a:cubicBezTo>
                    <a:pt x="1312" y="8"/>
                    <a:pt x="1313" y="10"/>
                    <a:pt x="1315" y="10"/>
                  </a:cubicBezTo>
                  <a:cubicBezTo>
                    <a:pt x="1316" y="10"/>
                    <a:pt x="1318" y="8"/>
                    <a:pt x="1319" y="8"/>
                  </a:cubicBezTo>
                  <a:cubicBezTo>
                    <a:pt x="1320" y="8"/>
                    <a:pt x="1322" y="11"/>
                    <a:pt x="1323" y="11"/>
                  </a:cubicBezTo>
                  <a:cubicBezTo>
                    <a:pt x="1324" y="10"/>
                    <a:pt x="1326" y="9"/>
                    <a:pt x="1327" y="8"/>
                  </a:cubicBezTo>
                  <a:cubicBezTo>
                    <a:pt x="1331" y="6"/>
                    <a:pt x="1331" y="6"/>
                    <a:pt x="1331" y="6"/>
                  </a:cubicBezTo>
                  <a:cubicBezTo>
                    <a:pt x="1331" y="6"/>
                    <a:pt x="1334" y="4"/>
                    <a:pt x="1335" y="4"/>
                  </a:cubicBezTo>
                  <a:cubicBezTo>
                    <a:pt x="1336" y="4"/>
                    <a:pt x="1337" y="6"/>
                    <a:pt x="1339" y="6"/>
                  </a:cubicBezTo>
                  <a:cubicBezTo>
                    <a:pt x="1339" y="6"/>
                    <a:pt x="1342" y="4"/>
                    <a:pt x="1343" y="4"/>
                  </a:cubicBezTo>
                  <a:cubicBezTo>
                    <a:pt x="1344" y="5"/>
                    <a:pt x="1346" y="6"/>
                    <a:pt x="1346" y="7"/>
                  </a:cubicBezTo>
                  <a:cubicBezTo>
                    <a:pt x="1347" y="7"/>
                    <a:pt x="1349" y="9"/>
                    <a:pt x="1350" y="9"/>
                  </a:cubicBezTo>
                  <a:cubicBezTo>
                    <a:pt x="1351" y="9"/>
                    <a:pt x="1354" y="7"/>
                    <a:pt x="1354" y="7"/>
                  </a:cubicBezTo>
                  <a:cubicBezTo>
                    <a:pt x="1355" y="6"/>
                    <a:pt x="1357" y="5"/>
                    <a:pt x="1358" y="5"/>
                  </a:cubicBezTo>
                  <a:cubicBezTo>
                    <a:pt x="1359" y="5"/>
                    <a:pt x="1361" y="7"/>
                    <a:pt x="1362" y="7"/>
                  </a:cubicBezTo>
                  <a:cubicBezTo>
                    <a:pt x="1363" y="7"/>
                    <a:pt x="1365" y="5"/>
                    <a:pt x="1366" y="5"/>
                  </a:cubicBezTo>
                  <a:cubicBezTo>
                    <a:pt x="1368" y="5"/>
                    <a:pt x="1369" y="7"/>
                    <a:pt x="1370" y="7"/>
                  </a:cubicBezTo>
                  <a:cubicBezTo>
                    <a:pt x="1371" y="7"/>
                    <a:pt x="1373" y="5"/>
                    <a:pt x="1374" y="5"/>
                  </a:cubicBezTo>
                  <a:cubicBezTo>
                    <a:pt x="1375" y="5"/>
                    <a:pt x="1377" y="7"/>
                    <a:pt x="1378" y="7"/>
                  </a:cubicBezTo>
                  <a:cubicBezTo>
                    <a:pt x="1379" y="7"/>
                    <a:pt x="1381" y="5"/>
                    <a:pt x="1382" y="5"/>
                  </a:cubicBezTo>
                  <a:cubicBezTo>
                    <a:pt x="1383" y="5"/>
                    <a:pt x="1385" y="3"/>
                    <a:pt x="1386" y="3"/>
                  </a:cubicBezTo>
                  <a:cubicBezTo>
                    <a:pt x="1386" y="3"/>
                    <a:pt x="1390" y="5"/>
                    <a:pt x="1390" y="5"/>
                  </a:cubicBezTo>
                  <a:cubicBezTo>
                    <a:pt x="1390" y="5"/>
                    <a:pt x="1386" y="7"/>
                    <a:pt x="1386" y="7"/>
                  </a:cubicBezTo>
                  <a:cubicBezTo>
                    <a:pt x="1386" y="8"/>
                    <a:pt x="1389" y="10"/>
                    <a:pt x="1389" y="10"/>
                  </a:cubicBezTo>
                  <a:cubicBezTo>
                    <a:pt x="1390" y="10"/>
                    <a:pt x="1392" y="7"/>
                    <a:pt x="1393" y="8"/>
                  </a:cubicBezTo>
                  <a:cubicBezTo>
                    <a:pt x="1395" y="8"/>
                    <a:pt x="1396" y="10"/>
                    <a:pt x="1397" y="10"/>
                  </a:cubicBezTo>
                  <a:cubicBezTo>
                    <a:pt x="1398" y="10"/>
                    <a:pt x="1400" y="8"/>
                    <a:pt x="1401" y="8"/>
                  </a:cubicBezTo>
                  <a:cubicBezTo>
                    <a:pt x="1403" y="8"/>
                    <a:pt x="1404" y="10"/>
                    <a:pt x="1405" y="10"/>
                  </a:cubicBezTo>
                  <a:cubicBezTo>
                    <a:pt x="1406" y="10"/>
                    <a:pt x="1408" y="8"/>
                    <a:pt x="1409" y="8"/>
                  </a:cubicBezTo>
                  <a:cubicBezTo>
                    <a:pt x="1410" y="8"/>
                    <a:pt x="1412" y="10"/>
                    <a:pt x="1413" y="10"/>
                  </a:cubicBezTo>
                  <a:cubicBezTo>
                    <a:pt x="1413" y="10"/>
                    <a:pt x="1417" y="8"/>
                    <a:pt x="1417" y="8"/>
                  </a:cubicBezTo>
                  <a:cubicBezTo>
                    <a:pt x="1417" y="8"/>
                    <a:pt x="1413" y="6"/>
                    <a:pt x="1413" y="6"/>
                  </a:cubicBezTo>
                  <a:cubicBezTo>
                    <a:pt x="1415" y="6"/>
                    <a:pt x="1416" y="4"/>
                    <a:pt x="1417" y="4"/>
                  </a:cubicBezTo>
                  <a:cubicBezTo>
                    <a:pt x="1418" y="4"/>
                    <a:pt x="1421" y="6"/>
                    <a:pt x="1421" y="6"/>
                  </a:cubicBezTo>
                  <a:cubicBezTo>
                    <a:pt x="1422" y="6"/>
                    <a:pt x="1424" y="8"/>
                    <a:pt x="1425" y="8"/>
                  </a:cubicBezTo>
                  <a:cubicBezTo>
                    <a:pt x="1426" y="8"/>
                    <a:pt x="1428" y="6"/>
                    <a:pt x="1429" y="6"/>
                  </a:cubicBezTo>
                  <a:cubicBezTo>
                    <a:pt x="1429" y="6"/>
                    <a:pt x="1433" y="4"/>
                    <a:pt x="1433" y="4"/>
                  </a:cubicBezTo>
                  <a:cubicBezTo>
                    <a:pt x="1433" y="4"/>
                    <a:pt x="1437" y="6"/>
                    <a:pt x="1437" y="6"/>
                  </a:cubicBezTo>
                  <a:cubicBezTo>
                    <a:pt x="1437" y="6"/>
                    <a:pt x="1433" y="8"/>
                    <a:pt x="1433" y="8"/>
                  </a:cubicBezTo>
                  <a:cubicBezTo>
                    <a:pt x="1434" y="8"/>
                    <a:pt x="1435" y="10"/>
                    <a:pt x="1436" y="11"/>
                  </a:cubicBezTo>
                  <a:cubicBezTo>
                    <a:pt x="1437" y="11"/>
                    <a:pt x="1441" y="9"/>
                    <a:pt x="1441" y="8"/>
                  </a:cubicBezTo>
                  <a:cubicBezTo>
                    <a:pt x="1441" y="8"/>
                    <a:pt x="1437" y="6"/>
                    <a:pt x="1437" y="6"/>
                  </a:cubicBezTo>
                  <a:cubicBezTo>
                    <a:pt x="1438" y="6"/>
                    <a:pt x="1440" y="4"/>
                    <a:pt x="1441" y="4"/>
                  </a:cubicBezTo>
                  <a:cubicBezTo>
                    <a:pt x="1442" y="4"/>
                    <a:pt x="1444" y="6"/>
                    <a:pt x="1445" y="6"/>
                  </a:cubicBezTo>
                  <a:cubicBezTo>
                    <a:pt x="1445" y="6"/>
                    <a:pt x="1448" y="4"/>
                    <a:pt x="1449" y="4"/>
                  </a:cubicBezTo>
                  <a:cubicBezTo>
                    <a:pt x="1450" y="4"/>
                    <a:pt x="1452" y="6"/>
                    <a:pt x="1452" y="6"/>
                  </a:cubicBezTo>
                  <a:cubicBezTo>
                    <a:pt x="1453" y="7"/>
                    <a:pt x="1455" y="9"/>
                    <a:pt x="1456" y="9"/>
                  </a:cubicBezTo>
                  <a:cubicBezTo>
                    <a:pt x="1456" y="9"/>
                    <a:pt x="1460" y="7"/>
                    <a:pt x="1460" y="7"/>
                  </a:cubicBezTo>
                  <a:cubicBezTo>
                    <a:pt x="1460" y="6"/>
                    <a:pt x="1457" y="4"/>
                    <a:pt x="1457" y="4"/>
                  </a:cubicBezTo>
                  <a:cubicBezTo>
                    <a:pt x="1458" y="4"/>
                    <a:pt x="1459" y="2"/>
                    <a:pt x="1461" y="2"/>
                  </a:cubicBezTo>
                  <a:cubicBezTo>
                    <a:pt x="1461" y="2"/>
                    <a:pt x="1464" y="4"/>
                    <a:pt x="1464" y="5"/>
                  </a:cubicBezTo>
                  <a:cubicBezTo>
                    <a:pt x="1465" y="5"/>
                    <a:pt x="1467" y="7"/>
                    <a:pt x="1468" y="7"/>
                  </a:cubicBezTo>
                  <a:cubicBezTo>
                    <a:pt x="1469" y="7"/>
                    <a:pt x="1471" y="5"/>
                    <a:pt x="1472" y="5"/>
                  </a:cubicBezTo>
                  <a:cubicBezTo>
                    <a:pt x="1474" y="5"/>
                    <a:pt x="1475" y="7"/>
                    <a:pt x="1476" y="7"/>
                  </a:cubicBezTo>
                  <a:cubicBezTo>
                    <a:pt x="1477" y="7"/>
                    <a:pt x="1479" y="5"/>
                    <a:pt x="1480" y="5"/>
                  </a:cubicBezTo>
                  <a:cubicBezTo>
                    <a:pt x="1481" y="5"/>
                    <a:pt x="1483" y="7"/>
                    <a:pt x="1484" y="7"/>
                  </a:cubicBezTo>
                  <a:cubicBezTo>
                    <a:pt x="1485" y="7"/>
                    <a:pt x="1487" y="5"/>
                    <a:pt x="1488" y="5"/>
                  </a:cubicBezTo>
                  <a:cubicBezTo>
                    <a:pt x="1488" y="5"/>
                    <a:pt x="1492" y="3"/>
                    <a:pt x="1492" y="3"/>
                  </a:cubicBezTo>
                  <a:cubicBezTo>
                    <a:pt x="1492" y="3"/>
                    <a:pt x="1496" y="5"/>
                    <a:pt x="1496" y="5"/>
                  </a:cubicBezTo>
                  <a:cubicBezTo>
                    <a:pt x="1496" y="5"/>
                    <a:pt x="1492" y="7"/>
                    <a:pt x="1492" y="7"/>
                  </a:cubicBezTo>
                  <a:cubicBezTo>
                    <a:pt x="1492" y="8"/>
                    <a:pt x="1495" y="9"/>
                    <a:pt x="1495" y="9"/>
                  </a:cubicBezTo>
                  <a:cubicBezTo>
                    <a:pt x="1496" y="9"/>
                    <a:pt x="1499" y="8"/>
                    <a:pt x="1500" y="7"/>
                  </a:cubicBezTo>
                  <a:cubicBezTo>
                    <a:pt x="1500" y="7"/>
                    <a:pt x="1503" y="5"/>
                    <a:pt x="1504" y="5"/>
                  </a:cubicBezTo>
                  <a:cubicBezTo>
                    <a:pt x="1505" y="5"/>
                    <a:pt x="1507" y="7"/>
                    <a:pt x="1507" y="8"/>
                  </a:cubicBezTo>
                  <a:cubicBezTo>
                    <a:pt x="1509" y="8"/>
                    <a:pt x="1510" y="9"/>
                    <a:pt x="1511" y="10"/>
                  </a:cubicBezTo>
                  <a:cubicBezTo>
                    <a:pt x="1510" y="10"/>
                    <a:pt x="1508" y="12"/>
                    <a:pt x="1507" y="12"/>
                  </a:cubicBezTo>
                  <a:cubicBezTo>
                    <a:pt x="1506" y="12"/>
                    <a:pt x="1504" y="10"/>
                    <a:pt x="1503" y="10"/>
                  </a:cubicBezTo>
                  <a:cubicBezTo>
                    <a:pt x="1503" y="10"/>
                    <a:pt x="1499" y="11"/>
                    <a:pt x="1499" y="12"/>
                  </a:cubicBezTo>
                  <a:cubicBezTo>
                    <a:pt x="1499" y="12"/>
                    <a:pt x="1503" y="14"/>
                    <a:pt x="1503" y="14"/>
                  </a:cubicBezTo>
                  <a:cubicBezTo>
                    <a:pt x="1504" y="14"/>
                    <a:pt x="1506" y="12"/>
                    <a:pt x="1507" y="12"/>
                  </a:cubicBezTo>
                  <a:cubicBezTo>
                    <a:pt x="1508" y="12"/>
                    <a:pt x="1510" y="14"/>
                    <a:pt x="1511" y="14"/>
                  </a:cubicBezTo>
                  <a:cubicBezTo>
                    <a:pt x="1512" y="14"/>
                    <a:pt x="1514" y="12"/>
                    <a:pt x="1515" y="12"/>
                  </a:cubicBezTo>
                  <a:cubicBezTo>
                    <a:pt x="1515" y="11"/>
                    <a:pt x="1511" y="10"/>
                    <a:pt x="1511" y="10"/>
                  </a:cubicBezTo>
                  <a:cubicBezTo>
                    <a:pt x="1511" y="9"/>
                    <a:pt x="1515" y="8"/>
                    <a:pt x="1515" y="8"/>
                  </a:cubicBezTo>
                  <a:cubicBezTo>
                    <a:pt x="1516" y="7"/>
                    <a:pt x="1518" y="6"/>
                    <a:pt x="1519" y="6"/>
                  </a:cubicBezTo>
                  <a:cubicBezTo>
                    <a:pt x="1520" y="5"/>
                    <a:pt x="1522" y="8"/>
                    <a:pt x="1523" y="8"/>
                  </a:cubicBezTo>
                  <a:cubicBezTo>
                    <a:pt x="1524" y="8"/>
                    <a:pt x="1527" y="6"/>
                    <a:pt x="1527" y="6"/>
                  </a:cubicBezTo>
                  <a:cubicBezTo>
                    <a:pt x="1528" y="5"/>
                    <a:pt x="1530" y="4"/>
                    <a:pt x="1531" y="4"/>
                  </a:cubicBezTo>
                  <a:cubicBezTo>
                    <a:pt x="1532" y="4"/>
                    <a:pt x="1535" y="6"/>
                    <a:pt x="1535" y="6"/>
                  </a:cubicBezTo>
                  <a:cubicBezTo>
                    <a:pt x="1536" y="6"/>
                    <a:pt x="1538" y="8"/>
                    <a:pt x="1539" y="8"/>
                  </a:cubicBezTo>
                  <a:cubicBezTo>
                    <a:pt x="1539" y="8"/>
                    <a:pt x="1542" y="6"/>
                    <a:pt x="1543" y="6"/>
                  </a:cubicBezTo>
                  <a:cubicBezTo>
                    <a:pt x="1544" y="5"/>
                    <a:pt x="1546" y="4"/>
                    <a:pt x="1547" y="4"/>
                  </a:cubicBezTo>
                  <a:cubicBezTo>
                    <a:pt x="1548" y="4"/>
                    <a:pt x="1550" y="6"/>
                    <a:pt x="1551" y="6"/>
                  </a:cubicBezTo>
                  <a:cubicBezTo>
                    <a:pt x="1552" y="6"/>
                    <a:pt x="1553" y="4"/>
                    <a:pt x="1555" y="4"/>
                  </a:cubicBezTo>
                  <a:cubicBezTo>
                    <a:pt x="1556" y="4"/>
                    <a:pt x="1557" y="6"/>
                    <a:pt x="1559" y="6"/>
                  </a:cubicBezTo>
                  <a:cubicBezTo>
                    <a:pt x="1560" y="6"/>
                    <a:pt x="1561" y="4"/>
                    <a:pt x="1563" y="4"/>
                  </a:cubicBezTo>
                  <a:cubicBezTo>
                    <a:pt x="1564" y="4"/>
                    <a:pt x="1565" y="6"/>
                    <a:pt x="1566" y="6"/>
                  </a:cubicBezTo>
                  <a:cubicBezTo>
                    <a:pt x="1567" y="6"/>
                    <a:pt x="1570" y="4"/>
                    <a:pt x="1570" y="4"/>
                  </a:cubicBezTo>
                  <a:cubicBezTo>
                    <a:pt x="1571" y="4"/>
                    <a:pt x="1574" y="6"/>
                    <a:pt x="1574" y="7"/>
                  </a:cubicBezTo>
                  <a:cubicBezTo>
                    <a:pt x="1574" y="7"/>
                    <a:pt x="1570" y="8"/>
                    <a:pt x="1570" y="9"/>
                  </a:cubicBezTo>
                  <a:cubicBezTo>
                    <a:pt x="1570" y="9"/>
                    <a:pt x="1574" y="11"/>
                    <a:pt x="1574" y="11"/>
                  </a:cubicBezTo>
                  <a:cubicBezTo>
                    <a:pt x="1574" y="11"/>
                    <a:pt x="1578" y="9"/>
                    <a:pt x="1578" y="9"/>
                  </a:cubicBezTo>
                  <a:cubicBezTo>
                    <a:pt x="1578" y="8"/>
                    <a:pt x="1574" y="7"/>
                    <a:pt x="1574" y="7"/>
                  </a:cubicBezTo>
                  <a:cubicBezTo>
                    <a:pt x="1574" y="6"/>
                    <a:pt x="1578" y="5"/>
                    <a:pt x="1578" y="4"/>
                  </a:cubicBezTo>
                  <a:cubicBezTo>
                    <a:pt x="1579" y="4"/>
                    <a:pt x="1582" y="7"/>
                    <a:pt x="1582" y="7"/>
                  </a:cubicBezTo>
                  <a:cubicBezTo>
                    <a:pt x="1583" y="7"/>
                    <a:pt x="1586" y="5"/>
                    <a:pt x="1586" y="5"/>
                  </a:cubicBezTo>
                  <a:cubicBezTo>
                    <a:pt x="1587" y="4"/>
                    <a:pt x="1589" y="3"/>
                    <a:pt x="1590" y="3"/>
                  </a:cubicBezTo>
                  <a:cubicBezTo>
                    <a:pt x="1591" y="3"/>
                    <a:pt x="1594" y="5"/>
                    <a:pt x="1594" y="5"/>
                  </a:cubicBezTo>
                  <a:cubicBezTo>
                    <a:pt x="1598" y="7"/>
                    <a:pt x="1598" y="7"/>
                    <a:pt x="1598" y="7"/>
                  </a:cubicBezTo>
                  <a:cubicBezTo>
                    <a:pt x="1599" y="8"/>
                    <a:pt x="1600" y="9"/>
                    <a:pt x="1602" y="9"/>
                  </a:cubicBezTo>
                  <a:cubicBezTo>
                    <a:pt x="1602" y="10"/>
                    <a:pt x="1605" y="12"/>
                    <a:pt x="1605" y="12"/>
                  </a:cubicBezTo>
                  <a:cubicBezTo>
                    <a:pt x="1606" y="12"/>
                    <a:pt x="1609" y="10"/>
                    <a:pt x="1609" y="9"/>
                  </a:cubicBezTo>
                  <a:cubicBezTo>
                    <a:pt x="1613" y="7"/>
                    <a:pt x="1613" y="7"/>
                    <a:pt x="1613" y="7"/>
                  </a:cubicBezTo>
                  <a:cubicBezTo>
                    <a:pt x="1618" y="5"/>
                    <a:pt x="1618" y="5"/>
                    <a:pt x="1618" y="5"/>
                  </a:cubicBezTo>
                  <a:cubicBezTo>
                    <a:pt x="1618" y="5"/>
                    <a:pt x="1620" y="3"/>
                    <a:pt x="1622" y="3"/>
                  </a:cubicBezTo>
                  <a:cubicBezTo>
                    <a:pt x="1622" y="3"/>
                    <a:pt x="1625" y="5"/>
                    <a:pt x="1625" y="5"/>
                  </a:cubicBezTo>
                  <a:cubicBezTo>
                    <a:pt x="1626" y="6"/>
                    <a:pt x="1628" y="8"/>
                    <a:pt x="1629" y="8"/>
                  </a:cubicBezTo>
                  <a:cubicBezTo>
                    <a:pt x="1630" y="8"/>
                    <a:pt x="1633" y="6"/>
                    <a:pt x="1633" y="6"/>
                  </a:cubicBezTo>
                  <a:cubicBezTo>
                    <a:pt x="1634" y="5"/>
                    <a:pt x="1637" y="3"/>
                    <a:pt x="1637" y="3"/>
                  </a:cubicBezTo>
                  <a:cubicBezTo>
                    <a:pt x="1638" y="4"/>
                    <a:pt x="1640" y="5"/>
                    <a:pt x="1641" y="6"/>
                  </a:cubicBezTo>
                  <a:cubicBezTo>
                    <a:pt x="1642" y="6"/>
                    <a:pt x="1643" y="7"/>
                    <a:pt x="1645" y="8"/>
                  </a:cubicBezTo>
                  <a:cubicBezTo>
                    <a:pt x="1646" y="8"/>
                    <a:pt x="1648" y="10"/>
                    <a:pt x="1649" y="10"/>
                  </a:cubicBezTo>
                  <a:cubicBezTo>
                    <a:pt x="1649" y="10"/>
                    <a:pt x="1652" y="8"/>
                    <a:pt x="1653" y="8"/>
                  </a:cubicBezTo>
                  <a:cubicBezTo>
                    <a:pt x="1654" y="8"/>
                    <a:pt x="1656" y="10"/>
                    <a:pt x="1656" y="10"/>
                  </a:cubicBezTo>
                  <a:cubicBezTo>
                    <a:pt x="1657" y="11"/>
                    <a:pt x="1660" y="13"/>
                    <a:pt x="1660" y="13"/>
                  </a:cubicBezTo>
                  <a:cubicBezTo>
                    <a:pt x="1660" y="13"/>
                    <a:pt x="1664" y="11"/>
                    <a:pt x="1664" y="10"/>
                  </a:cubicBezTo>
                  <a:cubicBezTo>
                    <a:pt x="1664" y="10"/>
                    <a:pt x="1663" y="10"/>
                    <a:pt x="1662" y="9"/>
                  </a:cubicBezTo>
                  <a:cubicBezTo>
                    <a:pt x="1661" y="9"/>
                    <a:pt x="1661" y="8"/>
                    <a:pt x="1661" y="8"/>
                  </a:cubicBezTo>
                  <a:cubicBezTo>
                    <a:pt x="1661" y="8"/>
                    <a:pt x="1664" y="6"/>
                    <a:pt x="1665" y="6"/>
                  </a:cubicBezTo>
                  <a:cubicBezTo>
                    <a:pt x="1665" y="6"/>
                    <a:pt x="1668" y="8"/>
                    <a:pt x="1668" y="8"/>
                  </a:cubicBezTo>
                  <a:cubicBezTo>
                    <a:pt x="1669" y="9"/>
                    <a:pt x="1672" y="11"/>
                    <a:pt x="1672" y="11"/>
                  </a:cubicBezTo>
                  <a:cubicBezTo>
                    <a:pt x="1672" y="11"/>
                    <a:pt x="1676" y="9"/>
                    <a:pt x="1676" y="9"/>
                  </a:cubicBezTo>
                  <a:cubicBezTo>
                    <a:pt x="1676" y="8"/>
                    <a:pt x="1672" y="7"/>
                    <a:pt x="1672" y="6"/>
                  </a:cubicBezTo>
                  <a:cubicBezTo>
                    <a:pt x="1673" y="6"/>
                    <a:pt x="1676" y="4"/>
                    <a:pt x="1677" y="4"/>
                  </a:cubicBezTo>
                  <a:cubicBezTo>
                    <a:pt x="1677" y="4"/>
                    <a:pt x="1680" y="6"/>
                    <a:pt x="1680" y="6"/>
                  </a:cubicBezTo>
                  <a:cubicBezTo>
                    <a:pt x="1681" y="6"/>
                    <a:pt x="1683" y="4"/>
                    <a:pt x="1684" y="4"/>
                  </a:cubicBezTo>
                  <a:cubicBezTo>
                    <a:pt x="1685" y="4"/>
                    <a:pt x="1688" y="6"/>
                    <a:pt x="1688" y="7"/>
                  </a:cubicBezTo>
                  <a:cubicBezTo>
                    <a:pt x="1688" y="7"/>
                    <a:pt x="1684" y="8"/>
                    <a:pt x="1684" y="9"/>
                  </a:cubicBezTo>
                  <a:cubicBezTo>
                    <a:pt x="1684" y="9"/>
                    <a:pt x="1687" y="10"/>
                    <a:pt x="1688" y="11"/>
                  </a:cubicBezTo>
                  <a:cubicBezTo>
                    <a:pt x="1689" y="12"/>
                    <a:pt x="1690" y="12"/>
                    <a:pt x="1692" y="13"/>
                  </a:cubicBezTo>
                  <a:cubicBezTo>
                    <a:pt x="1695" y="15"/>
                    <a:pt x="1695" y="15"/>
                    <a:pt x="1695" y="15"/>
                  </a:cubicBezTo>
                  <a:cubicBezTo>
                    <a:pt x="1696" y="15"/>
                    <a:pt x="1699" y="14"/>
                    <a:pt x="1699" y="13"/>
                  </a:cubicBezTo>
                  <a:cubicBezTo>
                    <a:pt x="1699" y="13"/>
                    <a:pt x="1696" y="11"/>
                    <a:pt x="1696" y="11"/>
                  </a:cubicBezTo>
                  <a:cubicBezTo>
                    <a:pt x="1695" y="11"/>
                    <a:pt x="1692" y="9"/>
                    <a:pt x="1692" y="9"/>
                  </a:cubicBezTo>
                  <a:cubicBezTo>
                    <a:pt x="1692" y="8"/>
                    <a:pt x="1695" y="7"/>
                    <a:pt x="1696" y="7"/>
                  </a:cubicBezTo>
                  <a:cubicBezTo>
                    <a:pt x="1700" y="5"/>
                    <a:pt x="1700" y="5"/>
                    <a:pt x="1700" y="5"/>
                  </a:cubicBezTo>
                  <a:cubicBezTo>
                    <a:pt x="1700" y="5"/>
                    <a:pt x="1704" y="6"/>
                    <a:pt x="1704" y="7"/>
                  </a:cubicBezTo>
                  <a:cubicBezTo>
                    <a:pt x="1704" y="8"/>
                    <a:pt x="1700" y="8"/>
                    <a:pt x="1700" y="9"/>
                  </a:cubicBezTo>
                  <a:cubicBezTo>
                    <a:pt x="1701" y="9"/>
                    <a:pt x="1702" y="11"/>
                    <a:pt x="1704" y="11"/>
                  </a:cubicBezTo>
                  <a:cubicBezTo>
                    <a:pt x="1704" y="11"/>
                    <a:pt x="1708" y="9"/>
                    <a:pt x="1708" y="9"/>
                  </a:cubicBezTo>
                  <a:cubicBezTo>
                    <a:pt x="1708" y="9"/>
                    <a:pt x="1704" y="7"/>
                    <a:pt x="1704" y="7"/>
                  </a:cubicBezTo>
                  <a:cubicBezTo>
                    <a:pt x="1705" y="7"/>
                    <a:pt x="1707" y="5"/>
                    <a:pt x="1708" y="5"/>
                  </a:cubicBezTo>
                  <a:cubicBezTo>
                    <a:pt x="1709" y="5"/>
                    <a:pt x="1711" y="7"/>
                    <a:pt x="1712" y="7"/>
                  </a:cubicBezTo>
                  <a:cubicBezTo>
                    <a:pt x="1712" y="7"/>
                    <a:pt x="1715" y="9"/>
                    <a:pt x="1715" y="9"/>
                  </a:cubicBezTo>
                  <a:cubicBezTo>
                    <a:pt x="1716" y="9"/>
                    <a:pt x="1719" y="7"/>
                    <a:pt x="1720" y="7"/>
                  </a:cubicBezTo>
                  <a:cubicBezTo>
                    <a:pt x="1720" y="7"/>
                    <a:pt x="1723" y="5"/>
                    <a:pt x="1724" y="5"/>
                  </a:cubicBezTo>
                  <a:cubicBezTo>
                    <a:pt x="1725" y="5"/>
                    <a:pt x="1726" y="7"/>
                    <a:pt x="1727" y="7"/>
                  </a:cubicBezTo>
                  <a:cubicBezTo>
                    <a:pt x="1729" y="7"/>
                    <a:pt x="1730" y="5"/>
                    <a:pt x="1732" y="5"/>
                  </a:cubicBezTo>
                  <a:cubicBezTo>
                    <a:pt x="1733" y="5"/>
                    <a:pt x="1734" y="7"/>
                    <a:pt x="1735" y="7"/>
                  </a:cubicBezTo>
                  <a:cubicBezTo>
                    <a:pt x="1737" y="7"/>
                    <a:pt x="1738" y="5"/>
                    <a:pt x="1739" y="5"/>
                  </a:cubicBezTo>
                  <a:cubicBezTo>
                    <a:pt x="1740" y="5"/>
                    <a:pt x="1742" y="8"/>
                    <a:pt x="1743" y="8"/>
                  </a:cubicBezTo>
                  <a:cubicBezTo>
                    <a:pt x="1744" y="8"/>
                    <a:pt x="1747" y="6"/>
                    <a:pt x="1747" y="6"/>
                  </a:cubicBezTo>
                  <a:cubicBezTo>
                    <a:pt x="1748" y="5"/>
                    <a:pt x="1751" y="3"/>
                    <a:pt x="1751" y="3"/>
                  </a:cubicBezTo>
                  <a:cubicBezTo>
                    <a:pt x="1752" y="3"/>
                    <a:pt x="1755" y="6"/>
                    <a:pt x="1755" y="6"/>
                  </a:cubicBezTo>
                  <a:cubicBezTo>
                    <a:pt x="1755" y="6"/>
                    <a:pt x="1751" y="8"/>
                    <a:pt x="1751" y="8"/>
                  </a:cubicBezTo>
                  <a:cubicBezTo>
                    <a:pt x="1752" y="8"/>
                    <a:pt x="1753" y="10"/>
                    <a:pt x="1755" y="10"/>
                  </a:cubicBezTo>
                  <a:cubicBezTo>
                    <a:pt x="1756" y="10"/>
                    <a:pt x="1758" y="8"/>
                    <a:pt x="1759" y="8"/>
                  </a:cubicBezTo>
                  <a:cubicBezTo>
                    <a:pt x="1760" y="7"/>
                    <a:pt x="1762" y="6"/>
                    <a:pt x="1763" y="6"/>
                  </a:cubicBezTo>
                  <a:cubicBezTo>
                    <a:pt x="1764" y="5"/>
                    <a:pt x="1766" y="4"/>
                    <a:pt x="1767" y="4"/>
                  </a:cubicBezTo>
                  <a:cubicBezTo>
                    <a:pt x="1768" y="4"/>
                    <a:pt x="1770" y="6"/>
                    <a:pt x="1771" y="6"/>
                  </a:cubicBezTo>
                  <a:cubicBezTo>
                    <a:pt x="1772" y="7"/>
                    <a:pt x="1773" y="7"/>
                    <a:pt x="1774" y="8"/>
                  </a:cubicBezTo>
                  <a:cubicBezTo>
                    <a:pt x="1775" y="9"/>
                    <a:pt x="1778" y="10"/>
                    <a:pt x="1778" y="10"/>
                  </a:cubicBezTo>
                  <a:cubicBezTo>
                    <a:pt x="1779" y="10"/>
                    <a:pt x="1782" y="9"/>
                    <a:pt x="1782" y="8"/>
                  </a:cubicBezTo>
                  <a:cubicBezTo>
                    <a:pt x="1786" y="6"/>
                    <a:pt x="1786" y="6"/>
                    <a:pt x="1786" y="6"/>
                  </a:cubicBezTo>
                  <a:cubicBezTo>
                    <a:pt x="1787" y="6"/>
                    <a:pt x="1790" y="4"/>
                    <a:pt x="1791" y="4"/>
                  </a:cubicBezTo>
                  <a:cubicBezTo>
                    <a:pt x="1791" y="4"/>
                    <a:pt x="1794" y="6"/>
                    <a:pt x="1794" y="6"/>
                  </a:cubicBezTo>
                  <a:cubicBezTo>
                    <a:pt x="1795" y="7"/>
                    <a:pt x="1797" y="8"/>
                    <a:pt x="1798" y="9"/>
                  </a:cubicBezTo>
                  <a:cubicBezTo>
                    <a:pt x="1799" y="9"/>
                    <a:pt x="1801" y="11"/>
                    <a:pt x="1802" y="11"/>
                  </a:cubicBezTo>
                  <a:cubicBezTo>
                    <a:pt x="1803" y="11"/>
                    <a:pt x="1805" y="9"/>
                    <a:pt x="1806" y="9"/>
                  </a:cubicBezTo>
                  <a:cubicBezTo>
                    <a:pt x="1807" y="9"/>
                    <a:pt x="1809" y="11"/>
                    <a:pt x="1810" y="11"/>
                  </a:cubicBezTo>
                  <a:cubicBezTo>
                    <a:pt x="1811" y="11"/>
                    <a:pt x="1812" y="9"/>
                    <a:pt x="1814" y="9"/>
                  </a:cubicBezTo>
                  <a:cubicBezTo>
                    <a:pt x="1813" y="9"/>
                    <a:pt x="1811" y="7"/>
                    <a:pt x="1810" y="7"/>
                  </a:cubicBezTo>
                  <a:cubicBezTo>
                    <a:pt x="1811" y="7"/>
                    <a:pt x="1813" y="5"/>
                    <a:pt x="1814" y="5"/>
                  </a:cubicBezTo>
                  <a:cubicBezTo>
                    <a:pt x="1814" y="5"/>
                    <a:pt x="1818" y="7"/>
                    <a:pt x="1818" y="7"/>
                  </a:cubicBezTo>
                  <a:cubicBezTo>
                    <a:pt x="1818" y="7"/>
                    <a:pt x="1814" y="9"/>
                    <a:pt x="1814" y="9"/>
                  </a:cubicBezTo>
                  <a:cubicBezTo>
                    <a:pt x="1815" y="9"/>
                    <a:pt x="1816" y="11"/>
                    <a:pt x="1817" y="11"/>
                  </a:cubicBezTo>
                  <a:cubicBezTo>
                    <a:pt x="1818" y="11"/>
                    <a:pt x="1821" y="9"/>
                    <a:pt x="1822" y="9"/>
                  </a:cubicBezTo>
                  <a:cubicBezTo>
                    <a:pt x="1822" y="9"/>
                    <a:pt x="1826" y="7"/>
                    <a:pt x="1826" y="7"/>
                  </a:cubicBezTo>
                  <a:cubicBezTo>
                    <a:pt x="1826" y="7"/>
                    <a:pt x="1822" y="5"/>
                    <a:pt x="1822" y="5"/>
                  </a:cubicBezTo>
                  <a:cubicBezTo>
                    <a:pt x="1823" y="5"/>
                    <a:pt x="1825" y="3"/>
                    <a:pt x="1826" y="3"/>
                  </a:cubicBezTo>
                  <a:cubicBezTo>
                    <a:pt x="1827" y="3"/>
                    <a:pt x="1829" y="5"/>
                    <a:pt x="1830" y="5"/>
                  </a:cubicBezTo>
                  <a:cubicBezTo>
                    <a:pt x="1831" y="5"/>
                    <a:pt x="1832" y="7"/>
                    <a:pt x="1833" y="7"/>
                  </a:cubicBezTo>
                  <a:cubicBezTo>
                    <a:pt x="1834" y="7"/>
                    <a:pt x="1837" y="5"/>
                    <a:pt x="1838" y="5"/>
                  </a:cubicBezTo>
                  <a:cubicBezTo>
                    <a:pt x="1838" y="5"/>
                    <a:pt x="1841" y="7"/>
                    <a:pt x="1841" y="7"/>
                  </a:cubicBezTo>
                  <a:cubicBezTo>
                    <a:pt x="1842" y="8"/>
                    <a:pt x="1845" y="10"/>
                    <a:pt x="1845" y="10"/>
                  </a:cubicBezTo>
                  <a:cubicBezTo>
                    <a:pt x="1846" y="9"/>
                    <a:pt x="1848" y="8"/>
                    <a:pt x="1849" y="7"/>
                  </a:cubicBezTo>
                  <a:cubicBezTo>
                    <a:pt x="1853" y="5"/>
                    <a:pt x="1853" y="5"/>
                    <a:pt x="1853" y="5"/>
                  </a:cubicBezTo>
                  <a:cubicBezTo>
                    <a:pt x="1854" y="5"/>
                    <a:pt x="1857" y="3"/>
                    <a:pt x="1857" y="3"/>
                  </a:cubicBezTo>
                  <a:cubicBezTo>
                    <a:pt x="1858" y="3"/>
                    <a:pt x="1861" y="5"/>
                    <a:pt x="1861" y="6"/>
                  </a:cubicBezTo>
                  <a:cubicBezTo>
                    <a:pt x="1861" y="6"/>
                    <a:pt x="1857" y="8"/>
                    <a:pt x="1857" y="8"/>
                  </a:cubicBezTo>
                  <a:cubicBezTo>
                    <a:pt x="1858" y="8"/>
                    <a:pt x="1859" y="10"/>
                    <a:pt x="1861" y="10"/>
                  </a:cubicBezTo>
                  <a:cubicBezTo>
                    <a:pt x="1862" y="10"/>
                    <a:pt x="1864" y="8"/>
                    <a:pt x="1865" y="8"/>
                  </a:cubicBezTo>
                  <a:cubicBezTo>
                    <a:pt x="1866" y="7"/>
                    <a:pt x="1868" y="6"/>
                    <a:pt x="1869" y="6"/>
                  </a:cubicBezTo>
                  <a:cubicBezTo>
                    <a:pt x="1870" y="5"/>
                    <a:pt x="1872" y="4"/>
                    <a:pt x="1873" y="4"/>
                  </a:cubicBezTo>
                  <a:cubicBezTo>
                    <a:pt x="1874" y="4"/>
                    <a:pt x="1876" y="6"/>
                    <a:pt x="1877" y="6"/>
                  </a:cubicBezTo>
                  <a:cubicBezTo>
                    <a:pt x="1878" y="6"/>
                    <a:pt x="1880" y="4"/>
                    <a:pt x="1881" y="4"/>
                  </a:cubicBezTo>
                  <a:cubicBezTo>
                    <a:pt x="1882" y="4"/>
                    <a:pt x="1884" y="6"/>
                    <a:pt x="1885" y="6"/>
                  </a:cubicBezTo>
                  <a:cubicBezTo>
                    <a:pt x="1886" y="7"/>
                    <a:pt x="1887" y="8"/>
                    <a:pt x="1888" y="8"/>
                  </a:cubicBezTo>
                  <a:cubicBezTo>
                    <a:pt x="1889" y="9"/>
                    <a:pt x="1891" y="10"/>
                    <a:pt x="1892" y="10"/>
                  </a:cubicBezTo>
                  <a:cubicBezTo>
                    <a:pt x="1893" y="11"/>
                    <a:pt x="1895" y="8"/>
                    <a:pt x="1896" y="8"/>
                  </a:cubicBezTo>
                  <a:cubicBezTo>
                    <a:pt x="1898" y="8"/>
                    <a:pt x="1899" y="11"/>
                    <a:pt x="1900" y="11"/>
                  </a:cubicBezTo>
                  <a:cubicBezTo>
                    <a:pt x="1901" y="11"/>
                    <a:pt x="1903" y="8"/>
                    <a:pt x="1904" y="8"/>
                  </a:cubicBezTo>
                  <a:cubicBezTo>
                    <a:pt x="1905" y="9"/>
                    <a:pt x="1907" y="11"/>
                    <a:pt x="1908" y="11"/>
                  </a:cubicBezTo>
                  <a:cubicBezTo>
                    <a:pt x="1908" y="11"/>
                    <a:pt x="1912" y="9"/>
                    <a:pt x="1912" y="9"/>
                  </a:cubicBezTo>
                  <a:cubicBezTo>
                    <a:pt x="1912" y="8"/>
                    <a:pt x="1908" y="7"/>
                    <a:pt x="1908" y="6"/>
                  </a:cubicBezTo>
                  <a:cubicBezTo>
                    <a:pt x="1908" y="6"/>
                    <a:pt x="1912" y="4"/>
                    <a:pt x="1912" y="4"/>
                  </a:cubicBezTo>
                  <a:cubicBezTo>
                    <a:pt x="1913" y="4"/>
                    <a:pt x="1915" y="7"/>
                    <a:pt x="1916" y="7"/>
                  </a:cubicBezTo>
                  <a:cubicBezTo>
                    <a:pt x="1917" y="7"/>
                    <a:pt x="1919" y="4"/>
                    <a:pt x="1920" y="4"/>
                  </a:cubicBezTo>
                  <a:cubicBezTo>
                    <a:pt x="1920" y="4"/>
                    <a:pt x="1924" y="7"/>
                    <a:pt x="1924" y="7"/>
                  </a:cubicBezTo>
                  <a:cubicBezTo>
                    <a:pt x="1924" y="7"/>
                    <a:pt x="1920" y="9"/>
                    <a:pt x="1920" y="9"/>
                  </a:cubicBezTo>
                  <a:cubicBezTo>
                    <a:pt x="1921" y="9"/>
                    <a:pt x="1922" y="11"/>
                    <a:pt x="1924" y="11"/>
                  </a:cubicBezTo>
                  <a:cubicBezTo>
                    <a:pt x="1924" y="11"/>
                    <a:pt x="1927" y="9"/>
                    <a:pt x="1928" y="9"/>
                  </a:cubicBezTo>
                  <a:cubicBezTo>
                    <a:pt x="1929" y="9"/>
                    <a:pt x="1931" y="7"/>
                    <a:pt x="1932" y="7"/>
                  </a:cubicBezTo>
                  <a:cubicBezTo>
                    <a:pt x="1933" y="6"/>
                    <a:pt x="1935" y="5"/>
                    <a:pt x="1936" y="5"/>
                  </a:cubicBezTo>
                  <a:cubicBezTo>
                    <a:pt x="1937" y="5"/>
                    <a:pt x="1939" y="7"/>
                    <a:pt x="1940" y="7"/>
                  </a:cubicBezTo>
                  <a:cubicBezTo>
                    <a:pt x="1941" y="7"/>
                    <a:pt x="1942" y="5"/>
                    <a:pt x="1944" y="5"/>
                  </a:cubicBezTo>
                  <a:cubicBezTo>
                    <a:pt x="1945" y="5"/>
                    <a:pt x="1946" y="7"/>
                    <a:pt x="1947" y="7"/>
                  </a:cubicBezTo>
                  <a:cubicBezTo>
                    <a:pt x="1949" y="7"/>
                    <a:pt x="1950" y="5"/>
                    <a:pt x="1951" y="5"/>
                  </a:cubicBezTo>
                  <a:cubicBezTo>
                    <a:pt x="1953" y="5"/>
                    <a:pt x="1954" y="7"/>
                    <a:pt x="1955" y="7"/>
                  </a:cubicBezTo>
                  <a:cubicBezTo>
                    <a:pt x="1956" y="7"/>
                    <a:pt x="1959" y="5"/>
                    <a:pt x="1959" y="5"/>
                  </a:cubicBezTo>
                  <a:cubicBezTo>
                    <a:pt x="1960" y="5"/>
                    <a:pt x="1963" y="7"/>
                    <a:pt x="1963" y="7"/>
                  </a:cubicBezTo>
                  <a:cubicBezTo>
                    <a:pt x="1963" y="8"/>
                    <a:pt x="1959" y="9"/>
                    <a:pt x="1959" y="10"/>
                  </a:cubicBezTo>
                  <a:cubicBezTo>
                    <a:pt x="1959" y="10"/>
                    <a:pt x="1962" y="12"/>
                    <a:pt x="1963" y="12"/>
                  </a:cubicBezTo>
                  <a:cubicBezTo>
                    <a:pt x="1963" y="12"/>
                    <a:pt x="1966" y="10"/>
                    <a:pt x="1967" y="10"/>
                  </a:cubicBezTo>
                  <a:cubicBezTo>
                    <a:pt x="1971" y="8"/>
                    <a:pt x="1971" y="8"/>
                    <a:pt x="1971" y="8"/>
                  </a:cubicBezTo>
                  <a:cubicBezTo>
                    <a:pt x="1972" y="7"/>
                    <a:pt x="1974" y="6"/>
                    <a:pt x="1975" y="5"/>
                  </a:cubicBezTo>
                  <a:cubicBezTo>
                    <a:pt x="1976" y="5"/>
                    <a:pt x="1978" y="8"/>
                    <a:pt x="1979" y="8"/>
                  </a:cubicBezTo>
                  <a:cubicBezTo>
                    <a:pt x="1980" y="8"/>
                    <a:pt x="1982" y="5"/>
                    <a:pt x="1983" y="6"/>
                  </a:cubicBezTo>
                  <a:cubicBezTo>
                    <a:pt x="1984" y="6"/>
                    <a:pt x="1986" y="8"/>
                    <a:pt x="1987" y="8"/>
                  </a:cubicBezTo>
                  <a:cubicBezTo>
                    <a:pt x="1987" y="8"/>
                    <a:pt x="1983" y="10"/>
                    <a:pt x="1983" y="10"/>
                  </a:cubicBezTo>
                  <a:cubicBezTo>
                    <a:pt x="1983" y="10"/>
                    <a:pt x="1986" y="12"/>
                    <a:pt x="1986" y="12"/>
                  </a:cubicBezTo>
                  <a:cubicBezTo>
                    <a:pt x="1987" y="12"/>
                    <a:pt x="1990" y="10"/>
                    <a:pt x="1990" y="10"/>
                  </a:cubicBezTo>
                  <a:cubicBezTo>
                    <a:pt x="1992" y="10"/>
                    <a:pt x="1993" y="8"/>
                    <a:pt x="1994" y="8"/>
                  </a:cubicBezTo>
                  <a:cubicBezTo>
                    <a:pt x="1995" y="8"/>
                    <a:pt x="1998" y="6"/>
                    <a:pt x="1999" y="6"/>
                  </a:cubicBezTo>
                  <a:cubicBezTo>
                    <a:pt x="2000" y="6"/>
                    <a:pt x="2001" y="8"/>
                    <a:pt x="2002" y="8"/>
                  </a:cubicBezTo>
                  <a:cubicBezTo>
                    <a:pt x="2004" y="8"/>
                    <a:pt x="2005" y="6"/>
                    <a:pt x="2006" y="6"/>
                  </a:cubicBezTo>
                  <a:cubicBezTo>
                    <a:pt x="2008" y="6"/>
                    <a:pt x="2009" y="8"/>
                    <a:pt x="2010" y="8"/>
                  </a:cubicBezTo>
                  <a:cubicBezTo>
                    <a:pt x="2011" y="8"/>
                    <a:pt x="2014" y="6"/>
                    <a:pt x="2014" y="6"/>
                  </a:cubicBezTo>
                  <a:cubicBezTo>
                    <a:pt x="2015" y="6"/>
                    <a:pt x="2018" y="8"/>
                    <a:pt x="2018" y="8"/>
                  </a:cubicBezTo>
                  <a:cubicBezTo>
                    <a:pt x="2018" y="9"/>
                    <a:pt x="2014" y="10"/>
                    <a:pt x="2014" y="11"/>
                  </a:cubicBezTo>
                  <a:cubicBezTo>
                    <a:pt x="2014" y="11"/>
                    <a:pt x="2017" y="13"/>
                    <a:pt x="2018" y="13"/>
                  </a:cubicBezTo>
                  <a:cubicBezTo>
                    <a:pt x="2018" y="13"/>
                    <a:pt x="2021" y="11"/>
                    <a:pt x="2022" y="11"/>
                  </a:cubicBezTo>
                  <a:cubicBezTo>
                    <a:pt x="2022" y="10"/>
                    <a:pt x="2025" y="9"/>
                    <a:pt x="2026" y="9"/>
                  </a:cubicBezTo>
                  <a:cubicBezTo>
                    <a:pt x="2026" y="9"/>
                    <a:pt x="2029" y="11"/>
                    <a:pt x="2030" y="11"/>
                  </a:cubicBezTo>
                  <a:cubicBezTo>
                    <a:pt x="2030" y="11"/>
                    <a:pt x="2034" y="9"/>
                    <a:pt x="2034" y="9"/>
                  </a:cubicBezTo>
                  <a:cubicBezTo>
                    <a:pt x="2034" y="9"/>
                    <a:pt x="2030" y="7"/>
                    <a:pt x="2030" y="7"/>
                  </a:cubicBezTo>
                  <a:cubicBezTo>
                    <a:pt x="2031" y="7"/>
                    <a:pt x="2033" y="4"/>
                    <a:pt x="2034" y="4"/>
                  </a:cubicBezTo>
                  <a:cubicBezTo>
                    <a:pt x="2035" y="4"/>
                    <a:pt x="2036" y="7"/>
                    <a:pt x="2038" y="7"/>
                  </a:cubicBezTo>
                  <a:cubicBezTo>
                    <a:pt x="2039" y="7"/>
                    <a:pt x="2040" y="9"/>
                    <a:pt x="2042" y="9"/>
                  </a:cubicBezTo>
                  <a:cubicBezTo>
                    <a:pt x="2042" y="9"/>
                    <a:pt x="2045" y="7"/>
                    <a:pt x="2046" y="7"/>
                  </a:cubicBezTo>
                  <a:cubicBezTo>
                    <a:pt x="2046" y="7"/>
                    <a:pt x="2049" y="9"/>
                    <a:pt x="2049" y="9"/>
                  </a:cubicBezTo>
                  <a:cubicBezTo>
                    <a:pt x="2049" y="10"/>
                    <a:pt x="2045" y="11"/>
                    <a:pt x="2045" y="11"/>
                  </a:cubicBezTo>
                  <a:cubicBezTo>
                    <a:pt x="2045" y="11"/>
                    <a:pt x="2049" y="13"/>
                    <a:pt x="2049" y="13"/>
                  </a:cubicBezTo>
                  <a:cubicBezTo>
                    <a:pt x="2050" y="13"/>
                    <a:pt x="2053" y="12"/>
                    <a:pt x="2053" y="11"/>
                  </a:cubicBezTo>
                  <a:cubicBezTo>
                    <a:pt x="2057" y="9"/>
                    <a:pt x="2057" y="9"/>
                    <a:pt x="2057" y="9"/>
                  </a:cubicBezTo>
                  <a:cubicBezTo>
                    <a:pt x="2061" y="7"/>
                    <a:pt x="2061" y="7"/>
                    <a:pt x="2061" y="7"/>
                  </a:cubicBezTo>
                  <a:cubicBezTo>
                    <a:pt x="2062" y="7"/>
                    <a:pt x="2064" y="5"/>
                    <a:pt x="2065" y="5"/>
                  </a:cubicBezTo>
                  <a:cubicBezTo>
                    <a:pt x="2066" y="5"/>
                    <a:pt x="2069" y="7"/>
                    <a:pt x="2069" y="7"/>
                  </a:cubicBezTo>
                  <a:cubicBezTo>
                    <a:pt x="2070" y="8"/>
                    <a:pt x="2072" y="9"/>
                    <a:pt x="2073" y="10"/>
                  </a:cubicBezTo>
                  <a:cubicBezTo>
                    <a:pt x="2074" y="10"/>
                    <a:pt x="2076" y="7"/>
                    <a:pt x="2077" y="7"/>
                  </a:cubicBezTo>
                  <a:cubicBezTo>
                    <a:pt x="2078" y="7"/>
                    <a:pt x="2079" y="10"/>
                    <a:pt x="2081" y="10"/>
                  </a:cubicBezTo>
                  <a:cubicBezTo>
                    <a:pt x="2082" y="10"/>
                    <a:pt x="2084" y="8"/>
                    <a:pt x="2085" y="8"/>
                  </a:cubicBezTo>
                  <a:cubicBezTo>
                    <a:pt x="2086" y="8"/>
                    <a:pt x="2087" y="10"/>
                    <a:pt x="2089" y="10"/>
                  </a:cubicBezTo>
                  <a:cubicBezTo>
                    <a:pt x="2090" y="10"/>
                    <a:pt x="2091" y="8"/>
                    <a:pt x="2093" y="8"/>
                  </a:cubicBezTo>
                  <a:cubicBezTo>
                    <a:pt x="2094" y="8"/>
                    <a:pt x="2095" y="10"/>
                    <a:pt x="2096" y="10"/>
                  </a:cubicBezTo>
                  <a:cubicBezTo>
                    <a:pt x="2097" y="10"/>
                    <a:pt x="2100" y="8"/>
                    <a:pt x="2101" y="8"/>
                  </a:cubicBezTo>
                  <a:cubicBezTo>
                    <a:pt x="2102" y="7"/>
                    <a:pt x="2103" y="6"/>
                    <a:pt x="2105" y="6"/>
                  </a:cubicBezTo>
                  <a:cubicBezTo>
                    <a:pt x="2105" y="6"/>
                    <a:pt x="2108" y="8"/>
                    <a:pt x="2108" y="8"/>
                  </a:cubicBezTo>
                  <a:cubicBezTo>
                    <a:pt x="2110" y="8"/>
                    <a:pt x="2111" y="6"/>
                    <a:pt x="2112" y="6"/>
                  </a:cubicBezTo>
                  <a:cubicBezTo>
                    <a:pt x="2114" y="6"/>
                    <a:pt x="2115" y="8"/>
                    <a:pt x="2116" y="8"/>
                  </a:cubicBezTo>
                  <a:cubicBezTo>
                    <a:pt x="2118" y="8"/>
                    <a:pt x="2119" y="6"/>
                    <a:pt x="2120" y="6"/>
                  </a:cubicBezTo>
                  <a:cubicBezTo>
                    <a:pt x="2122" y="6"/>
                    <a:pt x="2123" y="8"/>
                    <a:pt x="2124" y="8"/>
                  </a:cubicBezTo>
                  <a:cubicBezTo>
                    <a:pt x="2125" y="8"/>
                    <a:pt x="2127" y="6"/>
                    <a:pt x="2128" y="6"/>
                  </a:cubicBezTo>
                  <a:cubicBezTo>
                    <a:pt x="2129" y="6"/>
                    <a:pt x="2132" y="8"/>
                    <a:pt x="2132" y="8"/>
                  </a:cubicBezTo>
                  <a:cubicBezTo>
                    <a:pt x="2132" y="9"/>
                    <a:pt x="2128" y="11"/>
                    <a:pt x="2128" y="11"/>
                  </a:cubicBezTo>
                  <a:cubicBezTo>
                    <a:pt x="2127" y="10"/>
                    <a:pt x="2125" y="8"/>
                    <a:pt x="2124" y="8"/>
                  </a:cubicBezTo>
                  <a:cubicBezTo>
                    <a:pt x="2123" y="8"/>
                    <a:pt x="2121" y="10"/>
                    <a:pt x="2120" y="10"/>
                  </a:cubicBezTo>
                  <a:cubicBezTo>
                    <a:pt x="2119" y="10"/>
                    <a:pt x="2117" y="8"/>
                    <a:pt x="2116" y="8"/>
                  </a:cubicBezTo>
                  <a:cubicBezTo>
                    <a:pt x="2115" y="8"/>
                    <a:pt x="2114" y="10"/>
                    <a:pt x="2112" y="10"/>
                  </a:cubicBezTo>
                  <a:cubicBezTo>
                    <a:pt x="2113" y="10"/>
                    <a:pt x="2115" y="12"/>
                    <a:pt x="2116" y="13"/>
                  </a:cubicBezTo>
                  <a:cubicBezTo>
                    <a:pt x="2117" y="13"/>
                    <a:pt x="2119" y="10"/>
                    <a:pt x="2120" y="10"/>
                  </a:cubicBezTo>
                  <a:cubicBezTo>
                    <a:pt x="2121" y="11"/>
                    <a:pt x="2122" y="13"/>
                    <a:pt x="2124" y="13"/>
                  </a:cubicBezTo>
                  <a:cubicBezTo>
                    <a:pt x="2125" y="13"/>
                    <a:pt x="2127" y="11"/>
                    <a:pt x="2128" y="11"/>
                  </a:cubicBezTo>
                  <a:cubicBezTo>
                    <a:pt x="2129" y="11"/>
                    <a:pt x="2131" y="13"/>
                    <a:pt x="2132" y="13"/>
                  </a:cubicBezTo>
                  <a:cubicBezTo>
                    <a:pt x="2133" y="13"/>
                    <a:pt x="2135" y="11"/>
                    <a:pt x="2136" y="11"/>
                  </a:cubicBezTo>
                  <a:cubicBezTo>
                    <a:pt x="2137" y="10"/>
                    <a:pt x="2138" y="9"/>
                    <a:pt x="2140" y="9"/>
                  </a:cubicBezTo>
                  <a:cubicBezTo>
                    <a:pt x="2140" y="8"/>
                    <a:pt x="2143" y="7"/>
                    <a:pt x="2144" y="7"/>
                  </a:cubicBezTo>
                  <a:cubicBezTo>
                    <a:pt x="2145" y="6"/>
                    <a:pt x="2146" y="9"/>
                    <a:pt x="2148" y="9"/>
                  </a:cubicBezTo>
                  <a:cubicBezTo>
                    <a:pt x="2149" y="9"/>
                    <a:pt x="2151" y="7"/>
                    <a:pt x="2152" y="7"/>
                  </a:cubicBezTo>
                  <a:cubicBezTo>
                    <a:pt x="2153" y="7"/>
                    <a:pt x="2154" y="9"/>
                    <a:pt x="2155" y="9"/>
                  </a:cubicBezTo>
                  <a:cubicBezTo>
                    <a:pt x="2157" y="9"/>
                    <a:pt x="2158" y="11"/>
                    <a:pt x="2159" y="11"/>
                  </a:cubicBezTo>
                  <a:cubicBezTo>
                    <a:pt x="2160" y="11"/>
                    <a:pt x="2163" y="9"/>
                    <a:pt x="2163" y="9"/>
                  </a:cubicBezTo>
                  <a:cubicBezTo>
                    <a:pt x="2164" y="9"/>
                    <a:pt x="2167" y="7"/>
                    <a:pt x="2167" y="7"/>
                  </a:cubicBezTo>
                  <a:cubicBezTo>
                    <a:pt x="2168" y="7"/>
                    <a:pt x="2171" y="9"/>
                    <a:pt x="2171" y="9"/>
                  </a:cubicBezTo>
                  <a:cubicBezTo>
                    <a:pt x="2171" y="10"/>
                    <a:pt x="2167" y="11"/>
                    <a:pt x="2167" y="11"/>
                  </a:cubicBezTo>
                  <a:cubicBezTo>
                    <a:pt x="2167" y="12"/>
                    <a:pt x="2170" y="14"/>
                    <a:pt x="2171" y="14"/>
                  </a:cubicBezTo>
                  <a:cubicBezTo>
                    <a:pt x="2172" y="14"/>
                    <a:pt x="2174" y="11"/>
                    <a:pt x="2175" y="11"/>
                  </a:cubicBezTo>
                  <a:cubicBezTo>
                    <a:pt x="2176" y="12"/>
                    <a:pt x="2177" y="13"/>
                    <a:pt x="2179" y="14"/>
                  </a:cubicBezTo>
                  <a:cubicBezTo>
                    <a:pt x="2186" y="18"/>
                    <a:pt x="2186" y="18"/>
                    <a:pt x="2186" y="18"/>
                  </a:cubicBezTo>
                  <a:cubicBezTo>
                    <a:pt x="2187" y="17"/>
                    <a:pt x="2189" y="17"/>
                    <a:pt x="2190" y="16"/>
                  </a:cubicBezTo>
                  <a:cubicBezTo>
                    <a:pt x="2191" y="16"/>
                    <a:pt x="2194" y="14"/>
                    <a:pt x="2194" y="14"/>
                  </a:cubicBezTo>
                  <a:cubicBezTo>
                    <a:pt x="2194" y="14"/>
                    <a:pt x="2191" y="12"/>
                    <a:pt x="2191" y="12"/>
                  </a:cubicBezTo>
                  <a:cubicBezTo>
                    <a:pt x="2190" y="12"/>
                    <a:pt x="2187" y="14"/>
                    <a:pt x="2187" y="14"/>
                  </a:cubicBezTo>
                  <a:cubicBezTo>
                    <a:pt x="2185" y="13"/>
                    <a:pt x="2184" y="12"/>
                    <a:pt x="2183" y="12"/>
                  </a:cubicBezTo>
                  <a:cubicBezTo>
                    <a:pt x="2182" y="11"/>
                    <a:pt x="2180" y="10"/>
                    <a:pt x="2179" y="9"/>
                  </a:cubicBezTo>
                  <a:cubicBezTo>
                    <a:pt x="2179" y="9"/>
                    <a:pt x="2180" y="9"/>
                    <a:pt x="2181" y="8"/>
                  </a:cubicBezTo>
                  <a:cubicBezTo>
                    <a:pt x="2182" y="8"/>
                    <a:pt x="2183" y="7"/>
                    <a:pt x="2183" y="7"/>
                  </a:cubicBezTo>
                  <a:cubicBezTo>
                    <a:pt x="2184" y="7"/>
                    <a:pt x="2186" y="9"/>
                    <a:pt x="2187" y="10"/>
                  </a:cubicBezTo>
                  <a:cubicBezTo>
                    <a:pt x="2188" y="9"/>
                    <a:pt x="2190" y="7"/>
                    <a:pt x="2191" y="7"/>
                  </a:cubicBezTo>
                  <a:cubicBezTo>
                    <a:pt x="2192" y="7"/>
                    <a:pt x="2193" y="10"/>
                    <a:pt x="2195" y="10"/>
                  </a:cubicBezTo>
                  <a:cubicBezTo>
                    <a:pt x="2196" y="10"/>
                    <a:pt x="2197" y="8"/>
                    <a:pt x="2199" y="8"/>
                  </a:cubicBezTo>
                  <a:cubicBezTo>
                    <a:pt x="2200" y="8"/>
                    <a:pt x="2201" y="10"/>
                    <a:pt x="2203" y="10"/>
                  </a:cubicBezTo>
                  <a:cubicBezTo>
                    <a:pt x="2204" y="10"/>
                    <a:pt x="2206" y="8"/>
                    <a:pt x="2207" y="8"/>
                  </a:cubicBezTo>
                  <a:cubicBezTo>
                    <a:pt x="2207" y="8"/>
                    <a:pt x="2210" y="10"/>
                    <a:pt x="2210" y="10"/>
                  </a:cubicBezTo>
                  <a:cubicBezTo>
                    <a:pt x="2211" y="10"/>
                    <a:pt x="2213" y="12"/>
                    <a:pt x="2214" y="12"/>
                  </a:cubicBezTo>
                  <a:cubicBezTo>
                    <a:pt x="2215" y="12"/>
                    <a:pt x="2217" y="10"/>
                    <a:pt x="2218" y="10"/>
                  </a:cubicBezTo>
                  <a:cubicBezTo>
                    <a:pt x="2219" y="10"/>
                    <a:pt x="2221" y="12"/>
                    <a:pt x="2222" y="12"/>
                  </a:cubicBezTo>
                  <a:cubicBezTo>
                    <a:pt x="2223" y="12"/>
                    <a:pt x="2225" y="11"/>
                    <a:pt x="2226" y="10"/>
                  </a:cubicBezTo>
                  <a:cubicBezTo>
                    <a:pt x="2227" y="10"/>
                    <a:pt x="2229" y="8"/>
                    <a:pt x="2230" y="8"/>
                  </a:cubicBezTo>
                  <a:cubicBezTo>
                    <a:pt x="2231" y="8"/>
                    <a:pt x="2233" y="10"/>
                    <a:pt x="2234" y="10"/>
                  </a:cubicBezTo>
                  <a:cubicBezTo>
                    <a:pt x="2235" y="10"/>
                    <a:pt x="2237" y="8"/>
                    <a:pt x="2238" y="8"/>
                  </a:cubicBezTo>
                  <a:cubicBezTo>
                    <a:pt x="2239" y="9"/>
                    <a:pt x="2241" y="10"/>
                    <a:pt x="2242" y="11"/>
                  </a:cubicBezTo>
                  <a:cubicBezTo>
                    <a:pt x="2242" y="11"/>
                    <a:pt x="2245" y="13"/>
                    <a:pt x="2246" y="13"/>
                  </a:cubicBezTo>
                  <a:cubicBezTo>
                    <a:pt x="2246" y="13"/>
                    <a:pt x="2249" y="11"/>
                    <a:pt x="2250" y="11"/>
                  </a:cubicBezTo>
                  <a:cubicBezTo>
                    <a:pt x="2254" y="9"/>
                    <a:pt x="2254" y="9"/>
                    <a:pt x="2254" y="9"/>
                  </a:cubicBezTo>
                  <a:cubicBezTo>
                    <a:pt x="2254" y="8"/>
                    <a:pt x="2257" y="6"/>
                    <a:pt x="2258" y="6"/>
                  </a:cubicBezTo>
                  <a:cubicBezTo>
                    <a:pt x="2258" y="7"/>
                    <a:pt x="2262" y="9"/>
                    <a:pt x="2262" y="9"/>
                  </a:cubicBezTo>
                  <a:cubicBezTo>
                    <a:pt x="2262" y="9"/>
                    <a:pt x="2257" y="10"/>
                    <a:pt x="2257" y="11"/>
                  </a:cubicBezTo>
                  <a:cubicBezTo>
                    <a:pt x="2258" y="12"/>
                    <a:pt x="2260" y="13"/>
                    <a:pt x="2261" y="13"/>
                  </a:cubicBezTo>
                  <a:cubicBezTo>
                    <a:pt x="2262" y="14"/>
                    <a:pt x="2264" y="15"/>
                    <a:pt x="2265" y="15"/>
                  </a:cubicBezTo>
                  <a:cubicBezTo>
                    <a:pt x="2266" y="16"/>
                    <a:pt x="2267" y="17"/>
                    <a:pt x="2269" y="18"/>
                  </a:cubicBezTo>
                  <a:cubicBezTo>
                    <a:pt x="2271" y="16"/>
                    <a:pt x="2274" y="15"/>
                    <a:pt x="2277" y="13"/>
                  </a:cubicBezTo>
                  <a:cubicBezTo>
                    <a:pt x="2278" y="13"/>
                    <a:pt x="2280" y="12"/>
                    <a:pt x="2281" y="11"/>
                  </a:cubicBezTo>
                  <a:cubicBezTo>
                    <a:pt x="2282" y="11"/>
                    <a:pt x="2284" y="14"/>
                    <a:pt x="2285" y="14"/>
                  </a:cubicBezTo>
                  <a:cubicBezTo>
                    <a:pt x="2285" y="14"/>
                    <a:pt x="2288" y="11"/>
                    <a:pt x="2289" y="11"/>
                  </a:cubicBezTo>
                  <a:cubicBezTo>
                    <a:pt x="2289" y="12"/>
                    <a:pt x="2293" y="13"/>
                    <a:pt x="2293" y="14"/>
                  </a:cubicBezTo>
                  <a:cubicBezTo>
                    <a:pt x="2293" y="14"/>
                    <a:pt x="2288" y="15"/>
                    <a:pt x="2288" y="16"/>
                  </a:cubicBezTo>
                  <a:cubicBezTo>
                    <a:pt x="2289" y="16"/>
                    <a:pt x="2292" y="17"/>
                    <a:pt x="2292" y="18"/>
                  </a:cubicBezTo>
                  <a:cubicBezTo>
                    <a:pt x="2292" y="18"/>
                    <a:pt x="2296" y="16"/>
                    <a:pt x="2296" y="16"/>
                  </a:cubicBezTo>
                  <a:cubicBezTo>
                    <a:pt x="2296" y="15"/>
                    <a:pt x="2293" y="14"/>
                    <a:pt x="2293" y="14"/>
                  </a:cubicBezTo>
                  <a:cubicBezTo>
                    <a:pt x="2294" y="14"/>
                    <a:pt x="2295" y="12"/>
                    <a:pt x="2297" y="12"/>
                  </a:cubicBezTo>
                  <a:cubicBezTo>
                    <a:pt x="2298" y="12"/>
                    <a:pt x="2299" y="14"/>
                    <a:pt x="2300" y="14"/>
                  </a:cubicBezTo>
                  <a:cubicBezTo>
                    <a:pt x="2301" y="14"/>
                    <a:pt x="2304" y="12"/>
                    <a:pt x="2305" y="12"/>
                  </a:cubicBezTo>
                  <a:cubicBezTo>
                    <a:pt x="2306" y="12"/>
                    <a:pt x="2307" y="13"/>
                    <a:pt x="2308" y="14"/>
                  </a:cubicBezTo>
                  <a:cubicBezTo>
                    <a:pt x="2309" y="14"/>
                    <a:pt x="2311" y="16"/>
                    <a:pt x="2312" y="16"/>
                  </a:cubicBezTo>
                  <a:cubicBezTo>
                    <a:pt x="2313" y="16"/>
                    <a:pt x="2314" y="18"/>
                    <a:pt x="2316" y="18"/>
                  </a:cubicBezTo>
                  <a:cubicBezTo>
                    <a:pt x="2317" y="19"/>
                    <a:pt x="2319" y="16"/>
                    <a:pt x="2320" y="16"/>
                  </a:cubicBezTo>
                  <a:cubicBezTo>
                    <a:pt x="2321" y="16"/>
                    <a:pt x="2322" y="19"/>
                    <a:pt x="2324" y="19"/>
                  </a:cubicBezTo>
                  <a:cubicBezTo>
                    <a:pt x="2325" y="19"/>
                    <a:pt x="2326" y="17"/>
                    <a:pt x="2328" y="17"/>
                  </a:cubicBezTo>
                  <a:cubicBezTo>
                    <a:pt x="2329" y="17"/>
                    <a:pt x="2331" y="19"/>
                    <a:pt x="2331" y="19"/>
                  </a:cubicBezTo>
                  <a:cubicBezTo>
                    <a:pt x="2333" y="19"/>
                    <a:pt x="2335" y="17"/>
                    <a:pt x="2336" y="17"/>
                  </a:cubicBezTo>
                  <a:cubicBezTo>
                    <a:pt x="2340" y="15"/>
                    <a:pt x="2340" y="15"/>
                    <a:pt x="2340" y="15"/>
                  </a:cubicBezTo>
                  <a:cubicBezTo>
                    <a:pt x="2348" y="10"/>
                    <a:pt x="2348" y="10"/>
                    <a:pt x="2348" y="10"/>
                  </a:cubicBezTo>
                  <a:cubicBezTo>
                    <a:pt x="2355" y="15"/>
                    <a:pt x="2355" y="15"/>
                    <a:pt x="2355" y="15"/>
                  </a:cubicBezTo>
                  <a:cubicBezTo>
                    <a:pt x="2354" y="15"/>
                    <a:pt x="2353" y="17"/>
                    <a:pt x="2351" y="17"/>
                  </a:cubicBezTo>
                  <a:cubicBezTo>
                    <a:pt x="2351" y="17"/>
                    <a:pt x="2347" y="15"/>
                    <a:pt x="2347" y="15"/>
                  </a:cubicBezTo>
                  <a:cubicBezTo>
                    <a:pt x="2347" y="16"/>
                    <a:pt x="2344" y="16"/>
                    <a:pt x="2343" y="17"/>
                  </a:cubicBezTo>
                  <a:cubicBezTo>
                    <a:pt x="2343" y="17"/>
                    <a:pt x="2347" y="18"/>
                    <a:pt x="2347" y="19"/>
                  </a:cubicBezTo>
                  <a:cubicBezTo>
                    <a:pt x="2347" y="20"/>
                    <a:pt x="2343" y="21"/>
                    <a:pt x="2343" y="21"/>
                  </a:cubicBezTo>
                  <a:cubicBezTo>
                    <a:pt x="2343" y="22"/>
                    <a:pt x="2346" y="23"/>
                    <a:pt x="2347" y="23"/>
                  </a:cubicBezTo>
                  <a:cubicBezTo>
                    <a:pt x="2348" y="24"/>
                    <a:pt x="2349" y="25"/>
                    <a:pt x="2351" y="26"/>
                  </a:cubicBezTo>
                  <a:cubicBezTo>
                    <a:pt x="2352" y="26"/>
                    <a:pt x="2354" y="27"/>
                    <a:pt x="2354" y="28"/>
                  </a:cubicBezTo>
                  <a:cubicBezTo>
                    <a:pt x="2355" y="28"/>
                    <a:pt x="2350" y="30"/>
                    <a:pt x="2350" y="30"/>
                  </a:cubicBezTo>
                  <a:cubicBezTo>
                    <a:pt x="2350" y="30"/>
                    <a:pt x="2353" y="32"/>
                    <a:pt x="2354" y="32"/>
                  </a:cubicBezTo>
                  <a:cubicBezTo>
                    <a:pt x="2355" y="33"/>
                    <a:pt x="2358" y="34"/>
                    <a:pt x="2358" y="35"/>
                  </a:cubicBezTo>
                  <a:cubicBezTo>
                    <a:pt x="2358" y="35"/>
                    <a:pt x="2354" y="36"/>
                    <a:pt x="2354" y="37"/>
                  </a:cubicBezTo>
                  <a:cubicBezTo>
                    <a:pt x="2354" y="37"/>
                    <a:pt x="2358" y="38"/>
                    <a:pt x="2357" y="39"/>
                  </a:cubicBezTo>
                  <a:cubicBezTo>
                    <a:pt x="2357" y="39"/>
                    <a:pt x="2353" y="41"/>
                    <a:pt x="2353" y="41"/>
                  </a:cubicBezTo>
                  <a:cubicBezTo>
                    <a:pt x="2354" y="41"/>
                    <a:pt x="2356" y="43"/>
                    <a:pt x="2357" y="43"/>
                  </a:cubicBezTo>
                  <a:cubicBezTo>
                    <a:pt x="2358" y="43"/>
                    <a:pt x="2360" y="41"/>
                    <a:pt x="2361" y="41"/>
                  </a:cubicBezTo>
                  <a:cubicBezTo>
                    <a:pt x="2362" y="41"/>
                    <a:pt x="2364" y="43"/>
                    <a:pt x="2365" y="43"/>
                  </a:cubicBezTo>
                  <a:cubicBezTo>
                    <a:pt x="2366" y="43"/>
                    <a:pt x="2368" y="42"/>
                    <a:pt x="2369" y="41"/>
                  </a:cubicBezTo>
                  <a:cubicBezTo>
                    <a:pt x="2370" y="41"/>
                    <a:pt x="2373" y="40"/>
                    <a:pt x="2373" y="39"/>
                  </a:cubicBezTo>
                  <a:cubicBezTo>
                    <a:pt x="2373" y="39"/>
                    <a:pt x="2369" y="37"/>
                    <a:pt x="2369" y="37"/>
                  </a:cubicBezTo>
                  <a:cubicBezTo>
                    <a:pt x="2369" y="36"/>
                    <a:pt x="2373" y="35"/>
                    <a:pt x="2373" y="35"/>
                  </a:cubicBezTo>
                  <a:cubicBezTo>
                    <a:pt x="2374" y="34"/>
                    <a:pt x="2370" y="33"/>
                    <a:pt x="2370" y="33"/>
                  </a:cubicBezTo>
                  <a:cubicBezTo>
                    <a:pt x="2370" y="32"/>
                    <a:pt x="2374" y="30"/>
                    <a:pt x="2374" y="30"/>
                  </a:cubicBezTo>
                  <a:cubicBezTo>
                    <a:pt x="2374" y="31"/>
                    <a:pt x="2377" y="32"/>
                    <a:pt x="2378" y="33"/>
                  </a:cubicBezTo>
                  <a:cubicBezTo>
                    <a:pt x="2378" y="33"/>
                    <a:pt x="2373" y="34"/>
                    <a:pt x="2373" y="35"/>
                  </a:cubicBezTo>
                  <a:cubicBezTo>
                    <a:pt x="2373" y="36"/>
                    <a:pt x="2377" y="36"/>
                    <a:pt x="2377" y="37"/>
                  </a:cubicBezTo>
                  <a:cubicBezTo>
                    <a:pt x="2377" y="38"/>
                    <a:pt x="2373" y="38"/>
                    <a:pt x="2373" y="39"/>
                  </a:cubicBezTo>
                  <a:cubicBezTo>
                    <a:pt x="2373" y="39"/>
                    <a:pt x="2377" y="41"/>
                    <a:pt x="2377" y="41"/>
                  </a:cubicBezTo>
                  <a:cubicBezTo>
                    <a:pt x="2376" y="42"/>
                    <a:pt x="2374" y="43"/>
                    <a:pt x="2373" y="44"/>
                  </a:cubicBezTo>
                  <a:cubicBezTo>
                    <a:pt x="2372" y="44"/>
                    <a:pt x="2369" y="46"/>
                    <a:pt x="2369" y="46"/>
                  </a:cubicBezTo>
                  <a:cubicBezTo>
                    <a:pt x="2368" y="46"/>
                    <a:pt x="2365" y="43"/>
                    <a:pt x="2365" y="43"/>
                  </a:cubicBezTo>
                  <a:cubicBezTo>
                    <a:pt x="2363" y="44"/>
                    <a:pt x="2362" y="45"/>
                    <a:pt x="2361" y="45"/>
                  </a:cubicBezTo>
                  <a:cubicBezTo>
                    <a:pt x="2357" y="48"/>
                    <a:pt x="2357" y="48"/>
                    <a:pt x="2357" y="48"/>
                  </a:cubicBezTo>
                  <a:cubicBezTo>
                    <a:pt x="2355" y="48"/>
                    <a:pt x="2354" y="49"/>
                    <a:pt x="2353" y="50"/>
                  </a:cubicBezTo>
                  <a:cubicBezTo>
                    <a:pt x="2351" y="49"/>
                    <a:pt x="2350" y="47"/>
                    <a:pt x="2349" y="47"/>
                  </a:cubicBezTo>
                  <a:cubicBezTo>
                    <a:pt x="2349" y="47"/>
                    <a:pt x="2345" y="50"/>
                    <a:pt x="2345" y="50"/>
                  </a:cubicBezTo>
                  <a:cubicBezTo>
                    <a:pt x="2344" y="49"/>
                    <a:pt x="2341" y="48"/>
                    <a:pt x="2341" y="47"/>
                  </a:cubicBezTo>
                  <a:cubicBezTo>
                    <a:pt x="2341" y="47"/>
                    <a:pt x="2345" y="46"/>
                    <a:pt x="2345" y="45"/>
                  </a:cubicBezTo>
                  <a:cubicBezTo>
                    <a:pt x="2345" y="44"/>
                    <a:pt x="2341" y="44"/>
                    <a:pt x="2341" y="43"/>
                  </a:cubicBezTo>
                  <a:cubicBezTo>
                    <a:pt x="2341" y="42"/>
                    <a:pt x="2345" y="41"/>
                    <a:pt x="2345" y="41"/>
                  </a:cubicBezTo>
                  <a:cubicBezTo>
                    <a:pt x="2345" y="41"/>
                    <a:pt x="2349" y="43"/>
                    <a:pt x="2349" y="43"/>
                  </a:cubicBezTo>
                  <a:cubicBezTo>
                    <a:pt x="2350" y="43"/>
                    <a:pt x="2353" y="41"/>
                    <a:pt x="2353" y="41"/>
                  </a:cubicBezTo>
                  <a:cubicBezTo>
                    <a:pt x="2354" y="41"/>
                    <a:pt x="2350" y="39"/>
                    <a:pt x="2350" y="39"/>
                  </a:cubicBezTo>
                  <a:cubicBezTo>
                    <a:pt x="2350" y="38"/>
                    <a:pt x="2353" y="37"/>
                    <a:pt x="2354" y="37"/>
                  </a:cubicBezTo>
                  <a:cubicBezTo>
                    <a:pt x="2354" y="36"/>
                    <a:pt x="2350" y="35"/>
                    <a:pt x="2350" y="34"/>
                  </a:cubicBezTo>
                  <a:cubicBezTo>
                    <a:pt x="2349" y="35"/>
                    <a:pt x="2347" y="36"/>
                    <a:pt x="2346" y="36"/>
                  </a:cubicBezTo>
                  <a:cubicBezTo>
                    <a:pt x="2345" y="37"/>
                    <a:pt x="2342" y="39"/>
                    <a:pt x="2342" y="39"/>
                  </a:cubicBezTo>
                  <a:cubicBezTo>
                    <a:pt x="2341" y="39"/>
                    <a:pt x="2338" y="36"/>
                    <a:pt x="2338" y="36"/>
                  </a:cubicBezTo>
                  <a:cubicBezTo>
                    <a:pt x="2337" y="37"/>
                    <a:pt x="2335" y="38"/>
                    <a:pt x="2334" y="38"/>
                  </a:cubicBezTo>
                  <a:cubicBezTo>
                    <a:pt x="2330" y="41"/>
                    <a:pt x="2330" y="41"/>
                    <a:pt x="2330" y="41"/>
                  </a:cubicBezTo>
                  <a:cubicBezTo>
                    <a:pt x="2330" y="40"/>
                    <a:pt x="2326" y="39"/>
                    <a:pt x="2326" y="38"/>
                  </a:cubicBezTo>
                  <a:cubicBezTo>
                    <a:pt x="2326" y="38"/>
                    <a:pt x="2330" y="36"/>
                    <a:pt x="2330" y="36"/>
                  </a:cubicBezTo>
                  <a:cubicBezTo>
                    <a:pt x="2331" y="35"/>
                    <a:pt x="2333" y="35"/>
                    <a:pt x="2334" y="34"/>
                  </a:cubicBezTo>
                  <a:cubicBezTo>
                    <a:pt x="2335" y="34"/>
                    <a:pt x="2337" y="32"/>
                    <a:pt x="2338" y="32"/>
                  </a:cubicBezTo>
                  <a:cubicBezTo>
                    <a:pt x="2339" y="32"/>
                    <a:pt x="2341" y="34"/>
                    <a:pt x="2342" y="34"/>
                  </a:cubicBezTo>
                  <a:cubicBezTo>
                    <a:pt x="2342" y="34"/>
                    <a:pt x="2346" y="32"/>
                    <a:pt x="2346" y="32"/>
                  </a:cubicBezTo>
                  <a:cubicBezTo>
                    <a:pt x="2346" y="32"/>
                    <a:pt x="2343" y="30"/>
                    <a:pt x="2342" y="30"/>
                  </a:cubicBezTo>
                  <a:cubicBezTo>
                    <a:pt x="2342" y="30"/>
                    <a:pt x="2339" y="32"/>
                    <a:pt x="2338" y="32"/>
                  </a:cubicBezTo>
                  <a:cubicBezTo>
                    <a:pt x="2337" y="32"/>
                    <a:pt x="2335" y="30"/>
                    <a:pt x="2335" y="30"/>
                  </a:cubicBezTo>
                  <a:cubicBezTo>
                    <a:pt x="2334" y="29"/>
                    <a:pt x="2331" y="28"/>
                    <a:pt x="2331" y="27"/>
                  </a:cubicBezTo>
                  <a:cubicBezTo>
                    <a:pt x="2331" y="27"/>
                    <a:pt x="2334" y="26"/>
                    <a:pt x="2335" y="25"/>
                  </a:cubicBezTo>
                  <a:cubicBezTo>
                    <a:pt x="2336" y="25"/>
                    <a:pt x="2338" y="24"/>
                    <a:pt x="2339" y="23"/>
                  </a:cubicBezTo>
                  <a:cubicBezTo>
                    <a:pt x="2337" y="23"/>
                    <a:pt x="2337" y="21"/>
                    <a:pt x="2335" y="21"/>
                  </a:cubicBezTo>
                  <a:cubicBezTo>
                    <a:pt x="2334" y="21"/>
                    <a:pt x="2333" y="19"/>
                    <a:pt x="2331" y="19"/>
                  </a:cubicBezTo>
                  <a:cubicBezTo>
                    <a:pt x="2330" y="19"/>
                    <a:pt x="2328" y="21"/>
                    <a:pt x="2327" y="21"/>
                  </a:cubicBezTo>
                  <a:cubicBezTo>
                    <a:pt x="2327" y="21"/>
                    <a:pt x="2324" y="19"/>
                    <a:pt x="2324" y="19"/>
                  </a:cubicBezTo>
                  <a:cubicBezTo>
                    <a:pt x="2323" y="19"/>
                    <a:pt x="2320" y="20"/>
                    <a:pt x="2320" y="21"/>
                  </a:cubicBezTo>
                  <a:cubicBezTo>
                    <a:pt x="2319" y="21"/>
                    <a:pt x="2323" y="23"/>
                    <a:pt x="2323" y="23"/>
                  </a:cubicBezTo>
                  <a:cubicBezTo>
                    <a:pt x="2324" y="23"/>
                    <a:pt x="2327" y="25"/>
                    <a:pt x="2327" y="25"/>
                  </a:cubicBezTo>
                  <a:cubicBezTo>
                    <a:pt x="2327" y="25"/>
                    <a:pt x="2323" y="27"/>
                    <a:pt x="2323" y="27"/>
                  </a:cubicBezTo>
                  <a:cubicBezTo>
                    <a:pt x="2322" y="27"/>
                    <a:pt x="2320" y="25"/>
                    <a:pt x="2319" y="25"/>
                  </a:cubicBezTo>
                  <a:cubicBezTo>
                    <a:pt x="2318" y="25"/>
                    <a:pt x="2317" y="27"/>
                    <a:pt x="2315" y="27"/>
                  </a:cubicBezTo>
                  <a:cubicBezTo>
                    <a:pt x="2315" y="26"/>
                    <a:pt x="2311" y="26"/>
                    <a:pt x="2311" y="25"/>
                  </a:cubicBezTo>
                  <a:cubicBezTo>
                    <a:pt x="2311" y="24"/>
                    <a:pt x="2316" y="23"/>
                    <a:pt x="2315" y="23"/>
                  </a:cubicBezTo>
                  <a:cubicBezTo>
                    <a:pt x="2315" y="22"/>
                    <a:pt x="2312" y="21"/>
                    <a:pt x="2312" y="21"/>
                  </a:cubicBezTo>
                  <a:cubicBezTo>
                    <a:pt x="2311" y="20"/>
                    <a:pt x="2309" y="19"/>
                    <a:pt x="2308" y="18"/>
                  </a:cubicBezTo>
                  <a:cubicBezTo>
                    <a:pt x="2307" y="18"/>
                    <a:pt x="2305" y="16"/>
                    <a:pt x="2304" y="16"/>
                  </a:cubicBezTo>
                  <a:cubicBezTo>
                    <a:pt x="2304" y="16"/>
                    <a:pt x="2300" y="18"/>
                    <a:pt x="2300" y="18"/>
                  </a:cubicBezTo>
                  <a:cubicBezTo>
                    <a:pt x="2300" y="19"/>
                    <a:pt x="2304" y="20"/>
                    <a:pt x="2304" y="20"/>
                  </a:cubicBezTo>
                  <a:cubicBezTo>
                    <a:pt x="2303" y="21"/>
                    <a:pt x="2300" y="22"/>
                    <a:pt x="2300" y="23"/>
                  </a:cubicBezTo>
                  <a:cubicBezTo>
                    <a:pt x="2299" y="23"/>
                    <a:pt x="2304" y="24"/>
                    <a:pt x="2303" y="25"/>
                  </a:cubicBezTo>
                  <a:cubicBezTo>
                    <a:pt x="2303" y="25"/>
                    <a:pt x="2299" y="26"/>
                    <a:pt x="2299" y="27"/>
                  </a:cubicBezTo>
                  <a:cubicBezTo>
                    <a:pt x="2300" y="28"/>
                    <a:pt x="2302" y="29"/>
                    <a:pt x="2303" y="29"/>
                  </a:cubicBezTo>
                  <a:cubicBezTo>
                    <a:pt x="2304" y="30"/>
                    <a:pt x="2306" y="31"/>
                    <a:pt x="2307" y="31"/>
                  </a:cubicBezTo>
                  <a:cubicBezTo>
                    <a:pt x="2308" y="32"/>
                    <a:pt x="2310" y="34"/>
                    <a:pt x="2311" y="34"/>
                  </a:cubicBezTo>
                  <a:cubicBezTo>
                    <a:pt x="2311" y="34"/>
                    <a:pt x="2312" y="33"/>
                    <a:pt x="2313" y="33"/>
                  </a:cubicBezTo>
                  <a:cubicBezTo>
                    <a:pt x="2314" y="32"/>
                    <a:pt x="2315" y="32"/>
                    <a:pt x="2315" y="32"/>
                  </a:cubicBezTo>
                  <a:cubicBezTo>
                    <a:pt x="2315" y="32"/>
                    <a:pt x="2319" y="33"/>
                    <a:pt x="2318" y="34"/>
                  </a:cubicBezTo>
                  <a:cubicBezTo>
                    <a:pt x="2318" y="34"/>
                    <a:pt x="2314" y="35"/>
                    <a:pt x="2314" y="36"/>
                  </a:cubicBezTo>
                  <a:cubicBezTo>
                    <a:pt x="2315" y="37"/>
                    <a:pt x="2318" y="37"/>
                    <a:pt x="2318" y="38"/>
                  </a:cubicBezTo>
                  <a:cubicBezTo>
                    <a:pt x="2318" y="39"/>
                    <a:pt x="2314" y="39"/>
                    <a:pt x="2314" y="40"/>
                  </a:cubicBezTo>
                  <a:cubicBezTo>
                    <a:pt x="2314" y="41"/>
                    <a:pt x="2318" y="42"/>
                    <a:pt x="2318" y="42"/>
                  </a:cubicBezTo>
                  <a:cubicBezTo>
                    <a:pt x="2317" y="43"/>
                    <a:pt x="2314" y="44"/>
                    <a:pt x="2314" y="45"/>
                  </a:cubicBezTo>
                  <a:cubicBezTo>
                    <a:pt x="2313" y="45"/>
                    <a:pt x="2310" y="46"/>
                    <a:pt x="2310" y="47"/>
                  </a:cubicBezTo>
                  <a:cubicBezTo>
                    <a:pt x="2310" y="47"/>
                    <a:pt x="2314" y="49"/>
                    <a:pt x="2313" y="49"/>
                  </a:cubicBezTo>
                  <a:cubicBezTo>
                    <a:pt x="2313" y="49"/>
                    <a:pt x="2310" y="51"/>
                    <a:pt x="2309" y="51"/>
                  </a:cubicBezTo>
                  <a:cubicBezTo>
                    <a:pt x="2308" y="51"/>
                    <a:pt x="2307" y="49"/>
                    <a:pt x="2306" y="49"/>
                  </a:cubicBezTo>
                  <a:cubicBezTo>
                    <a:pt x="2304" y="49"/>
                    <a:pt x="2303" y="51"/>
                    <a:pt x="2301" y="51"/>
                  </a:cubicBezTo>
                  <a:cubicBezTo>
                    <a:pt x="2300" y="51"/>
                    <a:pt x="2299" y="49"/>
                    <a:pt x="2298" y="49"/>
                  </a:cubicBezTo>
                  <a:cubicBezTo>
                    <a:pt x="2297" y="49"/>
                    <a:pt x="2295" y="51"/>
                    <a:pt x="2294" y="51"/>
                  </a:cubicBezTo>
                  <a:cubicBezTo>
                    <a:pt x="2292" y="51"/>
                    <a:pt x="2291" y="48"/>
                    <a:pt x="2290" y="48"/>
                  </a:cubicBezTo>
                  <a:cubicBezTo>
                    <a:pt x="2289" y="48"/>
                    <a:pt x="2287" y="46"/>
                    <a:pt x="2286" y="46"/>
                  </a:cubicBezTo>
                  <a:cubicBezTo>
                    <a:pt x="2285" y="46"/>
                    <a:pt x="2283" y="48"/>
                    <a:pt x="2282" y="48"/>
                  </a:cubicBezTo>
                  <a:cubicBezTo>
                    <a:pt x="2282" y="48"/>
                    <a:pt x="2278" y="50"/>
                    <a:pt x="2278" y="50"/>
                  </a:cubicBezTo>
                  <a:cubicBezTo>
                    <a:pt x="2277" y="50"/>
                    <a:pt x="2274" y="48"/>
                    <a:pt x="2274" y="48"/>
                  </a:cubicBezTo>
                  <a:cubicBezTo>
                    <a:pt x="2274" y="48"/>
                    <a:pt x="2278" y="46"/>
                    <a:pt x="2278" y="46"/>
                  </a:cubicBezTo>
                  <a:cubicBezTo>
                    <a:pt x="2279" y="46"/>
                    <a:pt x="2282" y="44"/>
                    <a:pt x="2282" y="44"/>
                  </a:cubicBezTo>
                  <a:cubicBezTo>
                    <a:pt x="2282" y="44"/>
                    <a:pt x="2279" y="42"/>
                    <a:pt x="2279" y="42"/>
                  </a:cubicBezTo>
                  <a:cubicBezTo>
                    <a:pt x="2277" y="42"/>
                    <a:pt x="2276" y="44"/>
                    <a:pt x="2274" y="44"/>
                  </a:cubicBezTo>
                  <a:cubicBezTo>
                    <a:pt x="2273" y="44"/>
                    <a:pt x="2272" y="42"/>
                    <a:pt x="2271" y="42"/>
                  </a:cubicBezTo>
                  <a:cubicBezTo>
                    <a:pt x="2270" y="42"/>
                    <a:pt x="2267" y="44"/>
                    <a:pt x="2267" y="44"/>
                  </a:cubicBezTo>
                  <a:cubicBezTo>
                    <a:pt x="2266" y="43"/>
                    <a:pt x="2263" y="42"/>
                    <a:pt x="2263" y="41"/>
                  </a:cubicBezTo>
                  <a:cubicBezTo>
                    <a:pt x="2263" y="41"/>
                    <a:pt x="2267" y="39"/>
                    <a:pt x="2267" y="39"/>
                  </a:cubicBezTo>
                  <a:cubicBezTo>
                    <a:pt x="2268" y="39"/>
                    <a:pt x="2269" y="41"/>
                    <a:pt x="2271" y="42"/>
                  </a:cubicBezTo>
                  <a:cubicBezTo>
                    <a:pt x="2271" y="41"/>
                    <a:pt x="2275" y="40"/>
                    <a:pt x="2275" y="39"/>
                  </a:cubicBezTo>
                  <a:cubicBezTo>
                    <a:pt x="2275" y="39"/>
                    <a:pt x="2271" y="38"/>
                    <a:pt x="2271" y="37"/>
                  </a:cubicBezTo>
                  <a:cubicBezTo>
                    <a:pt x="2272" y="37"/>
                    <a:pt x="2274" y="36"/>
                    <a:pt x="2275" y="35"/>
                  </a:cubicBezTo>
                  <a:cubicBezTo>
                    <a:pt x="2276" y="34"/>
                    <a:pt x="2278" y="34"/>
                    <a:pt x="2279" y="33"/>
                  </a:cubicBezTo>
                  <a:cubicBezTo>
                    <a:pt x="2279" y="33"/>
                    <a:pt x="2283" y="35"/>
                    <a:pt x="2283" y="35"/>
                  </a:cubicBezTo>
                  <a:cubicBezTo>
                    <a:pt x="2284" y="36"/>
                    <a:pt x="2286" y="38"/>
                    <a:pt x="2287" y="38"/>
                  </a:cubicBezTo>
                  <a:cubicBezTo>
                    <a:pt x="2287" y="38"/>
                    <a:pt x="2291" y="36"/>
                    <a:pt x="2291" y="35"/>
                  </a:cubicBezTo>
                  <a:cubicBezTo>
                    <a:pt x="2291" y="35"/>
                    <a:pt x="2287" y="34"/>
                    <a:pt x="2287" y="33"/>
                  </a:cubicBezTo>
                  <a:cubicBezTo>
                    <a:pt x="2287" y="33"/>
                    <a:pt x="2291" y="32"/>
                    <a:pt x="2291" y="31"/>
                  </a:cubicBezTo>
                  <a:cubicBezTo>
                    <a:pt x="2292" y="30"/>
                    <a:pt x="2294" y="30"/>
                    <a:pt x="2295" y="29"/>
                  </a:cubicBezTo>
                  <a:cubicBezTo>
                    <a:pt x="2297" y="28"/>
                    <a:pt x="2298" y="28"/>
                    <a:pt x="2299" y="27"/>
                  </a:cubicBezTo>
                  <a:cubicBezTo>
                    <a:pt x="2299" y="26"/>
                    <a:pt x="2296" y="25"/>
                    <a:pt x="2296" y="25"/>
                  </a:cubicBezTo>
                  <a:cubicBezTo>
                    <a:pt x="2296" y="24"/>
                    <a:pt x="2300" y="23"/>
                    <a:pt x="2300" y="23"/>
                  </a:cubicBezTo>
                  <a:cubicBezTo>
                    <a:pt x="2299" y="22"/>
                    <a:pt x="2296" y="21"/>
                    <a:pt x="2296" y="20"/>
                  </a:cubicBezTo>
                  <a:cubicBezTo>
                    <a:pt x="2296" y="21"/>
                    <a:pt x="2292" y="22"/>
                    <a:pt x="2292" y="22"/>
                  </a:cubicBezTo>
                  <a:cubicBezTo>
                    <a:pt x="2292" y="23"/>
                    <a:pt x="2296" y="24"/>
                    <a:pt x="2296" y="25"/>
                  </a:cubicBezTo>
                  <a:cubicBezTo>
                    <a:pt x="2295" y="25"/>
                    <a:pt x="2293" y="26"/>
                    <a:pt x="2292" y="27"/>
                  </a:cubicBezTo>
                  <a:cubicBezTo>
                    <a:pt x="2291" y="27"/>
                    <a:pt x="2288" y="29"/>
                    <a:pt x="2287" y="29"/>
                  </a:cubicBezTo>
                  <a:cubicBezTo>
                    <a:pt x="2287" y="29"/>
                    <a:pt x="2284" y="27"/>
                    <a:pt x="2284" y="27"/>
                  </a:cubicBezTo>
                  <a:cubicBezTo>
                    <a:pt x="2284" y="26"/>
                    <a:pt x="2283" y="26"/>
                    <a:pt x="2282" y="25"/>
                  </a:cubicBezTo>
                  <a:cubicBezTo>
                    <a:pt x="2281" y="25"/>
                    <a:pt x="2280" y="24"/>
                    <a:pt x="2280" y="24"/>
                  </a:cubicBezTo>
                  <a:cubicBezTo>
                    <a:pt x="2278" y="25"/>
                    <a:pt x="2277" y="26"/>
                    <a:pt x="2276" y="26"/>
                  </a:cubicBezTo>
                  <a:cubicBezTo>
                    <a:pt x="2275" y="27"/>
                    <a:pt x="2272" y="28"/>
                    <a:pt x="2272" y="29"/>
                  </a:cubicBezTo>
                  <a:cubicBezTo>
                    <a:pt x="2271" y="29"/>
                    <a:pt x="2276" y="30"/>
                    <a:pt x="2276" y="31"/>
                  </a:cubicBezTo>
                  <a:cubicBezTo>
                    <a:pt x="2275" y="31"/>
                    <a:pt x="2272" y="33"/>
                    <a:pt x="2271" y="33"/>
                  </a:cubicBezTo>
                  <a:cubicBezTo>
                    <a:pt x="2270" y="34"/>
                    <a:pt x="2269" y="34"/>
                    <a:pt x="2267" y="35"/>
                  </a:cubicBezTo>
                  <a:cubicBezTo>
                    <a:pt x="2263" y="37"/>
                    <a:pt x="2263" y="37"/>
                    <a:pt x="2263" y="37"/>
                  </a:cubicBezTo>
                  <a:cubicBezTo>
                    <a:pt x="2262" y="38"/>
                    <a:pt x="2260" y="39"/>
                    <a:pt x="2259" y="39"/>
                  </a:cubicBezTo>
                  <a:cubicBezTo>
                    <a:pt x="2258" y="39"/>
                    <a:pt x="2256" y="37"/>
                    <a:pt x="2255" y="37"/>
                  </a:cubicBezTo>
                  <a:cubicBezTo>
                    <a:pt x="2255" y="37"/>
                    <a:pt x="2252" y="39"/>
                    <a:pt x="2251" y="39"/>
                  </a:cubicBezTo>
                  <a:cubicBezTo>
                    <a:pt x="2251" y="40"/>
                    <a:pt x="2247" y="41"/>
                    <a:pt x="2247" y="41"/>
                  </a:cubicBezTo>
                  <a:cubicBezTo>
                    <a:pt x="2247" y="41"/>
                    <a:pt x="2251" y="43"/>
                    <a:pt x="2251" y="43"/>
                  </a:cubicBezTo>
                  <a:cubicBezTo>
                    <a:pt x="2251" y="43"/>
                    <a:pt x="2252" y="43"/>
                    <a:pt x="2253" y="42"/>
                  </a:cubicBezTo>
                  <a:cubicBezTo>
                    <a:pt x="2254" y="42"/>
                    <a:pt x="2255" y="41"/>
                    <a:pt x="2255" y="41"/>
                  </a:cubicBezTo>
                  <a:cubicBezTo>
                    <a:pt x="2256" y="42"/>
                    <a:pt x="2259" y="43"/>
                    <a:pt x="2259" y="44"/>
                  </a:cubicBezTo>
                  <a:cubicBezTo>
                    <a:pt x="2259" y="44"/>
                    <a:pt x="2255" y="45"/>
                    <a:pt x="2255" y="46"/>
                  </a:cubicBezTo>
                  <a:cubicBezTo>
                    <a:pt x="2255" y="46"/>
                    <a:pt x="2258" y="47"/>
                    <a:pt x="2258" y="48"/>
                  </a:cubicBezTo>
                  <a:cubicBezTo>
                    <a:pt x="2258" y="48"/>
                    <a:pt x="2258" y="48"/>
                    <a:pt x="2257" y="49"/>
                  </a:cubicBezTo>
                  <a:cubicBezTo>
                    <a:pt x="2256" y="49"/>
                    <a:pt x="2254" y="50"/>
                    <a:pt x="2254" y="50"/>
                  </a:cubicBezTo>
                  <a:cubicBezTo>
                    <a:pt x="2253" y="50"/>
                    <a:pt x="2252" y="48"/>
                    <a:pt x="2251" y="48"/>
                  </a:cubicBezTo>
                  <a:cubicBezTo>
                    <a:pt x="2242" y="52"/>
                    <a:pt x="2242" y="52"/>
                    <a:pt x="2242" y="52"/>
                  </a:cubicBezTo>
                  <a:cubicBezTo>
                    <a:pt x="2239" y="50"/>
                    <a:pt x="2239" y="50"/>
                    <a:pt x="2239" y="50"/>
                  </a:cubicBezTo>
                  <a:cubicBezTo>
                    <a:pt x="2238" y="49"/>
                    <a:pt x="2235" y="48"/>
                    <a:pt x="2235" y="47"/>
                  </a:cubicBezTo>
                  <a:cubicBezTo>
                    <a:pt x="2235" y="47"/>
                    <a:pt x="2239" y="46"/>
                    <a:pt x="2239" y="45"/>
                  </a:cubicBezTo>
                  <a:cubicBezTo>
                    <a:pt x="2239" y="45"/>
                    <a:pt x="2235" y="44"/>
                    <a:pt x="2235" y="43"/>
                  </a:cubicBezTo>
                  <a:cubicBezTo>
                    <a:pt x="2235" y="43"/>
                    <a:pt x="2239" y="41"/>
                    <a:pt x="2239" y="41"/>
                  </a:cubicBezTo>
                  <a:cubicBezTo>
                    <a:pt x="2240" y="41"/>
                    <a:pt x="2243" y="39"/>
                    <a:pt x="2243" y="39"/>
                  </a:cubicBezTo>
                  <a:cubicBezTo>
                    <a:pt x="2243" y="38"/>
                    <a:pt x="2240" y="37"/>
                    <a:pt x="2240" y="37"/>
                  </a:cubicBezTo>
                  <a:cubicBezTo>
                    <a:pt x="2240" y="36"/>
                    <a:pt x="2236" y="35"/>
                    <a:pt x="2236" y="34"/>
                  </a:cubicBezTo>
                  <a:cubicBezTo>
                    <a:pt x="2232" y="36"/>
                    <a:pt x="2232" y="36"/>
                    <a:pt x="2232" y="36"/>
                  </a:cubicBezTo>
                  <a:cubicBezTo>
                    <a:pt x="2231" y="37"/>
                    <a:pt x="2228" y="38"/>
                    <a:pt x="2228" y="39"/>
                  </a:cubicBezTo>
                  <a:cubicBezTo>
                    <a:pt x="2227" y="39"/>
                    <a:pt x="2224" y="40"/>
                    <a:pt x="2224" y="41"/>
                  </a:cubicBezTo>
                  <a:cubicBezTo>
                    <a:pt x="2224" y="41"/>
                    <a:pt x="2227" y="43"/>
                    <a:pt x="2227" y="43"/>
                  </a:cubicBezTo>
                  <a:cubicBezTo>
                    <a:pt x="2228" y="43"/>
                    <a:pt x="2229" y="42"/>
                    <a:pt x="2230" y="42"/>
                  </a:cubicBezTo>
                  <a:cubicBezTo>
                    <a:pt x="2231" y="41"/>
                    <a:pt x="2232" y="41"/>
                    <a:pt x="2232" y="41"/>
                  </a:cubicBezTo>
                  <a:cubicBezTo>
                    <a:pt x="2232" y="41"/>
                    <a:pt x="2235" y="43"/>
                    <a:pt x="2235" y="43"/>
                  </a:cubicBezTo>
                  <a:cubicBezTo>
                    <a:pt x="2235" y="44"/>
                    <a:pt x="2231" y="45"/>
                    <a:pt x="2231" y="45"/>
                  </a:cubicBezTo>
                  <a:cubicBezTo>
                    <a:pt x="2231" y="46"/>
                    <a:pt x="2234" y="47"/>
                    <a:pt x="2235" y="47"/>
                  </a:cubicBezTo>
                  <a:cubicBezTo>
                    <a:pt x="2231" y="50"/>
                    <a:pt x="2231" y="50"/>
                    <a:pt x="2231" y="50"/>
                  </a:cubicBezTo>
                  <a:cubicBezTo>
                    <a:pt x="2230" y="50"/>
                    <a:pt x="2228" y="51"/>
                    <a:pt x="2227" y="52"/>
                  </a:cubicBezTo>
                  <a:cubicBezTo>
                    <a:pt x="2226" y="52"/>
                    <a:pt x="2224" y="49"/>
                    <a:pt x="2223" y="49"/>
                  </a:cubicBezTo>
                  <a:cubicBezTo>
                    <a:pt x="2222" y="49"/>
                    <a:pt x="2220" y="51"/>
                    <a:pt x="2219" y="51"/>
                  </a:cubicBezTo>
                  <a:cubicBezTo>
                    <a:pt x="2211" y="47"/>
                    <a:pt x="2211" y="47"/>
                    <a:pt x="2211" y="47"/>
                  </a:cubicBezTo>
                  <a:cubicBezTo>
                    <a:pt x="2213" y="46"/>
                    <a:pt x="2214" y="46"/>
                    <a:pt x="2215" y="45"/>
                  </a:cubicBezTo>
                  <a:cubicBezTo>
                    <a:pt x="2216" y="45"/>
                    <a:pt x="2220" y="43"/>
                    <a:pt x="2220" y="43"/>
                  </a:cubicBezTo>
                  <a:cubicBezTo>
                    <a:pt x="2220" y="42"/>
                    <a:pt x="2216" y="41"/>
                    <a:pt x="2216" y="41"/>
                  </a:cubicBezTo>
                  <a:cubicBezTo>
                    <a:pt x="2217" y="40"/>
                    <a:pt x="2219" y="39"/>
                    <a:pt x="2220" y="38"/>
                  </a:cubicBezTo>
                  <a:cubicBezTo>
                    <a:pt x="2221" y="38"/>
                    <a:pt x="2224" y="37"/>
                    <a:pt x="2224" y="36"/>
                  </a:cubicBezTo>
                  <a:cubicBezTo>
                    <a:pt x="2224" y="36"/>
                    <a:pt x="2220" y="35"/>
                    <a:pt x="2220" y="34"/>
                  </a:cubicBezTo>
                  <a:cubicBezTo>
                    <a:pt x="2219" y="35"/>
                    <a:pt x="2218" y="35"/>
                    <a:pt x="2216" y="36"/>
                  </a:cubicBezTo>
                  <a:cubicBezTo>
                    <a:pt x="2215" y="37"/>
                    <a:pt x="2213" y="38"/>
                    <a:pt x="2212" y="38"/>
                  </a:cubicBezTo>
                  <a:cubicBezTo>
                    <a:pt x="2212" y="39"/>
                    <a:pt x="2208" y="40"/>
                    <a:pt x="2208" y="40"/>
                  </a:cubicBezTo>
                  <a:cubicBezTo>
                    <a:pt x="2208" y="41"/>
                    <a:pt x="2212" y="42"/>
                    <a:pt x="2212" y="43"/>
                  </a:cubicBezTo>
                  <a:cubicBezTo>
                    <a:pt x="2211" y="43"/>
                    <a:pt x="2208" y="44"/>
                    <a:pt x="2208" y="45"/>
                  </a:cubicBezTo>
                  <a:cubicBezTo>
                    <a:pt x="2208" y="45"/>
                    <a:pt x="2212" y="47"/>
                    <a:pt x="2211" y="47"/>
                  </a:cubicBezTo>
                  <a:cubicBezTo>
                    <a:pt x="2211" y="48"/>
                    <a:pt x="2208" y="49"/>
                    <a:pt x="2207" y="49"/>
                  </a:cubicBezTo>
                  <a:cubicBezTo>
                    <a:pt x="2206" y="50"/>
                    <a:pt x="2205" y="51"/>
                    <a:pt x="2203" y="51"/>
                  </a:cubicBezTo>
                  <a:cubicBezTo>
                    <a:pt x="2203" y="51"/>
                    <a:pt x="2200" y="49"/>
                    <a:pt x="2199" y="49"/>
                  </a:cubicBezTo>
                  <a:cubicBezTo>
                    <a:pt x="2199" y="49"/>
                    <a:pt x="2196" y="51"/>
                    <a:pt x="2195" y="51"/>
                  </a:cubicBezTo>
                  <a:cubicBezTo>
                    <a:pt x="2194" y="51"/>
                    <a:pt x="2193" y="49"/>
                    <a:pt x="2192" y="49"/>
                  </a:cubicBezTo>
                  <a:cubicBezTo>
                    <a:pt x="2191" y="48"/>
                    <a:pt x="2189" y="47"/>
                    <a:pt x="2188" y="47"/>
                  </a:cubicBezTo>
                  <a:cubicBezTo>
                    <a:pt x="2187" y="47"/>
                    <a:pt x="2184" y="48"/>
                    <a:pt x="2184" y="49"/>
                  </a:cubicBezTo>
                  <a:cubicBezTo>
                    <a:pt x="2183" y="49"/>
                    <a:pt x="2181" y="50"/>
                    <a:pt x="2180" y="51"/>
                  </a:cubicBezTo>
                  <a:cubicBezTo>
                    <a:pt x="2179" y="51"/>
                    <a:pt x="2177" y="48"/>
                    <a:pt x="2176" y="48"/>
                  </a:cubicBezTo>
                  <a:cubicBezTo>
                    <a:pt x="2175" y="48"/>
                    <a:pt x="2173" y="51"/>
                    <a:pt x="2172" y="51"/>
                  </a:cubicBezTo>
                  <a:cubicBezTo>
                    <a:pt x="2171" y="51"/>
                    <a:pt x="2169" y="48"/>
                    <a:pt x="2168" y="48"/>
                  </a:cubicBezTo>
                  <a:cubicBezTo>
                    <a:pt x="2167" y="48"/>
                    <a:pt x="2165" y="51"/>
                    <a:pt x="2164" y="50"/>
                  </a:cubicBezTo>
                  <a:cubicBezTo>
                    <a:pt x="2163" y="50"/>
                    <a:pt x="2161" y="49"/>
                    <a:pt x="2160" y="48"/>
                  </a:cubicBezTo>
                  <a:cubicBezTo>
                    <a:pt x="2160" y="48"/>
                    <a:pt x="2157" y="46"/>
                    <a:pt x="2156" y="46"/>
                  </a:cubicBezTo>
                  <a:cubicBezTo>
                    <a:pt x="2156" y="46"/>
                    <a:pt x="2153" y="48"/>
                    <a:pt x="2152" y="48"/>
                  </a:cubicBezTo>
                  <a:cubicBezTo>
                    <a:pt x="2152" y="48"/>
                    <a:pt x="2149" y="50"/>
                    <a:pt x="2148" y="50"/>
                  </a:cubicBezTo>
                  <a:cubicBezTo>
                    <a:pt x="2147" y="50"/>
                    <a:pt x="2146" y="48"/>
                    <a:pt x="2145" y="48"/>
                  </a:cubicBezTo>
                  <a:cubicBezTo>
                    <a:pt x="2143" y="48"/>
                    <a:pt x="2141" y="50"/>
                    <a:pt x="2140" y="50"/>
                  </a:cubicBezTo>
                  <a:cubicBezTo>
                    <a:pt x="2139" y="50"/>
                    <a:pt x="2138" y="48"/>
                    <a:pt x="2137" y="48"/>
                  </a:cubicBezTo>
                  <a:cubicBezTo>
                    <a:pt x="2135" y="48"/>
                    <a:pt x="2134" y="50"/>
                    <a:pt x="2133" y="50"/>
                  </a:cubicBezTo>
                  <a:cubicBezTo>
                    <a:pt x="2131" y="50"/>
                    <a:pt x="2130" y="48"/>
                    <a:pt x="2129" y="48"/>
                  </a:cubicBezTo>
                  <a:cubicBezTo>
                    <a:pt x="2128" y="48"/>
                    <a:pt x="2126" y="50"/>
                    <a:pt x="2125" y="50"/>
                  </a:cubicBezTo>
                  <a:cubicBezTo>
                    <a:pt x="2124" y="50"/>
                    <a:pt x="2122" y="47"/>
                    <a:pt x="2121" y="47"/>
                  </a:cubicBezTo>
                  <a:cubicBezTo>
                    <a:pt x="2120" y="48"/>
                    <a:pt x="2118" y="50"/>
                    <a:pt x="2117" y="50"/>
                  </a:cubicBezTo>
                  <a:cubicBezTo>
                    <a:pt x="2116" y="50"/>
                    <a:pt x="2114" y="47"/>
                    <a:pt x="2113" y="47"/>
                  </a:cubicBezTo>
                  <a:cubicBezTo>
                    <a:pt x="2112" y="47"/>
                    <a:pt x="2110" y="50"/>
                    <a:pt x="2109" y="49"/>
                  </a:cubicBezTo>
                  <a:cubicBezTo>
                    <a:pt x="2109" y="49"/>
                    <a:pt x="2105" y="47"/>
                    <a:pt x="2105" y="47"/>
                  </a:cubicBezTo>
                  <a:cubicBezTo>
                    <a:pt x="2105" y="47"/>
                    <a:pt x="2110" y="46"/>
                    <a:pt x="2109" y="45"/>
                  </a:cubicBezTo>
                  <a:cubicBezTo>
                    <a:pt x="2109" y="45"/>
                    <a:pt x="2106" y="43"/>
                    <a:pt x="2106" y="43"/>
                  </a:cubicBezTo>
                  <a:cubicBezTo>
                    <a:pt x="2105" y="43"/>
                    <a:pt x="2102" y="45"/>
                    <a:pt x="2102" y="45"/>
                  </a:cubicBezTo>
                  <a:cubicBezTo>
                    <a:pt x="2102" y="45"/>
                    <a:pt x="2106" y="47"/>
                    <a:pt x="2105" y="47"/>
                  </a:cubicBezTo>
                  <a:cubicBezTo>
                    <a:pt x="2105" y="47"/>
                    <a:pt x="2102" y="49"/>
                    <a:pt x="2101" y="49"/>
                  </a:cubicBezTo>
                  <a:cubicBezTo>
                    <a:pt x="2100" y="49"/>
                    <a:pt x="2098" y="47"/>
                    <a:pt x="2097" y="47"/>
                  </a:cubicBezTo>
                  <a:cubicBezTo>
                    <a:pt x="2096" y="47"/>
                    <a:pt x="2094" y="49"/>
                    <a:pt x="2093" y="49"/>
                  </a:cubicBezTo>
                  <a:cubicBezTo>
                    <a:pt x="2093" y="49"/>
                    <a:pt x="2090" y="51"/>
                    <a:pt x="2089" y="51"/>
                  </a:cubicBezTo>
                  <a:cubicBezTo>
                    <a:pt x="2089" y="51"/>
                    <a:pt x="2086" y="49"/>
                    <a:pt x="2086" y="49"/>
                  </a:cubicBezTo>
                  <a:cubicBezTo>
                    <a:pt x="2085" y="49"/>
                    <a:pt x="2082" y="47"/>
                    <a:pt x="2082" y="47"/>
                  </a:cubicBezTo>
                  <a:cubicBezTo>
                    <a:pt x="2081" y="47"/>
                    <a:pt x="2078" y="49"/>
                    <a:pt x="2078" y="49"/>
                  </a:cubicBezTo>
                  <a:cubicBezTo>
                    <a:pt x="2077" y="49"/>
                    <a:pt x="2074" y="51"/>
                    <a:pt x="2074" y="51"/>
                  </a:cubicBezTo>
                  <a:cubicBezTo>
                    <a:pt x="2073" y="51"/>
                    <a:pt x="2070" y="49"/>
                    <a:pt x="2070" y="49"/>
                  </a:cubicBezTo>
                  <a:cubicBezTo>
                    <a:pt x="2069" y="48"/>
                    <a:pt x="2067" y="46"/>
                    <a:pt x="2066" y="46"/>
                  </a:cubicBezTo>
                  <a:cubicBezTo>
                    <a:pt x="2065" y="46"/>
                    <a:pt x="2063" y="48"/>
                    <a:pt x="2062" y="48"/>
                  </a:cubicBezTo>
                  <a:cubicBezTo>
                    <a:pt x="2061" y="49"/>
                    <a:pt x="2059" y="51"/>
                    <a:pt x="2058" y="51"/>
                  </a:cubicBezTo>
                  <a:cubicBezTo>
                    <a:pt x="2057" y="51"/>
                    <a:pt x="2055" y="48"/>
                    <a:pt x="2054" y="48"/>
                  </a:cubicBezTo>
                  <a:cubicBezTo>
                    <a:pt x="2053" y="48"/>
                    <a:pt x="2051" y="51"/>
                    <a:pt x="2050" y="50"/>
                  </a:cubicBezTo>
                  <a:cubicBezTo>
                    <a:pt x="2049" y="50"/>
                    <a:pt x="2048" y="48"/>
                    <a:pt x="2046" y="48"/>
                  </a:cubicBezTo>
                  <a:cubicBezTo>
                    <a:pt x="2045" y="48"/>
                    <a:pt x="2043" y="50"/>
                    <a:pt x="2042" y="50"/>
                  </a:cubicBezTo>
                  <a:cubicBezTo>
                    <a:pt x="2041" y="50"/>
                    <a:pt x="2040" y="48"/>
                    <a:pt x="2038" y="48"/>
                  </a:cubicBezTo>
                  <a:cubicBezTo>
                    <a:pt x="2037" y="48"/>
                    <a:pt x="2036" y="50"/>
                    <a:pt x="2034" y="50"/>
                  </a:cubicBezTo>
                  <a:cubicBezTo>
                    <a:pt x="2033" y="50"/>
                    <a:pt x="2032" y="48"/>
                    <a:pt x="2031" y="48"/>
                  </a:cubicBezTo>
                  <a:cubicBezTo>
                    <a:pt x="2029" y="48"/>
                    <a:pt x="2028" y="50"/>
                    <a:pt x="2027" y="50"/>
                  </a:cubicBezTo>
                  <a:cubicBezTo>
                    <a:pt x="2025" y="50"/>
                    <a:pt x="2024" y="48"/>
                    <a:pt x="2023" y="48"/>
                  </a:cubicBezTo>
                  <a:cubicBezTo>
                    <a:pt x="2021" y="48"/>
                    <a:pt x="2020" y="50"/>
                    <a:pt x="2019" y="50"/>
                  </a:cubicBezTo>
                  <a:cubicBezTo>
                    <a:pt x="2017" y="50"/>
                    <a:pt x="2016" y="48"/>
                    <a:pt x="2015" y="48"/>
                  </a:cubicBezTo>
                  <a:cubicBezTo>
                    <a:pt x="2014" y="48"/>
                    <a:pt x="2012" y="50"/>
                    <a:pt x="2011" y="50"/>
                  </a:cubicBezTo>
                  <a:cubicBezTo>
                    <a:pt x="2009" y="50"/>
                    <a:pt x="2009" y="48"/>
                    <a:pt x="2007" y="47"/>
                  </a:cubicBezTo>
                  <a:cubicBezTo>
                    <a:pt x="2006" y="47"/>
                    <a:pt x="2004" y="50"/>
                    <a:pt x="2003" y="50"/>
                  </a:cubicBezTo>
                  <a:cubicBezTo>
                    <a:pt x="2002" y="50"/>
                    <a:pt x="2001" y="47"/>
                    <a:pt x="1999" y="47"/>
                  </a:cubicBezTo>
                  <a:cubicBezTo>
                    <a:pt x="1998" y="47"/>
                    <a:pt x="1996" y="49"/>
                    <a:pt x="1995" y="49"/>
                  </a:cubicBezTo>
                  <a:cubicBezTo>
                    <a:pt x="1994" y="49"/>
                    <a:pt x="1993" y="47"/>
                    <a:pt x="1991" y="47"/>
                  </a:cubicBezTo>
                  <a:cubicBezTo>
                    <a:pt x="1990" y="47"/>
                    <a:pt x="1989" y="49"/>
                    <a:pt x="1987" y="49"/>
                  </a:cubicBezTo>
                  <a:cubicBezTo>
                    <a:pt x="1986" y="49"/>
                    <a:pt x="1984" y="47"/>
                    <a:pt x="1984" y="47"/>
                  </a:cubicBezTo>
                  <a:cubicBezTo>
                    <a:pt x="1982" y="46"/>
                    <a:pt x="1981" y="45"/>
                    <a:pt x="1980" y="45"/>
                  </a:cubicBezTo>
                  <a:cubicBezTo>
                    <a:pt x="1979" y="44"/>
                    <a:pt x="1976" y="43"/>
                    <a:pt x="1976" y="43"/>
                  </a:cubicBezTo>
                  <a:cubicBezTo>
                    <a:pt x="1976" y="42"/>
                    <a:pt x="1980" y="41"/>
                    <a:pt x="1980" y="40"/>
                  </a:cubicBezTo>
                  <a:cubicBezTo>
                    <a:pt x="1980" y="40"/>
                    <a:pt x="1976" y="39"/>
                    <a:pt x="1976" y="38"/>
                  </a:cubicBezTo>
                  <a:cubicBezTo>
                    <a:pt x="1976" y="38"/>
                    <a:pt x="1981" y="37"/>
                    <a:pt x="1980" y="36"/>
                  </a:cubicBezTo>
                  <a:cubicBezTo>
                    <a:pt x="1980" y="35"/>
                    <a:pt x="1977" y="35"/>
                    <a:pt x="1977" y="34"/>
                  </a:cubicBezTo>
                  <a:cubicBezTo>
                    <a:pt x="1976" y="35"/>
                    <a:pt x="1973" y="35"/>
                    <a:pt x="1973" y="36"/>
                  </a:cubicBezTo>
                  <a:cubicBezTo>
                    <a:pt x="1973" y="37"/>
                    <a:pt x="1976" y="37"/>
                    <a:pt x="1976" y="38"/>
                  </a:cubicBezTo>
                  <a:cubicBezTo>
                    <a:pt x="1976" y="39"/>
                    <a:pt x="1972" y="40"/>
                    <a:pt x="1972" y="40"/>
                  </a:cubicBezTo>
                  <a:cubicBezTo>
                    <a:pt x="1972" y="41"/>
                    <a:pt x="1976" y="42"/>
                    <a:pt x="1976" y="43"/>
                  </a:cubicBezTo>
                  <a:cubicBezTo>
                    <a:pt x="1976" y="43"/>
                    <a:pt x="1972" y="45"/>
                    <a:pt x="1972" y="45"/>
                  </a:cubicBezTo>
                  <a:cubicBezTo>
                    <a:pt x="1971" y="45"/>
                    <a:pt x="1969" y="42"/>
                    <a:pt x="1968" y="42"/>
                  </a:cubicBezTo>
                  <a:cubicBezTo>
                    <a:pt x="1968" y="43"/>
                    <a:pt x="1964" y="44"/>
                    <a:pt x="1964" y="44"/>
                  </a:cubicBezTo>
                  <a:cubicBezTo>
                    <a:pt x="1964" y="45"/>
                    <a:pt x="1968" y="47"/>
                    <a:pt x="1968" y="47"/>
                  </a:cubicBezTo>
                  <a:cubicBezTo>
                    <a:pt x="1967" y="47"/>
                    <a:pt x="1965" y="49"/>
                    <a:pt x="1964" y="49"/>
                  </a:cubicBezTo>
                  <a:cubicBezTo>
                    <a:pt x="1963" y="49"/>
                    <a:pt x="1961" y="46"/>
                    <a:pt x="1960" y="47"/>
                  </a:cubicBezTo>
                  <a:cubicBezTo>
                    <a:pt x="1959" y="47"/>
                    <a:pt x="1957" y="49"/>
                    <a:pt x="1956" y="49"/>
                  </a:cubicBezTo>
                  <a:cubicBezTo>
                    <a:pt x="1955" y="48"/>
                    <a:pt x="1953" y="47"/>
                    <a:pt x="1952" y="46"/>
                  </a:cubicBezTo>
                  <a:cubicBezTo>
                    <a:pt x="1952" y="46"/>
                    <a:pt x="1949" y="44"/>
                    <a:pt x="1948" y="44"/>
                  </a:cubicBezTo>
                  <a:cubicBezTo>
                    <a:pt x="1948" y="44"/>
                    <a:pt x="1945" y="46"/>
                    <a:pt x="1944" y="46"/>
                  </a:cubicBezTo>
                  <a:cubicBezTo>
                    <a:pt x="1944" y="47"/>
                    <a:pt x="1941" y="48"/>
                    <a:pt x="1940" y="48"/>
                  </a:cubicBezTo>
                  <a:cubicBezTo>
                    <a:pt x="1939" y="48"/>
                    <a:pt x="1938" y="46"/>
                    <a:pt x="1936" y="46"/>
                  </a:cubicBezTo>
                  <a:cubicBezTo>
                    <a:pt x="1935" y="46"/>
                    <a:pt x="1933" y="48"/>
                    <a:pt x="1932" y="48"/>
                  </a:cubicBezTo>
                  <a:cubicBezTo>
                    <a:pt x="1931" y="48"/>
                    <a:pt x="1930" y="46"/>
                    <a:pt x="1929" y="46"/>
                  </a:cubicBezTo>
                  <a:cubicBezTo>
                    <a:pt x="1927" y="46"/>
                    <a:pt x="1926" y="48"/>
                    <a:pt x="1925" y="48"/>
                  </a:cubicBezTo>
                  <a:cubicBezTo>
                    <a:pt x="1923" y="48"/>
                    <a:pt x="1922" y="46"/>
                    <a:pt x="1921" y="46"/>
                  </a:cubicBezTo>
                  <a:cubicBezTo>
                    <a:pt x="1919" y="46"/>
                    <a:pt x="1918" y="48"/>
                    <a:pt x="1917" y="48"/>
                  </a:cubicBezTo>
                  <a:cubicBezTo>
                    <a:pt x="1916" y="48"/>
                    <a:pt x="1914" y="46"/>
                    <a:pt x="1913" y="46"/>
                  </a:cubicBezTo>
                  <a:cubicBezTo>
                    <a:pt x="1912" y="46"/>
                    <a:pt x="1910" y="48"/>
                    <a:pt x="1909" y="48"/>
                  </a:cubicBezTo>
                  <a:cubicBezTo>
                    <a:pt x="1908" y="48"/>
                    <a:pt x="1906" y="46"/>
                    <a:pt x="1905" y="46"/>
                  </a:cubicBezTo>
                  <a:cubicBezTo>
                    <a:pt x="1904" y="45"/>
                    <a:pt x="1902" y="48"/>
                    <a:pt x="1901" y="48"/>
                  </a:cubicBezTo>
                  <a:cubicBezTo>
                    <a:pt x="1901" y="48"/>
                    <a:pt x="1897" y="46"/>
                    <a:pt x="1897" y="45"/>
                  </a:cubicBezTo>
                  <a:cubicBezTo>
                    <a:pt x="1897" y="45"/>
                    <a:pt x="1902" y="44"/>
                    <a:pt x="1901" y="43"/>
                  </a:cubicBezTo>
                  <a:cubicBezTo>
                    <a:pt x="1901" y="43"/>
                    <a:pt x="1898" y="41"/>
                    <a:pt x="1898" y="41"/>
                  </a:cubicBezTo>
                  <a:cubicBezTo>
                    <a:pt x="1897" y="41"/>
                    <a:pt x="1894" y="43"/>
                    <a:pt x="1894" y="43"/>
                  </a:cubicBezTo>
                  <a:cubicBezTo>
                    <a:pt x="1893" y="43"/>
                    <a:pt x="1898" y="45"/>
                    <a:pt x="1897" y="45"/>
                  </a:cubicBezTo>
                  <a:cubicBezTo>
                    <a:pt x="1897" y="46"/>
                    <a:pt x="1894" y="47"/>
                    <a:pt x="1893" y="47"/>
                  </a:cubicBezTo>
                  <a:cubicBezTo>
                    <a:pt x="1892" y="47"/>
                    <a:pt x="1890" y="45"/>
                    <a:pt x="1889" y="45"/>
                  </a:cubicBezTo>
                  <a:cubicBezTo>
                    <a:pt x="1888" y="45"/>
                    <a:pt x="1886" y="47"/>
                    <a:pt x="1885" y="47"/>
                  </a:cubicBezTo>
                  <a:cubicBezTo>
                    <a:pt x="1884" y="48"/>
                    <a:pt x="1882" y="49"/>
                    <a:pt x="1881" y="49"/>
                  </a:cubicBezTo>
                  <a:cubicBezTo>
                    <a:pt x="1881" y="49"/>
                    <a:pt x="1878" y="47"/>
                    <a:pt x="1877" y="47"/>
                  </a:cubicBezTo>
                  <a:cubicBezTo>
                    <a:pt x="1877" y="47"/>
                    <a:pt x="1875" y="45"/>
                    <a:pt x="1874" y="45"/>
                  </a:cubicBezTo>
                  <a:cubicBezTo>
                    <a:pt x="1873" y="45"/>
                    <a:pt x="1870" y="47"/>
                    <a:pt x="1870" y="47"/>
                  </a:cubicBezTo>
                  <a:cubicBezTo>
                    <a:pt x="1869" y="48"/>
                    <a:pt x="1867" y="49"/>
                    <a:pt x="1866" y="49"/>
                  </a:cubicBezTo>
                  <a:cubicBezTo>
                    <a:pt x="1865" y="49"/>
                    <a:pt x="1863" y="47"/>
                    <a:pt x="1862" y="47"/>
                  </a:cubicBezTo>
                  <a:cubicBezTo>
                    <a:pt x="1861" y="47"/>
                    <a:pt x="1859" y="49"/>
                    <a:pt x="1858" y="49"/>
                  </a:cubicBezTo>
                  <a:cubicBezTo>
                    <a:pt x="1857" y="49"/>
                    <a:pt x="1855" y="47"/>
                    <a:pt x="1854" y="47"/>
                  </a:cubicBezTo>
                  <a:cubicBezTo>
                    <a:pt x="1853" y="46"/>
                    <a:pt x="1851" y="44"/>
                    <a:pt x="1850" y="44"/>
                  </a:cubicBezTo>
                  <a:cubicBezTo>
                    <a:pt x="1849" y="45"/>
                    <a:pt x="1847" y="47"/>
                    <a:pt x="1846" y="47"/>
                  </a:cubicBezTo>
                  <a:cubicBezTo>
                    <a:pt x="1845" y="46"/>
                    <a:pt x="1843" y="45"/>
                    <a:pt x="1842" y="44"/>
                  </a:cubicBezTo>
                  <a:cubicBezTo>
                    <a:pt x="1842" y="44"/>
                    <a:pt x="1839" y="42"/>
                    <a:pt x="1839" y="42"/>
                  </a:cubicBezTo>
                  <a:cubicBezTo>
                    <a:pt x="1838" y="42"/>
                    <a:pt x="1835" y="44"/>
                    <a:pt x="1835" y="44"/>
                  </a:cubicBezTo>
                  <a:cubicBezTo>
                    <a:pt x="1834" y="44"/>
                    <a:pt x="1838" y="46"/>
                    <a:pt x="1838" y="46"/>
                  </a:cubicBezTo>
                  <a:cubicBezTo>
                    <a:pt x="1837" y="47"/>
                    <a:pt x="1835" y="49"/>
                    <a:pt x="1834" y="49"/>
                  </a:cubicBezTo>
                  <a:cubicBezTo>
                    <a:pt x="1833" y="49"/>
                    <a:pt x="1831" y="46"/>
                    <a:pt x="1830" y="46"/>
                  </a:cubicBezTo>
                  <a:cubicBezTo>
                    <a:pt x="1830" y="46"/>
                    <a:pt x="1827" y="49"/>
                    <a:pt x="1826" y="48"/>
                  </a:cubicBezTo>
                  <a:cubicBezTo>
                    <a:pt x="1825" y="48"/>
                    <a:pt x="1823" y="47"/>
                    <a:pt x="1823" y="46"/>
                  </a:cubicBezTo>
                  <a:cubicBezTo>
                    <a:pt x="1822" y="46"/>
                    <a:pt x="1819" y="44"/>
                    <a:pt x="1819" y="44"/>
                  </a:cubicBezTo>
                  <a:cubicBezTo>
                    <a:pt x="1818" y="44"/>
                    <a:pt x="1815" y="46"/>
                    <a:pt x="1815" y="46"/>
                  </a:cubicBezTo>
                  <a:cubicBezTo>
                    <a:pt x="1814" y="46"/>
                    <a:pt x="1811" y="48"/>
                    <a:pt x="1811" y="48"/>
                  </a:cubicBezTo>
                  <a:cubicBezTo>
                    <a:pt x="1810" y="48"/>
                    <a:pt x="1808" y="46"/>
                    <a:pt x="1807" y="46"/>
                  </a:cubicBezTo>
                  <a:cubicBezTo>
                    <a:pt x="1806" y="46"/>
                    <a:pt x="1804" y="48"/>
                    <a:pt x="1803" y="48"/>
                  </a:cubicBezTo>
                  <a:cubicBezTo>
                    <a:pt x="1802" y="48"/>
                    <a:pt x="1800" y="46"/>
                    <a:pt x="1799" y="46"/>
                  </a:cubicBezTo>
                  <a:cubicBezTo>
                    <a:pt x="1798" y="46"/>
                    <a:pt x="1796" y="48"/>
                    <a:pt x="1795" y="48"/>
                  </a:cubicBezTo>
                  <a:cubicBezTo>
                    <a:pt x="1795" y="48"/>
                    <a:pt x="1791" y="46"/>
                    <a:pt x="1791" y="46"/>
                  </a:cubicBezTo>
                  <a:cubicBezTo>
                    <a:pt x="1791" y="45"/>
                    <a:pt x="1795" y="44"/>
                    <a:pt x="1795" y="43"/>
                  </a:cubicBezTo>
                  <a:cubicBezTo>
                    <a:pt x="1795" y="43"/>
                    <a:pt x="1792" y="41"/>
                    <a:pt x="1792" y="41"/>
                  </a:cubicBezTo>
                  <a:cubicBezTo>
                    <a:pt x="1791" y="41"/>
                    <a:pt x="1787" y="43"/>
                    <a:pt x="1787" y="43"/>
                  </a:cubicBezTo>
                  <a:cubicBezTo>
                    <a:pt x="1787" y="43"/>
                    <a:pt x="1788" y="44"/>
                    <a:pt x="1789" y="44"/>
                  </a:cubicBezTo>
                  <a:cubicBezTo>
                    <a:pt x="1790" y="45"/>
                    <a:pt x="1791" y="46"/>
                    <a:pt x="1791" y="46"/>
                  </a:cubicBezTo>
                  <a:cubicBezTo>
                    <a:pt x="1790" y="46"/>
                    <a:pt x="1788" y="48"/>
                    <a:pt x="1787" y="48"/>
                  </a:cubicBezTo>
                  <a:cubicBezTo>
                    <a:pt x="1786" y="48"/>
                    <a:pt x="1785" y="45"/>
                    <a:pt x="1783" y="45"/>
                  </a:cubicBezTo>
                  <a:cubicBezTo>
                    <a:pt x="1782" y="45"/>
                    <a:pt x="1781" y="48"/>
                    <a:pt x="1779" y="47"/>
                  </a:cubicBezTo>
                  <a:cubicBezTo>
                    <a:pt x="1778" y="47"/>
                    <a:pt x="1777" y="45"/>
                    <a:pt x="1775" y="45"/>
                  </a:cubicBezTo>
                  <a:cubicBezTo>
                    <a:pt x="1774" y="45"/>
                    <a:pt x="1773" y="47"/>
                    <a:pt x="1771" y="47"/>
                  </a:cubicBezTo>
                  <a:cubicBezTo>
                    <a:pt x="1771" y="47"/>
                    <a:pt x="1768" y="45"/>
                    <a:pt x="1768" y="45"/>
                  </a:cubicBezTo>
                  <a:cubicBezTo>
                    <a:pt x="1766" y="45"/>
                    <a:pt x="1765" y="47"/>
                    <a:pt x="1764" y="47"/>
                  </a:cubicBezTo>
                  <a:cubicBezTo>
                    <a:pt x="1763" y="47"/>
                    <a:pt x="1760" y="49"/>
                    <a:pt x="1759" y="49"/>
                  </a:cubicBezTo>
                  <a:cubicBezTo>
                    <a:pt x="1758" y="49"/>
                    <a:pt x="1757" y="47"/>
                    <a:pt x="1756" y="47"/>
                  </a:cubicBezTo>
                  <a:cubicBezTo>
                    <a:pt x="1755" y="47"/>
                    <a:pt x="1752" y="49"/>
                    <a:pt x="1752" y="49"/>
                  </a:cubicBezTo>
                  <a:cubicBezTo>
                    <a:pt x="1750" y="49"/>
                    <a:pt x="1749" y="47"/>
                    <a:pt x="1748" y="47"/>
                  </a:cubicBezTo>
                  <a:cubicBezTo>
                    <a:pt x="1747" y="47"/>
                    <a:pt x="1745" y="45"/>
                    <a:pt x="1744" y="45"/>
                  </a:cubicBezTo>
                  <a:cubicBezTo>
                    <a:pt x="1743" y="45"/>
                    <a:pt x="1741" y="46"/>
                    <a:pt x="1740" y="47"/>
                  </a:cubicBezTo>
                  <a:cubicBezTo>
                    <a:pt x="1739" y="47"/>
                    <a:pt x="1737" y="49"/>
                    <a:pt x="1736" y="49"/>
                  </a:cubicBezTo>
                  <a:cubicBezTo>
                    <a:pt x="1735" y="49"/>
                    <a:pt x="1733" y="47"/>
                    <a:pt x="1732" y="47"/>
                  </a:cubicBezTo>
                  <a:cubicBezTo>
                    <a:pt x="1731" y="47"/>
                    <a:pt x="1729" y="49"/>
                    <a:pt x="1728" y="49"/>
                  </a:cubicBezTo>
                  <a:cubicBezTo>
                    <a:pt x="1727" y="49"/>
                    <a:pt x="1726" y="47"/>
                    <a:pt x="1724" y="46"/>
                  </a:cubicBezTo>
                  <a:cubicBezTo>
                    <a:pt x="1723" y="46"/>
                    <a:pt x="1721" y="49"/>
                    <a:pt x="1720" y="49"/>
                  </a:cubicBezTo>
                  <a:cubicBezTo>
                    <a:pt x="1719" y="49"/>
                    <a:pt x="1718" y="46"/>
                    <a:pt x="1716" y="46"/>
                  </a:cubicBezTo>
                  <a:cubicBezTo>
                    <a:pt x="1715" y="46"/>
                    <a:pt x="1714" y="48"/>
                    <a:pt x="1712" y="48"/>
                  </a:cubicBezTo>
                  <a:cubicBezTo>
                    <a:pt x="1711" y="48"/>
                    <a:pt x="1710" y="46"/>
                    <a:pt x="1709" y="46"/>
                  </a:cubicBezTo>
                  <a:cubicBezTo>
                    <a:pt x="1707" y="46"/>
                    <a:pt x="1706" y="48"/>
                    <a:pt x="1705" y="48"/>
                  </a:cubicBezTo>
                  <a:cubicBezTo>
                    <a:pt x="1703" y="48"/>
                    <a:pt x="1702" y="46"/>
                    <a:pt x="1701" y="46"/>
                  </a:cubicBezTo>
                  <a:cubicBezTo>
                    <a:pt x="1699" y="46"/>
                    <a:pt x="1698" y="48"/>
                    <a:pt x="1697" y="48"/>
                  </a:cubicBezTo>
                  <a:cubicBezTo>
                    <a:pt x="1696" y="48"/>
                    <a:pt x="1694" y="46"/>
                    <a:pt x="1693" y="46"/>
                  </a:cubicBezTo>
                  <a:cubicBezTo>
                    <a:pt x="1692" y="46"/>
                    <a:pt x="1690" y="48"/>
                    <a:pt x="1689" y="48"/>
                  </a:cubicBezTo>
                  <a:cubicBezTo>
                    <a:pt x="1688" y="48"/>
                    <a:pt x="1686" y="46"/>
                    <a:pt x="1685" y="46"/>
                  </a:cubicBezTo>
                  <a:cubicBezTo>
                    <a:pt x="1684" y="46"/>
                    <a:pt x="1682" y="48"/>
                    <a:pt x="1681" y="48"/>
                  </a:cubicBezTo>
                  <a:cubicBezTo>
                    <a:pt x="1680" y="48"/>
                    <a:pt x="1679" y="46"/>
                    <a:pt x="1677" y="46"/>
                  </a:cubicBezTo>
                  <a:cubicBezTo>
                    <a:pt x="1676" y="46"/>
                    <a:pt x="1674" y="48"/>
                    <a:pt x="1673" y="48"/>
                  </a:cubicBezTo>
                  <a:cubicBezTo>
                    <a:pt x="1672" y="48"/>
                    <a:pt x="1671" y="45"/>
                    <a:pt x="1669" y="45"/>
                  </a:cubicBezTo>
                  <a:cubicBezTo>
                    <a:pt x="1668" y="45"/>
                    <a:pt x="1666" y="48"/>
                    <a:pt x="1665" y="48"/>
                  </a:cubicBezTo>
                  <a:cubicBezTo>
                    <a:pt x="1665" y="47"/>
                    <a:pt x="1662" y="45"/>
                    <a:pt x="1662" y="45"/>
                  </a:cubicBezTo>
                  <a:cubicBezTo>
                    <a:pt x="1662" y="45"/>
                    <a:pt x="1666" y="44"/>
                    <a:pt x="1666" y="43"/>
                  </a:cubicBezTo>
                  <a:cubicBezTo>
                    <a:pt x="1666" y="43"/>
                    <a:pt x="1662" y="41"/>
                    <a:pt x="1662" y="41"/>
                  </a:cubicBezTo>
                  <a:cubicBezTo>
                    <a:pt x="1662" y="41"/>
                    <a:pt x="1658" y="43"/>
                    <a:pt x="1658" y="43"/>
                  </a:cubicBezTo>
                  <a:cubicBezTo>
                    <a:pt x="1658" y="43"/>
                    <a:pt x="1662" y="45"/>
                    <a:pt x="1662" y="45"/>
                  </a:cubicBezTo>
                  <a:cubicBezTo>
                    <a:pt x="1661" y="46"/>
                    <a:pt x="1658" y="47"/>
                    <a:pt x="1657" y="47"/>
                  </a:cubicBezTo>
                  <a:cubicBezTo>
                    <a:pt x="1657" y="47"/>
                    <a:pt x="1654" y="45"/>
                    <a:pt x="1654" y="45"/>
                  </a:cubicBezTo>
                  <a:cubicBezTo>
                    <a:pt x="1652" y="45"/>
                    <a:pt x="1651" y="47"/>
                    <a:pt x="1650" y="47"/>
                  </a:cubicBezTo>
                  <a:cubicBezTo>
                    <a:pt x="1649" y="48"/>
                    <a:pt x="1647" y="49"/>
                    <a:pt x="1646" y="49"/>
                  </a:cubicBezTo>
                  <a:cubicBezTo>
                    <a:pt x="1645" y="49"/>
                    <a:pt x="1642" y="47"/>
                    <a:pt x="1642" y="47"/>
                  </a:cubicBezTo>
                  <a:cubicBezTo>
                    <a:pt x="1641" y="47"/>
                    <a:pt x="1639" y="45"/>
                    <a:pt x="1638" y="45"/>
                  </a:cubicBezTo>
                  <a:cubicBezTo>
                    <a:pt x="1637" y="45"/>
                    <a:pt x="1635" y="47"/>
                    <a:pt x="1634" y="47"/>
                  </a:cubicBezTo>
                  <a:cubicBezTo>
                    <a:pt x="1633" y="47"/>
                    <a:pt x="1631" y="49"/>
                    <a:pt x="1630" y="49"/>
                  </a:cubicBezTo>
                  <a:cubicBezTo>
                    <a:pt x="1629" y="49"/>
                    <a:pt x="1627" y="47"/>
                    <a:pt x="1626" y="47"/>
                  </a:cubicBezTo>
                  <a:cubicBezTo>
                    <a:pt x="1625" y="47"/>
                    <a:pt x="1623" y="49"/>
                    <a:pt x="1622" y="49"/>
                  </a:cubicBezTo>
                  <a:cubicBezTo>
                    <a:pt x="1621" y="49"/>
                    <a:pt x="1620" y="47"/>
                    <a:pt x="1618" y="47"/>
                  </a:cubicBezTo>
                  <a:cubicBezTo>
                    <a:pt x="1617" y="47"/>
                    <a:pt x="1615" y="49"/>
                    <a:pt x="1614" y="49"/>
                  </a:cubicBezTo>
                  <a:cubicBezTo>
                    <a:pt x="1613" y="49"/>
                    <a:pt x="1612" y="46"/>
                    <a:pt x="1610" y="46"/>
                  </a:cubicBezTo>
                  <a:cubicBezTo>
                    <a:pt x="1609" y="46"/>
                    <a:pt x="1608" y="49"/>
                    <a:pt x="1606" y="49"/>
                  </a:cubicBezTo>
                  <a:cubicBezTo>
                    <a:pt x="1605" y="49"/>
                    <a:pt x="1604" y="46"/>
                    <a:pt x="1603" y="46"/>
                  </a:cubicBezTo>
                  <a:cubicBezTo>
                    <a:pt x="1601" y="46"/>
                    <a:pt x="1600" y="48"/>
                    <a:pt x="1598" y="48"/>
                  </a:cubicBezTo>
                  <a:cubicBezTo>
                    <a:pt x="1597" y="48"/>
                    <a:pt x="1596" y="46"/>
                    <a:pt x="1595" y="46"/>
                  </a:cubicBezTo>
                  <a:cubicBezTo>
                    <a:pt x="1593" y="46"/>
                    <a:pt x="1592" y="48"/>
                    <a:pt x="1591" y="48"/>
                  </a:cubicBezTo>
                  <a:cubicBezTo>
                    <a:pt x="1590" y="48"/>
                    <a:pt x="1588" y="46"/>
                    <a:pt x="1587" y="46"/>
                  </a:cubicBezTo>
                  <a:cubicBezTo>
                    <a:pt x="1586" y="46"/>
                    <a:pt x="1584" y="44"/>
                    <a:pt x="1583" y="44"/>
                  </a:cubicBezTo>
                  <a:cubicBezTo>
                    <a:pt x="1582" y="44"/>
                    <a:pt x="1580" y="46"/>
                    <a:pt x="1579" y="46"/>
                  </a:cubicBezTo>
                  <a:cubicBezTo>
                    <a:pt x="1579" y="46"/>
                    <a:pt x="1575" y="48"/>
                    <a:pt x="1575" y="48"/>
                  </a:cubicBezTo>
                  <a:cubicBezTo>
                    <a:pt x="1575" y="48"/>
                    <a:pt x="1571" y="46"/>
                    <a:pt x="1571" y="46"/>
                  </a:cubicBezTo>
                  <a:cubicBezTo>
                    <a:pt x="1571" y="46"/>
                    <a:pt x="1575" y="44"/>
                    <a:pt x="1575" y="44"/>
                  </a:cubicBezTo>
                  <a:cubicBezTo>
                    <a:pt x="1574" y="44"/>
                    <a:pt x="1573" y="41"/>
                    <a:pt x="1572" y="41"/>
                  </a:cubicBezTo>
                  <a:cubicBezTo>
                    <a:pt x="1571" y="41"/>
                    <a:pt x="1567" y="43"/>
                    <a:pt x="1567" y="43"/>
                  </a:cubicBezTo>
                  <a:cubicBezTo>
                    <a:pt x="1567" y="44"/>
                    <a:pt x="1571" y="46"/>
                    <a:pt x="1571" y="46"/>
                  </a:cubicBezTo>
                  <a:cubicBezTo>
                    <a:pt x="1570" y="46"/>
                    <a:pt x="1568" y="48"/>
                    <a:pt x="1567" y="48"/>
                  </a:cubicBezTo>
                  <a:cubicBezTo>
                    <a:pt x="1566" y="48"/>
                    <a:pt x="1564" y="45"/>
                    <a:pt x="1563" y="46"/>
                  </a:cubicBezTo>
                  <a:cubicBezTo>
                    <a:pt x="1562" y="46"/>
                    <a:pt x="1561" y="48"/>
                    <a:pt x="1559" y="48"/>
                  </a:cubicBezTo>
                  <a:cubicBezTo>
                    <a:pt x="1558" y="48"/>
                    <a:pt x="1557" y="45"/>
                    <a:pt x="1555" y="45"/>
                  </a:cubicBezTo>
                  <a:cubicBezTo>
                    <a:pt x="1554" y="45"/>
                    <a:pt x="1552" y="48"/>
                    <a:pt x="1551" y="48"/>
                  </a:cubicBezTo>
                  <a:cubicBezTo>
                    <a:pt x="1550" y="47"/>
                    <a:pt x="1549" y="46"/>
                    <a:pt x="1548" y="45"/>
                  </a:cubicBezTo>
                  <a:cubicBezTo>
                    <a:pt x="1546" y="46"/>
                    <a:pt x="1545" y="47"/>
                    <a:pt x="1544" y="47"/>
                  </a:cubicBezTo>
                  <a:cubicBezTo>
                    <a:pt x="1543" y="47"/>
                    <a:pt x="1540" y="45"/>
                    <a:pt x="1540" y="45"/>
                  </a:cubicBezTo>
                  <a:cubicBezTo>
                    <a:pt x="1540" y="45"/>
                    <a:pt x="1543" y="43"/>
                    <a:pt x="1544" y="43"/>
                  </a:cubicBezTo>
                  <a:cubicBezTo>
                    <a:pt x="1544" y="43"/>
                    <a:pt x="1547" y="45"/>
                    <a:pt x="1548" y="45"/>
                  </a:cubicBezTo>
                  <a:cubicBezTo>
                    <a:pt x="1548" y="45"/>
                    <a:pt x="1551" y="43"/>
                    <a:pt x="1552" y="43"/>
                  </a:cubicBezTo>
                  <a:cubicBezTo>
                    <a:pt x="1552" y="43"/>
                    <a:pt x="1556" y="42"/>
                    <a:pt x="1556" y="41"/>
                  </a:cubicBezTo>
                  <a:cubicBezTo>
                    <a:pt x="1556" y="40"/>
                    <a:pt x="1552" y="39"/>
                    <a:pt x="1552" y="39"/>
                  </a:cubicBezTo>
                  <a:cubicBezTo>
                    <a:pt x="1552" y="38"/>
                    <a:pt x="1556" y="38"/>
                    <a:pt x="1556" y="37"/>
                  </a:cubicBezTo>
                  <a:cubicBezTo>
                    <a:pt x="1556" y="36"/>
                    <a:pt x="1553" y="35"/>
                    <a:pt x="1552" y="34"/>
                  </a:cubicBezTo>
                  <a:cubicBezTo>
                    <a:pt x="1551" y="35"/>
                    <a:pt x="1550" y="36"/>
                    <a:pt x="1548" y="37"/>
                  </a:cubicBezTo>
                  <a:cubicBezTo>
                    <a:pt x="1548" y="37"/>
                    <a:pt x="1545" y="39"/>
                    <a:pt x="1544" y="39"/>
                  </a:cubicBezTo>
                  <a:cubicBezTo>
                    <a:pt x="1544" y="39"/>
                    <a:pt x="1541" y="36"/>
                    <a:pt x="1540" y="36"/>
                  </a:cubicBezTo>
                  <a:cubicBezTo>
                    <a:pt x="1539" y="37"/>
                    <a:pt x="1538" y="38"/>
                    <a:pt x="1536" y="39"/>
                  </a:cubicBezTo>
                  <a:cubicBezTo>
                    <a:pt x="1535" y="39"/>
                    <a:pt x="1533" y="40"/>
                    <a:pt x="1532" y="41"/>
                  </a:cubicBezTo>
                  <a:cubicBezTo>
                    <a:pt x="1532" y="41"/>
                    <a:pt x="1528" y="42"/>
                    <a:pt x="1528" y="43"/>
                  </a:cubicBezTo>
                  <a:cubicBezTo>
                    <a:pt x="1528" y="43"/>
                    <a:pt x="1532" y="45"/>
                    <a:pt x="1532" y="45"/>
                  </a:cubicBezTo>
                  <a:cubicBezTo>
                    <a:pt x="1531" y="45"/>
                    <a:pt x="1529" y="47"/>
                    <a:pt x="1528" y="47"/>
                  </a:cubicBezTo>
                  <a:cubicBezTo>
                    <a:pt x="1527" y="47"/>
                    <a:pt x="1525" y="45"/>
                    <a:pt x="1524" y="45"/>
                  </a:cubicBezTo>
                  <a:cubicBezTo>
                    <a:pt x="1523" y="45"/>
                    <a:pt x="1521" y="47"/>
                    <a:pt x="1520" y="47"/>
                  </a:cubicBezTo>
                  <a:cubicBezTo>
                    <a:pt x="1519" y="47"/>
                    <a:pt x="1517" y="45"/>
                    <a:pt x="1516" y="45"/>
                  </a:cubicBezTo>
                  <a:cubicBezTo>
                    <a:pt x="1515" y="45"/>
                    <a:pt x="1514" y="47"/>
                    <a:pt x="1512" y="47"/>
                  </a:cubicBezTo>
                  <a:cubicBezTo>
                    <a:pt x="1511" y="47"/>
                    <a:pt x="1509" y="44"/>
                    <a:pt x="1508" y="45"/>
                  </a:cubicBezTo>
                  <a:cubicBezTo>
                    <a:pt x="1507" y="45"/>
                    <a:pt x="1505" y="46"/>
                    <a:pt x="1504" y="47"/>
                  </a:cubicBezTo>
                  <a:cubicBezTo>
                    <a:pt x="1504" y="47"/>
                    <a:pt x="1501" y="49"/>
                    <a:pt x="1500" y="49"/>
                  </a:cubicBezTo>
                  <a:cubicBezTo>
                    <a:pt x="1500" y="49"/>
                    <a:pt x="1497" y="47"/>
                    <a:pt x="1496" y="46"/>
                  </a:cubicBezTo>
                  <a:cubicBezTo>
                    <a:pt x="1496" y="46"/>
                    <a:pt x="1493" y="44"/>
                    <a:pt x="1493" y="44"/>
                  </a:cubicBezTo>
                  <a:cubicBezTo>
                    <a:pt x="1491" y="44"/>
                    <a:pt x="1490" y="46"/>
                    <a:pt x="1489" y="46"/>
                  </a:cubicBezTo>
                  <a:cubicBezTo>
                    <a:pt x="1488" y="46"/>
                    <a:pt x="1486" y="44"/>
                    <a:pt x="1485" y="44"/>
                  </a:cubicBezTo>
                  <a:cubicBezTo>
                    <a:pt x="1483" y="44"/>
                    <a:pt x="1482" y="46"/>
                    <a:pt x="1481" y="46"/>
                  </a:cubicBezTo>
                  <a:cubicBezTo>
                    <a:pt x="1480" y="46"/>
                    <a:pt x="1478" y="48"/>
                    <a:pt x="1477" y="48"/>
                  </a:cubicBezTo>
                  <a:cubicBezTo>
                    <a:pt x="1476" y="48"/>
                    <a:pt x="1474" y="46"/>
                    <a:pt x="1473" y="46"/>
                  </a:cubicBezTo>
                  <a:cubicBezTo>
                    <a:pt x="1472" y="46"/>
                    <a:pt x="1470" y="48"/>
                    <a:pt x="1469" y="48"/>
                  </a:cubicBezTo>
                  <a:cubicBezTo>
                    <a:pt x="1468" y="48"/>
                    <a:pt x="1466" y="46"/>
                    <a:pt x="1465" y="46"/>
                  </a:cubicBezTo>
                  <a:cubicBezTo>
                    <a:pt x="1464" y="46"/>
                    <a:pt x="1462" y="48"/>
                    <a:pt x="1461" y="48"/>
                  </a:cubicBezTo>
                  <a:cubicBezTo>
                    <a:pt x="1460" y="48"/>
                    <a:pt x="1459" y="46"/>
                    <a:pt x="1457" y="46"/>
                  </a:cubicBezTo>
                  <a:cubicBezTo>
                    <a:pt x="1456" y="46"/>
                    <a:pt x="1455" y="44"/>
                    <a:pt x="1454" y="43"/>
                  </a:cubicBezTo>
                  <a:cubicBezTo>
                    <a:pt x="1452" y="43"/>
                    <a:pt x="1451" y="45"/>
                    <a:pt x="1449" y="46"/>
                  </a:cubicBezTo>
                  <a:cubicBezTo>
                    <a:pt x="1448" y="46"/>
                    <a:pt x="1447" y="48"/>
                    <a:pt x="1445" y="48"/>
                  </a:cubicBezTo>
                  <a:cubicBezTo>
                    <a:pt x="1444" y="48"/>
                    <a:pt x="1443" y="45"/>
                    <a:pt x="1442" y="45"/>
                  </a:cubicBezTo>
                  <a:cubicBezTo>
                    <a:pt x="1440" y="46"/>
                    <a:pt x="1439" y="48"/>
                    <a:pt x="1437" y="48"/>
                  </a:cubicBezTo>
                  <a:cubicBezTo>
                    <a:pt x="1436" y="48"/>
                    <a:pt x="1435" y="45"/>
                    <a:pt x="1434" y="45"/>
                  </a:cubicBezTo>
                  <a:cubicBezTo>
                    <a:pt x="1433" y="45"/>
                    <a:pt x="1431" y="47"/>
                    <a:pt x="1430" y="47"/>
                  </a:cubicBezTo>
                  <a:cubicBezTo>
                    <a:pt x="1429" y="47"/>
                    <a:pt x="1426" y="45"/>
                    <a:pt x="1426" y="45"/>
                  </a:cubicBezTo>
                  <a:cubicBezTo>
                    <a:pt x="1426" y="45"/>
                    <a:pt x="1430" y="43"/>
                    <a:pt x="1430" y="43"/>
                  </a:cubicBezTo>
                  <a:cubicBezTo>
                    <a:pt x="1429" y="43"/>
                    <a:pt x="1428" y="41"/>
                    <a:pt x="1426" y="41"/>
                  </a:cubicBezTo>
                  <a:cubicBezTo>
                    <a:pt x="1426" y="41"/>
                    <a:pt x="1422" y="43"/>
                    <a:pt x="1422" y="43"/>
                  </a:cubicBezTo>
                  <a:cubicBezTo>
                    <a:pt x="1422" y="43"/>
                    <a:pt x="1426" y="45"/>
                    <a:pt x="1426" y="45"/>
                  </a:cubicBezTo>
                  <a:cubicBezTo>
                    <a:pt x="1425" y="45"/>
                    <a:pt x="1423" y="47"/>
                    <a:pt x="1422" y="47"/>
                  </a:cubicBezTo>
                  <a:cubicBezTo>
                    <a:pt x="1421" y="47"/>
                    <a:pt x="1419" y="45"/>
                    <a:pt x="1418" y="45"/>
                  </a:cubicBezTo>
                  <a:cubicBezTo>
                    <a:pt x="1417" y="45"/>
                    <a:pt x="1415" y="47"/>
                    <a:pt x="1414" y="47"/>
                  </a:cubicBezTo>
                  <a:cubicBezTo>
                    <a:pt x="1413" y="47"/>
                    <a:pt x="1411" y="45"/>
                    <a:pt x="1410" y="45"/>
                  </a:cubicBezTo>
                  <a:cubicBezTo>
                    <a:pt x="1410" y="45"/>
                    <a:pt x="1406" y="47"/>
                    <a:pt x="1406" y="47"/>
                  </a:cubicBezTo>
                  <a:cubicBezTo>
                    <a:pt x="1406" y="47"/>
                    <a:pt x="1402" y="45"/>
                    <a:pt x="1402" y="45"/>
                  </a:cubicBezTo>
                  <a:cubicBezTo>
                    <a:pt x="1402" y="44"/>
                    <a:pt x="1407" y="43"/>
                    <a:pt x="1406" y="43"/>
                  </a:cubicBezTo>
                  <a:cubicBezTo>
                    <a:pt x="1406" y="42"/>
                    <a:pt x="1403" y="40"/>
                    <a:pt x="1403" y="40"/>
                  </a:cubicBezTo>
                  <a:cubicBezTo>
                    <a:pt x="1402" y="40"/>
                    <a:pt x="1399" y="42"/>
                    <a:pt x="1399" y="42"/>
                  </a:cubicBezTo>
                  <a:cubicBezTo>
                    <a:pt x="1399" y="43"/>
                    <a:pt x="1403" y="44"/>
                    <a:pt x="1402" y="45"/>
                  </a:cubicBezTo>
                  <a:cubicBezTo>
                    <a:pt x="1402" y="45"/>
                    <a:pt x="1399" y="46"/>
                    <a:pt x="1398" y="47"/>
                  </a:cubicBezTo>
                  <a:cubicBezTo>
                    <a:pt x="1397" y="47"/>
                    <a:pt x="1395" y="49"/>
                    <a:pt x="1394" y="49"/>
                  </a:cubicBezTo>
                  <a:cubicBezTo>
                    <a:pt x="1394" y="49"/>
                    <a:pt x="1391" y="47"/>
                    <a:pt x="1390" y="47"/>
                  </a:cubicBezTo>
                  <a:cubicBezTo>
                    <a:pt x="1390" y="46"/>
                    <a:pt x="1387" y="44"/>
                    <a:pt x="1387" y="44"/>
                  </a:cubicBezTo>
                  <a:cubicBezTo>
                    <a:pt x="1386" y="44"/>
                    <a:pt x="1383" y="47"/>
                    <a:pt x="1383" y="46"/>
                  </a:cubicBezTo>
                  <a:cubicBezTo>
                    <a:pt x="1381" y="46"/>
                    <a:pt x="1380" y="45"/>
                    <a:pt x="1379" y="44"/>
                  </a:cubicBezTo>
                  <a:cubicBezTo>
                    <a:pt x="1378" y="44"/>
                    <a:pt x="1376" y="42"/>
                    <a:pt x="1375" y="42"/>
                  </a:cubicBezTo>
                  <a:cubicBezTo>
                    <a:pt x="1375" y="42"/>
                    <a:pt x="1371" y="44"/>
                    <a:pt x="1371" y="44"/>
                  </a:cubicBezTo>
                  <a:cubicBezTo>
                    <a:pt x="1371" y="44"/>
                    <a:pt x="1375" y="46"/>
                    <a:pt x="1375" y="46"/>
                  </a:cubicBezTo>
                  <a:cubicBezTo>
                    <a:pt x="1373" y="47"/>
                    <a:pt x="1372" y="48"/>
                    <a:pt x="1371" y="48"/>
                  </a:cubicBezTo>
                  <a:cubicBezTo>
                    <a:pt x="1369" y="48"/>
                    <a:pt x="1368" y="46"/>
                    <a:pt x="1367" y="46"/>
                  </a:cubicBezTo>
                  <a:cubicBezTo>
                    <a:pt x="1366" y="46"/>
                    <a:pt x="1364" y="48"/>
                    <a:pt x="1363" y="48"/>
                  </a:cubicBezTo>
                  <a:cubicBezTo>
                    <a:pt x="1361" y="48"/>
                    <a:pt x="1360" y="46"/>
                    <a:pt x="1359" y="46"/>
                  </a:cubicBezTo>
                  <a:cubicBezTo>
                    <a:pt x="1358" y="46"/>
                    <a:pt x="1356" y="48"/>
                    <a:pt x="1355" y="48"/>
                  </a:cubicBezTo>
                  <a:cubicBezTo>
                    <a:pt x="1354" y="48"/>
                    <a:pt x="1352" y="46"/>
                    <a:pt x="1351" y="46"/>
                  </a:cubicBezTo>
                  <a:cubicBezTo>
                    <a:pt x="1351" y="46"/>
                    <a:pt x="1348" y="44"/>
                    <a:pt x="1347" y="44"/>
                  </a:cubicBezTo>
                  <a:cubicBezTo>
                    <a:pt x="1347" y="44"/>
                    <a:pt x="1344" y="45"/>
                    <a:pt x="1343" y="46"/>
                  </a:cubicBezTo>
                  <a:cubicBezTo>
                    <a:pt x="1343" y="46"/>
                    <a:pt x="1340" y="48"/>
                    <a:pt x="1339" y="48"/>
                  </a:cubicBezTo>
                  <a:cubicBezTo>
                    <a:pt x="1338" y="48"/>
                    <a:pt x="1337" y="46"/>
                    <a:pt x="1335" y="46"/>
                  </a:cubicBezTo>
                  <a:cubicBezTo>
                    <a:pt x="1334" y="46"/>
                    <a:pt x="1332" y="48"/>
                    <a:pt x="1331" y="48"/>
                  </a:cubicBezTo>
                  <a:cubicBezTo>
                    <a:pt x="1330" y="48"/>
                    <a:pt x="1329" y="46"/>
                    <a:pt x="1328" y="45"/>
                  </a:cubicBezTo>
                  <a:cubicBezTo>
                    <a:pt x="1326" y="45"/>
                    <a:pt x="1325" y="48"/>
                    <a:pt x="1324" y="48"/>
                  </a:cubicBezTo>
                  <a:cubicBezTo>
                    <a:pt x="1322" y="48"/>
                    <a:pt x="1321" y="45"/>
                    <a:pt x="1320" y="45"/>
                  </a:cubicBezTo>
                  <a:cubicBezTo>
                    <a:pt x="1318" y="45"/>
                    <a:pt x="1317" y="47"/>
                    <a:pt x="1316" y="47"/>
                  </a:cubicBezTo>
                  <a:cubicBezTo>
                    <a:pt x="1315" y="47"/>
                    <a:pt x="1313" y="45"/>
                    <a:pt x="1312" y="45"/>
                  </a:cubicBezTo>
                  <a:cubicBezTo>
                    <a:pt x="1311" y="45"/>
                    <a:pt x="1309" y="47"/>
                    <a:pt x="1308" y="47"/>
                  </a:cubicBezTo>
                  <a:cubicBezTo>
                    <a:pt x="1307" y="47"/>
                    <a:pt x="1305" y="45"/>
                    <a:pt x="1304" y="45"/>
                  </a:cubicBezTo>
                  <a:cubicBezTo>
                    <a:pt x="1303" y="45"/>
                    <a:pt x="1301" y="47"/>
                    <a:pt x="1300" y="47"/>
                  </a:cubicBezTo>
                  <a:cubicBezTo>
                    <a:pt x="1300" y="47"/>
                    <a:pt x="1296" y="45"/>
                    <a:pt x="1296" y="45"/>
                  </a:cubicBezTo>
                  <a:cubicBezTo>
                    <a:pt x="1296" y="44"/>
                    <a:pt x="1301" y="43"/>
                    <a:pt x="1300" y="43"/>
                  </a:cubicBezTo>
                  <a:cubicBezTo>
                    <a:pt x="1300" y="43"/>
                    <a:pt x="1297" y="41"/>
                    <a:pt x="1297" y="41"/>
                  </a:cubicBezTo>
                  <a:cubicBezTo>
                    <a:pt x="1296" y="41"/>
                    <a:pt x="1293" y="42"/>
                    <a:pt x="1293" y="43"/>
                  </a:cubicBezTo>
                  <a:cubicBezTo>
                    <a:pt x="1292" y="43"/>
                    <a:pt x="1297" y="45"/>
                    <a:pt x="1296" y="45"/>
                  </a:cubicBezTo>
                  <a:cubicBezTo>
                    <a:pt x="1296" y="45"/>
                    <a:pt x="1293" y="47"/>
                    <a:pt x="1292" y="47"/>
                  </a:cubicBezTo>
                  <a:cubicBezTo>
                    <a:pt x="1291" y="47"/>
                    <a:pt x="1289" y="45"/>
                    <a:pt x="1288" y="45"/>
                  </a:cubicBezTo>
                  <a:cubicBezTo>
                    <a:pt x="1287" y="45"/>
                    <a:pt x="1285" y="46"/>
                    <a:pt x="1284" y="47"/>
                  </a:cubicBezTo>
                  <a:cubicBezTo>
                    <a:pt x="1284" y="47"/>
                    <a:pt x="1281" y="49"/>
                    <a:pt x="1280" y="49"/>
                  </a:cubicBezTo>
                  <a:cubicBezTo>
                    <a:pt x="1280" y="49"/>
                    <a:pt x="1277" y="47"/>
                    <a:pt x="1276" y="47"/>
                  </a:cubicBezTo>
                  <a:cubicBezTo>
                    <a:pt x="1276" y="46"/>
                    <a:pt x="1274" y="45"/>
                    <a:pt x="1273" y="44"/>
                  </a:cubicBezTo>
                  <a:cubicBezTo>
                    <a:pt x="1272" y="44"/>
                    <a:pt x="1269" y="46"/>
                    <a:pt x="1269" y="47"/>
                  </a:cubicBezTo>
                  <a:cubicBezTo>
                    <a:pt x="1268" y="47"/>
                    <a:pt x="1266" y="48"/>
                    <a:pt x="1265" y="49"/>
                  </a:cubicBezTo>
                  <a:cubicBezTo>
                    <a:pt x="1264" y="49"/>
                    <a:pt x="1262" y="46"/>
                    <a:pt x="1261" y="46"/>
                  </a:cubicBezTo>
                  <a:cubicBezTo>
                    <a:pt x="1260" y="46"/>
                    <a:pt x="1258" y="49"/>
                    <a:pt x="1257" y="48"/>
                  </a:cubicBezTo>
                  <a:cubicBezTo>
                    <a:pt x="1255" y="48"/>
                    <a:pt x="1254" y="46"/>
                    <a:pt x="1253" y="46"/>
                  </a:cubicBezTo>
                  <a:cubicBezTo>
                    <a:pt x="1252" y="46"/>
                    <a:pt x="1250" y="48"/>
                    <a:pt x="1249" y="48"/>
                  </a:cubicBezTo>
                  <a:cubicBezTo>
                    <a:pt x="1248" y="48"/>
                    <a:pt x="1246" y="47"/>
                    <a:pt x="1245" y="46"/>
                  </a:cubicBezTo>
                  <a:cubicBezTo>
                    <a:pt x="1245" y="46"/>
                    <a:pt x="1242" y="44"/>
                    <a:pt x="1241" y="44"/>
                  </a:cubicBezTo>
                  <a:cubicBezTo>
                    <a:pt x="1241" y="44"/>
                    <a:pt x="1238" y="46"/>
                    <a:pt x="1237" y="46"/>
                  </a:cubicBezTo>
                  <a:cubicBezTo>
                    <a:pt x="1237" y="46"/>
                    <a:pt x="1234" y="48"/>
                    <a:pt x="1233" y="48"/>
                  </a:cubicBezTo>
                  <a:cubicBezTo>
                    <a:pt x="1232" y="48"/>
                    <a:pt x="1231" y="46"/>
                    <a:pt x="1229" y="46"/>
                  </a:cubicBezTo>
                  <a:cubicBezTo>
                    <a:pt x="1228" y="46"/>
                    <a:pt x="1227" y="48"/>
                    <a:pt x="1225" y="48"/>
                  </a:cubicBezTo>
                  <a:cubicBezTo>
                    <a:pt x="1224" y="48"/>
                    <a:pt x="1223" y="46"/>
                    <a:pt x="1222" y="46"/>
                  </a:cubicBezTo>
                  <a:cubicBezTo>
                    <a:pt x="1220" y="46"/>
                    <a:pt x="1219" y="48"/>
                    <a:pt x="1217" y="48"/>
                  </a:cubicBezTo>
                  <a:cubicBezTo>
                    <a:pt x="1216" y="48"/>
                    <a:pt x="1215" y="45"/>
                    <a:pt x="1214" y="45"/>
                  </a:cubicBezTo>
                  <a:cubicBezTo>
                    <a:pt x="1212" y="45"/>
                    <a:pt x="1211" y="48"/>
                    <a:pt x="1210" y="48"/>
                  </a:cubicBezTo>
                  <a:cubicBezTo>
                    <a:pt x="1208" y="48"/>
                    <a:pt x="1207" y="45"/>
                    <a:pt x="1206" y="45"/>
                  </a:cubicBezTo>
                  <a:cubicBezTo>
                    <a:pt x="1205" y="45"/>
                    <a:pt x="1203" y="47"/>
                    <a:pt x="1202" y="47"/>
                  </a:cubicBezTo>
                  <a:cubicBezTo>
                    <a:pt x="1200" y="47"/>
                    <a:pt x="1199" y="45"/>
                    <a:pt x="1198" y="45"/>
                  </a:cubicBezTo>
                  <a:cubicBezTo>
                    <a:pt x="1197" y="45"/>
                    <a:pt x="1195" y="47"/>
                    <a:pt x="1194" y="47"/>
                  </a:cubicBezTo>
                  <a:cubicBezTo>
                    <a:pt x="1193" y="47"/>
                    <a:pt x="1192" y="45"/>
                    <a:pt x="1190" y="45"/>
                  </a:cubicBezTo>
                  <a:cubicBezTo>
                    <a:pt x="1189" y="45"/>
                    <a:pt x="1187" y="47"/>
                    <a:pt x="1186" y="47"/>
                  </a:cubicBezTo>
                  <a:cubicBezTo>
                    <a:pt x="1185" y="47"/>
                    <a:pt x="1184" y="45"/>
                    <a:pt x="1182" y="45"/>
                  </a:cubicBezTo>
                  <a:cubicBezTo>
                    <a:pt x="1181" y="45"/>
                    <a:pt x="1180" y="47"/>
                    <a:pt x="1178" y="47"/>
                  </a:cubicBezTo>
                  <a:cubicBezTo>
                    <a:pt x="1177" y="47"/>
                    <a:pt x="1176" y="45"/>
                    <a:pt x="1175" y="45"/>
                  </a:cubicBezTo>
                  <a:cubicBezTo>
                    <a:pt x="1173" y="45"/>
                    <a:pt x="1171" y="47"/>
                    <a:pt x="1170" y="47"/>
                  </a:cubicBezTo>
                  <a:cubicBezTo>
                    <a:pt x="1170" y="47"/>
                    <a:pt x="1167" y="45"/>
                    <a:pt x="1167" y="45"/>
                  </a:cubicBezTo>
                  <a:cubicBezTo>
                    <a:pt x="1167" y="44"/>
                    <a:pt x="1171" y="43"/>
                    <a:pt x="1171" y="42"/>
                  </a:cubicBezTo>
                  <a:cubicBezTo>
                    <a:pt x="1171" y="42"/>
                    <a:pt x="1167" y="40"/>
                    <a:pt x="1167" y="40"/>
                  </a:cubicBezTo>
                  <a:cubicBezTo>
                    <a:pt x="1167" y="40"/>
                    <a:pt x="1163" y="42"/>
                    <a:pt x="1163" y="42"/>
                  </a:cubicBezTo>
                  <a:cubicBezTo>
                    <a:pt x="1163" y="43"/>
                    <a:pt x="1167" y="44"/>
                    <a:pt x="1167" y="45"/>
                  </a:cubicBezTo>
                  <a:cubicBezTo>
                    <a:pt x="1166" y="45"/>
                    <a:pt x="1163" y="47"/>
                    <a:pt x="1163" y="47"/>
                  </a:cubicBezTo>
                  <a:cubicBezTo>
                    <a:pt x="1162" y="47"/>
                    <a:pt x="1160" y="44"/>
                    <a:pt x="1159" y="44"/>
                  </a:cubicBezTo>
                  <a:cubicBezTo>
                    <a:pt x="1158" y="45"/>
                    <a:pt x="1156" y="46"/>
                    <a:pt x="1155" y="47"/>
                  </a:cubicBezTo>
                  <a:cubicBezTo>
                    <a:pt x="1154" y="47"/>
                    <a:pt x="1151" y="49"/>
                    <a:pt x="1151" y="49"/>
                  </a:cubicBezTo>
                  <a:cubicBezTo>
                    <a:pt x="1150" y="49"/>
                    <a:pt x="1148" y="47"/>
                    <a:pt x="1147" y="46"/>
                  </a:cubicBezTo>
                  <a:cubicBezTo>
                    <a:pt x="1146" y="46"/>
                    <a:pt x="1144" y="44"/>
                    <a:pt x="1143" y="44"/>
                  </a:cubicBezTo>
                  <a:cubicBezTo>
                    <a:pt x="1142" y="44"/>
                    <a:pt x="1140" y="42"/>
                    <a:pt x="1139" y="42"/>
                  </a:cubicBezTo>
                  <a:cubicBezTo>
                    <a:pt x="1139" y="42"/>
                    <a:pt x="1135" y="44"/>
                    <a:pt x="1135" y="44"/>
                  </a:cubicBezTo>
                  <a:cubicBezTo>
                    <a:pt x="1135" y="44"/>
                    <a:pt x="1139" y="46"/>
                    <a:pt x="1139" y="46"/>
                  </a:cubicBezTo>
                  <a:cubicBezTo>
                    <a:pt x="1138" y="46"/>
                    <a:pt x="1136" y="48"/>
                    <a:pt x="1135" y="48"/>
                  </a:cubicBezTo>
                  <a:cubicBezTo>
                    <a:pt x="1134" y="48"/>
                    <a:pt x="1132" y="46"/>
                    <a:pt x="1131" y="46"/>
                  </a:cubicBezTo>
                  <a:cubicBezTo>
                    <a:pt x="1130" y="46"/>
                    <a:pt x="1128" y="48"/>
                    <a:pt x="1127" y="48"/>
                  </a:cubicBezTo>
                  <a:cubicBezTo>
                    <a:pt x="1126" y="48"/>
                    <a:pt x="1125" y="46"/>
                    <a:pt x="1123" y="46"/>
                  </a:cubicBezTo>
                  <a:cubicBezTo>
                    <a:pt x="1122" y="46"/>
                    <a:pt x="1121" y="48"/>
                    <a:pt x="1119" y="48"/>
                  </a:cubicBezTo>
                  <a:cubicBezTo>
                    <a:pt x="1118" y="48"/>
                    <a:pt x="1117" y="46"/>
                    <a:pt x="1115" y="46"/>
                  </a:cubicBezTo>
                  <a:cubicBezTo>
                    <a:pt x="1114" y="46"/>
                    <a:pt x="1113" y="48"/>
                    <a:pt x="1111" y="48"/>
                  </a:cubicBezTo>
                  <a:cubicBezTo>
                    <a:pt x="1110" y="48"/>
                    <a:pt x="1109" y="46"/>
                    <a:pt x="1108" y="46"/>
                  </a:cubicBezTo>
                  <a:cubicBezTo>
                    <a:pt x="1107" y="46"/>
                    <a:pt x="1105" y="48"/>
                    <a:pt x="1104" y="48"/>
                  </a:cubicBezTo>
                  <a:cubicBezTo>
                    <a:pt x="1102" y="48"/>
                    <a:pt x="1101" y="46"/>
                    <a:pt x="1100" y="45"/>
                  </a:cubicBezTo>
                  <a:cubicBezTo>
                    <a:pt x="1098" y="45"/>
                    <a:pt x="1097" y="48"/>
                    <a:pt x="1096" y="48"/>
                  </a:cubicBezTo>
                  <a:cubicBezTo>
                    <a:pt x="1095" y="48"/>
                    <a:pt x="1093" y="45"/>
                    <a:pt x="1092" y="45"/>
                  </a:cubicBezTo>
                  <a:cubicBezTo>
                    <a:pt x="1091" y="45"/>
                    <a:pt x="1089" y="47"/>
                    <a:pt x="1088" y="47"/>
                  </a:cubicBezTo>
                  <a:cubicBezTo>
                    <a:pt x="1087" y="47"/>
                    <a:pt x="1085" y="45"/>
                    <a:pt x="1084" y="45"/>
                  </a:cubicBezTo>
                  <a:cubicBezTo>
                    <a:pt x="1083" y="45"/>
                    <a:pt x="1081" y="47"/>
                    <a:pt x="1080" y="47"/>
                  </a:cubicBezTo>
                  <a:cubicBezTo>
                    <a:pt x="1079" y="47"/>
                    <a:pt x="1078" y="45"/>
                    <a:pt x="1076" y="45"/>
                  </a:cubicBezTo>
                  <a:cubicBezTo>
                    <a:pt x="1075" y="45"/>
                    <a:pt x="1073" y="47"/>
                    <a:pt x="1072" y="47"/>
                  </a:cubicBezTo>
                  <a:cubicBezTo>
                    <a:pt x="1071" y="47"/>
                    <a:pt x="1069" y="45"/>
                    <a:pt x="1068" y="45"/>
                  </a:cubicBezTo>
                  <a:cubicBezTo>
                    <a:pt x="1067" y="45"/>
                    <a:pt x="1066" y="47"/>
                    <a:pt x="1064" y="47"/>
                  </a:cubicBezTo>
                  <a:cubicBezTo>
                    <a:pt x="1063" y="47"/>
                    <a:pt x="1062" y="45"/>
                    <a:pt x="1061" y="45"/>
                  </a:cubicBezTo>
                  <a:cubicBezTo>
                    <a:pt x="1059" y="45"/>
                    <a:pt x="1058" y="47"/>
                    <a:pt x="1056" y="47"/>
                  </a:cubicBezTo>
                  <a:cubicBezTo>
                    <a:pt x="1055" y="47"/>
                    <a:pt x="1054" y="45"/>
                    <a:pt x="1053" y="45"/>
                  </a:cubicBezTo>
                  <a:cubicBezTo>
                    <a:pt x="1051" y="45"/>
                    <a:pt x="1050" y="47"/>
                    <a:pt x="1049" y="47"/>
                  </a:cubicBezTo>
                  <a:cubicBezTo>
                    <a:pt x="1048" y="47"/>
                    <a:pt x="1046" y="44"/>
                    <a:pt x="1045" y="44"/>
                  </a:cubicBezTo>
                  <a:cubicBezTo>
                    <a:pt x="1044" y="45"/>
                    <a:pt x="1042" y="47"/>
                    <a:pt x="1041" y="47"/>
                  </a:cubicBezTo>
                  <a:cubicBezTo>
                    <a:pt x="1039" y="47"/>
                    <a:pt x="1038" y="44"/>
                    <a:pt x="1037" y="44"/>
                  </a:cubicBezTo>
                  <a:cubicBezTo>
                    <a:pt x="1037" y="44"/>
                    <a:pt x="1041" y="43"/>
                    <a:pt x="1041" y="42"/>
                  </a:cubicBezTo>
                  <a:cubicBezTo>
                    <a:pt x="1041" y="42"/>
                    <a:pt x="1037" y="41"/>
                    <a:pt x="1037" y="40"/>
                  </a:cubicBezTo>
                  <a:cubicBezTo>
                    <a:pt x="1038" y="39"/>
                    <a:pt x="1041" y="39"/>
                    <a:pt x="1041" y="38"/>
                  </a:cubicBezTo>
                  <a:cubicBezTo>
                    <a:pt x="1042" y="37"/>
                    <a:pt x="1038" y="36"/>
                    <a:pt x="1038" y="36"/>
                  </a:cubicBezTo>
                  <a:cubicBezTo>
                    <a:pt x="1038" y="35"/>
                    <a:pt x="1042" y="34"/>
                    <a:pt x="1042" y="34"/>
                  </a:cubicBezTo>
                  <a:cubicBezTo>
                    <a:pt x="1042" y="33"/>
                    <a:pt x="1038" y="31"/>
                    <a:pt x="1038" y="31"/>
                  </a:cubicBezTo>
                  <a:cubicBezTo>
                    <a:pt x="1038" y="31"/>
                    <a:pt x="1034" y="33"/>
                    <a:pt x="1034" y="33"/>
                  </a:cubicBezTo>
                  <a:cubicBezTo>
                    <a:pt x="1034" y="34"/>
                    <a:pt x="1038" y="35"/>
                    <a:pt x="1038" y="36"/>
                  </a:cubicBezTo>
                  <a:cubicBezTo>
                    <a:pt x="1038" y="36"/>
                    <a:pt x="1034" y="37"/>
                    <a:pt x="1034" y="38"/>
                  </a:cubicBezTo>
                  <a:cubicBezTo>
                    <a:pt x="1034" y="38"/>
                    <a:pt x="1037" y="39"/>
                    <a:pt x="1037" y="40"/>
                  </a:cubicBezTo>
                  <a:cubicBezTo>
                    <a:pt x="1037" y="41"/>
                    <a:pt x="1033" y="41"/>
                    <a:pt x="1033" y="42"/>
                  </a:cubicBezTo>
                  <a:cubicBezTo>
                    <a:pt x="1034" y="43"/>
                    <a:pt x="1037" y="43"/>
                    <a:pt x="1037" y="44"/>
                  </a:cubicBezTo>
                  <a:cubicBezTo>
                    <a:pt x="1036" y="44"/>
                    <a:pt x="1034" y="46"/>
                    <a:pt x="1033" y="46"/>
                  </a:cubicBezTo>
                  <a:cubicBezTo>
                    <a:pt x="1032" y="46"/>
                    <a:pt x="1031" y="44"/>
                    <a:pt x="1029" y="44"/>
                  </a:cubicBezTo>
                  <a:cubicBezTo>
                    <a:pt x="1028" y="44"/>
                    <a:pt x="1026" y="46"/>
                    <a:pt x="1025" y="46"/>
                  </a:cubicBezTo>
                  <a:cubicBezTo>
                    <a:pt x="1024" y="46"/>
                    <a:pt x="1023" y="44"/>
                    <a:pt x="1021" y="44"/>
                  </a:cubicBezTo>
                  <a:cubicBezTo>
                    <a:pt x="1020" y="44"/>
                    <a:pt x="1018" y="46"/>
                    <a:pt x="1017" y="46"/>
                  </a:cubicBezTo>
                  <a:cubicBezTo>
                    <a:pt x="1017" y="46"/>
                    <a:pt x="1014" y="44"/>
                    <a:pt x="1014" y="44"/>
                  </a:cubicBezTo>
                  <a:cubicBezTo>
                    <a:pt x="1013" y="44"/>
                    <a:pt x="1010" y="42"/>
                    <a:pt x="1010" y="42"/>
                  </a:cubicBezTo>
                  <a:cubicBezTo>
                    <a:pt x="1009" y="42"/>
                    <a:pt x="1006" y="43"/>
                    <a:pt x="1006" y="44"/>
                  </a:cubicBezTo>
                  <a:cubicBezTo>
                    <a:pt x="1005" y="44"/>
                    <a:pt x="1002" y="46"/>
                    <a:pt x="1002" y="46"/>
                  </a:cubicBezTo>
                  <a:cubicBezTo>
                    <a:pt x="1001" y="46"/>
                    <a:pt x="999" y="43"/>
                    <a:pt x="998" y="44"/>
                  </a:cubicBezTo>
                  <a:cubicBezTo>
                    <a:pt x="997" y="44"/>
                    <a:pt x="995" y="46"/>
                    <a:pt x="994" y="46"/>
                  </a:cubicBezTo>
                  <a:cubicBezTo>
                    <a:pt x="993" y="46"/>
                    <a:pt x="991" y="43"/>
                    <a:pt x="990" y="43"/>
                  </a:cubicBezTo>
                  <a:cubicBezTo>
                    <a:pt x="989" y="43"/>
                    <a:pt x="987" y="46"/>
                    <a:pt x="986" y="46"/>
                  </a:cubicBezTo>
                  <a:cubicBezTo>
                    <a:pt x="986" y="45"/>
                    <a:pt x="982" y="43"/>
                    <a:pt x="982" y="43"/>
                  </a:cubicBezTo>
                  <a:cubicBezTo>
                    <a:pt x="982" y="43"/>
                    <a:pt x="986" y="42"/>
                    <a:pt x="986" y="41"/>
                  </a:cubicBezTo>
                  <a:cubicBezTo>
                    <a:pt x="986" y="41"/>
                    <a:pt x="983" y="39"/>
                    <a:pt x="982" y="39"/>
                  </a:cubicBezTo>
                  <a:cubicBezTo>
                    <a:pt x="982" y="39"/>
                    <a:pt x="978" y="41"/>
                    <a:pt x="978" y="41"/>
                  </a:cubicBezTo>
                  <a:cubicBezTo>
                    <a:pt x="978" y="42"/>
                    <a:pt x="982" y="43"/>
                    <a:pt x="982" y="43"/>
                  </a:cubicBezTo>
                  <a:cubicBezTo>
                    <a:pt x="982" y="44"/>
                    <a:pt x="979" y="45"/>
                    <a:pt x="978" y="45"/>
                  </a:cubicBezTo>
                  <a:cubicBezTo>
                    <a:pt x="977" y="46"/>
                    <a:pt x="975" y="47"/>
                    <a:pt x="974" y="47"/>
                  </a:cubicBezTo>
                  <a:cubicBezTo>
                    <a:pt x="973" y="47"/>
                    <a:pt x="971" y="45"/>
                    <a:pt x="970" y="45"/>
                  </a:cubicBezTo>
                  <a:cubicBezTo>
                    <a:pt x="969" y="45"/>
                    <a:pt x="968" y="47"/>
                    <a:pt x="966" y="47"/>
                  </a:cubicBezTo>
                  <a:cubicBezTo>
                    <a:pt x="962" y="45"/>
                    <a:pt x="962" y="45"/>
                    <a:pt x="962" y="45"/>
                  </a:cubicBezTo>
                  <a:cubicBezTo>
                    <a:pt x="962" y="45"/>
                    <a:pt x="959" y="43"/>
                    <a:pt x="959" y="43"/>
                  </a:cubicBezTo>
                  <a:cubicBezTo>
                    <a:pt x="959" y="42"/>
                    <a:pt x="962" y="41"/>
                    <a:pt x="963" y="41"/>
                  </a:cubicBezTo>
                  <a:cubicBezTo>
                    <a:pt x="963" y="41"/>
                    <a:pt x="966" y="43"/>
                    <a:pt x="966" y="43"/>
                  </a:cubicBezTo>
                  <a:cubicBezTo>
                    <a:pt x="967" y="43"/>
                    <a:pt x="971" y="41"/>
                    <a:pt x="971" y="41"/>
                  </a:cubicBezTo>
                  <a:cubicBezTo>
                    <a:pt x="971" y="40"/>
                    <a:pt x="967" y="39"/>
                    <a:pt x="967" y="39"/>
                  </a:cubicBezTo>
                  <a:cubicBezTo>
                    <a:pt x="967" y="38"/>
                    <a:pt x="963" y="37"/>
                    <a:pt x="963" y="36"/>
                  </a:cubicBezTo>
                  <a:cubicBezTo>
                    <a:pt x="963" y="36"/>
                    <a:pt x="967" y="35"/>
                    <a:pt x="967" y="34"/>
                  </a:cubicBezTo>
                  <a:cubicBezTo>
                    <a:pt x="966" y="34"/>
                    <a:pt x="965" y="32"/>
                    <a:pt x="963" y="32"/>
                  </a:cubicBezTo>
                  <a:cubicBezTo>
                    <a:pt x="963" y="32"/>
                    <a:pt x="960" y="34"/>
                    <a:pt x="959" y="34"/>
                  </a:cubicBezTo>
                  <a:cubicBezTo>
                    <a:pt x="959" y="34"/>
                    <a:pt x="963" y="36"/>
                    <a:pt x="963" y="36"/>
                  </a:cubicBezTo>
                  <a:cubicBezTo>
                    <a:pt x="963" y="37"/>
                    <a:pt x="959" y="38"/>
                    <a:pt x="959" y="38"/>
                  </a:cubicBezTo>
                  <a:cubicBezTo>
                    <a:pt x="958" y="39"/>
                    <a:pt x="955" y="40"/>
                    <a:pt x="955" y="41"/>
                  </a:cubicBezTo>
                  <a:cubicBezTo>
                    <a:pt x="955" y="41"/>
                    <a:pt x="959" y="42"/>
                    <a:pt x="959" y="43"/>
                  </a:cubicBezTo>
                  <a:cubicBezTo>
                    <a:pt x="958" y="43"/>
                    <a:pt x="956" y="44"/>
                    <a:pt x="954" y="45"/>
                  </a:cubicBezTo>
                  <a:cubicBezTo>
                    <a:pt x="953" y="45"/>
                    <a:pt x="952" y="47"/>
                    <a:pt x="950" y="47"/>
                  </a:cubicBezTo>
                  <a:cubicBezTo>
                    <a:pt x="950" y="47"/>
                    <a:pt x="947" y="45"/>
                    <a:pt x="947" y="45"/>
                  </a:cubicBezTo>
                  <a:cubicBezTo>
                    <a:pt x="946" y="45"/>
                    <a:pt x="944" y="47"/>
                    <a:pt x="943" y="47"/>
                  </a:cubicBezTo>
                  <a:cubicBezTo>
                    <a:pt x="941" y="47"/>
                    <a:pt x="940" y="45"/>
                    <a:pt x="939" y="45"/>
                  </a:cubicBezTo>
                  <a:cubicBezTo>
                    <a:pt x="938" y="45"/>
                    <a:pt x="936" y="47"/>
                    <a:pt x="935" y="47"/>
                  </a:cubicBezTo>
                  <a:cubicBezTo>
                    <a:pt x="933" y="47"/>
                    <a:pt x="932" y="45"/>
                    <a:pt x="931" y="44"/>
                  </a:cubicBezTo>
                  <a:cubicBezTo>
                    <a:pt x="931" y="44"/>
                    <a:pt x="935" y="43"/>
                    <a:pt x="935" y="42"/>
                  </a:cubicBezTo>
                  <a:cubicBezTo>
                    <a:pt x="935" y="42"/>
                    <a:pt x="932" y="40"/>
                    <a:pt x="931" y="40"/>
                  </a:cubicBezTo>
                  <a:cubicBezTo>
                    <a:pt x="931" y="40"/>
                    <a:pt x="927" y="42"/>
                    <a:pt x="927" y="42"/>
                  </a:cubicBezTo>
                  <a:cubicBezTo>
                    <a:pt x="927" y="42"/>
                    <a:pt x="931" y="44"/>
                    <a:pt x="931" y="44"/>
                  </a:cubicBezTo>
                  <a:cubicBezTo>
                    <a:pt x="930" y="45"/>
                    <a:pt x="928" y="47"/>
                    <a:pt x="927" y="47"/>
                  </a:cubicBezTo>
                  <a:cubicBezTo>
                    <a:pt x="926" y="47"/>
                    <a:pt x="924" y="44"/>
                    <a:pt x="923" y="44"/>
                  </a:cubicBezTo>
                  <a:cubicBezTo>
                    <a:pt x="922" y="44"/>
                    <a:pt x="920" y="46"/>
                    <a:pt x="919" y="46"/>
                  </a:cubicBezTo>
                  <a:cubicBezTo>
                    <a:pt x="918" y="46"/>
                    <a:pt x="917" y="44"/>
                    <a:pt x="915" y="44"/>
                  </a:cubicBezTo>
                  <a:cubicBezTo>
                    <a:pt x="914" y="44"/>
                    <a:pt x="913" y="42"/>
                    <a:pt x="912" y="42"/>
                  </a:cubicBezTo>
                  <a:cubicBezTo>
                    <a:pt x="910" y="42"/>
                    <a:pt x="908" y="44"/>
                    <a:pt x="907" y="44"/>
                  </a:cubicBezTo>
                  <a:cubicBezTo>
                    <a:pt x="906" y="44"/>
                    <a:pt x="905" y="42"/>
                    <a:pt x="904" y="42"/>
                  </a:cubicBezTo>
                  <a:cubicBezTo>
                    <a:pt x="903" y="42"/>
                    <a:pt x="900" y="44"/>
                    <a:pt x="900" y="44"/>
                  </a:cubicBezTo>
                  <a:cubicBezTo>
                    <a:pt x="900" y="44"/>
                    <a:pt x="903" y="46"/>
                    <a:pt x="903" y="46"/>
                  </a:cubicBezTo>
                  <a:cubicBezTo>
                    <a:pt x="902" y="46"/>
                    <a:pt x="900" y="48"/>
                    <a:pt x="899" y="48"/>
                  </a:cubicBezTo>
                  <a:cubicBezTo>
                    <a:pt x="899" y="48"/>
                    <a:pt x="896" y="46"/>
                    <a:pt x="895" y="46"/>
                  </a:cubicBezTo>
                  <a:cubicBezTo>
                    <a:pt x="895" y="46"/>
                    <a:pt x="892" y="44"/>
                    <a:pt x="892" y="44"/>
                  </a:cubicBezTo>
                  <a:cubicBezTo>
                    <a:pt x="891" y="44"/>
                    <a:pt x="888" y="45"/>
                    <a:pt x="888" y="46"/>
                  </a:cubicBezTo>
                  <a:cubicBezTo>
                    <a:pt x="887" y="46"/>
                    <a:pt x="885" y="48"/>
                    <a:pt x="884" y="48"/>
                  </a:cubicBezTo>
                  <a:cubicBezTo>
                    <a:pt x="882" y="48"/>
                    <a:pt x="881" y="46"/>
                    <a:pt x="880" y="46"/>
                  </a:cubicBezTo>
                  <a:cubicBezTo>
                    <a:pt x="879" y="46"/>
                    <a:pt x="877" y="43"/>
                    <a:pt x="876" y="43"/>
                  </a:cubicBezTo>
                  <a:cubicBezTo>
                    <a:pt x="875" y="43"/>
                    <a:pt x="873" y="45"/>
                    <a:pt x="872" y="46"/>
                  </a:cubicBezTo>
                  <a:cubicBezTo>
                    <a:pt x="871" y="46"/>
                    <a:pt x="869" y="47"/>
                    <a:pt x="868" y="48"/>
                  </a:cubicBezTo>
                  <a:cubicBezTo>
                    <a:pt x="867" y="48"/>
                    <a:pt x="865" y="45"/>
                    <a:pt x="864" y="45"/>
                  </a:cubicBezTo>
                  <a:cubicBezTo>
                    <a:pt x="863" y="45"/>
                    <a:pt x="861" y="48"/>
                    <a:pt x="860" y="47"/>
                  </a:cubicBezTo>
                  <a:cubicBezTo>
                    <a:pt x="859" y="47"/>
                    <a:pt x="857" y="46"/>
                    <a:pt x="856" y="45"/>
                  </a:cubicBezTo>
                  <a:cubicBezTo>
                    <a:pt x="855" y="45"/>
                    <a:pt x="853" y="44"/>
                    <a:pt x="853" y="43"/>
                  </a:cubicBezTo>
                  <a:cubicBezTo>
                    <a:pt x="852" y="43"/>
                    <a:pt x="857" y="41"/>
                    <a:pt x="857" y="41"/>
                  </a:cubicBezTo>
                  <a:cubicBezTo>
                    <a:pt x="857" y="41"/>
                    <a:pt x="853" y="39"/>
                    <a:pt x="853" y="39"/>
                  </a:cubicBezTo>
                  <a:cubicBezTo>
                    <a:pt x="853" y="39"/>
                    <a:pt x="849" y="41"/>
                    <a:pt x="849" y="41"/>
                  </a:cubicBezTo>
                  <a:cubicBezTo>
                    <a:pt x="849" y="41"/>
                    <a:pt x="853" y="43"/>
                    <a:pt x="853" y="43"/>
                  </a:cubicBezTo>
                  <a:cubicBezTo>
                    <a:pt x="852" y="44"/>
                    <a:pt x="849" y="45"/>
                    <a:pt x="848" y="45"/>
                  </a:cubicBezTo>
                  <a:cubicBezTo>
                    <a:pt x="847" y="46"/>
                    <a:pt x="846" y="47"/>
                    <a:pt x="844" y="47"/>
                  </a:cubicBezTo>
                  <a:cubicBezTo>
                    <a:pt x="844" y="47"/>
                    <a:pt x="841" y="45"/>
                    <a:pt x="841" y="45"/>
                  </a:cubicBezTo>
                  <a:cubicBezTo>
                    <a:pt x="839" y="45"/>
                    <a:pt x="838" y="47"/>
                    <a:pt x="836" y="47"/>
                  </a:cubicBezTo>
                  <a:cubicBezTo>
                    <a:pt x="835" y="47"/>
                    <a:pt x="834" y="45"/>
                    <a:pt x="833" y="45"/>
                  </a:cubicBezTo>
                  <a:cubicBezTo>
                    <a:pt x="831" y="45"/>
                    <a:pt x="830" y="47"/>
                    <a:pt x="829" y="47"/>
                  </a:cubicBezTo>
                  <a:cubicBezTo>
                    <a:pt x="827" y="47"/>
                    <a:pt x="826" y="45"/>
                    <a:pt x="825" y="45"/>
                  </a:cubicBezTo>
                  <a:cubicBezTo>
                    <a:pt x="824" y="45"/>
                    <a:pt x="822" y="47"/>
                    <a:pt x="821" y="47"/>
                  </a:cubicBezTo>
                  <a:cubicBezTo>
                    <a:pt x="820" y="47"/>
                    <a:pt x="818" y="45"/>
                    <a:pt x="817" y="44"/>
                  </a:cubicBezTo>
                  <a:cubicBezTo>
                    <a:pt x="816" y="44"/>
                    <a:pt x="814" y="47"/>
                    <a:pt x="813" y="47"/>
                  </a:cubicBezTo>
                  <a:cubicBezTo>
                    <a:pt x="812" y="47"/>
                    <a:pt x="811" y="44"/>
                    <a:pt x="809" y="44"/>
                  </a:cubicBezTo>
                  <a:cubicBezTo>
                    <a:pt x="808" y="44"/>
                    <a:pt x="806" y="46"/>
                    <a:pt x="805" y="46"/>
                  </a:cubicBezTo>
                  <a:cubicBezTo>
                    <a:pt x="804" y="46"/>
                    <a:pt x="803" y="44"/>
                    <a:pt x="801" y="44"/>
                  </a:cubicBezTo>
                  <a:cubicBezTo>
                    <a:pt x="800" y="44"/>
                    <a:pt x="799" y="46"/>
                    <a:pt x="797" y="46"/>
                  </a:cubicBezTo>
                  <a:cubicBezTo>
                    <a:pt x="796" y="46"/>
                    <a:pt x="795" y="44"/>
                    <a:pt x="794" y="44"/>
                  </a:cubicBezTo>
                  <a:cubicBezTo>
                    <a:pt x="792" y="44"/>
                    <a:pt x="791" y="46"/>
                    <a:pt x="789" y="46"/>
                  </a:cubicBezTo>
                  <a:cubicBezTo>
                    <a:pt x="788" y="46"/>
                    <a:pt x="787" y="44"/>
                    <a:pt x="786" y="44"/>
                  </a:cubicBezTo>
                  <a:cubicBezTo>
                    <a:pt x="785" y="44"/>
                    <a:pt x="782" y="46"/>
                    <a:pt x="782" y="46"/>
                  </a:cubicBezTo>
                  <a:cubicBezTo>
                    <a:pt x="780" y="46"/>
                    <a:pt x="779" y="44"/>
                    <a:pt x="778" y="44"/>
                  </a:cubicBezTo>
                  <a:cubicBezTo>
                    <a:pt x="777" y="43"/>
                    <a:pt x="775" y="41"/>
                    <a:pt x="774" y="41"/>
                  </a:cubicBezTo>
                  <a:cubicBezTo>
                    <a:pt x="774" y="41"/>
                    <a:pt x="770" y="43"/>
                    <a:pt x="770" y="44"/>
                  </a:cubicBezTo>
                  <a:cubicBezTo>
                    <a:pt x="770" y="44"/>
                    <a:pt x="774" y="46"/>
                    <a:pt x="774" y="46"/>
                  </a:cubicBezTo>
                  <a:cubicBezTo>
                    <a:pt x="772" y="46"/>
                    <a:pt x="771" y="48"/>
                    <a:pt x="770" y="48"/>
                  </a:cubicBezTo>
                  <a:cubicBezTo>
                    <a:pt x="768" y="48"/>
                    <a:pt x="767" y="46"/>
                    <a:pt x="766" y="46"/>
                  </a:cubicBezTo>
                  <a:cubicBezTo>
                    <a:pt x="765" y="46"/>
                    <a:pt x="763" y="48"/>
                    <a:pt x="762" y="48"/>
                  </a:cubicBezTo>
                  <a:cubicBezTo>
                    <a:pt x="760" y="48"/>
                    <a:pt x="759" y="46"/>
                    <a:pt x="758" y="46"/>
                  </a:cubicBezTo>
                  <a:cubicBezTo>
                    <a:pt x="757" y="45"/>
                    <a:pt x="755" y="48"/>
                    <a:pt x="754" y="48"/>
                  </a:cubicBezTo>
                  <a:cubicBezTo>
                    <a:pt x="753" y="48"/>
                    <a:pt x="751" y="46"/>
                    <a:pt x="750" y="45"/>
                  </a:cubicBezTo>
                  <a:cubicBezTo>
                    <a:pt x="750" y="45"/>
                    <a:pt x="747" y="43"/>
                    <a:pt x="746" y="43"/>
                  </a:cubicBezTo>
                  <a:cubicBezTo>
                    <a:pt x="746" y="43"/>
                    <a:pt x="743" y="45"/>
                    <a:pt x="742" y="45"/>
                  </a:cubicBezTo>
                  <a:cubicBezTo>
                    <a:pt x="741" y="46"/>
                    <a:pt x="740" y="47"/>
                    <a:pt x="738" y="47"/>
                  </a:cubicBezTo>
                  <a:cubicBezTo>
                    <a:pt x="738" y="47"/>
                    <a:pt x="735" y="45"/>
                    <a:pt x="735" y="45"/>
                  </a:cubicBezTo>
                  <a:cubicBezTo>
                    <a:pt x="734" y="45"/>
                    <a:pt x="731" y="47"/>
                    <a:pt x="730" y="47"/>
                  </a:cubicBezTo>
                  <a:cubicBezTo>
                    <a:pt x="729" y="47"/>
                    <a:pt x="728" y="45"/>
                    <a:pt x="727" y="45"/>
                  </a:cubicBezTo>
                  <a:cubicBezTo>
                    <a:pt x="725" y="45"/>
                    <a:pt x="724" y="43"/>
                    <a:pt x="723" y="43"/>
                  </a:cubicBezTo>
                  <a:cubicBezTo>
                    <a:pt x="722" y="43"/>
                    <a:pt x="719" y="45"/>
                    <a:pt x="719" y="45"/>
                  </a:cubicBezTo>
                  <a:cubicBezTo>
                    <a:pt x="718" y="45"/>
                    <a:pt x="715" y="47"/>
                    <a:pt x="715" y="47"/>
                  </a:cubicBezTo>
                  <a:cubicBezTo>
                    <a:pt x="713" y="47"/>
                    <a:pt x="712" y="45"/>
                    <a:pt x="711" y="45"/>
                  </a:cubicBezTo>
                  <a:cubicBezTo>
                    <a:pt x="710" y="45"/>
                    <a:pt x="708" y="47"/>
                    <a:pt x="707" y="47"/>
                  </a:cubicBezTo>
                  <a:cubicBezTo>
                    <a:pt x="706" y="46"/>
                    <a:pt x="704" y="45"/>
                    <a:pt x="703" y="44"/>
                  </a:cubicBezTo>
                  <a:cubicBezTo>
                    <a:pt x="703" y="44"/>
                    <a:pt x="700" y="42"/>
                    <a:pt x="699" y="42"/>
                  </a:cubicBezTo>
                  <a:cubicBezTo>
                    <a:pt x="699" y="42"/>
                    <a:pt x="696" y="44"/>
                    <a:pt x="695" y="44"/>
                  </a:cubicBezTo>
                  <a:cubicBezTo>
                    <a:pt x="694" y="45"/>
                    <a:pt x="692" y="46"/>
                    <a:pt x="691" y="46"/>
                  </a:cubicBezTo>
                  <a:cubicBezTo>
                    <a:pt x="690" y="47"/>
                    <a:pt x="688" y="44"/>
                    <a:pt x="687" y="44"/>
                  </a:cubicBezTo>
                  <a:cubicBezTo>
                    <a:pt x="686" y="44"/>
                    <a:pt x="685" y="46"/>
                    <a:pt x="683" y="46"/>
                  </a:cubicBezTo>
                  <a:cubicBezTo>
                    <a:pt x="682" y="46"/>
                    <a:pt x="681" y="44"/>
                    <a:pt x="680" y="44"/>
                  </a:cubicBezTo>
                  <a:cubicBezTo>
                    <a:pt x="678" y="44"/>
                    <a:pt x="677" y="46"/>
                    <a:pt x="675" y="46"/>
                  </a:cubicBezTo>
                  <a:cubicBezTo>
                    <a:pt x="674" y="46"/>
                    <a:pt x="673" y="44"/>
                    <a:pt x="672" y="44"/>
                  </a:cubicBezTo>
                  <a:cubicBezTo>
                    <a:pt x="670" y="44"/>
                    <a:pt x="669" y="42"/>
                    <a:pt x="668" y="42"/>
                  </a:cubicBezTo>
                  <a:cubicBezTo>
                    <a:pt x="667" y="42"/>
                    <a:pt x="665" y="43"/>
                    <a:pt x="664" y="44"/>
                  </a:cubicBezTo>
                  <a:cubicBezTo>
                    <a:pt x="663" y="44"/>
                    <a:pt x="661" y="46"/>
                    <a:pt x="660" y="46"/>
                  </a:cubicBezTo>
                  <a:cubicBezTo>
                    <a:pt x="659" y="46"/>
                    <a:pt x="657" y="44"/>
                    <a:pt x="656" y="44"/>
                  </a:cubicBezTo>
                  <a:cubicBezTo>
                    <a:pt x="655" y="44"/>
                    <a:pt x="653" y="46"/>
                    <a:pt x="652" y="46"/>
                  </a:cubicBezTo>
                  <a:cubicBezTo>
                    <a:pt x="651" y="46"/>
                    <a:pt x="649" y="43"/>
                    <a:pt x="648" y="43"/>
                  </a:cubicBezTo>
                  <a:cubicBezTo>
                    <a:pt x="647" y="43"/>
                    <a:pt x="645" y="46"/>
                    <a:pt x="644" y="46"/>
                  </a:cubicBezTo>
                  <a:cubicBezTo>
                    <a:pt x="643" y="46"/>
                    <a:pt x="642" y="43"/>
                    <a:pt x="640" y="43"/>
                  </a:cubicBezTo>
                  <a:cubicBezTo>
                    <a:pt x="639" y="43"/>
                    <a:pt x="637" y="46"/>
                    <a:pt x="636" y="45"/>
                  </a:cubicBezTo>
                  <a:cubicBezTo>
                    <a:pt x="636" y="45"/>
                    <a:pt x="633" y="43"/>
                    <a:pt x="633" y="43"/>
                  </a:cubicBezTo>
                  <a:cubicBezTo>
                    <a:pt x="633" y="43"/>
                    <a:pt x="637" y="42"/>
                    <a:pt x="637" y="41"/>
                  </a:cubicBezTo>
                  <a:cubicBezTo>
                    <a:pt x="637" y="41"/>
                    <a:pt x="633" y="39"/>
                    <a:pt x="633" y="39"/>
                  </a:cubicBezTo>
                  <a:cubicBezTo>
                    <a:pt x="633" y="39"/>
                    <a:pt x="629" y="41"/>
                    <a:pt x="629" y="41"/>
                  </a:cubicBezTo>
                  <a:cubicBezTo>
                    <a:pt x="629" y="41"/>
                    <a:pt x="632" y="43"/>
                    <a:pt x="633" y="43"/>
                  </a:cubicBezTo>
                  <a:cubicBezTo>
                    <a:pt x="631" y="43"/>
                    <a:pt x="630" y="45"/>
                    <a:pt x="628" y="45"/>
                  </a:cubicBezTo>
                  <a:cubicBezTo>
                    <a:pt x="627" y="45"/>
                    <a:pt x="626" y="43"/>
                    <a:pt x="625" y="43"/>
                  </a:cubicBezTo>
                  <a:cubicBezTo>
                    <a:pt x="623" y="43"/>
                    <a:pt x="622" y="45"/>
                    <a:pt x="621" y="45"/>
                  </a:cubicBezTo>
                  <a:cubicBezTo>
                    <a:pt x="619" y="45"/>
                    <a:pt x="618" y="43"/>
                    <a:pt x="617" y="43"/>
                  </a:cubicBezTo>
                  <a:cubicBezTo>
                    <a:pt x="616" y="43"/>
                    <a:pt x="614" y="45"/>
                    <a:pt x="613" y="45"/>
                  </a:cubicBezTo>
                  <a:cubicBezTo>
                    <a:pt x="611" y="45"/>
                    <a:pt x="610" y="43"/>
                    <a:pt x="609" y="43"/>
                  </a:cubicBezTo>
                  <a:cubicBezTo>
                    <a:pt x="608" y="43"/>
                    <a:pt x="606" y="45"/>
                    <a:pt x="605" y="45"/>
                  </a:cubicBezTo>
                  <a:cubicBezTo>
                    <a:pt x="604" y="45"/>
                    <a:pt x="602" y="42"/>
                    <a:pt x="601" y="43"/>
                  </a:cubicBezTo>
                  <a:cubicBezTo>
                    <a:pt x="600" y="43"/>
                    <a:pt x="598" y="45"/>
                    <a:pt x="597" y="45"/>
                  </a:cubicBezTo>
                  <a:cubicBezTo>
                    <a:pt x="596" y="45"/>
                    <a:pt x="595" y="42"/>
                    <a:pt x="593" y="42"/>
                  </a:cubicBezTo>
                  <a:cubicBezTo>
                    <a:pt x="592" y="42"/>
                    <a:pt x="590" y="45"/>
                    <a:pt x="589" y="45"/>
                  </a:cubicBezTo>
                  <a:cubicBezTo>
                    <a:pt x="588" y="44"/>
                    <a:pt x="587" y="42"/>
                    <a:pt x="585" y="42"/>
                  </a:cubicBezTo>
                  <a:cubicBezTo>
                    <a:pt x="585" y="42"/>
                    <a:pt x="582" y="44"/>
                    <a:pt x="581" y="44"/>
                  </a:cubicBezTo>
                  <a:cubicBezTo>
                    <a:pt x="581" y="45"/>
                    <a:pt x="578" y="47"/>
                    <a:pt x="577" y="46"/>
                  </a:cubicBezTo>
                  <a:cubicBezTo>
                    <a:pt x="576" y="46"/>
                    <a:pt x="575" y="44"/>
                    <a:pt x="574" y="44"/>
                  </a:cubicBezTo>
                  <a:cubicBezTo>
                    <a:pt x="572" y="44"/>
                    <a:pt x="571" y="46"/>
                    <a:pt x="569" y="46"/>
                  </a:cubicBezTo>
                  <a:cubicBezTo>
                    <a:pt x="568" y="46"/>
                    <a:pt x="567" y="44"/>
                    <a:pt x="566" y="44"/>
                  </a:cubicBezTo>
                  <a:cubicBezTo>
                    <a:pt x="564" y="44"/>
                    <a:pt x="563" y="46"/>
                    <a:pt x="562" y="46"/>
                  </a:cubicBezTo>
                  <a:cubicBezTo>
                    <a:pt x="560" y="46"/>
                    <a:pt x="559" y="44"/>
                    <a:pt x="558" y="44"/>
                  </a:cubicBezTo>
                  <a:cubicBezTo>
                    <a:pt x="556" y="44"/>
                    <a:pt x="555" y="46"/>
                    <a:pt x="554" y="46"/>
                  </a:cubicBezTo>
                  <a:cubicBezTo>
                    <a:pt x="553" y="46"/>
                    <a:pt x="551" y="44"/>
                    <a:pt x="550" y="44"/>
                  </a:cubicBezTo>
                  <a:cubicBezTo>
                    <a:pt x="549" y="44"/>
                    <a:pt x="547" y="46"/>
                    <a:pt x="546" y="46"/>
                  </a:cubicBezTo>
                  <a:cubicBezTo>
                    <a:pt x="545" y="46"/>
                    <a:pt x="543" y="44"/>
                    <a:pt x="542" y="44"/>
                  </a:cubicBezTo>
                  <a:cubicBezTo>
                    <a:pt x="542" y="43"/>
                    <a:pt x="546" y="42"/>
                    <a:pt x="546" y="42"/>
                  </a:cubicBezTo>
                  <a:cubicBezTo>
                    <a:pt x="546" y="41"/>
                    <a:pt x="543" y="40"/>
                    <a:pt x="542" y="39"/>
                  </a:cubicBezTo>
                  <a:cubicBezTo>
                    <a:pt x="543" y="39"/>
                    <a:pt x="547" y="38"/>
                    <a:pt x="547" y="37"/>
                  </a:cubicBezTo>
                  <a:cubicBezTo>
                    <a:pt x="547" y="36"/>
                    <a:pt x="543" y="36"/>
                    <a:pt x="543" y="35"/>
                  </a:cubicBezTo>
                  <a:cubicBezTo>
                    <a:pt x="543" y="34"/>
                    <a:pt x="547" y="34"/>
                    <a:pt x="547" y="33"/>
                  </a:cubicBezTo>
                  <a:cubicBezTo>
                    <a:pt x="547" y="33"/>
                    <a:pt x="543" y="31"/>
                    <a:pt x="543" y="31"/>
                  </a:cubicBezTo>
                  <a:cubicBezTo>
                    <a:pt x="543" y="31"/>
                    <a:pt x="539" y="33"/>
                    <a:pt x="539" y="33"/>
                  </a:cubicBezTo>
                  <a:cubicBezTo>
                    <a:pt x="539" y="33"/>
                    <a:pt x="543" y="34"/>
                    <a:pt x="543" y="35"/>
                  </a:cubicBezTo>
                  <a:cubicBezTo>
                    <a:pt x="542" y="36"/>
                    <a:pt x="539" y="36"/>
                    <a:pt x="539" y="37"/>
                  </a:cubicBezTo>
                  <a:cubicBezTo>
                    <a:pt x="539" y="38"/>
                    <a:pt x="543" y="39"/>
                    <a:pt x="542" y="39"/>
                  </a:cubicBezTo>
                  <a:cubicBezTo>
                    <a:pt x="542" y="40"/>
                    <a:pt x="538" y="41"/>
                    <a:pt x="538" y="41"/>
                  </a:cubicBezTo>
                  <a:cubicBezTo>
                    <a:pt x="538" y="42"/>
                    <a:pt x="542" y="43"/>
                    <a:pt x="542" y="44"/>
                  </a:cubicBezTo>
                  <a:cubicBezTo>
                    <a:pt x="541" y="44"/>
                    <a:pt x="539" y="46"/>
                    <a:pt x="538" y="46"/>
                  </a:cubicBezTo>
                  <a:cubicBezTo>
                    <a:pt x="537" y="46"/>
                    <a:pt x="535" y="43"/>
                    <a:pt x="534" y="43"/>
                  </a:cubicBezTo>
                  <a:cubicBezTo>
                    <a:pt x="533" y="44"/>
                    <a:pt x="531" y="45"/>
                    <a:pt x="530" y="46"/>
                  </a:cubicBezTo>
                  <a:cubicBezTo>
                    <a:pt x="530" y="46"/>
                    <a:pt x="527" y="48"/>
                    <a:pt x="526" y="48"/>
                  </a:cubicBezTo>
                  <a:cubicBezTo>
                    <a:pt x="526" y="48"/>
                    <a:pt x="523" y="46"/>
                    <a:pt x="522" y="45"/>
                  </a:cubicBezTo>
                  <a:cubicBezTo>
                    <a:pt x="522" y="45"/>
                    <a:pt x="519" y="43"/>
                    <a:pt x="519" y="43"/>
                  </a:cubicBezTo>
                  <a:cubicBezTo>
                    <a:pt x="518" y="43"/>
                    <a:pt x="515" y="45"/>
                    <a:pt x="515" y="45"/>
                  </a:cubicBezTo>
                  <a:cubicBezTo>
                    <a:pt x="514" y="46"/>
                    <a:pt x="511" y="47"/>
                    <a:pt x="510" y="47"/>
                  </a:cubicBezTo>
                  <a:cubicBezTo>
                    <a:pt x="509" y="47"/>
                    <a:pt x="508" y="45"/>
                    <a:pt x="507" y="45"/>
                  </a:cubicBezTo>
                  <a:cubicBezTo>
                    <a:pt x="505" y="45"/>
                    <a:pt x="504" y="47"/>
                    <a:pt x="503" y="47"/>
                  </a:cubicBezTo>
                  <a:cubicBezTo>
                    <a:pt x="501" y="47"/>
                    <a:pt x="500" y="45"/>
                    <a:pt x="499" y="45"/>
                  </a:cubicBezTo>
                  <a:cubicBezTo>
                    <a:pt x="498" y="45"/>
                    <a:pt x="496" y="47"/>
                    <a:pt x="495" y="47"/>
                  </a:cubicBezTo>
                  <a:cubicBezTo>
                    <a:pt x="493" y="47"/>
                    <a:pt x="492" y="45"/>
                    <a:pt x="491" y="45"/>
                  </a:cubicBezTo>
                  <a:cubicBezTo>
                    <a:pt x="490" y="45"/>
                    <a:pt x="488" y="47"/>
                    <a:pt x="487" y="47"/>
                  </a:cubicBezTo>
                  <a:cubicBezTo>
                    <a:pt x="486" y="47"/>
                    <a:pt x="484" y="45"/>
                    <a:pt x="483" y="45"/>
                  </a:cubicBezTo>
                  <a:cubicBezTo>
                    <a:pt x="482" y="45"/>
                    <a:pt x="480" y="47"/>
                    <a:pt x="479" y="47"/>
                  </a:cubicBezTo>
                  <a:cubicBezTo>
                    <a:pt x="478" y="47"/>
                    <a:pt x="476" y="44"/>
                    <a:pt x="475" y="45"/>
                  </a:cubicBezTo>
                  <a:cubicBezTo>
                    <a:pt x="474" y="45"/>
                    <a:pt x="472" y="47"/>
                    <a:pt x="471" y="47"/>
                  </a:cubicBezTo>
                  <a:cubicBezTo>
                    <a:pt x="470" y="47"/>
                    <a:pt x="469" y="44"/>
                    <a:pt x="467" y="44"/>
                  </a:cubicBezTo>
                  <a:cubicBezTo>
                    <a:pt x="466" y="44"/>
                    <a:pt x="464" y="47"/>
                    <a:pt x="463" y="46"/>
                  </a:cubicBezTo>
                  <a:cubicBezTo>
                    <a:pt x="462" y="46"/>
                    <a:pt x="461" y="44"/>
                    <a:pt x="460" y="44"/>
                  </a:cubicBezTo>
                  <a:cubicBezTo>
                    <a:pt x="459" y="44"/>
                    <a:pt x="456" y="46"/>
                    <a:pt x="456" y="46"/>
                  </a:cubicBezTo>
                  <a:cubicBezTo>
                    <a:pt x="455" y="47"/>
                    <a:pt x="452" y="48"/>
                    <a:pt x="451" y="48"/>
                  </a:cubicBezTo>
                  <a:cubicBezTo>
                    <a:pt x="451" y="48"/>
                    <a:pt x="448" y="46"/>
                    <a:pt x="448" y="46"/>
                  </a:cubicBezTo>
                  <a:cubicBezTo>
                    <a:pt x="447" y="46"/>
                    <a:pt x="445" y="44"/>
                    <a:pt x="444" y="44"/>
                  </a:cubicBezTo>
                  <a:cubicBezTo>
                    <a:pt x="443" y="44"/>
                    <a:pt x="441" y="46"/>
                    <a:pt x="440" y="46"/>
                  </a:cubicBezTo>
                  <a:cubicBezTo>
                    <a:pt x="439" y="46"/>
                    <a:pt x="437" y="44"/>
                    <a:pt x="436" y="44"/>
                  </a:cubicBezTo>
                  <a:cubicBezTo>
                    <a:pt x="435" y="44"/>
                    <a:pt x="433" y="45"/>
                    <a:pt x="432" y="46"/>
                  </a:cubicBezTo>
                  <a:cubicBezTo>
                    <a:pt x="432" y="46"/>
                    <a:pt x="428" y="48"/>
                    <a:pt x="428" y="48"/>
                  </a:cubicBezTo>
                  <a:cubicBezTo>
                    <a:pt x="427" y="48"/>
                    <a:pt x="425" y="46"/>
                    <a:pt x="424" y="46"/>
                  </a:cubicBezTo>
                  <a:cubicBezTo>
                    <a:pt x="424" y="45"/>
                    <a:pt x="421" y="43"/>
                    <a:pt x="420" y="43"/>
                  </a:cubicBezTo>
                  <a:cubicBezTo>
                    <a:pt x="420" y="44"/>
                    <a:pt x="417" y="45"/>
                    <a:pt x="416" y="46"/>
                  </a:cubicBezTo>
                  <a:cubicBezTo>
                    <a:pt x="415" y="46"/>
                    <a:pt x="413" y="47"/>
                    <a:pt x="412" y="48"/>
                  </a:cubicBezTo>
                  <a:cubicBezTo>
                    <a:pt x="411" y="48"/>
                    <a:pt x="409" y="45"/>
                    <a:pt x="408" y="45"/>
                  </a:cubicBezTo>
                  <a:cubicBezTo>
                    <a:pt x="407" y="45"/>
                    <a:pt x="406" y="47"/>
                    <a:pt x="404" y="48"/>
                  </a:cubicBezTo>
                  <a:cubicBezTo>
                    <a:pt x="403" y="48"/>
                    <a:pt x="402" y="45"/>
                    <a:pt x="401" y="45"/>
                  </a:cubicBezTo>
                  <a:cubicBezTo>
                    <a:pt x="399" y="45"/>
                    <a:pt x="398" y="47"/>
                    <a:pt x="396" y="47"/>
                  </a:cubicBezTo>
                  <a:cubicBezTo>
                    <a:pt x="395" y="47"/>
                    <a:pt x="394" y="45"/>
                    <a:pt x="393" y="45"/>
                  </a:cubicBezTo>
                  <a:cubicBezTo>
                    <a:pt x="392" y="45"/>
                    <a:pt x="390" y="47"/>
                    <a:pt x="389" y="47"/>
                  </a:cubicBezTo>
                  <a:cubicBezTo>
                    <a:pt x="388" y="47"/>
                    <a:pt x="385" y="45"/>
                    <a:pt x="385" y="45"/>
                  </a:cubicBezTo>
                  <a:cubicBezTo>
                    <a:pt x="385" y="44"/>
                    <a:pt x="389" y="43"/>
                    <a:pt x="389" y="43"/>
                  </a:cubicBezTo>
                  <a:cubicBezTo>
                    <a:pt x="389" y="43"/>
                    <a:pt x="386" y="41"/>
                    <a:pt x="385" y="41"/>
                  </a:cubicBezTo>
                  <a:cubicBezTo>
                    <a:pt x="385" y="41"/>
                    <a:pt x="381" y="43"/>
                    <a:pt x="381" y="43"/>
                  </a:cubicBezTo>
                  <a:cubicBezTo>
                    <a:pt x="381" y="43"/>
                    <a:pt x="385" y="45"/>
                    <a:pt x="385" y="45"/>
                  </a:cubicBezTo>
                  <a:cubicBezTo>
                    <a:pt x="384" y="46"/>
                    <a:pt x="382" y="47"/>
                    <a:pt x="381" y="47"/>
                  </a:cubicBezTo>
                  <a:cubicBezTo>
                    <a:pt x="380" y="48"/>
                    <a:pt x="378" y="49"/>
                    <a:pt x="377" y="49"/>
                  </a:cubicBezTo>
                  <a:cubicBezTo>
                    <a:pt x="376" y="49"/>
                    <a:pt x="374" y="47"/>
                    <a:pt x="373" y="47"/>
                  </a:cubicBezTo>
                  <a:cubicBezTo>
                    <a:pt x="372" y="47"/>
                    <a:pt x="370" y="49"/>
                    <a:pt x="369" y="49"/>
                  </a:cubicBezTo>
                  <a:cubicBezTo>
                    <a:pt x="368" y="49"/>
                    <a:pt x="366" y="47"/>
                    <a:pt x="365" y="47"/>
                  </a:cubicBezTo>
                  <a:cubicBezTo>
                    <a:pt x="365" y="46"/>
                    <a:pt x="362" y="45"/>
                    <a:pt x="361" y="45"/>
                  </a:cubicBezTo>
                  <a:cubicBezTo>
                    <a:pt x="361" y="45"/>
                    <a:pt x="358" y="46"/>
                    <a:pt x="357" y="47"/>
                  </a:cubicBezTo>
                  <a:cubicBezTo>
                    <a:pt x="357" y="47"/>
                    <a:pt x="354" y="49"/>
                    <a:pt x="353" y="49"/>
                  </a:cubicBezTo>
                  <a:cubicBezTo>
                    <a:pt x="352" y="49"/>
                    <a:pt x="351" y="47"/>
                    <a:pt x="349" y="46"/>
                  </a:cubicBezTo>
                  <a:cubicBezTo>
                    <a:pt x="348" y="46"/>
                    <a:pt x="347" y="49"/>
                    <a:pt x="345" y="49"/>
                  </a:cubicBezTo>
                  <a:cubicBezTo>
                    <a:pt x="344" y="49"/>
                    <a:pt x="343" y="46"/>
                    <a:pt x="342" y="46"/>
                  </a:cubicBezTo>
                  <a:cubicBezTo>
                    <a:pt x="340" y="46"/>
                    <a:pt x="339" y="49"/>
                    <a:pt x="337" y="48"/>
                  </a:cubicBezTo>
                  <a:cubicBezTo>
                    <a:pt x="336" y="48"/>
                    <a:pt x="335" y="46"/>
                    <a:pt x="334" y="46"/>
                  </a:cubicBezTo>
                  <a:cubicBezTo>
                    <a:pt x="333" y="46"/>
                    <a:pt x="331" y="48"/>
                    <a:pt x="330" y="48"/>
                  </a:cubicBezTo>
                  <a:cubicBezTo>
                    <a:pt x="328" y="48"/>
                    <a:pt x="327" y="46"/>
                    <a:pt x="326" y="46"/>
                  </a:cubicBezTo>
                  <a:cubicBezTo>
                    <a:pt x="325" y="46"/>
                    <a:pt x="323" y="48"/>
                    <a:pt x="322" y="48"/>
                  </a:cubicBezTo>
                  <a:cubicBezTo>
                    <a:pt x="321" y="48"/>
                    <a:pt x="319" y="46"/>
                    <a:pt x="318" y="46"/>
                  </a:cubicBezTo>
                  <a:cubicBezTo>
                    <a:pt x="317" y="46"/>
                    <a:pt x="315" y="48"/>
                    <a:pt x="314" y="48"/>
                  </a:cubicBezTo>
                  <a:cubicBezTo>
                    <a:pt x="313" y="48"/>
                    <a:pt x="312" y="46"/>
                    <a:pt x="310" y="46"/>
                  </a:cubicBezTo>
                  <a:cubicBezTo>
                    <a:pt x="309" y="46"/>
                    <a:pt x="307" y="48"/>
                    <a:pt x="306" y="48"/>
                  </a:cubicBezTo>
                  <a:cubicBezTo>
                    <a:pt x="305" y="48"/>
                    <a:pt x="303" y="46"/>
                    <a:pt x="302" y="46"/>
                  </a:cubicBezTo>
                  <a:cubicBezTo>
                    <a:pt x="301" y="46"/>
                    <a:pt x="299" y="47"/>
                    <a:pt x="298" y="48"/>
                  </a:cubicBezTo>
                  <a:cubicBezTo>
                    <a:pt x="298" y="48"/>
                    <a:pt x="295" y="50"/>
                    <a:pt x="294" y="50"/>
                  </a:cubicBezTo>
                  <a:cubicBezTo>
                    <a:pt x="293" y="50"/>
                    <a:pt x="291" y="48"/>
                    <a:pt x="290" y="48"/>
                  </a:cubicBezTo>
                  <a:cubicBezTo>
                    <a:pt x="290" y="47"/>
                    <a:pt x="288" y="46"/>
                    <a:pt x="287" y="45"/>
                  </a:cubicBezTo>
                  <a:cubicBezTo>
                    <a:pt x="286" y="45"/>
                    <a:pt x="283" y="47"/>
                    <a:pt x="283" y="47"/>
                  </a:cubicBezTo>
                  <a:cubicBezTo>
                    <a:pt x="281" y="47"/>
                    <a:pt x="280" y="45"/>
                    <a:pt x="279" y="45"/>
                  </a:cubicBezTo>
                  <a:cubicBezTo>
                    <a:pt x="278" y="45"/>
                    <a:pt x="275" y="47"/>
                    <a:pt x="275" y="47"/>
                  </a:cubicBezTo>
                  <a:cubicBezTo>
                    <a:pt x="274" y="48"/>
                    <a:pt x="271" y="49"/>
                    <a:pt x="271" y="49"/>
                  </a:cubicBezTo>
                  <a:cubicBezTo>
                    <a:pt x="269" y="49"/>
                    <a:pt x="268" y="47"/>
                    <a:pt x="267" y="47"/>
                  </a:cubicBezTo>
                  <a:cubicBezTo>
                    <a:pt x="266" y="47"/>
                    <a:pt x="264" y="49"/>
                    <a:pt x="263" y="49"/>
                  </a:cubicBezTo>
                  <a:cubicBezTo>
                    <a:pt x="261" y="49"/>
                    <a:pt x="260" y="47"/>
                    <a:pt x="259" y="47"/>
                  </a:cubicBezTo>
                  <a:cubicBezTo>
                    <a:pt x="258" y="47"/>
                    <a:pt x="256" y="49"/>
                    <a:pt x="255" y="49"/>
                  </a:cubicBezTo>
                  <a:cubicBezTo>
                    <a:pt x="254" y="49"/>
                    <a:pt x="252" y="47"/>
                    <a:pt x="251" y="47"/>
                  </a:cubicBezTo>
                  <a:cubicBezTo>
                    <a:pt x="250" y="47"/>
                    <a:pt x="248" y="49"/>
                    <a:pt x="247" y="49"/>
                  </a:cubicBezTo>
                  <a:cubicBezTo>
                    <a:pt x="246" y="49"/>
                    <a:pt x="245" y="47"/>
                    <a:pt x="243" y="47"/>
                  </a:cubicBezTo>
                  <a:cubicBezTo>
                    <a:pt x="242" y="47"/>
                    <a:pt x="240" y="49"/>
                    <a:pt x="239" y="49"/>
                  </a:cubicBezTo>
                  <a:cubicBezTo>
                    <a:pt x="238" y="49"/>
                    <a:pt x="237" y="47"/>
                    <a:pt x="236" y="47"/>
                  </a:cubicBezTo>
                  <a:cubicBezTo>
                    <a:pt x="234" y="46"/>
                    <a:pt x="233" y="49"/>
                    <a:pt x="231" y="49"/>
                  </a:cubicBezTo>
                  <a:cubicBezTo>
                    <a:pt x="230" y="49"/>
                    <a:pt x="229" y="46"/>
                    <a:pt x="228" y="46"/>
                  </a:cubicBezTo>
                  <a:cubicBezTo>
                    <a:pt x="227" y="46"/>
                    <a:pt x="224" y="48"/>
                    <a:pt x="224" y="48"/>
                  </a:cubicBezTo>
                  <a:cubicBezTo>
                    <a:pt x="223" y="49"/>
                    <a:pt x="220" y="51"/>
                    <a:pt x="219" y="51"/>
                  </a:cubicBezTo>
                  <a:cubicBezTo>
                    <a:pt x="218" y="51"/>
                    <a:pt x="217" y="48"/>
                    <a:pt x="216" y="48"/>
                  </a:cubicBezTo>
                  <a:cubicBezTo>
                    <a:pt x="215" y="48"/>
                    <a:pt x="213" y="51"/>
                    <a:pt x="212" y="50"/>
                  </a:cubicBezTo>
                  <a:cubicBezTo>
                    <a:pt x="210" y="50"/>
                    <a:pt x="209" y="48"/>
                    <a:pt x="208" y="48"/>
                  </a:cubicBezTo>
                  <a:cubicBezTo>
                    <a:pt x="207" y="48"/>
                    <a:pt x="205" y="46"/>
                    <a:pt x="204" y="46"/>
                  </a:cubicBezTo>
                  <a:cubicBezTo>
                    <a:pt x="203" y="46"/>
                    <a:pt x="201" y="48"/>
                    <a:pt x="200" y="48"/>
                  </a:cubicBezTo>
                  <a:cubicBezTo>
                    <a:pt x="199" y="48"/>
                    <a:pt x="197" y="46"/>
                    <a:pt x="196" y="46"/>
                  </a:cubicBezTo>
                  <a:cubicBezTo>
                    <a:pt x="195" y="46"/>
                    <a:pt x="193" y="47"/>
                    <a:pt x="192" y="48"/>
                  </a:cubicBezTo>
                  <a:cubicBezTo>
                    <a:pt x="192" y="48"/>
                    <a:pt x="189" y="50"/>
                    <a:pt x="188" y="50"/>
                  </a:cubicBezTo>
                  <a:cubicBezTo>
                    <a:pt x="187" y="50"/>
                    <a:pt x="185" y="48"/>
                    <a:pt x="184" y="48"/>
                  </a:cubicBezTo>
                  <a:cubicBezTo>
                    <a:pt x="184" y="47"/>
                    <a:pt x="181" y="45"/>
                    <a:pt x="181" y="45"/>
                  </a:cubicBezTo>
                  <a:cubicBezTo>
                    <a:pt x="179" y="45"/>
                    <a:pt x="178" y="43"/>
                    <a:pt x="177" y="43"/>
                  </a:cubicBezTo>
                  <a:cubicBezTo>
                    <a:pt x="177" y="43"/>
                    <a:pt x="173" y="45"/>
                    <a:pt x="173" y="45"/>
                  </a:cubicBezTo>
                  <a:cubicBezTo>
                    <a:pt x="173" y="45"/>
                    <a:pt x="176" y="48"/>
                    <a:pt x="176" y="48"/>
                  </a:cubicBezTo>
                  <a:cubicBezTo>
                    <a:pt x="175" y="48"/>
                    <a:pt x="174" y="50"/>
                    <a:pt x="172" y="50"/>
                  </a:cubicBezTo>
                  <a:cubicBezTo>
                    <a:pt x="171" y="50"/>
                    <a:pt x="170" y="47"/>
                    <a:pt x="169" y="47"/>
                  </a:cubicBezTo>
                  <a:cubicBezTo>
                    <a:pt x="167" y="48"/>
                    <a:pt x="166" y="49"/>
                    <a:pt x="165" y="50"/>
                  </a:cubicBezTo>
                  <a:cubicBezTo>
                    <a:pt x="163" y="50"/>
                    <a:pt x="162" y="47"/>
                    <a:pt x="161" y="47"/>
                  </a:cubicBezTo>
                  <a:cubicBezTo>
                    <a:pt x="159" y="47"/>
                    <a:pt x="158" y="49"/>
                    <a:pt x="157" y="49"/>
                  </a:cubicBezTo>
                  <a:cubicBezTo>
                    <a:pt x="155" y="49"/>
                    <a:pt x="154" y="47"/>
                    <a:pt x="153" y="47"/>
                  </a:cubicBezTo>
                  <a:cubicBezTo>
                    <a:pt x="152" y="47"/>
                    <a:pt x="150" y="49"/>
                    <a:pt x="149" y="49"/>
                  </a:cubicBezTo>
                  <a:cubicBezTo>
                    <a:pt x="147" y="49"/>
                    <a:pt x="147" y="47"/>
                    <a:pt x="145" y="47"/>
                  </a:cubicBezTo>
                  <a:cubicBezTo>
                    <a:pt x="144" y="47"/>
                    <a:pt x="142" y="49"/>
                    <a:pt x="141" y="49"/>
                  </a:cubicBezTo>
                  <a:cubicBezTo>
                    <a:pt x="140" y="49"/>
                    <a:pt x="139" y="47"/>
                    <a:pt x="137" y="47"/>
                  </a:cubicBezTo>
                  <a:cubicBezTo>
                    <a:pt x="136" y="47"/>
                    <a:pt x="134" y="49"/>
                    <a:pt x="133" y="49"/>
                  </a:cubicBezTo>
                  <a:cubicBezTo>
                    <a:pt x="132" y="49"/>
                    <a:pt x="130" y="47"/>
                    <a:pt x="129" y="47"/>
                  </a:cubicBezTo>
                  <a:cubicBezTo>
                    <a:pt x="128" y="47"/>
                    <a:pt x="127" y="49"/>
                    <a:pt x="125" y="49"/>
                  </a:cubicBezTo>
                  <a:cubicBezTo>
                    <a:pt x="124" y="49"/>
                    <a:pt x="123" y="47"/>
                    <a:pt x="122" y="47"/>
                  </a:cubicBezTo>
                  <a:cubicBezTo>
                    <a:pt x="120" y="47"/>
                    <a:pt x="119" y="49"/>
                    <a:pt x="117" y="49"/>
                  </a:cubicBezTo>
                  <a:cubicBezTo>
                    <a:pt x="116" y="49"/>
                    <a:pt x="115" y="46"/>
                    <a:pt x="114" y="46"/>
                  </a:cubicBezTo>
                  <a:cubicBezTo>
                    <a:pt x="112" y="46"/>
                    <a:pt x="111" y="49"/>
                    <a:pt x="110" y="48"/>
                  </a:cubicBezTo>
                  <a:cubicBezTo>
                    <a:pt x="108" y="48"/>
                    <a:pt x="107" y="46"/>
                    <a:pt x="106" y="46"/>
                  </a:cubicBezTo>
                  <a:cubicBezTo>
                    <a:pt x="105" y="46"/>
                    <a:pt x="103" y="48"/>
                    <a:pt x="102" y="48"/>
                  </a:cubicBezTo>
                  <a:cubicBezTo>
                    <a:pt x="101" y="48"/>
                    <a:pt x="98" y="46"/>
                    <a:pt x="98" y="46"/>
                  </a:cubicBezTo>
                  <a:cubicBezTo>
                    <a:pt x="98" y="45"/>
                    <a:pt x="102" y="45"/>
                    <a:pt x="102" y="44"/>
                  </a:cubicBezTo>
                  <a:cubicBezTo>
                    <a:pt x="102" y="44"/>
                    <a:pt x="99" y="42"/>
                    <a:pt x="98" y="42"/>
                  </a:cubicBezTo>
                  <a:cubicBezTo>
                    <a:pt x="98" y="42"/>
                    <a:pt x="94" y="44"/>
                    <a:pt x="94" y="44"/>
                  </a:cubicBezTo>
                  <a:cubicBezTo>
                    <a:pt x="94" y="44"/>
                    <a:pt x="98" y="46"/>
                    <a:pt x="98" y="46"/>
                  </a:cubicBezTo>
                  <a:cubicBezTo>
                    <a:pt x="97" y="47"/>
                    <a:pt x="95" y="48"/>
                    <a:pt x="94" y="48"/>
                  </a:cubicBezTo>
                  <a:cubicBezTo>
                    <a:pt x="93" y="49"/>
                    <a:pt x="91" y="50"/>
                    <a:pt x="90" y="50"/>
                  </a:cubicBezTo>
                  <a:cubicBezTo>
                    <a:pt x="89" y="50"/>
                    <a:pt x="87" y="48"/>
                    <a:pt x="86" y="48"/>
                  </a:cubicBezTo>
                  <a:cubicBezTo>
                    <a:pt x="85" y="48"/>
                    <a:pt x="83" y="50"/>
                    <a:pt x="82" y="50"/>
                  </a:cubicBezTo>
                  <a:cubicBezTo>
                    <a:pt x="81" y="50"/>
                    <a:pt x="79" y="48"/>
                    <a:pt x="78" y="48"/>
                  </a:cubicBezTo>
                  <a:cubicBezTo>
                    <a:pt x="78" y="48"/>
                    <a:pt x="75" y="46"/>
                    <a:pt x="75" y="46"/>
                  </a:cubicBezTo>
                  <a:cubicBezTo>
                    <a:pt x="74" y="46"/>
                    <a:pt x="71" y="47"/>
                    <a:pt x="70" y="48"/>
                  </a:cubicBezTo>
                  <a:cubicBezTo>
                    <a:pt x="70" y="48"/>
                    <a:pt x="67" y="50"/>
                    <a:pt x="66" y="50"/>
                  </a:cubicBezTo>
                  <a:cubicBezTo>
                    <a:pt x="65" y="50"/>
                    <a:pt x="64" y="47"/>
                    <a:pt x="63" y="48"/>
                  </a:cubicBezTo>
                  <a:cubicBezTo>
                    <a:pt x="61" y="48"/>
                    <a:pt x="60" y="50"/>
                    <a:pt x="58" y="50"/>
                  </a:cubicBezTo>
                  <a:cubicBezTo>
                    <a:pt x="57" y="50"/>
                    <a:pt x="56" y="47"/>
                    <a:pt x="55" y="47"/>
                  </a:cubicBezTo>
                  <a:cubicBezTo>
                    <a:pt x="53" y="48"/>
                    <a:pt x="52" y="49"/>
                    <a:pt x="51" y="50"/>
                  </a:cubicBezTo>
                  <a:cubicBezTo>
                    <a:pt x="50" y="50"/>
                    <a:pt x="48" y="47"/>
                    <a:pt x="47" y="47"/>
                  </a:cubicBezTo>
                  <a:cubicBezTo>
                    <a:pt x="46" y="47"/>
                    <a:pt x="43" y="49"/>
                    <a:pt x="43" y="49"/>
                  </a:cubicBezTo>
                  <a:cubicBezTo>
                    <a:pt x="42" y="50"/>
                    <a:pt x="40" y="51"/>
                    <a:pt x="39" y="51"/>
                  </a:cubicBezTo>
                  <a:cubicBezTo>
                    <a:pt x="38" y="52"/>
                    <a:pt x="36" y="49"/>
                    <a:pt x="35" y="49"/>
                  </a:cubicBezTo>
                  <a:cubicBezTo>
                    <a:pt x="34" y="49"/>
                    <a:pt x="32" y="51"/>
                    <a:pt x="31" y="51"/>
                  </a:cubicBezTo>
                  <a:cubicBezTo>
                    <a:pt x="31" y="51"/>
                    <a:pt x="27" y="50"/>
                    <a:pt x="27" y="49"/>
                  </a:cubicBezTo>
                  <a:cubicBezTo>
                    <a:pt x="27" y="48"/>
                    <a:pt x="31" y="48"/>
                    <a:pt x="31" y="47"/>
                  </a:cubicBezTo>
                  <a:cubicBezTo>
                    <a:pt x="31" y="46"/>
                    <a:pt x="27" y="45"/>
                    <a:pt x="27" y="45"/>
                  </a:cubicBezTo>
                  <a:cubicBezTo>
                    <a:pt x="27" y="44"/>
                    <a:pt x="31" y="43"/>
                    <a:pt x="32" y="43"/>
                  </a:cubicBezTo>
                  <a:cubicBezTo>
                    <a:pt x="32" y="42"/>
                    <a:pt x="28" y="41"/>
                    <a:pt x="28" y="40"/>
                  </a:cubicBezTo>
                  <a:cubicBezTo>
                    <a:pt x="28" y="40"/>
                    <a:pt x="31" y="39"/>
                    <a:pt x="32" y="38"/>
                  </a:cubicBezTo>
                  <a:cubicBezTo>
                    <a:pt x="33" y="38"/>
                    <a:pt x="35" y="37"/>
                    <a:pt x="36" y="36"/>
                  </a:cubicBezTo>
                  <a:cubicBezTo>
                    <a:pt x="35" y="36"/>
                    <a:pt x="34" y="34"/>
                    <a:pt x="32" y="34"/>
                  </a:cubicBezTo>
                  <a:cubicBezTo>
                    <a:pt x="31" y="34"/>
                    <a:pt x="29" y="36"/>
                    <a:pt x="28" y="36"/>
                  </a:cubicBezTo>
                  <a:cubicBezTo>
                    <a:pt x="27" y="36"/>
                    <a:pt x="26" y="34"/>
                    <a:pt x="24" y="34"/>
                  </a:cubicBezTo>
                  <a:cubicBezTo>
                    <a:pt x="24" y="34"/>
                    <a:pt x="21" y="36"/>
                    <a:pt x="20" y="36"/>
                  </a:cubicBezTo>
                  <a:cubicBezTo>
                    <a:pt x="19" y="37"/>
                    <a:pt x="18" y="37"/>
                    <a:pt x="16" y="38"/>
                  </a:cubicBezTo>
                  <a:cubicBezTo>
                    <a:pt x="16" y="38"/>
                    <a:pt x="12" y="40"/>
                    <a:pt x="12" y="40"/>
                  </a:cubicBezTo>
                  <a:cubicBezTo>
                    <a:pt x="12" y="41"/>
                    <a:pt x="16" y="42"/>
                    <a:pt x="16" y="42"/>
                  </a:cubicBezTo>
                  <a:cubicBezTo>
                    <a:pt x="8" y="47"/>
                    <a:pt x="8" y="47"/>
                    <a:pt x="8" y="47"/>
                  </a:cubicBezTo>
                  <a:cubicBezTo>
                    <a:pt x="6" y="46"/>
                    <a:pt x="5" y="45"/>
                    <a:pt x="4" y="44"/>
                  </a:cubicBezTo>
                  <a:cubicBezTo>
                    <a:pt x="3" y="44"/>
                    <a:pt x="0" y="42"/>
                    <a:pt x="0" y="42"/>
                  </a:cubicBezTo>
                  <a:cubicBezTo>
                    <a:pt x="0" y="41"/>
                    <a:pt x="4" y="41"/>
                    <a:pt x="4" y="40"/>
                  </a:cubicBezTo>
                  <a:cubicBezTo>
                    <a:pt x="8" y="38"/>
                    <a:pt x="8" y="38"/>
                    <a:pt x="8" y="38"/>
                  </a:cubicBezTo>
                  <a:cubicBezTo>
                    <a:pt x="10" y="37"/>
                    <a:pt x="12" y="37"/>
                    <a:pt x="12" y="36"/>
                  </a:cubicBezTo>
                  <a:cubicBezTo>
                    <a:pt x="13" y="35"/>
                    <a:pt x="16" y="34"/>
                    <a:pt x="17" y="34"/>
                  </a:cubicBezTo>
                  <a:cubicBezTo>
                    <a:pt x="17" y="33"/>
                    <a:pt x="13" y="31"/>
                    <a:pt x="13" y="31"/>
                  </a:cubicBezTo>
                  <a:cubicBezTo>
                    <a:pt x="13" y="31"/>
                    <a:pt x="16" y="29"/>
                    <a:pt x="17" y="29"/>
                  </a:cubicBezTo>
                  <a:cubicBezTo>
                    <a:pt x="18" y="29"/>
                    <a:pt x="20" y="32"/>
                    <a:pt x="21" y="32"/>
                  </a:cubicBezTo>
                  <a:cubicBezTo>
                    <a:pt x="22" y="31"/>
                    <a:pt x="23" y="29"/>
                    <a:pt x="25" y="29"/>
                  </a:cubicBezTo>
                  <a:cubicBezTo>
                    <a:pt x="26" y="29"/>
                    <a:pt x="27" y="32"/>
                    <a:pt x="28" y="32"/>
                  </a:cubicBezTo>
                  <a:cubicBezTo>
                    <a:pt x="29" y="32"/>
                    <a:pt x="32" y="29"/>
                    <a:pt x="33" y="30"/>
                  </a:cubicBezTo>
                  <a:cubicBezTo>
                    <a:pt x="34" y="30"/>
                    <a:pt x="35" y="31"/>
                    <a:pt x="36" y="32"/>
                  </a:cubicBezTo>
                  <a:cubicBezTo>
                    <a:pt x="40" y="34"/>
                    <a:pt x="40" y="34"/>
                    <a:pt x="40" y="34"/>
                  </a:cubicBezTo>
                  <a:lnTo>
                    <a:pt x="44" y="36"/>
                  </a:lnTo>
                  <a:close/>
                  <a:moveTo>
                    <a:pt x="1179" y="38"/>
                  </a:moveTo>
                  <a:cubicBezTo>
                    <a:pt x="1186" y="43"/>
                    <a:pt x="1186" y="43"/>
                    <a:pt x="1186" y="43"/>
                  </a:cubicBezTo>
                  <a:cubicBezTo>
                    <a:pt x="1190" y="45"/>
                    <a:pt x="1190" y="45"/>
                    <a:pt x="1190" y="45"/>
                  </a:cubicBezTo>
                  <a:cubicBezTo>
                    <a:pt x="1194" y="43"/>
                    <a:pt x="1194" y="43"/>
                    <a:pt x="1194" y="43"/>
                  </a:cubicBezTo>
                  <a:cubicBezTo>
                    <a:pt x="1194" y="42"/>
                    <a:pt x="1190" y="41"/>
                    <a:pt x="1191" y="41"/>
                  </a:cubicBezTo>
                  <a:cubicBezTo>
                    <a:pt x="1191" y="40"/>
                    <a:pt x="1195" y="39"/>
                    <a:pt x="1195" y="39"/>
                  </a:cubicBezTo>
                  <a:cubicBezTo>
                    <a:pt x="1194" y="38"/>
                    <a:pt x="1192" y="37"/>
                    <a:pt x="1191" y="36"/>
                  </a:cubicBezTo>
                  <a:cubicBezTo>
                    <a:pt x="1187" y="34"/>
                    <a:pt x="1187" y="34"/>
                    <a:pt x="1187" y="34"/>
                  </a:cubicBezTo>
                  <a:lnTo>
                    <a:pt x="1179" y="38"/>
                  </a:lnTo>
                  <a:close/>
                  <a:moveTo>
                    <a:pt x="1065" y="43"/>
                  </a:moveTo>
                  <a:cubicBezTo>
                    <a:pt x="1065" y="43"/>
                    <a:pt x="1068" y="45"/>
                    <a:pt x="1068" y="45"/>
                  </a:cubicBezTo>
                  <a:cubicBezTo>
                    <a:pt x="1070" y="45"/>
                    <a:pt x="1072" y="43"/>
                    <a:pt x="1073" y="43"/>
                  </a:cubicBezTo>
                  <a:cubicBezTo>
                    <a:pt x="1073" y="42"/>
                    <a:pt x="1076" y="41"/>
                    <a:pt x="1077" y="41"/>
                  </a:cubicBezTo>
                  <a:cubicBezTo>
                    <a:pt x="1077" y="41"/>
                    <a:pt x="1073" y="39"/>
                    <a:pt x="1073" y="38"/>
                  </a:cubicBezTo>
                  <a:cubicBezTo>
                    <a:pt x="1072" y="38"/>
                    <a:pt x="1070" y="37"/>
                    <a:pt x="1069" y="36"/>
                  </a:cubicBezTo>
                  <a:cubicBezTo>
                    <a:pt x="1069" y="36"/>
                    <a:pt x="1073" y="34"/>
                    <a:pt x="1073" y="34"/>
                  </a:cubicBezTo>
                  <a:cubicBezTo>
                    <a:pt x="1073" y="34"/>
                    <a:pt x="1070" y="32"/>
                    <a:pt x="1069" y="32"/>
                  </a:cubicBezTo>
                  <a:cubicBezTo>
                    <a:pt x="1068" y="32"/>
                    <a:pt x="1067" y="34"/>
                    <a:pt x="1065" y="34"/>
                  </a:cubicBezTo>
                  <a:cubicBezTo>
                    <a:pt x="1066" y="35"/>
                    <a:pt x="1069" y="35"/>
                    <a:pt x="1069" y="36"/>
                  </a:cubicBezTo>
                  <a:cubicBezTo>
                    <a:pt x="1069" y="37"/>
                    <a:pt x="1066" y="38"/>
                    <a:pt x="1065" y="38"/>
                  </a:cubicBezTo>
                  <a:cubicBezTo>
                    <a:pt x="1064" y="39"/>
                    <a:pt x="1062" y="40"/>
                    <a:pt x="1061" y="40"/>
                  </a:cubicBezTo>
                  <a:cubicBezTo>
                    <a:pt x="1060" y="41"/>
                    <a:pt x="1057" y="42"/>
                    <a:pt x="1057" y="42"/>
                  </a:cubicBezTo>
                  <a:cubicBezTo>
                    <a:pt x="1057" y="43"/>
                    <a:pt x="1060" y="44"/>
                    <a:pt x="1061" y="45"/>
                  </a:cubicBezTo>
                  <a:cubicBezTo>
                    <a:pt x="1062" y="45"/>
                    <a:pt x="1063" y="43"/>
                    <a:pt x="1065" y="43"/>
                  </a:cubicBezTo>
                  <a:close/>
                  <a:moveTo>
                    <a:pt x="232" y="40"/>
                  </a:moveTo>
                  <a:cubicBezTo>
                    <a:pt x="232" y="40"/>
                    <a:pt x="236" y="42"/>
                    <a:pt x="236" y="42"/>
                  </a:cubicBezTo>
                  <a:cubicBezTo>
                    <a:pt x="236" y="42"/>
                    <a:pt x="232" y="44"/>
                    <a:pt x="232" y="44"/>
                  </a:cubicBezTo>
                  <a:cubicBezTo>
                    <a:pt x="230" y="44"/>
                    <a:pt x="229" y="42"/>
                    <a:pt x="228" y="42"/>
                  </a:cubicBezTo>
                  <a:cubicBezTo>
                    <a:pt x="228" y="43"/>
                    <a:pt x="224" y="43"/>
                    <a:pt x="224" y="44"/>
                  </a:cubicBezTo>
                  <a:cubicBezTo>
                    <a:pt x="224" y="45"/>
                    <a:pt x="227" y="46"/>
                    <a:pt x="228" y="46"/>
                  </a:cubicBezTo>
                  <a:cubicBezTo>
                    <a:pt x="229" y="46"/>
                    <a:pt x="230" y="44"/>
                    <a:pt x="232" y="44"/>
                  </a:cubicBezTo>
                  <a:cubicBezTo>
                    <a:pt x="233" y="44"/>
                    <a:pt x="234" y="46"/>
                    <a:pt x="236" y="47"/>
                  </a:cubicBezTo>
                  <a:cubicBezTo>
                    <a:pt x="240" y="44"/>
                    <a:pt x="240" y="44"/>
                    <a:pt x="240" y="44"/>
                  </a:cubicBezTo>
                  <a:cubicBezTo>
                    <a:pt x="239" y="44"/>
                    <a:pt x="236" y="43"/>
                    <a:pt x="236" y="42"/>
                  </a:cubicBezTo>
                  <a:cubicBezTo>
                    <a:pt x="236" y="42"/>
                    <a:pt x="240" y="41"/>
                    <a:pt x="240" y="40"/>
                  </a:cubicBezTo>
                  <a:cubicBezTo>
                    <a:pt x="240" y="39"/>
                    <a:pt x="236" y="39"/>
                    <a:pt x="236" y="38"/>
                  </a:cubicBezTo>
                  <a:cubicBezTo>
                    <a:pt x="236" y="39"/>
                    <a:pt x="232" y="39"/>
                    <a:pt x="232" y="40"/>
                  </a:cubicBezTo>
                  <a:close/>
                  <a:moveTo>
                    <a:pt x="55" y="47"/>
                  </a:moveTo>
                  <a:cubicBezTo>
                    <a:pt x="56" y="47"/>
                    <a:pt x="57" y="45"/>
                    <a:pt x="59" y="45"/>
                  </a:cubicBezTo>
                  <a:cubicBezTo>
                    <a:pt x="60" y="45"/>
                    <a:pt x="61" y="48"/>
                    <a:pt x="63" y="48"/>
                  </a:cubicBezTo>
                  <a:cubicBezTo>
                    <a:pt x="63" y="48"/>
                    <a:pt x="66" y="46"/>
                    <a:pt x="67" y="45"/>
                  </a:cubicBezTo>
                  <a:cubicBezTo>
                    <a:pt x="67" y="45"/>
                    <a:pt x="63" y="43"/>
                    <a:pt x="63" y="43"/>
                  </a:cubicBezTo>
                  <a:cubicBezTo>
                    <a:pt x="63" y="43"/>
                    <a:pt x="66" y="42"/>
                    <a:pt x="67" y="41"/>
                  </a:cubicBezTo>
                  <a:cubicBezTo>
                    <a:pt x="68" y="40"/>
                    <a:pt x="70" y="40"/>
                    <a:pt x="71" y="39"/>
                  </a:cubicBezTo>
                  <a:cubicBezTo>
                    <a:pt x="72" y="38"/>
                    <a:pt x="74" y="38"/>
                    <a:pt x="75" y="37"/>
                  </a:cubicBezTo>
                  <a:cubicBezTo>
                    <a:pt x="75" y="37"/>
                    <a:pt x="79" y="39"/>
                    <a:pt x="79" y="39"/>
                  </a:cubicBezTo>
                  <a:cubicBezTo>
                    <a:pt x="79" y="39"/>
                    <a:pt x="83" y="37"/>
                    <a:pt x="83" y="37"/>
                  </a:cubicBezTo>
                  <a:cubicBezTo>
                    <a:pt x="83" y="37"/>
                    <a:pt x="79" y="35"/>
                    <a:pt x="79" y="35"/>
                  </a:cubicBezTo>
                  <a:cubicBezTo>
                    <a:pt x="78" y="36"/>
                    <a:pt x="76" y="36"/>
                    <a:pt x="75" y="37"/>
                  </a:cubicBezTo>
                  <a:cubicBezTo>
                    <a:pt x="74" y="36"/>
                    <a:pt x="73" y="35"/>
                    <a:pt x="71" y="35"/>
                  </a:cubicBezTo>
                  <a:cubicBezTo>
                    <a:pt x="71" y="34"/>
                    <a:pt x="68" y="32"/>
                    <a:pt x="68" y="32"/>
                  </a:cubicBezTo>
                  <a:cubicBezTo>
                    <a:pt x="67" y="32"/>
                    <a:pt x="64" y="34"/>
                    <a:pt x="64" y="35"/>
                  </a:cubicBezTo>
                  <a:cubicBezTo>
                    <a:pt x="63" y="35"/>
                    <a:pt x="67" y="37"/>
                    <a:pt x="67" y="37"/>
                  </a:cubicBezTo>
                  <a:cubicBezTo>
                    <a:pt x="67" y="38"/>
                    <a:pt x="64" y="38"/>
                    <a:pt x="63" y="39"/>
                  </a:cubicBezTo>
                  <a:cubicBezTo>
                    <a:pt x="63" y="40"/>
                    <a:pt x="60" y="40"/>
                    <a:pt x="59" y="41"/>
                  </a:cubicBezTo>
                  <a:cubicBezTo>
                    <a:pt x="59" y="42"/>
                    <a:pt x="63" y="43"/>
                    <a:pt x="63" y="43"/>
                  </a:cubicBezTo>
                  <a:cubicBezTo>
                    <a:pt x="63" y="44"/>
                    <a:pt x="59" y="45"/>
                    <a:pt x="59" y="45"/>
                  </a:cubicBezTo>
                  <a:cubicBezTo>
                    <a:pt x="59" y="45"/>
                    <a:pt x="55" y="43"/>
                    <a:pt x="55" y="43"/>
                  </a:cubicBezTo>
                  <a:cubicBezTo>
                    <a:pt x="54" y="43"/>
                    <a:pt x="52" y="45"/>
                    <a:pt x="51" y="45"/>
                  </a:cubicBezTo>
                  <a:cubicBezTo>
                    <a:pt x="50" y="45"/>
                    <a:pt x="48" y="43"/>
                    <a:pt x="47" y="43"/>
                  </a:cubicBezTo>
                  <a:cubicBezTo>
                    <a:pt x="47" y="43"/>
                    <a:pt x="43" y="45"/>
                    <a:pt x="43" y="45"/>
                  </a:cubicBezTo>
                  <a:cubicBezTo>
                    <a:pt x="43" y="45"/>
                    <a:pt x="47" y="47"/>
                    <a:pt x="47" y="47"/>
                  </a:cubicBezTo>
                  <a:cubicBezTo>
                    <a:pt x="48" y="47"/>
                    <a:pt x="50" y="45"/>
                    <a:pt x="51" y="45"/>
                  </a:cubicBezTo>
                  <a:lnTo>
                    <a:pt x="55" y="47"/>
                  </a:lnTo>
                  <a:close/>
                  <a:moveTo>
                    <a:pt x="95" y="35"/>
                  </a:moveTo>
                  <a:cubicBezTo>
                    <a:pt x="96" y="35"/>
                    <a:pt x="99" y="33"/>
                    <a:pt x="99" y="33"/>
                  </a:cubicBezTo>
                  <a:cubicBezTo>
                    <a:pt x="103" y="31"/>
                    <a:pt x="103" y="31"/>
                    <a:pt x="103" y="31"/>
                  </a:cubicBezTo>
                  <a:cubicBezTo>
                    <a:pt x="96" y="26"/>
                    <a:pt x="96" y="26"/>
                    <a:pt x="96" y="26"/>
                  </a:cubicBezTo>
                  <a:cubicBezTo>
                    <a:pt x="97" y="26"/>
                    <a:pt x="98" y="25"/>
                    <a:pt x="100" y="24"/>
                  </a:cubicBezTo>
                  <a:cubicBezTo>
                    <a:pt x="100" y="24"/>
                    <a:pt x="104" y="23"/>
                    <a:pt x="104" y="22"/>
                  </a:cubicBezTo>
                  <a:cubicBezTo>
                    <a:pt x="104" y="22"/>
                    <a:pt x="100" y="21"/>
                    <a:pt x="100" y="20"/>
                  </a:cubicBezTo>
                  <a:cubicBezTo>
                    <a:pt x="99" y="21"/>
                    <a:pt x="97" y="21"/>
                    <a:pt x="96" y="22"/>
                  </a:cubicBezTo>
                  <a:cubicBezTo>
                    <a:pt x="95" y="22"/>
                    <a:pt x="92" y="24"/>
                    <a:pt x="92" y="24"/>
                  </a:cubicBezTo>
                  <a:cubicBezTo>
                    <a:pt x="92" y="25"/>
                    <a:pt x="95" y="26"/>
                    <a:pt x="96" y="26"/>
                  </a:cubicBezTo>
                  <a:cubicBezTo>
                    <a:pt x="95" y="27"/>
                    <a:pt x="92" y="28"/>
                    <a:pt x="92" y="29"/>
                  </a:cubicBezTo>
                  <a:cubicBezTo>
                    <a:pt x="91" y="29"/>
                    <a:pt x="95" y="30"/>
                    <a:pt x="95" y="31"/>
                  </a:cubicBezTo>
                  <a:cubicBezTo>
                    <a:pt x="95" y="32"/>
                    <a:pt x="92" y="32"/>
                    <a:pt x="91" y="33"/>
                  </a:cubicBezTo>
                  <a:cubicBezTo>
                    <a:pt x="93" y="33"/>
                    <a:pt x="94" y="35"/>
                    <a:pt x="95" y="35"/>
                  </a:cubicBezTo>
                  <a:close/>
                  <a:moveTo>
                    <a:pt x="259" y="43"/>
                  </a:moveTo>
                  <a:cubicBezTo>
                    <a:pt x="263" y="41"/>
                    <a:pt x="263" y="41"/>
                    <a:pt x="263" y="41"/>
                  </a:cubicBezTo>
                  <a:cubicBezTo>
                    <a:pt x="264" y="40"/>
                    <a:pt x="267" y="39"/>
                    <a:pt x="268" y="38"/>
                  </a:cubicBezTo>
                  <a:cubicBezTo>
                    <a:pt x="268" y="38"/>
                    <a:pt x="264" y="36"/>
                    <a:pt x="264" y="36"/>
                  </a:cubicBezTo>
                  <a:cubicBezTo>
                    <a:pt x="263" y="36"/>
                    <a:pt x="261" y="34"/>
                    <a:pt x="260" y="34"/>
                  </a:cubicBezTo>
                  <a:cubicBezTo>
                    <a:pt x="259" y="34"/>
                    <a:pt x="257" y="36"/>
                    <a:pt x="256" y="36"/>
                  </a:cubicBezTo>
                  <a:cubicBezTo>
                    <a:pt x="252" y="38"/>
                    <a:pt x="252" y="38"/>
                    <a:pt x="252" y="38"/>
                  </a:cubicBezTo>
                  <a:cubicBezTo>
                    <a:pt x="251" y="39"/>
                    <a:pt x="248" y="39"/>
                    <a:pt x="248" y="40"/>
                  </a:cubicBezTo>
                  <a:cubicBezTo>
                    <a:pt x="248" y="41"/>
                    <a:pt x="251" y="42"/>
                    <a:pt x="252" y="42"/>
                  </a:cubicBezTo>
                  <a:cubicBezTo>
                    <a:pt x="255" y="45"/>
                    <a:pt x="255" y="45"/>
                    <a:pt x="255" y="45"/>
                  </a:cubicBezTo>
                  <a:lnTo>
                    <a:pt x="259" y="43"/>
                  </a:lnTo>
                  <a:close/>
                  <a:moveTo>
                    <a:pt x="265" y="23"/>
                  </a:moveTo>
                  <a:cubicBezTo>
                    <a:pt x="265" y="24"/>
                    <a:pt x="261" y="25"/>
                    <a:pt x="261" y="25"/>
                  </a:cubicBezTo>
                  <a:cubicBezTo>
                    <a:pt x="261" y="26"/>
                    <a:pt x="264" y="27"/>
                    <a:pt x="264" y="27"/>
                  </a:cubicBezTo>
                  <a:cubicBezTo>
                    <a:pt x="265" y="27"/>
                    <a:pt x="269" y="26"/>
                    <a:pt x="269" y="25"/>
                  </a:cubicBezTo>
                  <a:cubicBezTo>
                    <a:pt x="269" y="25"/>
                    <a:pt x="265" y="24"/>
                    <a:pt x="265" y="23"/>
                  </a:cubicBezTo>
                  <a:cubicBezTo>
                    <a:pt x="265" y="22"/>
                    <a:pt x="269" y="22"/>
                    <a:pt x="269" y="21"/>
                  </a:cubicBezTo>
                  <a:cubicBezTo>
                    <a:pt x="269" y="20"/>
                    <a:pt x="265" y="20"/>
                    <a:pt x="265" y="19"/>
                  </a:cubicBezTo>
                  <a:cubicBezTo>
                    <a:pt x="264" y="19"/>
                    <a:pt x="263" y="21"/>
                    <a:pt x="261" y="21"/>
                  </a:cubicBezTo>
                  <a:cubicBezTo>
                    <a:pt x="260" y="21"/>
                    <a:pt x="258" y="19"/>
                    <a:pt x="257" y="19"/>
                  </a:cubicBezTo>
                  <a:cubicBezTo>
                    <a:pt x="256" y="19"/>
                    <a:pt x="255" y="21"/>
                    <a:pt x="253" y="21"/>
                  </a:cubicBezTo>
                  <a:cubicBezTo>
                    <a:pt x="255" y="21"/>
                    <a:pt x="256" y="23"/>
                    <a:pt x="257" y="23"/>
                  </a:cubicBezTo>
                  <a:cubicBezTo>
                    <a:pt x="258" y="23"/>
                    <a:pt x="260" y="21"/>
                    <a:pt x="261" y="21"/>
                  </a:cubicBezTo>
                  <a:cubicBezTo>
                    <a:pt x="262" y="22"/>
                    <a:pt x="265" y="22"/>
                    <a:pt x="265" y="23"/>
                  </a:cubicBezTo>
                  <a:close/>
                  <a:moveTo>
                    <a:pt x="366" y="29"/>
                  </a:moveTo>
                  <a:cubicBezTo>
                    <a:pt x="367" y="29"/>
                    <a:pt x="371" y="27"/>
                    <a:pt x="371" y="27"/>
                  </a:cubicBezTo>
                  <a:cubicBezTo>
                    <a:pt x="371" y="27"/>
                    <a:pt x="367" y="25"/>
                    <a:pt x="367" y="25"/>
                  </a:cubicBezTo>
                  <a:cubicBezTo>
                    <a:pt x="363" y="23"/>
                    <a:pt x="363" y="23"/>
                    <a:pt x="363" y="23"/>
                  </a:cubicBezTo>
                  <a:cubicBezTo>
                    <a:pt x="367" y="21"/>
                    <a:pt x="367" y="21"/>
                    <a:pt x="367" y="21"/>
                  </a:cubicBezTo>
                  <a:cubicBezTo>
                    <a:pt x="369" y="21"/>
                    <a:pt x="369" y="23"/>
                    <a:pt x="371" y="23"/>
                  </a:cubicBezTo>
                  <a:cubicBezTo>
                    <a:pt x="371" y="23"/>
                    <a:pt x="375" y="21"/>
                    <a:pt x="375" y="21"/>
                  </a:cubicBezTo>
                  <a:cubicBezTo>
                    <a:pt x="375" y="20"/>
                    <a:pt x="371" y="19"/>
                    <a:pt x="371" y="19"/>
                  </a:cubicBezTo>
                  <a:cubicBezTo>
                    <a:pt x="370" y="19"/>
                    <a:pt x="369" y="21"/>
                    <a:pt x="367" y="21"/>
                  </a:cubicBezTo>
                  <a:cubicBezTo>
                    <a:pt x="366" y="21"/>
                    <a:pt x="365" y="18"/>
                    <a:pt x="363" y="18"/>
                  </a:cubicBezTo>
                  <a:cubicBezTo>
                    <a:pt x="362" y="18"/>
                    <a:pt x="361" y="20"/>
                    <a:pt x="359" y="21"/>
                  </a:cubicBezTo>
                  <a:cubicBezTo>
                    <a:pt x="360" y="21"/>
                    <a:pt x="363" y="22"/>
                    <a:pt x="363" y="23"/>
                  </a:cubicBezTo>
                  <a:cubicBezTo>
                    <a:pt x="363" y="24"/>
                    <a:pt x="359" y="24"/>
                    <a:pt x="359" y="25"/>
                  </a:cubicBezTo>
                  <a:cubicBezTo>
                    <a:pt x="359" y="26"/>
                    <a:pt x="355" y="26"/>
                    <a:pt x="355" y="27"/>
                  </a:cubicBezTo>
                  <a:cubicBezTo>
                    <a:pt x="355" y="27"/>
                    <a:pt x="358" y="29"/>
                    <a:pt x="359" y="29"/>
                  </a:cubicBezTo>
                  <a:cubicBezTo>
                    <a:pt x="360" y="29"/>
                    <a:pt x="361" y="27"/>
                    <a:pt x="363" y="27"/>
                  </a:cubicBezTo>
                  <a:cubicBezTo>
                    <a:pt x="364" y="27"/>
                    <a:pt x="365" y="29"/>
                    <a:pt x="366" y="29"/>
                  </a:cubicBezTo>
                  <a:close/>
                  <a:moveTo>
                    <a:pt x="414" y="30"/>
                  </a:moveTo>
                  <a:cubicBezTo>
                    <a:pt x="414" y="30"/>
                    <a:pt x="418" y="29"/>
                    <a:pt x="418" y="28"/>
                  </a:cubicBezTo>
                  <a:cubicBezTo>
                    <a:pt x="418" y="28"/>
                    <a:pt x="414" y="27"/>
                    <a:pt x="414" y="26"/>
                  </a:cubicBezTo>
                  <a:cubicBezTo>
                    <a:pt x="414" y="25"/>
                    <a:pt x="418" y="25"/>
                    <a:pt x="418" y="24"/>
                  </a:cubicBezTo>
                  <a:cubicBezTo>
                    <a:pt x="418" y="23"/>
                    <a:pt x="414" y="22"/>
                    <a:pt x="414" y="22"/>
                  </a:cubicBezTo>
                  <a:cubicBezTo>
                    <a:pt x="414" y="21"/>
                    <a:pt x="418" y="20"/>
                    <a:pt x="418" y="20"/>
                  </a:cubicBezTo>
                  <a:cubicBezTo>
                    <a:pt x="418" y="20"/>
                    <a:pt x="422" y="22"/>
                    <a:pt x="422" y="22"/>
                  </a:cubicBezTo>
                  <a:cubicBezTo>
                    <a:pt x="422" y="22"/>
                    <a:pt x="426" y="20"/>
                    <a:pt x="426" y="20"/>
                  </a:cubicBezTo>
                  <a:cubicBezTo>
                    <a:pt x="426" y="19"/>
                    <a:pt x="423" y="18"/>
                    <a:pt x="422" y="17"/>
                  </a:cubicBezTo>
                  <a:cubicBezTo>
                    <a:pt x="421" y="18"/>
                    <a:pt x="420" y="19"/>
                    <a:pt x="418" y="20"/>
                  </a:cubicBezTo>
                  <a:cubicBezTo>
                    <a:pt x="417" y="20"/>
                    <a:pt x="416" y="17"/>
                    <a:pt x="415" y="17"/>
                  </a:cubicBezTo>
                  <a:cubicBezTo>
                    <a:pt x="414" y="17"/>
                    <a:pt x="411" y="19"/>
                    <a:pt x="410" y="19"/>
                  </a:cubicBezTo>
                  <a:cubicBezTo>
                    <a:pt x="410" y="19"/>
                    <a:pt x="414" y="21"/>
                    <a:pt x="414" y="22"/>
                  </a:cubicBezTo>
                  <a:cubicBezTo>
                    <a:pt x="414" y="22"/>
                    <a:pt x="411" y="23"/>
                    <a:pt x="410" y="24"/>
                  </a:cubicBezTo>
                  <a:cubicBezTo>
                    <a:pt x="409" y="24"/>
                    <a:pt x="406" y="25"/>
                    <a:pt x="406" y="26"/>
                  </a:cubicBezTo>
                  <a:cubicBezTo>
                    <a:pt x="406" y="26"/>
                    <a:pt x="410" y="27"/>
                    <a:pt x="410" y="28"/>
                  </a:cubicBezTo>
                  <a:cubicBezTo>
                    <a:pt x="410" y="29"/>
                    <a:pt x="406" y="30"/>
                    <a:pt x="406" y="30"/>
                  </a:cubicBezTo>
                  <a:cubicBezTo>
                    <a:pt x="406" y="31"/>
                    <a:pt x="409" y="32"/>
                    <a:pt x="409" y="32"/>
                  </a:cubicBezTo>
                  <a:lnTo>
                    <a:pt x="414" y="30"/>
                  </a:lnTo>
                  <a:close/>
                  <a:moveTo>
                    <a:pt x="672" y="40"/>
                  </a:moveTo>
                  <a:cubicBezTo>
                    <a:pt x="673" y="40"/>
                    <a:pt x="675" y="42"/>
                    <a:pt x="676" y="42"/>
                  </a:cubicBezTo>
                  <a:cubicBezTo>
                    <a:pt x="677" y="42"/>
                    <a:pt x="679" y="40"/>
                    <a:pt x="680" y="40"/>
                  </a:cubicBezTo>
                  <a:cubicBezTo>
                    <a:pt x="681" y="40"/>
                    <a:pt x="682" y="42"/>
                    <a:pt x="684" y="42"/>
                  </a:cubicBezTo>
                  <a:cubicBezTo>
                    <a:pt x="684" y="41"/>
                    <a:pt x="688" y="41"/>
                    <a:pt x="688" y="40"/>
                  </a:cubicBezTo>
                  <a:cubicBezTo>
                    <a:pt x="688" y="40"/>
                    <a:pt x="685" y="38"/>
                    <a:pt x="684" y="38"/>
                  </a:cubicBezTo>
                  <a:cubicBezTo>
                    <a:pt x="684" y="37"/>
                    <a:pt x="680" y="40"/>
                    <a:pt x="680" y="40"/>
                  </a:cubicBezTo>
                  <a:cubicBezTo>
                    <a:pt x="679" y="40"/>
                    <a:pt x="677" y="38"/>
                    <a:pt x="676" y="37"/>
                  </a:cubicBezTo>
                  <a:cubicBezTo>
                    <a:pt x="675" y="37"/>
                    <a:pt x="674" y="36"/>
                    <a:pt x="672" y="35"/>
                  </a:cubicBezTo>
                  <a:cubicBezTo>
                    <a:pt x="674" y="34"/>
                    <a:pt x="675" y="34"/>
                    <a:pt x="677" y="33"/>
                  </a:cubicBezTo>
                  <a:cubicBezTo>
                    <a:pt x="677" y="33"/>
                    <a:pt x="681" y="31"/>
                    <a:pt x="681" y="31"/>
                  </a:cubicBezTo>
                  <a:cubicBezTo>
                    <a:pt x="681" y="31"/>
                    <a:pt x="677" y="29"/>
                    <a:pt x="677" y="29"/>
                  </a:cubicBezTo>
                  <a:cubicBezTo>
                    <a:pt x="676" y="29"/>
                    <a:pt x="673" y="31"/>
                    <a:pt x="673" y="31"/>
                  </a:cubicBezTo>
                  <a:cubicBezTo>
                    <a:pt x="672" y="31"/>
                    <a:pt x="669" y="32"/>
                    <a:pt x="669" y="33"/>
                  </a:cubicBezTo>
                  <a:cubicBezTo>
                    <a:pt x="668" y="33"/>
                    <a:pt x="672" y="35"/>
                    <a:pt x="672" y="35"/>
                  </a:cubicBezTo>
                  <a:cubicBezTo>
                    <a:pt x="672" y="36"/>
                    <a:pt x="669" y="37"/>
                    <a:pt x="668" y="37"/>
                  </a:cubicBezTo>
                  <a:lnTo>
                    <a:pt x="672" y="40"/>
                  </a:lnTo>
                  <a:close/>
                  <a:moveTo>
                    <a:pt x="647" y="11"/>
                  </a:moveTo>
                  <a:cubicBezTo>
                    <a:pt x="648" y="11"/>
                    <a:pt x="650" y="13"/>
                    <a:pt x="651" y="13"/>
                  </a:cubicBezTo>
                  <a:cubicBezTo>
                    <a:pt x="651" y="13"/>
                    <a:pt x="655" y="11"/>
                    <a:pt x="655" y="11"/>
                  </a:cubicBezTo>
                  <a:cubicBezTo>
                    <a:pt x="655" y="11"/>
                    <a:pt x="651" y="9"/>
                    <a:pt x="651" y="9"/>
                  </a:cubicBezTo>
                  <a:cubicBezTo>
                    <a:pt x="650" y="8"/>
                    <a:pt x="648" y="7"/>
                    <a:pt x="647" y="6"/>
                  </a:cubicBezTo>
                  <a:cubicBezTo>
                    <a:pt x="646" y="6"/>
                    <a:pt x="644" y="9"/>
                    <a:pt x="643" y="9"/>
                  </a:cubicBezTo>
                  <a:cubicBezTo>
                    <a:pt x="642" y="9"/>
                    <a:pt x="640" y="6"/>
                    <a:pt x="639" y="6"/>
                  </a:cubicBezTo>
                  <a:cubicBezTo>
                    <a:pt x="639" y="6"/>
                    <a:pt x="635" y="8"/>
                    <a:pt x="635" y="8"/>
                  </a:cubicBezTo>
                  <a:cubicBezTo>
                    <a:pt x="635" y="8"/>
                    <a:pt x="639" y="11"/>
                    <a:pt x="639" y="11"/>
                  </a:cubicBezTo>
                  <a:cubicBezTo>
                    <a:pt x="640" y="11"/>
                    <a:pt x="642" y="8"/>
                    <a:pt x="643" y="9"/>
                  </a:cubicBezTo>
                  <a:cubicBezTo>
                    <a:pt x="645" y="9"/>
                    <a:pt x="645" y="10"/>
                    <a:pt x="647" y="11"/>
                  </a:cubicBezTo>
                  <a:close/>
                  <a:moveTo>
                    <a:pt x="819" y="18"/>
                  </a:moveTo>
                  <a:cubicBezTo>
                    <a:pt x="819" y="18"/>
                    <a:pt x="816" y="16"/>
                    <a:pt x="815" y="16"/>
                  </a:cubicBezTo>
                  <a:cubicBezTo>
                    <a:pt x="814" y="16"/>
                    <a:pt x="813" y="18"/>
                    <a:pt x="811" y="18"/>
                  </a:cubicBezTo>
                  <a:cubicBezTo>
                    <a:pt x="811" y="19"/>
                    <a:pt x="815" y="20"/>
                    <a:pt x="815" y="20"/>
                  </a:cubicBezTo>
                  <a:cubicBezTo>
                    <a:pt x="815" y="21"/>
                    <a:pt x="811" y="22"/>
                    <a:pt x="811" y="23"/>
                  </a:cubicBezTo>
                  <a:cubicBezTo>
                    <a:pt x="811" y="23"/>
                    <a:pt x="807" y="24"/>
                    <a:pt x="807" y="25"/>
                  </a:cubicBezTo>
                  <a:cubicBezTo>
                    <a:pt x="807" y="25"/>
                    <a:pt x="810" y="26"/>
                    <a:pt x="811" y="27"/>
                  </a:cubicBezTo>
                  <a:cubicBezTo>
                    <a:pt x="815" y="25"/>
                    <a:pt x="815" y="25"/>
                    <a:pt x="815" y="25"/>
                  </a:cubicBezTo>
                  <a:cubicBezTo>
                    <a:pt x="815" y="25"/>
                    <a:pt x="818" y="23"/>
                    <a:pt x="819" y="23"/>
                  </a:cubicBezTo>
                  <a:cubicBezTo>
                    <a:pt x="820" y="23"/>
                    <a:pt x="821" y="25"/>
                    <a:pt x="823" y="25"/>
                  </a:cubicBezTo>
                  <a:cubicBezTo>
                    <a:pt x="823" y="24"/>
                    <a:pt x="827" y="24"/>
                    <a:pt x="827" y="23"/>
                  </a:cubicBezTo>
                  <a:cubicBezTo>
                    <a:pt x="827" y="23"/>
                    <a:pt x="823" y="21"/>
                    <a:pt x="823" y="21"/>
                  </a:cubicBezTo>
                  <a:cubicBezTo>
                    <a:pt x="822" y="21"/>
                    <a:pt x="819" y="23"/>
                    <a:pt x="819" y="23"/>
                  </a:cubicBezTo>
                  <a:cubicBezTo>
                    <a:pt x="817" y="23"/>
                    <a:pt x="816" y="21"/>
                    <a:pt x="815" y="20"/>
                  </a:cubicBezTo>
                  <a:cubicBezTo>
                    <a:pt x="815" y="20"/>
                    <a:pt x="819" y="19"/>
                    <a:pt x="819" y="18"/>
                  </a:cubicBezTo>
                  <a:close/>
                  <a:moveTo>
                    <a:pt x="968" y="26"/>
                  </a:moveTo>
                  <a:cubicBezTo>
                    <a:pt x="968" y="25"/>
                    <a:pt x="964" y="24"/>
                    <a:pt x="964" y="23"/>
                  </a:cubicBezTo>
                  <a:cubicBezTo>
                    <a:pt x="964" y="23"/>
                    <a:pt x="968" y="22"/>
                    <a:pt x="968" y="21"/>
                  </a:cubicBezTo>
                  <a:cubicBezTo>
                    <a:pt x="968" y="20"/>
                    <a:pt x="965" y="20"/>
                    <a:pt x="964" y="19"/>
                  </a:cubicBezTo>
                  <a:cubicBezTo>
                    <a:pt x="964" y="18"/>
                    <a:pt x="968" y="17"/>
                    <a:pt x="968" y="17"/>
                  </a:cubicBezTo>
                  <a:cubicBezTo>
                    <a:pt x="969" y="16"/>
                    <a:pt x="965" y="15"/>
                    <a:pt x="965" y="15"/>
                  </a:cubicBezTo>
                  <a:cubicBezTo>
                    <a:pt x="964" y="15"/>
                    <a:pt x="961" y="16"/>
                    <a:pt x="961" y="17"/>
                  </a:cubicBezTo>
                  <a:cubicBezTo>
                    <a:pt x="960" y="17"/>
                    <a:pt x="964" y="18"/>
                    <a:pt x="964" y="19"/>
                  </a:cubicBezTo>
                  <a:cubicBezTo>
                    <a:pt x="964" y="20"/>
                    <a:pt x="960" y="20"/>
                    <a:pt x="960" y="21"/>
                  </a:cubicBezTo>
                  <a:cubicBezTo>
                    <a:pt x="960" y="22"/>
                    <a:pt x="964" y="23"/>
                    <a:pt x="964" y="23"/>
                  </a:cubicBezTo>
                  <a:cubicBezTo>
                    <a:pt x="964" y="24"/>
                    <a:pt x="960" y="25"/>
                    <a:pt x="960" y="25"/>
                  </a:cubicBezTo>
                  <a:cubicBezTo>
                    <a:pt x="960" y="26"/>
                    <a:pt x="964" y="27"/>
                    <a:pt x="964" y="28"/>
                  </a:cubicBezTo>
                  <a:cubicBezTo>
                    <a:pt x="964" y="27"/>
                    <a:pt x="967" y="26"/>
                    <a:pt x="968" y="26"/>
                  </a:cubicBezTo>
                  <a:close/>
                  <a:moveTo>
                    <a:pt x="1012" y="16"/>
                  </a:moveTo>
                  <a:cubicBezTo>
                    <a:pt x="1012" y="15"/>
                    <a:pt x="1015" y="14"/>
                    <a:pt x="1016" y="13"/>
                  </a:cubicBezTo>
                  <a:cubicBezTo>
                    <a:pt x="1017" y="13"/>
                    <a:pt x="1019" y="12"/>
                    <a:pt x="1020" y="11"/>
                  </a:cubicBezTo>
                  <a:cubicBezTo>
                    <a:pt x="1019" y="11"/>
                    <a:pt x="1017" y="9"/>
                    <a:pt x="1016" y="9"/>
                  </a:cubicBezTo>
                  <a:cubicBezTo>
                    <a:pt x="1015" y="9"/>
                    <a:pt x="1013" y="11"/>
                    <a:pt x="1012" y="11"/>
                  </a:cubicBezTo>
                  <a:cubicBezTo>
                    <a:pt x="1012" y="11"/>
                    <a:pt x="1009" y="13"/>
                    <a:pt x="1008" y="13"/>
                  </a:cubicBezTo>
                  <a:cubicBezTo>
                    <a:pt x="1007" y="13"/>
                    <a:pt x="1006" y="11"/>
                    <a:pt x="1004" y="11"/>
                  </a:cubicBezTo>
                  <a:cubicBezTo>
                    <a:pt x="1004" y="12"/>
                    <a:pt x="1000" y="12"/>
                    <a:pt x="1000" y="13"/>
                  </a:cubicBezTo>
                  <a:cubicBezTo>
                    <a:pt x="1000" y="14"/>
                    <a:pt x="1003" y="15"/>
                    <a:pt x="1004" y="15"/>
                  </a:cubicBezTo>
                  <a:cubicBezTo>
                    <a:pt x="1004" y="15"/>
                    <a:pt x="1005" y="15"/>
                    <a:pt x="1006" y="14"/>
                  </a:cubicBezTo>
                  <a:cubicBezTo>
                    <a:pt x="1007" y="14"/>
                    <a:pt x="1008" y="13"/>
                    <a:pt x="1008" y="13"/>
                  </a:cubicBezTo>
                  <a:cubicBezTo>
                    <a:pt x="1009" y="13"/>
                    <a:pt x="1011" y="15"/>
                    <a:pt x="1012" y="16"/>
                  </a:cubicBezTo>
                  <a:cubicBezTo>
                    <a:pt x="1012" y="16"/>
                    <a:pt x="1008" y="17"/>
                    <a:pt x="1008" y="18"/>
                  </a:cubicBezTo>
                  <a:cubicBezTo>
                    <a:pt x="1008" y="18"/>
                    <a:pt x="1011" y="20"/>
                    <a:pt x="1011" y="20"/>
                  </a:cubicBezTo>
                  <a:cubicBezTo>
                    <a:pt x="1013" y="20"/>
                    <a:pt x="1014" y="18"/>
                    <a:pt x="1016" y="18"/>
                  </a:cubicBezTo>
                  <a:cubicBezTo>
                    <a:pt x="1015" y="17"/>
                    <a:pt x="1012" y="16"/>
                    <a:pt x="1012" y="16"/>
                  </a:cubicBezTo>
                  <a:close/>
                  <a:moveTo>
                    <a:pt x="1094" y="24"/>
                  </a:moveTo>
                  <a:cubicBezTo>
                    <a:pt x="1093" y="24"/>
                    <a:pt x="1090" y="25"/>
                    <a:pt x="1090" y="26"/>
                  </a:cubicBezTo>
                  <a:cubicBezTo>
                    <a:pt x="1089" y="26"/>
                    <a:pt x="1086" y="27"/>
                    <a:pt x="1085" y="28"/>
                  </a:cubicBezTo>
                  <a:cubicBezTo>
                    <a:pt x="1085" y="28"/>
                    <a:pt x="1089" y="30"/>
                    <a:pt x="1089" y="30"/>
                  </a:cubicBezTo>
                  <a:cubicBezTo>
                    <a:pt x="1091" y="30"/>
                    <a:pt x="1092" y="28"/>
                    <a:pt x="1093" y="28"/>
                  </a:cubicBezTo>
                  <a:cubicBezTo>
                    <a:pt x="1095" y="28"/>
                    <a:pt x="1096" y="26"/>
                    <a:pt x="1097" y="26"/>
                  </a:cubicBezTo>
                  <a:cubicBezTo>
                    <a:pt x="1101" y="28"/>
                    <a:pt x="1101" y="28"/>
                    <a:pt x="1101" y="28"/>
                  </a:cubicBezTo>
                  <a:cubicBezTo>
                    <a:pt x="1102" y="27"/>
                    <a:pt x="1105" y="27"/>
                    <a:pt x="1105" y="26"/>
                  </a:cubicBezTo>
                  <a:cubicBezTo>
                    <a:pt x="1105" y="25"/>
                    <a:pt x="1102" y="24"/>
                    <a:pt x="1102" y="24"/>
                  </a:cubicBezTo>
                  <a:cubicBezTo>
                    <a:pt x="1101" y="23"/>
                    <a:pt x="1105" y="22"/>
                    <a:pt x="1106" y="22"/>
                  </a:cubicBezTo>
                  <a:cubicBezTo>
                    <a:pt x="1107" y="21"/>
                    <a:pt x="1108" y="20"/>
                    <a:pt x="1110" y="20"/>
                  </a:cubicBezTo>
                  <a:cubicBezTo>
                    <a:pt x="1110" y="19"/>
                    <a:pt x="1113" y="22"/>
                    <a:pt x="1113" y="22"/>
                  </a:cubicBezTo>
                  <a:cubicBezTo>
                    <a:pt x="1115" y="22"/>
                    <a:pt x="1117" y="20"/>
                    <a:pt x="1118" y="20"/>
                  </a:cubicBezTo>
                  <a:cubicBezTo>
                    <a:pt x="1118" y="20"/>
                    <a:pt x="1121" y="22"/>
                    <a:pt x="1121" y="22"/>
                  </a:cubicBezTo>
                  <a:cubicBezTo>
                    <a:pt x="1122" y="22"/>
                    <a:pt x="1117" y="24"/>
                    <a:pt x="1117" y="24"/>
                  </a:cubicBezTo>
                  <a:cubicBezTo>
                    <a:pt x="1117" y="25"/>
                    <a:pt x="1121" y="26"/>
                    <a:pt x="1121" y="26"/>
                  </a:cubicBezTo>
                  <a:cubicBezTo>
                    <a:pt x="1129" y="22"/>
                    <a:pt x="1129" y="22"/>
                    <a:pt x="1129" y="22"/>
                  </a:cubicBezTo>
                  <a:cubicBezTo>
                    <a:pt x="1129" y="21"/>
                    <a:pt x="1133" y="21"/>
                    <a:pt x="1133" y="20"/>
                  </a:cubicBezTo>
                  <a:cubicBezTo>
                    <a:pt x="1133" y="20"/>
                    <a:pt x="1130" y="18"/>
                    <a:pt x="1129" y="18"/>
                  </a:cubicBezTo>
                  <a:cubicBezTo>
                    <a:pt x="1129" y="18"/>
                    <a:pt x="1126" y="20"/>
                    <a:pt x="1125" y="20"/>
                  </a:cubicBezTo>
                  <a:cubicBezTo>
                    <a:pt x="1124" y="20"/>
                    <a:pt x="1123" y="18"/>
                    <a:pt x="1122" y="18"/>
                  </a:cubicBezTo>
                  <a:cubicBezTo>
                    <a:pt x="1120" y="18"/>
                    <a:pt x="1119" y="20"/>
                    <a:pt x="1118" y="20"/>
                  </a:cubicBezTo>
                  <a:cubicBezTo>
                    <a:pt x="1116" y="20"/>
                    <a:pt x="1115" y="17"/>
                    <a:pt x="1114" y="17"/>
                  </a:cubicBezTo>
                  <a:cubicBezTo>
                    <a:pt x="1112" y="17"/>
                    <a:pt x="1111" y="20"/>
                    <a:pt x="1110" y="20"/>
                  </a:cubicBezTo>
                  <a:cubicBezTo>
                    <a:pt x="1108" y="20"/>
                    <a:pt x="1107" y="17"/>
                    <a:pt x="1106" y="17"/>
                  </a:cubicBezTo>
                  <a:cubicBezTo>
                    <a:pt x="1105" y="17"/>
                    <a:pt x="1103" y="19"/>
                    <a:pt x="1102" y="19"/>
                  </a:cubicBezTo>
                  <a:cubicBezTo>
                    <a:pt x="1101" y="20"/>
                    <a:pt x="1099" y="17"/>
                    <a:pt x="1098" y="17"/>
                  </a:cubicBezTo>
                  <a:cubicBezTo>
                    <a:pt x="1098" y="17"/>
                    <a:pt x="1094" y="19"/>
                    <a:pt x="1094" y="19"/>
                  </a:cubicBezTo>
                  <a:cubicBezTo>
                    <a:pt x="1094" y="19"/>
                    <a:pt x="1097" y="21"/>
                    <a:pt x="1098" y="22"/>
                  </a:cubicBezTo>
                  <a:cubicBezTo>
                    <a:pt x="1098" y="22"/>
                    <a:pt x="1102" y="23"/>
                    <a:pt x="1102" y="24"/>
                  </a:cubicBezTo>
                  <a:cubicBezTo>
                    <a:pt x="1101" y="24"/>
                    <a:pt x="1098" y="25"/>
                    <a:pt x="1097" y="26"/>
                  </a:cubicBezTo>
                  <a:cubicBezTo>
                    <a:pt x="1096" y="26"/>
                    <a:pt x="1095" y="24"/>
                    <a:pt x="1094" y="24"/>
                  </a:cubicBezTo>
                  <a:close/>
                  <a:moveTo>
                    <a:pt x="1144" y="27"/>
                  </a:moveTo>
                  <a:cubicBezTo>
                    <a:pt x="1145" y="26"/>
                    <a:pt x="1141" y="25"/>
                    <a:pt x="1141" y="24"/>
                  </a:cubicBezTo>
                  <a:cubicBezTo>
                    <a:pt x="1140" y="24"/>
                    <a:pt x="1137" y="27"/>
                    <a:pt x="1137" y="27"/>
                  </a:cubicBezTo>
                  <a:cubicBezTo>
                    <a:pt x="1135" y="27"/>
                    <a:pt x="1134" y="25"/>
                    <a:pt x="1133" y="24"/>
                  </a:cubicBezTo>
                  <a:cubicBezTo>
                    <a:pt x="1133" y="25"/>
                    <a:pt x="1129" y="26"/>
                    <a:pt x="1129" y="26"/>
                  </a:cubicBezTo>
                  <a:cubicBezTo>
                    <a:pt x="1129" y="27"/>
                    <a:pt x="1132" y="28"/>
                    <a:pt x="1133" y="29"/>
                  </a:cubicBezTo>
                  <a:cubicBezTo>
                    <a:pt x="1133" y="29"/>
                    <a:pt x="1136" y="31"/>
                    <a:pt x="1136" y="31"/>
                  </a:cubicBezTo>
                  <a:cubicBezTo>
                    <a:pt x="1138" y="31"/>
                    <a:pt x="1139" y="29"/>
                    <a:pt x="1140" y="29"/>
                  </a:cubicBezTo>
                  <a:cubicBezTo>
                    <a:pt x="1141" y="28"/>
                    <a:pt x="1144" y="27"/>
                    <a:pt x="1144" y="27"/>
                  </a:cubicBezTo>
                  <a:close/>
                  <a:moveTo>
                    <a:pt x="1281" y="36"/>
                  </a:moveTo>
                  <a:cubicBezTo>
                    <a:pt x="1281" y="35"/>
                    <a:pt x="1278" y="34"/>
                    <a:pt x="1278" y="34"/>
                  </a:cubicBezTo>
                  <a:cubicBezTo>
                    <a:pt x="1277" y="33"/>
                    <a:pt x="1274" y="31"/>
                    <a:pt x="1274" y="31"/>
                  </a:cubicBezTo>
                  <a:cubicBezTo>
                    <a:pt x="1272" y="31"/>
                    <a:pt x="1271" y="33"/>
                    <a:pt x="1270" y="33"/>
                  </a:cubicBezTo>
                  <a:cubicBezTo>
                    <a:pt x="1270" y="34"/>
                    <a:pt x="1273" y="35"/>
                    <a:pt x="1273" y="36"/>
                  </a:cubicBezTo>
                  <a:cubicBezTo>
                    <a:pt x="1273" y="36"/>
                    <a:pt x="1269" y="38"/>
                    <a:pt x="1269" y="38"/>
                  </a:cubicBezTo>
                  <a:cubicBezTo>
                    <a:pt x="1270" y="38"/>
                    <a:pt x="1273" y="40"/>
                    <a:pt x="1273" y="40"/>
                  </a:cubicBezTo>
                  <a:cubicBezTo>
                    <a:pt x="1274" y="40"/>
                    <a:pt x="1276" y="38"/>
                    <a:pt x="1277" y="38"/>
                  </a:cubicBezTo>
                  <a:cubicBezTo>
                    <a:pt x="1277" y="37"/>
                    <a:pt x="1281" y="37"/>
                    <a:pt x="1281" y="36"/>
                  </a:cubicBezTo>
                  <a:close/>
                  <a:moveTo>
                    <a:pt x="1400" y="29"/>
                  </a:moveTo>
                  <a:cubicBezTo>
                    <a:pt x="1400" y="29"/>
                    <a:pt x="1404" y="28"/>
                    <a:pt x="1404" y="27"/>
                  </a:cubicBezTo>
                  <a:cubicBezTo>
                    <a:pt x="1404" y="27"/>
                    <a:pt x="1400" y="25"/>
                    <a:pt x="1400" y="25"/>
                  </a:cubicBezTo>
                  <a:cubicBezTo>
                    <a:pt x="1399" y="25"/>
                    <a:pt x="1397" y="23"/>
                    <a:pt x="1396" y="23"/>
                  </a:cubicBezTo>
                  <a:cubicBezTo>
                    <a:pt x="1396" y="22"/>
                    <a:pt x="1400" y="21"/>
                    <a:pt x="1400" y="21"/>
                  </a:cubicBezTo>
                  <a:cubicBezTo>
                    <a:pt x="1400" y="20"/>
                    <a:pt x="1397" y="19"/>
                    <a:pt x="1397" y="18"/>
                  </a:cubicBezTo>
                  <a:cubicBezTo>
                    <a:pt x="1396" y="19"/>
                    <a:pt x="1393" y="20"/>
                    <a:pt x="1392" y="21"/>
                  </a:cubicBezTo>
                  <a:cubicBezTo>
                    <a:pt x="1392" y="21"/>
                    <a:pt x="1396" y="22"/>
                    <a:pt x="1396" y="23"/>
                  </a:cubicBezTo>
                  <a:cubicBezTo>
                    <a:pt x="1396" y="24"/>
                    <a:pt x="1392" y="24"/>
                    <a:pt x="1392" y="25"/>
                  </a:cubicBezTo>
                  <a:cubicBezTo>
                    <a:pt x="1392" y="26"/>
                    <a:pt x="1388" y="26"/>
                    <a:pt x="1388" y="27"/>
                  </a:cubicBezTo>
                  <a:cubicBezTo>
                    <a:pt x="1388" y="27"/>
                    <a:pt x="1391" y="29"/>
                    <a:pt x="1392" y="29"/>
                  </a:cubicBezTo>
                  <a:cubicBezTo>
                    <a:pt x="1396" y="32"/>
                    <a:pt x="1396" y="32"/>
                    <a:pt x="1396" y="32"/>
                  </a:cubicBezTo>
                  <a:lnTo>
                    <a:pt x="1400" y="29"/>
                  </a:lnTo>
                  <a:close/>
                  <a:moveTo>
                    <a:pt x="1451" y="20"/>
                  </a:moveTo>
                  <a:cubicBezTo>
                    <a:pt x="1451" y="20"/>
                    <a:pt x="1455" y="22"/>
                    <a:pt x="1455" y="22"/>
                  </a:cubicBezTo>
                  <a:cubicBezTo>
                    <a:pt x="1456" y="22"/>
                    <a:pt x="1459" y="20"/>
                    <a:pt x="1459" y="20"/>
                  </a:cubicBezTo>
                  <a:cubicBezTo>
                    <a:pt x="1460" y="20"/>
                    <a:pt x="1462" y="22"/>
                    <a:pt x="1463" y="22"/>
                  </a:cubicBezTo>
                  <a:cubicBezTo>
                    <a:pt x="1464" y="22"/>
                    <a:pt x="1466" y="20"/>
                    <a:pt x="1467" y="20"/>
                  </a:cubicBezTo>
                  <a:cubicBezTo>
                    <a:pt x="1468" y="20"/>
                    <a:pt x="1470" y="22"/>
                    <a:pt x="1471" y="22"/>
                  </a:cubicBezTo>
                  <a:cubicBezTo>
                    <a:pt x="1472" y="22"/>
                    <a:pt x="1474" y="20"/>
                    <a:pt x="1475" y="20"/>
                  </a:cubicBezTo>
                  <a:cubicBezTo>
                    <a:pt x="1476" y="20"/>
                    <a:pt x="1477" y="22"/>
                    <a:pt x="1479" y="22"/>
                  </a:cubicBezTo>
                  <a:cubicBezTo>
                    <a:pt x="1480" y="22"/>
                    <a:pt x="1482" y="20"/>
                    <a:pt x="1483" y="20"/>
                  </a:cubicBezTo>
                  <a:cubicBezTo>
                    <a:pt x="1481" y="20"/>
                    <a:pt x="1481" y="18"/>
                    <a:pt x="1479" y="18"/>
                  </a:cubicBezTo>
                  <a:cubicBezTo>
                    <a:pt x="1478" y="18"/>
                    <a:pt x="1476" y="20"/>
                    <a:pt x="1475" y="20"/>
                  </a:cubicBezTo>
                  <a:cubicBezTo>
                    <a:pt x="1474" y="20"/>
                    <a:pt x="1473" y="18"/>
                    <a:pt x="1471" y="18"/>
                  </a:cubicBezTo>
                  <a:cubicBezTo>
                    <a:pt x="1470" y="18"/>
                    <a:pt x="1468" y="20"/>
                    <a:pt x="1467" y="20"/>
                  </a:cubicBezTo>
                  <a:cubicBezTo>
                    <a:pt x="1466" y="20"/>
                    <a:pt x="1465" y="18"/>
                    <a:pt x="1463" y="18"/>
                  </a:cubicBezTo>
                  <a:cubicBezTo>
                    <a:pt x="1462" y="17"/>
                    <a:pt x="1461" y="15"/>
                    <a:pt x="1460" y="15"/>
                  </a:cubicBezTo>
                  <a:cubicBezTo>
                    <a:pt x="1458" y="15"/>
                    <a:pt x="1457" y="17"/>
                    <a:pt x="1456" y="17"/>
                  </a:cubicBezTo>
                  <a:cubicBezTo>
                    <a:pt x="1455" y="18"/>
                    <a:pt x="1452" y="19"/>
                    <a:pt x="1451" y="20"/>
                  </a:cubicBezTo>
                  <a:close/>
                  <a:moveTo>
                    <a:pt x="1482" y="29"/>
                  </a:moveTo>
                  <a:cubicBezTo>
                    <a:pt x="1483" y="29"/>
                    <a:pt x="1486" y="27"/>
                    <a:pt x="1486" y="27"/>
                  </a:cubicBezTo>
                  <a:cubicBezTo>
                    <a:pt x="1488" y="26"/>
                    <a:pt x="1489" y="25"/>
                    <a:pt x="1490" y="25"/>
                  </a:cubicBezTo>
                  <a:cubicBezTo>
                    <a:pt x="1499" y="20"/>
                    <a:pt x="1499" y="20"/>
                    <a:pt x="1499" y="20"/>
                  </a:cubicBezTo>
                  <a:cubicBezTo>
                    <a:pt x="1499" y="21"/>
                    <a:pt x="1503" y="22"/>
                    <a:pt x="1502" y="23"/>
                  </a:cubicBezTo>
                  <a:cubicBezTo>
                    <a:pt x="1502" y="23"/>
                    <a:pt x="1499" y="24"/>
                    <a:pt x="1498" y="25"/>
                  </a:cubicBezTo>
                  <a:cubicBezTo>
                    <a:pt x="1498" y="25"/>
                    <a:pt x="1494" y="26"/>
                    <a:pt x="1494" y="27"/>
                  </a:cubicBezTo>
                  <a:cubicBezTo>
                    <a:pt x="1494" y="28"/>
                    <a:pt x="1498" y="28"/>
                    <a:pt x="1498" y="29"/>
                  </a:cubicBezTo>
                  <a:cubicBezTo>
                    <a:pt x="1502" y="27"/>
                    <a:pt x="1502" y="27"/>
                    <a:pt x="1502" y="27"/>
                  </a:cubicBezTo>
                  <a:cubicBezTo>
                    <a:pt x="1503" y="26"/>
                    <a:pt x="1506" y="26"/>
                    <a:pt x="1506" y="25"/>
                  </a:cubicBezTo>
                  <a:cubicBezTo>
                    <a:pt x="1506" y="25"/>
                    <a:pt x="1502" y="23"/>
                    <a:pt x="1502" y="23"/>
                  </a:cubicBezTo>
                  <a:cubicBezTo>
                    <a:pt x="1502" y="22"/>
                    <a:pt x="1506" y="21"/>
                    <a:pt x="1506" y="21"/>
                  </a:cubicBezTo>
                  <a:cubicBezTo>
                    <a:pt x="1506" y="20"/>
                    <a:pt x="1503" y="18"/>
                    <a:pt x="1503" y="18"/>
                  </a:cubicBezTo>
                  <a:cubicBezTo>
                    <a:pt x="1502" y="18"/>
                    <a:pt x="1499" y="20"/>
                    <a:pt x="1499" y="20"/>
                  </a:cubicBezTo>
                  <a:cubicBezTo>
                    <a:pt x="1498" y="20"/>
                    <a:pt x="1495" y="18"/>
                    <a:pt x="1495" y="18"/>
                  </a:cubicBezTo>
                  <a:cubicBezTo>
                    <a:pt x="1494" y="18"/>
                    <a:pt x="1492" y="20"/>
                    <a:pt x="1491" y="20"/>
                  </a:cubicBezTo>
                  <a:cubicBezTo>
                    <a:pt x="1487" y="22"/>
                    <a:pt x="1487" y="22"/>
                    <a:pt x="1487" y="22"/>
                  </a:cubicBezTo>
                  <a:cubicBezTo>
                    <a:pt x="1485" y="23"/>
                    <a:pt x="1484" y="24"/>
                    <a:pt x="1482" y="24"/>
                  </a:cubicBezTo>
                  <a:cubicBezTo>
                    <a:pt x="1481" y="25"/>
                    <a:pt x="1480" y="26"/>
                    <a:pt x="1478" y="27"/>
                  </a:cubicBezTo>
                  <a:cubicBezTo>
                    <a:pt x="1479" y="27"/>
                    <a:pt x="1481" y="29"/>
                    <a:pt x="1482" y="29"/>
                  </a:cubicBezTo>
                  <a:close/>
                  <a:moveTo>
                    <a:pt x="1533" y="28"/>
                  </a:moveTo>
                  <a:cubicBezTo>
                    <a:pt x="1534" y="28"/>
                    <a:pt x="1537" y="26"/>
                    <a:pt x="1537" y="25"/>
                  </a:cubicBezTo>
                  <a:cubicBezTo>
                    <a:pt x="1537" y="25"/>
                    <a:pt x="1534" y="23"/>
                    <a:pt x="1534" y="23"/>
                  </a:cubicBezTo>
                  <a:cubicBezTo>
                    <a:pt x="1533" y="23"/>
                    <a:pt x="1531" y="25"/>
                    <a:pt x="1530" y="25"/>
                  </a:cubicBezTo>
                  <a:cubicBezTo>
                    <a:pt x="1528" y="25"/>
                    <a:pt x="1527" y="23"/>
                    <a:pt x="1526" y="23"/>
                  </a:cubicBezTo>
                  <a:cubicBezTo>
                    <a:pt x="1524" y="23"/>
                    <a:pt x="1523" y="21"/>
                    <a:pt x="1522" y="21"/>
                  </a:cubicBezTo>
                  <a:cubicBezTo>
                    <a:pt x="1522" y="21"/>
                    <a:pt x="1518" y="23"/>
                    <a:pt x="1518" y="23"/>
                  </a:cubicBezTo>
                  <a:cubicBezTo>
                    <a:pt x="1518" y="23"/>
                    <a:pt x="1521" y="25"/>
                    <a:pt x="1522" y="25"/>
                  </a:cubicBezTo>
                  <a:cubicBezTo>
                    <a:pt x="1523" y="26"/>
                    <a:pt x="1524" y="27"/>
                    <a:pt x="1525" y="27"/>
                  </a:cubicBezTo>
                  <a:cubicBezTo>
                    <a:pt x="1526" y="28"/>
                    <a:pt x="1529" y="25"/>
                    <a:pt x="1530" y="25"/>
                  </a:cubicBezTo>
                  <a:cubicBezTo>
                    <a:pt x="1531" y="26"/>
                    <a:pt x="1532" y="28"/>
                    <a:pt x="1533" y="28"/>
                  </a:cubicBezTo>
                  <a:close/>
                  <a:moveTo>
                    <a:pt x="1565" y="19"/>
                  </a:moveTo>
                  <a:cubicBezTo>
                    <a:pt x="1566" y="20"/>
                    <a:pt x="1569" y="21"/>
                    <a:pt x="1569" y="22"/>
                  </a:cubicBezTo>
                  <a:cubicBezTo>
                    <a:pt x="1569" y="22"/>
                    <a:pt x="1565" y="24"/>
                    <a:pt x="1565" y="24"/>
                  </a:cubicBezTo>
                  <a:cubicBezTo>
                    <a:pt x="1565" y="24"/>
                    <a:pt x="1569" y="25"/>
                    <a:pt x="1569" y="26"/>
                  </a:cubicBezTo>
                  <a:cubicBezTo>
                    <a:pt x="1569" y="27"/>
                    <a:pt x="1565" y="27"/>
                    <a:pt x="1565" y="28"/>
                  </a:cubicBezTo>
                  <a:cubicBezTo>
                    <a:pt x="1566" y="28"/>
                    <a:pt x="1567" y="30"/>
                    <a:pt x="1568" y="30"/>
                  </a:cubicBezTo>
                  <a:cubicBezTo>
                    <a:pt x="1569" y="30"/>
                    <a:pt x="1573" y="28"/>
                    <a:pt x="1573" y="28"/>
                  </a:cubicBezTo>
                  <a:cubicBezTo>
                    <a:pt x="1573" y="28"/>
                    <a:pt x="1568" y="27"/>
                    <a:pt x="1569" y="26"/>
                  </a:cubicBezTo>
                  <a:cubicBezTo>
                    <a:pt x="1569" y="25"/>
                    <a:pt x="1573" y="25"/>
                    <a:pt x="1573" y="24"/>
                  </a:cubicBezTo>
                  <a:cubicBezTo>
                    <a:pt x="1573" y="23"/>
                    <a:pt x="1569" y="22"/>
                    <a:pt x="1569" y="22"/>
                  </a:cubicBezTo>
                  <a:cubicBezTo>
                    <a:pt x="1569" y="21"/>
                    <a:pt x="1573" y="20"/>
                    <a:pt x="1573" y="20"/>
                  </a:cubicBezTo>
                  <a:cubicBezTo>
                    <a:pt x="1573" y="19"/>
                    <a:pt x="1577" y="18"/>
                    <a:pt x="1577" y="18"/>
                  </a:cubicBezTo>
                  <a:cubicBezTo>
                    <a:pt x="1577" y="17"/>
                    <a:pt x="1574" y="16"/>
                    <a:pt x="1574" y="15"/>
                  </a:cubicBezTo>
                  <a:cubicBezTo>
                    <a:pt x="1569" y="17"/>
                    <a:pt x="1569" y="17"/>
                    <a:pt x="1569" y="17"/>
                  </a:cubicBezTo>
                  <a:cubicBezTo>
                    <a:pt x="1568" y="18"/>
                    <a:pt x="1567" y="19"/>
                    <a:pt x="1565" y="19"/>
                  </a:cubicBezTo>
                  <a:cubicBezTo>
                    <a:pt x="1565" y="20"/>
                    <a:pt x="1562" y="17"/>
                    <a:pt x="1562" y="17"/>
                  </a:cubicBezTo>
                  <a:cubicBezTo>
                    <a:pt x="1561" y="17"/>
                    <a:pt x="1558" y="19"/>
                    <a:pt x="1558" y="19"/>
                  </a:cubicBezTo>
                  <a:cubicBezTo>
                    <a:pt x="1557" y="20"/>
                    <a:pt x="1561" y="21"/>
                    <a:pt x="1561" y="22"/>
                  </a:cubicBezTo>
                  <a:cubicBezTo>
                    <a:pt x="1563" y="21"/>
                    <a:pt x="1564" y="19"/>
                    <a:pt x="1565" y="19"/>
                  </a:cubicBezTo>
                  <a:close/>
                  <a:moveTo>
                    <a:pt x="1627" y="38"/>
                  </a:moveTo>
                  <a:cubicBezTo>
                    <a:pt x="1628" y="38"/>
                    <a:pt x="1629" y="40"/>
                    <a:pt x="1631" y="40"/>
                  </a:cubicBezTo>
                  <a:cubicBezTo>
                    <a:pt x="1632" y="40"/>
                    <a:pt x="1633" y="38"/>
                    <a:pt x="1635" y="38"/>
                  </a:cubicBezTo>
                  <a:cubicBezTo>
                    <a:pt x="1635" y="38"/>
                    <a:pt x="1638" y="41"/>
                    <a:pt x="1638" y="40"/>
                  </a:cubicBezTo>
                  <a:cubicBezTo>
                    <a:pt x="1640" y="40"/>
                    <a:pt x="1641" y="39"/>
                    <a:pt x="1642" y="38"/>
                  </a:cubicBezTo>
                  <a:cubicBezTo>
                    <a:pt x="1647" y="36"/>
                    <a:pt x="1647" y="36"/>
                    <a:pt x="1647" y="36"/>
                  </a:cubicBezTo>
                  <a:cubicBezTo>
                    <a:pt x="1639" y="32"/>
                    <a:pt x="1639" y="32"/>
                    <a:pt x="1639" y="32"/>
                  </a:cubicBezTo>
                  <a:cubicBezTo>
                    <a:pt x="1635" y="34"/>
                    <a:pt x="1635" y="34"/>
                    <a:pt x="1635" y="34"/>
                  </a:cubicBezTo>
                  <a:cubicBezTo>
                    <a:pt x="1631" y="36"/>
                    <a:pt x="1631" y="36"/>
                    <a:pt x="1631" y="36"/>
                  </a:cubicBezTo>
                  <a:cubicBezTo>
                    <a:pt x="1630" y="37"/>
                    <a:pt x="1628" y="38"/>
                    <a:pt x="1627" y="38"/>
                  </a:cubicBezTo>
                  <a:cubicBezTo>
                    <a:pt x="1626" y="38"/>
                    <a:pt x="1624" y="36"/>
                    <a:pt x="1623" y="36"/>
                  </a:cubicBezTo>
                  <a:cubicBezTo>
                    <a:pt x="1623" y="36"/>
                    <a:pt x="1619" y="38"/>
                    <a:pt x="1619" y="38"/>
                  </a:cubicBezTo>
                  <a:cubicBezTo>
                    <a:pt x="1619" y="39"/>
                    <a:pt x="1622" y="39"/>
                    <a:pt x="1623" y="40"/>
                  </a:cubicBezTo>
                  <a:cubicBezTo>
                    <a:pt x="1624" y="40"/>
                    <a:pt x="1625" y="38"/>
                    <a:pt x="1627" y="38"/>
                  </a:cubicBezTo>
                  <a:close/>
                  <a:moveTo>
                    <a:pt x="1632" y="23"/>
                  </a:moveTo>
                  <a:cubicBezTo>
                    <a:pt x="1632" y="23"/>
                    <a:pt x="1636" y="21"/>
                    <a:pt x="1636" y="21"/>
                  </a:cubicBezTo>
                  <a:cubicBezTo>
                    <a:pt x="1636" y="21"/>
                    <a:pt x="1632" y="19"/>
                    <a:pt x="1632" y="19"/>
                  </a:cubicBezTo>
                  <a:cubicBezTo>
                    <a:pt x="1631" y="19"/>
                    <a:pt x="1629" y="21"/>
                    <a:pt x="1628" y="21"/>
                  </a:cubicBezTo>
                  <a:cubicBezTo>
                    <a:pt x="1627" y="21"/>
                    <a:pt x="1625" y="18"/>
                    <a:pt x="1624" y="18"/>
                  </a:cubicBezTo>
                  <a:cubicBezTo>
                    <a:pt x="1623" y="19"/>
                    <a:pt x="1621" y="20"/>
                    <a:pt x="1620" y="21"/>
                  </a:cubicBezTo>
                  <a:cubicBezTo>
                    <a:pt x="1619" y="21"/>
                    <a:pt x="1617" y="22"/>
                    <a:pt x="1616" y="23"/>
                  </a:cubicBezTo>
                  <a:cubicBezTo>
                    <a:pt x="1616" y="23"/>
                    <a:pt x="1612" y="24"/>
                    <a:pt x="1612" y="25"/>
                  </a:cubicBezTo>
                  <a:cubicBezTo>
                    <a:pt x="1612" y="25"/>
                    <a:pt x="1616" y="27"/>
                    <a:pt x="1616" y="27"/>
                  </a:cubicBezTo>
                  <a:cubicBezTo>
                    <a:pt x="1617" y="27"/>
                    <a:pt x="1619" y="25"/>
                    <a:pt x="1620" y="25"/>
                  </a:cubicBezTo>
                  <a:cubicBezTo>
                    <a:pt x="1621" y="25"/>
                    <a:pt x="1623" y="23"/>
                    <a:pt x="1624" y="23"/>
                  </a:cubicBezTo>
                  <a:cubicBezTo>
                    <a:pt x="1625" y="22"/>
                    <a:pt x="1627" y="21"/>
                    <a:pt x="1628" y="21"/>
                  </a:cubicBezTo>
                  <a:cubicBezTo>
                    <a:pt x="1628" y="21"/>
                    <a:pt x="1631" y="23"/>
                    <a:pt x="1632" y="23"/>
                  </a:cubicBezTo>
                  <a:close/>
                  <a:moveTo>
                    <a:pt x="1777" y="28"/>
                  </a:moveTo>
                  <a:cubicBezTo>
                    <a:pt x="1777" y="27"/>
                    <a:pt x="1773" y="26"/>
                    <a:pt x="1773" y="26"/>
                  </a:cubicBezTo>
                  <a:cubicBezTo>
                    <a:pt x="1773" y="25"/>
                    <a:pt x="1777" y="24"/>
                    <a:pt x="1777" y="24"/>
                  </a:cubicBezTo>
                  <a:cubicBezTo>
                    <a:pt x="1777" y="23"/>
                    <a:pt x="1774" y="22"/>
                    <a:pt x="1773" y="21"/>
                  </a:cubicBezTo>
                  <a:cubicBezTo>
                    <a:pt x="1773" y="21"/>
                    <a:pt x="1777" y="20"/>
                    <a:pt x="1778" y="19"/>
                  </a:cubicBezTo>
                  <a:cubicBezTo>
                    <a:pt x="1778" y="18"/>
                    <a:pt x="1774" y="18"/>
                    <a:pt x="1774" y="17"/>
                  </a:cubicBezTo>
                  <a:cubicBezTo>
                    <a:pt x="1773" y="18"/>
                    <a:pt x="1770" y="18"/>
                    <a:pt x="1770" y="19"/>
                  </a:cubicBezTo>
                  <a:cubicBezTo>
                    <a:pt x="1769" y="20"/>
                    <a:pt x="1773" y="21"/>
                    <a:pt x="1773" y="21"/>
                  </a:cubicBezTo>
                  <a:cubicBezTo>
                    <a:pt x="1773" y="22"/>
                    <a:pt x="1769" y="23"/>
                    <a:pt x="1769" y="23"/>
                  </a:cubicBezTo>
                  <a:cubicBezTo>
                    <a:pt x="1769" y="24"/>
                    <a:pt x="1773" y="25"/>
                    <a:pt x="1773" y="26"/>
                  </a:cubicBezTo>
                  <a:cubicBezTo>
                    <a:pt x="1773" y="26"/>
                    <a:pt x="1769" y="27"/>
                    <a:pt x="1769" y="28"/>
                  </a:cubicBezTo>
                  <a:cubicBezTo>
                    <a:pt x="1769" y="28"/>
                    <a:pt x="1773" y="29"/>
                    <a:pt x="1773" y="30"/>
                  </a:cubicBezTo>
                  <a:cubicBezTo>
                    <a:pt x="1773" y="29"/>
                    <a:pt x="1776" y="29"/>
                    <a:pt x="1777" y="28"/>
                  </a:cubicBezTo>
                  <a:close/>
                  <a:moveTo>
                    <a:pt x="1856" y="25"/>
                  </a:moveTo>
                  <a:cubicBezTo>
                    <a:pt x="1856" y="24"/>
                    <a:pt x="1852" y="23"/>
                    <a:pt x="1852" y="23"/>
                  </a:cubicBezTo>
                  <a:cubicBezTo>
                    <a:pt x="1853" y="22"/>
                    <a:pt x="1855" y="21"/>
                    <a:pt x="1856" y="21"/>
                  </a:cubicBezTo>
                  <a:cubicBezTo>
                    <a:pt x="1857" y="21"/>
                    <a:pt x="1858" y="23"/>
                    <a:pt x="1860" y="23"/>
                  </a:cubicBezTo>
                  <a:cubicBezTo>
                    <a:pt x="1861" y="23"/>
                    <a:pt x="1863" y="21"/>
                    <a:pt x="1864" y="21"/>
                  </a:cubicBezTo>
                  <a:cubicBezTo>
                    <a:pt x="1862" y="20"/>
                    <a:pt x="1862" y="19"/>
                    <a:pt x="1860" y="19"/>
                  </a:cubicBezTo>
                  <a:cubicBezTo>
                    <a:pt x="1859" y="18"/>
                    <a:pt x="1857" y="21"/>
                    <a:pt x="1856" y="21"/>
                  </a:cubicBezTo>
                  <a:cubicBezTo>
                    <a:pt x="1855" y="21"/>
                    <a:pt x="1853" y="18"/>
                    <a:pt x="1852" y="18"/>
                  </a:cubicBezTo>
                  <a:cubicBezTo>
                    <a:pt x="1851" y="18"/>
                    <a:pt x="1850" y="20"/>
                    <a:pt x="1848" y="20"/>
                  </a:cubicBezTo>
                  <a:cubicBezTo>
                    <a:pt x="1847" y="21"/>
                    <a:pt x="1845" y="18"/>
                    <a:pt x="1844" y="18"/>
                  </a:cubicBezTo>
                  <a:cubicBezTo>
                    <a:pt x="1843" y="18"/>
                    <a:pt x="1842" y="20"/>
                    <a:pt x="1840" y="20"/>
                  </a:cubicBezTo>
                  <a:cubicBezTo>
                    <a:pt x="1842" y="21"/>
                    <a:pt x="1843" y="22"/>
                    <a:pt x="1844" y="23"/>
                  </a:cubicBezTo>
                  <a:cubicBezTo>
                    <a:pt x="1845" y="23"/>
                    <a:pt x="1847" y="20"/>
                    <a:pt x="1848" y="20"/>
                  </a:cubicBezTo>
                  <a:cubicBezTo>
                    <a:pt x="1849" y="21"/>
                    <a:pt x="1851" y="23"/>
                    <a:pt x="1852" y="23"/>
                  </a:cubicBezTo>
                  <a:cubicBezTo>
                    <a:pt x="1852" y="23"/>
                    <a:pt x="1848" y="24"/>
                    <a:pt x="1848" y="25"/>
                  </a:cubicBezTo>
                  <a:cubicBezTo>
                    <a:pt x="1848" y="26"/>
                    <a:pt x="1851" y="26"/>
                    <a:pt x="1852" y="27"/>
                  </a:cubicBezTo>
                  <a:cubicBezTo>
                    <a:pt x="1852" y="26"/>
                    <a:pt x="1856" y="26"/>
                    <a:pt x="1856" y="25"/>
                  </a:cubicBezTo>
                  <a:close/>
                  <a:moveTo>
                    <a:pt x="1917" y="44"/>
                  </a:moveTo>
                  <a:cubicBezTo>
                    <a:pt x="1918" y="43"/>
                    <a:pt x="1920" y="42"/>
                    <a:pt x="1921" y="41"/>
                  </a:cubicBezTo>
                  <a:cubicBezTo>
                    <a:pt x="1924" y="40"/>
                    <a:pt x="1927" y="39"/>
                    <a:pt x="1929" y="37"/>
                  </a:cubicBezTo>
                  <a:cubicBezTo>
                    <a:pt x="1930" y="37"/>
                    <a:pt x="1933" y="36"/>
                    <a:pt x="1933" y="35"/>
                  </a:cubicBezTo>
                  <a:cubicBezTo>
                    <a:pt x="1934" y="35"/>
                    <a:pt x="1930" y="33"/>
                    <a:pt x="1930" y="33"/>
                  </a:cubicBezTo>
                  <a:cubicBezTo>
                    <a:pt x="1930" y="33"/>
                    <a:pt x="1933" y="31"/>
                    <a:pt x="1934" y="31"/>
                  </a:cubicBezTo>
                  <a:cubicBezTo>
                    <a:pt x="1935" y="30"/>
                    <a:pt x="1937" y="29"/>
                    <a:pt x="1938" y="29"/>
                  </a:cubicBezTo>
                  <a:cubicBezTo>
                    <a:pt x="1938" y="28"/>
                    <a:pt x="1934" y="27"/>
                    <a:pt x="1934" y="26"/>
                  </a:cubicBezTo>
                  <a:cubicBezTo>
                    <a:pt x="1934" y="26"/>
                    <a:pt x="1938" y="25"/>
                    <a:pt x="1938" y="24"/>
                  </a:cubicBezTo>
                  <a:cubicBezTo>
                    <a:pt x="1937" y="24"/>
                    <a:pt x="1936" y="22"/>
                    <a:pt x="1934" y="22"/>
                  </a:cubicBezTo>
                  <a:cubicBezTo>
                    <a:pt x="1934" y="22"/>
                    <a:pt x="1930" y="24"/>
                    <a:pt x="1930" y="24"/>
                  </a:cubicBezTo>
                  <a:cubicBezTo>
                    <a:pt x="1930" y="25"/>
                    <a:pt x="1934" y="26"/>
                    <a:pt x="1934" y="26"/>
                  </a:cubicBezTo>
                  <a:cubicBezTo>
                    <a:pt x="1933" y="27"/>
                    <a:pt x="1931" y="28"/>
                    <a:pt x="1930" y="29"/>
                  </a:cubicBezTo>
                  <a:cubicBezTo>
                    <a:pt x="1929" y="29"/>
                    <a:pt x="1926" y="30"/>
                    <a:pt x="1926" y="31"/>
                  </a:cubicBezTo>
                  <a:cubicBezTo>
                    <a:pt x="1926" y="31"/>
                    <a:pt x="1930" y="32"/>
                    <a:pt x="1930" y="33"/>
                  </a:cubicBezTo>
                  <a:cubicBezTo>
                    <a:pt x="1930" y="33"/>
                    <a:pt x="1926" y="35"/>
                    <a:pt x="1926" y="35"/>
                  </a:cubicBezTo>
                  <a:cubicBezTo>
                    <a:pt x="1925" y="35"/>
                    <a:pt x="1922" y="37"/>
                    <a:pt x="1921" y="37"/>
                  </a:cubicBezTo>
                  <a:cubicBezTo>
                    <a:pt x="1921" y="37"/>
                    <a:pt x="1918" y="35"/>
                    <a:pt x="1918" y="35"/>
                  </a:cubicBezTo>
                  <a:cubicBezTo>
                    <a:pt x="1916" y="35"/>
                    <a:pt x="1915" y="36"/>
                    <a:pt x="1914" y="37"/>
                  </a:cubicBezTo>
                  <a:cubicBezTo>
                    <a:pt x="1910" y="39"/>
                    <a:pt x="1910" y="39"/>
                    <a:pt x="1910" y="39"/>
                  </a:cubicBezTo>
                  <a:lnTo>
                    <a:pt x="1917" y="44"/>
                  </a:lnTo>
                  <a:close/>
                  <a:moveTo>
                    <a:pt x="1906" y="28"/>
                  </a:moveTo>
                  <a:cubicBezTo>
                    <a:pt x="1907" y="28"/>
                    <a:pt x="1909" y="30"/>
                    <a:pt x="1910" y="30"/>
                  </a:cubicBezTo>
                  <a:cubicBezTo>
                    <a:pt x="1910" y="30"/>
                    <a:pt x="1914" y="28"/>
                    <a:pt x="1914" y="28"/>
                  </a:cubicBezTo>
                  <a:cubicBezTo>
                    <a:pt x="1914" y="28"/>
                    <a:pt x="1911" y="26"/>
                    <a:pt x="1911" y="26"/>
                  </a:cubicBezTo>
                  <a:cubicBezTo>
                    <a:pt x="1910" y="26"/>
                    <a:pt x="1908" y="24"/>
                    <a:pt x="1907" y="24"/>
                  </a:cubicBezTo>
                  <a:cubicBezTo>
                    <a:pt x="1906" y="24"/>
                    <a:pt x="1904" y="26"/>
                    <a:pt x="1903" y="26"/>
                  </a:cubicBezTo>
                  <a:cubicBezTo>
                    <a:pt x="1902" y="26"/>
                    <a:pt x="1900" y="23"/>
                    <a:pt x="1899" y="24"/>
                  </a:cubicBezTo>
                  <a:cubicBezTo>
                    <a:pt x="1898" y="24"/>
                    <a:pt x="1895" y="25"/>
                    <a:pt x="1895" y="26"/>
                  </a:cubicBezTo>
                  <a:cubicBezTo>
                    <a:pt x="1895" y="26"/>
                    <a:pt x="1898" y="28"/>
                    <a:pt x="1899" y="28"/>
                  </a:cubicBezTo>
                  <a:cubicBezTo>
                    <a:pt x="1900" y="28"/>
                    <a:pt x="1902" y="26"/>
                    <a:pt x="1903" y="26"/>
                  </a:cubicBezTo>
                  <a:cubicBezTo>
                    <a:pt x="1904" y="26"/>
                    <a:pt x="1905" y="28"/>
                    <a:pt x="1906" y="28"/>
                  </a:cubicBezTo>
                  <a:close/>
                  <a:moveTo>
                    <a:pt x="2078" y="40"/>
                  </a:moveTo>
                  <a:cubicBezTo>
                    <a:pt x="2077" y="40"/>
                    <a:pt x="2076" y="38"/>
                    <a:pt x="2075" y="38"/>
                  </a:cubicBezTo>
                  <a:cubicBezTo>
                    <a:pt x="2074" y="38"/>
                    <a:pt x="2071" y="40"/>
                    <a:pt x="2071" y="40"/>
                  </a:cubicBezTo>
                  <a:cubicBezTo>
                    <a:pt x="2071" y="40"/>
                    <a:pt x="2074" y="42"/>
                    <a:pt x="2074" y="42"/>
                  </a:cubicBezTo>
                  <a:cubicBezTo>
                    <a:pt x="2075" y="42"/>
                    <a:pt x="2077" y="40"/>
                    <a:pt x="2078" y="40"/>
                  </a:cubicBezTo>
                  <a:cubicBezTo>
                    <a:pt x="2079" y="40"/>
                    <a:pt x="2081" y="42"/>
                    <a:pt x="2082" y="42"/>
                  </a:cubicBezTo>
                  <a:cubicBezTo>
                    <a:pt x="2083" y="42"/>
                    <a:pt x="2085" y="41"/>
                    <a:pt x="2086" y="40"/>
                  </a:cubicBezTo>
                  <a:cubicBezTo>
                    <a:pt x="2087" y="40"/>
                    <a:pt x="2090" y="39"/>
                    <a:pt x="2090" y="38"/>
                  </a:cubicBezTo>
                  <a:cubicBezTo>
                    <a:pt x="2090" y="37"/>
                    <a:pt x="2087" y="37"/>
                    <a:pt x="2087" y="36"/>
                  </a:cubicBezTo>
                  <a:cubicBezTo>
                    <a:pt x="2085" y="36"/>
                    <a:pt x="2084" y="34"/>
                    <a:pt x="2083" y="34"/>
                  </a:cubicBezTo>
                  <a:cubicBezTo>
                    <a:pt x="2083" y="34"/>
                    <a:pt x="2079" y="36"/>
                    <a:pt x="2079" y="36"/>
                  </a:cubicBezTo>
                  <a:cubicBezTo>
                    <a:pt x="2079" y="37"/>
                    <a:pt x="2082" y="37"/>
                    <a:pt x="2082" y="38"/>
                  </a:cubicBezTo>
                  <a:cubicBezTo>
                    <a:pt x="2081" y="38"/>
                    <a:pt x="2080" y="40"/>
                    <a:pt x="2078" y="40"/>
                  </a:cubicBezTo>
                  <a:close/>
                  <a:moveTo>
                    <a:pt x="2060" y="25"/>
                  </a:moveTo>
                  <a:cubicBezTo>
                    <a:pt x="2060" y="25"/>
                    <a:pt x="2056" y="26"/>
                    <a:pt x="2056" y="27"/>
                  </a:cubicBezTo>
                  <a:cubicBezTo>
                    <a:pt x="2056" y="27"/>
                    <a:pt x="2059" y="29"/>
                    <a:pt x="2060" y="29"/>
                  </a:cubicBezTo>
                  <a:cubicBezTo>
                    <a:pt x="2061" y="29"/>
                    <a:pt x="2062" y="27"/>
                    <a:pt x="2064" y="27"/>
                  </a:cubicBezTo>
                  <a:cubicBezTo>
                    <a:pt x="2063" y="27"/>
                    <a:pt x="2060" y="25"/>
                    <a:pt x="2060" y="25"/>
                  </a:cubicBezTo>
                  <a:cubicBezTo>
                    <a:pt x="2060" y="24"/>
                    <a:pt x="2064" y="23"/>
                    <a:pt x="2064" y="22"/>
                  </a:cubicBezTo>
                  <a:cubicBezTo>
                    <a:pt x="2065" y="22"/>
                    <a:pt x="2067" y="25"/>
                    <a:pt x="2068" y="25"/>
                  </a:cubicBezTo>
                  <a:cubicBezTo>
                    <a:pt x="2069" y="25"/>
                    <a:pt x="2071" y="23"/>
                    <a:pt x="2072" y="23"/>
                  </a:cubicBezTo>
                  <a:cubicBezTo>
                    <a:pt x="2073" y="23"/>
                    <a:pt x="2074" y="25"/>
                    <a:pt x="2076" y="25"/>
                  </a:cubicBezTo>
                  <a:cubicBezTo>
                    <a:pt x="2076" y="25"/>
                    <a:pt x="2080" y="23"/>
                    <a:pt x="2080" y="23"/>
                  </a:cubicBezTo>
                  <a:cubicBezTo>
                    <a:pt x="2080" y="23"/>
                    <a:pt x="2076" y="20"/>
                    <a:pt x="2076" y="20"/>
                  </a:cubicBezTo>
                  <a:cubicBezTo>
                    <a:pt x="2074" y="21"/>
                    <a:pt x="2073" y="22"/>
                    <a:pt x="2072" y="23"/>
                  </a:cubicBezTo>
                  <a:cubicBezTo>
                    <a:pt x="2070" y="22"/>
                    <a:pt x="2070" y="21"/>
                    <a:pt x="2068" y="20"/>
                  </a:cubicBezTo>
                  <a:cubicBezTo>
                    <a:pt x="2067" y="20"/>
                    <a:pt x="2066" y="18"/>
                    <a:pt x="2064" y="18"/>
                  </a:cubicBezTo>
                  <a:cubicBezTo>
                    <a:pt x="2063" y="18"/>
                    <a:pt x="2061" y="20"/>
                    <a:pt x="2060" y="20"/>
                  </a:cubicBezTo>
                  <a:cubicBezTo>
                    <a:pt x="2060" y="20"/>
                    <a:pt x="2057" y="18"/>
                    <a:pt x="2057" y="18"/>
                  </a:cubicBezTo>
                  <a:cubicBezTo>
                    <a:pt x="2055" y="18"/>
                    <a:pt x="2053" y="19"/>
                    <a:pt x="2052" y="20"/>
                  </a:cubicBezTo>
                  <a:cubicBezTo>
                    <a:pt x="2052" y="20"/>
                    <a:pt x="2048" y="22"/>
                    <a:pt x="2048" y="22"/>
                  </a:cubicBezTo>
                  <a:cubicBezTo>
                    <a:pt x="2048" y="23"/>
                    <a:pt x="2052" y="24"/>
                    <a:pt x="2052" y="24"/>
                  </a:cubicBezTo>
                  <a:cubicBezTo>
                    <a:pt x="2052" y="24"/>
                    <a:pt x="2056" y="23"/>
                    <a:pt x="2056" y="22"/>
                  </a:cubicBezTo>
                  <a:cubicBezTo>
                    <a:pt x="2057" y="23"/>
                    <a:pt x="2060" y="24"/>
                    <a:pt x="2060" y="25"/>
                  </a:cubicBezTo>
                  <a:close/>
                  <a:moveTo>
                    <a:pt x="2121" y="43"/>
                  </a:moveTo>
                  <a:cubicBezTo>
                    <a:pt x="2123" y="43"/>
                    <a:pt x="2125" y="41"/>
                    <a:pt x="2125" y="41"/>
                  </a:cubicBezTo>
                  <a:cubicBezTo>
                    <a:pt x="2126" y="41"/>
                    <a:pt x="2129" y="39"/>
                    <a:pt x="2130" y="39"/>
                  </a:cubicBezTo>
                  <a:cubicBezTo>
                    <a:pt x="2130" y="39"/>
                    <a:pt x="2126" y="37"/>
                    <a:pt x="2126" y="37"/>
                  </a:cubicBezTo>
                  <a:cubicBezTo>
                    <a:pt x="2125" y="37"/>
                    <a:pt x="2122" y="38"/>
                    <a:pt x="2122" y="39"/>
                  </a:cubicBezTo>
                  <a:cubicBezTo>
                    <a:pt x="2121" y="39"/>
                    <a:pt x="2119" y="41"/>
                    <a:pt x="2118" y="41"/>
                  </a:cubicBezTo>
                  <a:cubicBezTo>
                    <a:pt x="2117" y="41"/>
                    <a:pt x="2115" y="39"/>
                    <a:pt x="2114" y="39"/>
                  </a:cubicBezTo>
                  <a:cubicBezTo>
                    <a:pt x="2114" y="39"/>
                    <a:pt x="2110" y="41"/>
                    <a:pt x="2110" y="41"/>
                  </a:cubicBezTo>
                  <a:cubicBezTo>
                    <a:pt x="2110" y="41"/>
                    <a:pt x="2113" y="43"/>
                    <a:pt x="2114" y="43"/>
                  </a:cubicBezTo>
                  <a:cubicBezTo>
                    <a:pt x="2115" y="43"/>
                    <a:pt x="2116" y="41"/>
                    <a:pt x="2118" y="41"/>
                  </a:cubicBezTo>
                  <a:cubicBezTo>
                    <a:pt x="2118" y="41"/>
                    <a:pt x="2121" y="43"/>
                    <a:pt x="2121" y="43"/>
                  </a:cubicBezTo>
                  <a:close/>
                  <a:moveTo>
                    <a:pt x="2107" y="30"/>
                  </a:moveTo>
                  <a:cubicBezTo>
                    <a:pt x="2107" y="30"/>
                    <a:pt x="2111" y="28"/>
                    <a:pt x="2111" y="28"/>
                  </a:cubicBezTo>
                  <a:cubicBezTo>
                    <a:pt x="2111" y="28"/>
                    <a:pt x="2107" y="25"/>
                    <a:pt x="2107" y="25"/>
                  </a:cubicBezTo>
                  <a:cubicBezTo>
                    <a:pt x="2106" y="25"/>
                    <a:pt x="2104" y="28"/>
                    <a:pt x="2103" y="28"/>
                  </a:cubicBezTo>
                  <a:cubicBezTo>
                    <a:pt x="2102" y="27"/>
                    <a:pt x="2101" y="25"/>
                    <a:pt x="2099" y="25"/>
                  </a:cubicBezTo>
                  <a:cubicBezTo>
                    <a:pt x="2098" y="25"/>
                    <a:pt x="2097" y="23"/>
                    <a:pt x="2095" y="23"/>
                  </a:cubicBezTo>
                  <a:cubicBezTo>
                    <a:pt x="2095" y="23"/>
                    <a:pt x="2091" y="25"/>
                    <a:pt x="2091" y="25"/>
                  </a:cubicBezTo>
                  <a:cubicBezTo>
                    <a:pt x="2091" y="25"/>
                    <a:pt x="2095" y="27"/>
                    <a:pt x="2095" y="27"/>
                  </a:cubicBezTo>
                  <a:cubicBezTo>
                    <a:pt x="2096" y="28"/>
                    <a:pt x="2098" y="29"/>
                    <a:pt x="2099" y="30"/>
                  </a:cubicBezTo>
                  <a:cubicBezTo>
                    <a:pt x="2100" y="30"/>
                    <a:pt x="2102" y="27"/>
                    <a:pt x="2103" y="28"/>
                  </a:cubicBezTo>
                  <a:cubicBezTo>
                    <a:pt x="2104" y="28"/>
                    <a:pt x="2105" y="30"/>
                    <a:pt x="2107" y="30"/>
                  </a:cubicBezTo>
                  <a:close/>
                  <a:moveTo>
                    <a:pt x="2161" y="35"/>
                  </a:moveTo>
                  <a:cubicBezTo>
                    <a:pt x="2154" y="31"/>
                    <a:pt x="2154" y="31"/>
                    <a:pt x="2154" y="31"/>
                  </a:cubicBezTo>
                  <a:cubicBezTo>
                    <a:pt x="2153" y="31"/>
                    <a:pt x="2150" y="32"/>
                    <a:pt x="2150" y="33"/>
                  </a:cubicBezTo>
                  <a:cubicBezTo>
                    <a:pt x="2150" y="33"/>
                    <a:pt x="2153" y="35"/>
                    <a:pt x="2153" y="35"/>
                  </a:cubicBezTo>
                  <a:cubicBezTo>
                    <a:pt x="2154" y="36"/>
                    <a:pt x="2156" y="37"/>
                    <a:pt x="2157" y="37"/>
                  </a:cubicBezTo>
                  <a:cubicBezTo>
                    <a:pt x="2158" y="38"/>
                    <a:pt x="2160" y="39"/>
                    <a:pt x="2161" y="39"/>
                  </a:cubicBezTo>
                  <a:cubicBezTo>
                    <a:pt x="2162" y="40"/>
                    <a:pt x="2164" y="38"/>
                    <a:pt x="2165" y="37"/>
                  </a:cubicBezTo>
                  <a:lnTo>
                    <a:pt x="2161" y="35"/>
                  </a:lnTo>
                  <a:close/>
                  <a:moveTo>
                    <a:pt x="2142" y="24"/>
                  </a:moveTo>
                  <a:cubicBezTo>
                    <a:pt x="2143" y="24"/>
                    <a:pt x="2146" y="26"/>
                    <a:pt x="2146" y="26"/>
                  </a:cubicBezTo>
                  <a:cubicBezTo>
                    <a:pt x="2147" y="26"/>
                    <a:pt x="2150" y="24"/>
                    <a:pt x="2150" y="24"/>
                  </a:cubicBezTo>
                  <a:cubicBezTo>
                    <a:pt x="2150" y="24"/>
                    <a:pt x="2147" y="22"/>
                    <a:pt x="2147" y="22"/>
                  </a:cubicBezTo>
                  <a:cubicBezTo>
                    <a:pt x="2146" y="22"/>
                    <a:pt x="2144" y="20"/>
                    <a:pt x="2143" y="20"/>
                  </a:cubicBezTo>
                  <a:cubicBezTo>
                    <a:pt x="2142" y="20"/>
                    <a:pt x="2139" y="21"/>
                    <a:pt x="2139" y="22"/>
                  </a:cubicBezTo>
                  <a:cubicBezTo>
                    <a:pt x="2138" y="22"/>
                    <a:pt x="2135" y="23"/>
                    <a:pt x="2135" y="24"/>
                  </a:cubicBezTo>
                  <a:cubicBezTo>
                    <a:pt x="2135" y="24"/>
                    <a:pt x="2138" y="25"/>
                    <a:pt x="2138" y="26"/>
                  </a:cubicBezTo>
                  <a:cubicBezTo>
                    <a:pt x="2140" y="26"/>
                    <a:pt x="2141" y="24"/>
                    <a:pt x="2142" y="24"/>
                  </a:cubicBezTo>
                  <a:close/>
                  <a:moveTo>
                    <a:pt x="2180" y="46"/>
                  </a:moveTo>
                  <a:cubicBezTo>
                    <a:pt x="2181" y="46"/>
                    <a:pt x="2184" y="45"/>
                    <a:pt x="2184" y="44"/>
                  </a:cubicBezTo>
                  <a:cubicBezTo>
                    <a:pt x="2188" y="42"/>
                    <a:pt x="2188" y="42"/>
                    <a:pt x="2188" y="42"/>
                  </a:cubicBezTo>
                  <a:cubicBezTo>
                    <a:pt x="2190" y="41"/>
                    <a:pt x="2191" y="41"/>
                    <a:pt x="2192" y="40"/>
                  </a:cubicBezTo>
                  <a:cubicBezTo>
                    <a:pt x="2193" y="40"/>
                    <a:pt x="2196" y="38"/>
                    <a:pt x="2196" y="38"/>
                  </a:cubicBezTo>
                  <a:cubicBezTo>
                    <a:pt x="2196" y="37"/>
                    <a:pt x="2193" y="36"/>
                    <a:pt x="2193" y="36"/>
                  </a:cubicBezTo>
                  <a:cubicBezTo>
                    <a:pt x="2190" y="37"/>
                    <a:pt x="2187" y="39"/>
                    <a:pt x="2184" y="40"/>
                  </a:cubicBezTo>
                  <a:cubicBezTo>
                    <a:pt x="2182" y="41"/>
                    <a:pt x="2179" y="43"/>
                    <a:pt x="2176" y="44"/>
                  </a:cubicBezTo>
                  <a:cubicBezTo>
                    <a:pt x="2178" y="44"/>
                    <a:pt x="2179" y="46"/>
                    <a:pt x="2180" y="46"/>
                  </a:cubicBezTo>
                  <a:close/>
                  <a:moveTo>
                    <a:pt x="2193" y="27"/>
                  </a:moveTo>
                  <a:cubicBezTo>
                    <a:pt x="2193" y="27"/>
                    <a:pt x="2189" y="29"/>
                    <a:pt x="2189" y="29"/>
                  </a:cubicBezTo>
                  <a:cubicBezTo>
                    <a:pt x="2189" y="29"/>
                    <a:pt x="2193" y="31"/>
                    <a:pt x="2193" y="31"/>
                  </a:cubicBezTo>
                  <a:cubicBezTo>
                    <a:pt x="2193" y="32"/>
                    <a:pt x="2196" y="34"/>
                    <a:pt x="2197" y="34"/>
                  </a:cubicBezTo>
                  <a:cubicBezTo>
                    <a:pt x="2197" y="34"/>
                    <a:pt x="2200" y="32"/>
                    <a:pt x="2201" y="32"/>
                  </a:cubicBezTo>
                  <a:cubicBezTo>
                    <a:pt x="2202" y="31"/>
                    <a:pt x="2204" y="30"/>
                    <a:pt x="2205" y="29"/>
                  </a:cubicBezTo>
                  <a:cubicBezTo>
                    <a:pt x="2205" y="29"/>
                    <a:pt x="2209" y="28"/>
                    <a:pt x="2209" y="27"/>
                  </a:cubicBezTo>
                  <a:cubicBezTo>
                    <a:pt x="2209" y="27"/>
                    <a:pt x="2206" y="25"/>
                    <a:pt x="2205" y="25"/>
                  </a:cubicBezTo>
                  <a:cubicBezTo>
                    <a:pt x="2205" y="25"/>
                    <a:pt x="2201" y="27"/>
                    <a:pt x="2201" y="27"/>
                  </a:cubicBezTo>
                  <a:cubicBezTo>
                    <a:pt x="2197" y="29"/>
                    <a:pt x="2197" y="29"/>
                    <a:pt x="2197" y="29"/>
                  </a:cubicBezTo>
                  <a:cubicBezTo>
                    <a:pt x="2196" y="29"/>
                    <a:pt x="2195" y="27"/>
                    <a:pt x="2193" y="27"/>
                  </a:cubicBezTo>
                  <a:close/>
                  <a:moveTo>
                    <a:pt x="2209" y="23"/>
                  </a:moveTo>
                  <a:cubicBezTo>
                    <a:pt x="2209" y="23"/>
                    <a:pt x="2213" y="25"/>
                    <a:pt x="2213" y="25"/>
                  </a:cubicBezTo>
                  <a:cubicBezTo>
                    <a:pt x="2215" y="25"/>
                    <a:pt x="2216" y="23"/>
                    <a:pt x="2217" y="23"/>
                  </a:cubicBezTo>
                  <a:cubicBezTo>
                    <a:pt x="2221" y="25"/>
                    <a:pt x="2221" y="25"/>
                    <a:pt x="2221" y="25"/>
                  </a:cubicBezTo>
                  <a:cubicBezTo>
                    <a:pt x="2225" y="23"/>
                    <a:pt x="2225" y="23"/>
                    <a:pt x="2225" y="23"/>
                  </a:cubicBezTo>
                  <a:cubicBezTo>
                    <a:pt x="2226" y="23"/>
                    <a:pt x="2228" y="21"/>
                    <a:pt x="2229" y="21"/>
                  </a:cubicBezTo>
                  <a:cubicBezTo>
                    <a:pt x="2230" y="21"/>
                    <a:pt x="2232" y="23"/>
                    <a:pt x="2233" y="23"/>
                  </a:cubicBezTo>
                  <a:cubicBezTo>
                    <a:pt x="2234" y="24"/>
                    <a:pt x="2235" y="25"/>
                    <a:pt x="2237" y="26"/>
                  </a:cubicBezTo>
                  <a:cubicBezTo>
                    <a:pt x="2237" y="26"/>
                    <a:pt x="2240" y="28"/>
                    <a:pt x="2240" y="28"/>
                  </a:cubicBezTo>
                  <a:cubicBezTo>
                    <a:pt x="2241" y="28"/>
                    <a:pt x="2244" y="26"/>
                    <a:pt x="2244" y="26"/>
                  </a:cubicBezTo>
                  <a:cubicBezTo>
                    <a:pt x="2246" y="25"/>
                    <a:pt x="2247" y="24"/>
                    <a:pt x="2249" y="24"/>
                  </a:cubicBezTo>
                  <a:cubicBezTo>
                    <a:pt x="2257" y="20"/>
                    <a:pt x="2257" y="20"/>
                    <a:pt x="2257" y="20"/>
                  </a:cubicBezTo>
                  <a:cubicBezTo>
                    <a:pt x="2257" y="19"/>
                    <a:pt x="2261" y="18"/>
                    <a:pt x="2261" y="17"/>
                  </a:cubicBezTo>
                  <a:cubicBezTo>
                    <a:pt x="2261" y="17"/>
                    <a:pt x="2257" y="15"/>
                    <a:pt x="2257" y="15"/>
                  </a:cubicBezTo>
                  <a:cubicBezTo>
                    <a:pt x="2257" y="15"/>
                    <a:pt x="2253" y="17"/>
                    <a:pt x="2253" y="17"/>
                  </a:cubicBezTo>
                  <a:cubicBezTo>
                    <a:pt x="2245" y="21"/>
                    <a:pt x="2245" y="21"/>
                    <a:pt x="2245" y="21"/>
                  </a:cubicBezTo>
                  <a:cubicBezTo>
                    <a:pt x="2244" y="21"/>
                    <a:pt x="2242" y="19"/>
                    <a:pt x="2241" y="19"/>
                  </a:cubicBezTo>
                  <a:cubicBezTo>
                    <a:pt x="2240" y="19"/>
                    <a:pt x="2238" y="21"/>
                    <a:pt x="2237" y="21"/>
                  </a:cubicBezTo>
                  <a:cubicBezTo>
                    <a:pt x="2236" y="21"/>
                    <a:pt x="2234" y="20"/>
                    <a:pt x="2233" y="19"/>
                  </a:cubicBezTo>
                  <a:cubicBezTo>
                    <a:pt x="2232" y="19"/>
                    <a:pt x="2231" y="18"/>
                    <a:pt x="2229" y="17"/>
                  </a:cubicBezTo>
                  <a:cubicBezTo>
                    <a:pt x="2226" y="15"/>
                    <a:pt x="2226" y="15"/>
                    <a:pt x="2226" y="15"/>
                  </a:cubicBezTo>
                  <a:cubicBezTo>
                    <a:pt x="2222" y="17"/>
                    <a:pt x="2222" y="17"/>
                    <a:pt x="2222" y="17"/>
                  </a:cubicBezTo>
                  <a:cubicBezTo>
                    <a:pt x="2213" y="21"/>
                    <a:pt x="2213" y="21"/>
                    <a:pt x="2213" y="21"/>
                  </a:cubicBezTo>
                  <a:cubicBezTo>
                    <a:pt x="2213" y="22"/>
                    <a:pt x="2209" y="22"/>
                    <a:pt x="220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3"/>
            <p:cNvSpPr>
              <a:spLocks/>
            </p:cNvSpPr>
            <p:nvPr/>
          </p:nvSpPr>
          <p:spPr bwMode="auto">
            <a:xfrm>
              <a:off x="7435850" y="5281613"/>
              <a:ext cx="77788" cy="34925"/>
            </a:xfrm>
            <a:custGeom>
              <a:avLst/>
              <a:gdLst>
                <a:gd name="T0" fmla="*/ 4 w 44"/>
                <a:gd name="T1" fmla="*/ 10 h 19"/>
                <a:gd name="T2" fmla="*/ 8 w 44"/>
                <a:gd name="T3" fmla="*/ 8 h 19"/>
                <a:gd name="T4" fmla="*/ 12 w 44"/>
                <a:gd name="T5" fmla="*/ 6 h 19"/>
                <a:gd name="T6" fmla="*/ 16 w 44"/>
                <a:gd name="T7" fmla="*/ 9 h 19"/>
                <a:gd name="T8" fmla="*/ 20 w 44"/>
                <a:gd name="T9" fmla="*/ 6 h 19"/>
                <a:gd name="T10" fmla="*/ 23 w 44"/>
                <a:gd name="T11" fmla="*/ 9 h 19"/>
                <a:gd name="T12" fmla="*/ 28 w 44"/>
                <a:gd name="T13" fmla="*/ 7 h 19"/>
                <a:gd name="T14" fmla="*/ 24 w 44"/>
                <a:gd name="T15" fmla="*/ 4 h 19"/>
                <a:gd name="T16" fmla="*/ 28 w 44"/>
                <a:gd name="T17" fmla="*/ 2 h 19"/>
                <a:gd name="T18" fmla="*/ 32 w 44"/>
                <a:gd name="T19" fmla="*/ 4 h 19"/>
                <a:gd name="T20" fmla="*/ 36 w 44"/>
                <a:gd name="T21" fmla="*/ 2 h 19"/>
                <a:gd name="T22" fmla="*/ 40 w 44"/>
                <a:gd name="T23" fmla="*/ 0 h 19"/>
                <a:gd name="T24" fmla="*/ 44 w 44"/>
                <a:gd name="T25" fmla="*/ 3 h 19"/>
                <a:gd name="T26" fmla="*/ 40 w 44"/>
                <a:gd name="T27" fmla="*/ 5 h 19"/>
                <a:gd name="T28" fmla="*/ 43 w 44"/>
                <a:gd name="T29" fmla="*/ 7 h 19"/>
                <a:gd name="T30" fmla="*/ 39 w 44"/>
                <a:gd name="T31" fmla="*/ 9 h 19"/>
                <a:gd name="T32" fmla="*/ 31 w 44"/>
                <a:gd name="T33" fmla="*/ 13 h 19"/>
                <a:gd name="T34" fmla="*/ 27 w 44"/>
                <a:gd name="T35" fmla="*/ 15 h 19"/>
                <a:gd name="T36" fmla="*/ 23 w 44"/>
                <a:gd name="T37" fmla="*/ 13 h 19"/>
                <a:gd name="T38" fmla="*/ 27 w 44"/>
                <a:gd name="T39" fmla="*/ 11 h 19"/>
                <a:gd name="T40" fmla="*/ 23 w 44"/>
                <a:gd name="T41" fmla="*/ 9 h 19"/>
                <a:gd name="T42" fmla="*/ 19 w 44"/>
                <a:gd name="T43" fmla="*/ 11 h 19"/>
                <a:gd name="T44" fmla="*/ 16 w 44"/>
                <a:gd name="T45" fmla="*/ 9 h 19"/>
                <a:gd name="T46" fmla="*/ 12 w 44"/>
                <a:gd name="T47" fmla="*/ 11 h 19"/>
                <a:gd name="T48" fmla="*/ 19 w 44"/>
                <a:gd name="T49" fmla="*/ 15 h 19"/>
                <a:gd name="T50" fmla="*/ 23 w 44"/>
                <a:gd name="T51" fmla="*/ 17 h 19"/>
                <a:gd name="T52" fmla="*/ 19 w 44"/>
                <a:gd name="T53" fmla="*/ 19 h 19"/>
                <a:gd name="T54" fmla="*/ 15 w 44"/>
                <a:gd name="T55" fmla="*/ 17 h 19"/>
                <a:gd name="T56" fmla="*/ 11 w 44"/>
                <a:gd name="T57" fmla="*/ 19 h 19"/>
                <a:gd name="T58" fmla="*/ 7 w 44"/>
                <a:gd name="T59" fmla="*/ 17 h 19"/>
                <a:gd name="T60" fmla="*/ 11 w 44"/>
                <a:gd name="T61" fmla="*/ 15 h 19"/>
                <a:gd name="T62" fmla="*/ 7 w 44"/>
                <a:gd name="T63" fmla="*/ 13 h 19"/>
                <a:gd name="T64" fmla="*/ 3 w 44"/>
                <a:gd name="T65" fmla="*/ 15 h 19"/>
                <a:gd name="T66" fmla="*/ 0 w 44"/>
                <a:gd name="T67" fmla="*/ 13 h 19"/>
                <a:gd name="T68" fmla="*/ 4 w 44"/>
                <a:gd name="T6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9">
                  <a:moveTo>
                    <a:pt x="4" y="10"/>
                  </a:moveTo>
                  <a:cubicBezTo>
                    <a:pt x="8" y="8"/>
                    <a:pt x="8" y="8"/>
                    <a:pt x="8" y="8"/>
                  </a:cubicBezTo>
                  <a:cubicBezTo>
                    <a:pt x="8" y="8"/>
                    <a:pt x="11" y="6"/>
                    <a:pt x="12" y="6"/>
                  </a:cubicBezTo>
                  <a:cubicBezTo>
                    <a:pt x="13" y="6"/>
                    <a:pt x="14" y="9"/>
                    <a:pt x="16" y="9"/>
                  </a:cubicBezTo>
                  <a:cubicBezTo>
                    <a:pt x="17" y="9"/>
                    <a:pt x="18" y="6"/>
                    <a:pt x="20" y="6"/>
                  </a:cubicBezTo>
                  <a:cubicBezTo>
                    <a:pt x="20" y="6"/>
                    <a:pt x="23" y="9"/>
                    <a:pt x="23" y="9"/>
                  </a:cubicBezTo>
                  <a:cubicBezTo>
                    <a:pt x="24" y="9"/>
                    <a:pt x="28" y="7"/>
                    <a:pt x="28" y="7"/>
                  </a:cubicBezTo>
                  <a:cubicBezTo>
                    <a:pt x="28" y="6"/>
                    <a:pt x="24" y="5"/>
                    <a:pt x="24" y="4"/>
                  </a:cubicBezTo>
                  <a:cubicBezTo>
                    <a:pt x="24" y="4"/>
                    <a:pt x="27" y="2"/>
                    <a:pt x="28" y="2"/>
                  </a:cubicBezTo>
                  <a:cubicBezTo>
                    <a:pt x="29" y="2"/>
                    <a:pt x="31" y="5"/>
                    <a:pt x="32" y="4"/>
                  </a:cubicBezTo>
                  <a:cubicBezTo>
                    <a:pt x="33" y="4"/>
                    <a:pt x="35" y="3"/>
                    <a:pt x="36" y="2"/>
                  </a:cubicBezTo>
                  <a:cubicBezTo>
                    <a:pt x="36" y="2"/>
                    <a:pt x="39" y="0"/>
                    <a:pt x="40" y="0"/>
                  </a:cubicBezTo>
                  <a:cubicBezTo>
                    <a:pt x="40" y="0"/>
                    <a:pt x="44" y="2"/>
                    <a:pt x="44" y="3"/>
                  </a:cubicBezTo>
                  <a:cubicBezTo>
                    <a:pt x="44" y="3"/>
                    <a:pt x="39" y="4"/>
                    <a:pt x="40" y="5"/>
                  </a:cubicBezTo>
                  <a:cubicBezTo>
                    <a:pt x="40" y="5"/>
                    <a:pt x="43" y="6"/>
                    <a:pt x="43" y="7"/>
                  </a:cubicBezTo>
                  <a:cubicBezTo>
                    <a:pt x="39" y="9"/>
                    <a:pt x="39" y="9"/>
                    <a:pt x="39" y="9"/>
                  </a:cubicBezTo>
                  <a:cubicBezTo>
                    <a:pt x="31" y="13"/>
                    <a:pt x="31" y="13"/>
                    <a:pt x="31" y="13"/>
                  </a:cubicBezTo>
                  <a:cubicBezTo>
                    <a:pt x="30" y="14"/>
                    <a:pt x="28" y="15"/>
                    <a:pt x="27" y="15"/>
                  </a:cubicBezTo>
                  <a:cubicBezTo>
                    <a:pt x="27" y="15"/>
                    <a:pt x="23" y="13"/>
                    <a:pt x="23" y="13"/>
                  </a:cubicBezTo>
                  <a:cubicBezTo>
                    <a:pt x="23" y="13"/>
                    <a:pt x="27" y="11"/>
                    <a:pt x="27" y="11"/>
                  </a:cubicBezTo>
                  <a:cubicBezTo>
                    <a:pt x="27" y="11"/>
                    <a:pt x="24" y="9"/>
                    <a:pt x="23" y="9"/>
                  </a:cubicBezTo>
                  <a:cubicBezTo>
                    <a:pt x="22" y="9"/>
                    <a:pt x="20" y="11"/>
                    <a:pt x="19" y="11"/>
                  </a:cubicBezTo>
                  <a:cubicBezTo>
                    <a:pt x="18" y="11"/>
                    <a:pt x="17" y="8"/>
                    <a:pt x="16" y="9"/>
                  </a:cubicBezTo>
                  <a:cubicBezTo>
                    <a:pt x="14" y="9"/>
                    <a:pt x="13" y="10"/>
                    <a:pt x="12" y="11"/>
                  </a:cubicBezTo>
                  <a:cubicBezTo>
                    <a:pt x="19" y="15"/>
                    <a:pt x="19" y="15"/>
                    <a:pt x="19" y="15"/>
                  </a:cubicBezTo>
                  <a:cubicBezTo>
                    <a:pt x="19" y="15"/>
                    <a:pt x="23" y="17"/>
                    <a:pt x="23" y="17"/>
                  </a:cubicBezTo>
                  <a:cubicBezTo>
                    <a:pt x="23" y="18"/>
                    <a:pt x="19" y="19"/>
                    <a:pt x="19" y="19"/>
                  </a:cubicBezTo>
                  <a:cubicBezTo>
                    <a:pt x="17" y="19"/>
                    <a:pt x="16" y="17"/>
                    <a:pt x="15" y="17"/>
                  </a:cubicBezTo>
                  <a:cubicBezTo>
                    <a:pt x="11" y="19"/>
                    <a:pt x="11" y="19"/>
                    <a:pt x="11" y="19"/>
                  </a:cubicBezTo>
                  <a:cubicBezTo>
                    <a:pt x="11" y="19"/>
                    <a:pt x="7" y="18"/>
                    <a:pt x="7" y="17"/>
                  </a:cubicBezTo>
                  <a:cubicBezTo>
                    <a:pt x="7" y="17"/>
                    <a:pt x="11" y="15"/>
                    <a:pt x="11" y="15"/>
                  </a:cubicBezTo>
                  <a:cubicBezTo>
                    <a:pt x="11" y="15"/>
                    <a:pt x="8" y="13"/>
                    <a:pt x="7" y="13"/>
                  </a:cubicBezTo>
                  <a:cubicBezTo>
                    <a:pt x="7" y="13"/>
                    <a:pt x="3" y="15"/>
                    <a:pt x="3" y="15"/>
                  </a:cubicBezTo>
                  <a:cubicBezTo>
                    <a:pt x="3" y="14"/>
                    <a:pt x="0" y="13"/>
                    <a:pt x="0" y="13"/>
                  </a:cubicBezTo>
                  <a:cubicBezTo>
                    <a:pt x="0" y="12"/>
                    <a:pt x="3" y="11"/>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4"/>
            <p:cNvSpPr>
              <a:spLocks/>
            </p:cNvSpPr>
            <p:nvPr/>
          </p:nvSpPr>
          <p:spPr bwMode="auto">
            <a:xfrm>
              <a:off x="9288463" y="5322888"/>
              <a:ext cx="34925" cy="23813"/>
            </a:xfrm>
            <a:custGeom>
              <a:avLst/>
              <a:gdLst>
                <a:gd name="T0" fmla="*/ 4 w 20"/>
                <a:gd name="T1" fmla="*/ 13 h 13"/>
                <a:gd name="T2" fmla="*/ 0 w 20"/>
                <a:gd name="T3" fmla="*/ 10 h 13"/>
                <a:gd name="T4" fmla="*/ 4 w 20"/>
                <a:gd name="T5" fmla="*/ 8 h 13"/>
                <a:gd name="T6" fmla="*/ 8 w 20"/>
                <a:gd name="T7" fmla="*/ 6 h 13"/>
                <a:gd name="T8" fmla="*/ 12 w 20"/>
                <a:gd name="T9" fmla="*/ 4 h 13"/>
                <a:gd name="T10" fmla="*/ 8 w 20"/>
                <a:gd name="T11" fmla="*/ 2 h 13"/>
                <a:gd name="T12" fmla="*/ 12 w 20"/>
                <a:gd name="T13" fmla="*/ 0 h 13"/>
                <a:gd name="T14" fmla="*/ 16 w 20"/>
                <a:gd name="T15" fmla="*/ 2 h 13"/>
                <a:gd name="T16" fmla="*/ 12 w 20"/>
                <a:gd name="T17" fmla="*/ 4 h 13"/>
                <a:gd name="T18" fmla="*/ 16 w 20"/>
                <a:gd name="T19" fmla="*/ 6 h 13"/>
                <a:gd name="T20" fmla="*/ 20 w 20"/>
                <a:gd name="T21" fmla="*/ 9 h 13"/>
                <a:gd name="T22" fmla="*/ 16 w 20"/>
                <a:gd name="T23" fmla="*/ 11 h 13"/>
                <a:gd name="T24" fmla="*/ 11 w 20"/>
                <a:gd name="T25" fmla="*/ 13 h 13"/>
                <a:gd name="T26" fmla="*/ 8 w 20"/>
                <a:gd name="T27" fmla="*/ 11 h 13"/>
                <a:gd name="T28" fmla="*/ 4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4" y="13"/>
                  </a:moveTo>
                  <a:cubicBezTo>
                    <a:pt x="3" y="12"/>
                    <a:pt x="0" y="11"/>
                    <a:pt x="0" y="10"/>
                  </a:cubicBezTo>
                  <a:cubicBezTo>
                    <a:pt x="0" y="10"/>
                    <a:pt x="3" y="9"/>
                    <a:pt x="4" y="8"/>
                  </a:cubicBezTo>
                  <a:cubicBezTo>
                    <a:pt x="5" y="8"/>
                    <a:pt x="7" y="7"/>
                    <a:pt x="8" y="6"/>
                  </a:cubicBezTo>
                  <a:cubicBezTo>
                    <a:pt x="9" y="6"/>
                    <a:pt x="12" y="5"/>
                    <a:pt x="12" y="4"/>
                  </a:cubicBezTo>
                  <a:cubicBezTo>
                    <a:pt x="12" y="3"/>
                    <a:pt x="9" y="3"/>
                    <a:pt x="8" y="2"/>
                  </a:cubicBezTo>
                  <a:cubicBezTo>
                    <a:pt x="10" y="2"/>
                    <a:pt x="11" y="0"/>
                    <a:pt x="12" y="0"/>
                  </a:cubicBezTo>
                  <a:cubicBezTo>
                    <a:pt x="13" y="0"/>
                    <a:pt x="16" y="2"/>
                    <a:pt x="16" y="2"/>
                  </a:cubicBezTo>
                  <a:cubicBezTo>
                    <a:pt x="16" y="2"/>
                    <a:pt x="12" y="4"/>
                    <a:pt x="12" y="4"/>
                  </a:cubicBezTo>
                  <a:cubicBezTo>
                    <a:pt x="13" y="5"/>
                    <a:pt x="15" y="6"/>
                    <a:pt x="16" y="6"/>
                  </a:cubicBezTo>
                  <a:cubicBezTo>
                    <a:pt x="16" y="7"/>
                    <a:pt x="20" y="9"/>
                    <a:pt x="20" y="9"/>
                  </a:cubicBezTo>
                  <a:cubicBezTo>
                    <a:pt x="19" y="9"/>
                    <a:pt x="16" y="10"/>
                    <a:pt x="16" y="11"/>
                  </a:cubicBezTo>
                  <a:cubicBezTo>
                    <a:pt x="15" y="11"/>
                    <a:pt x="13" y="13"/>
                    <a:pt x="11" y="13"/>
                  </a:cubicBezTo>
                  <a:cubicBezTo>
                    <a:pt x="11" y="13"/>
                    <a:pt x="8" y="11"/>
                    <a:pt x="8" y="11"/>
                  </a:cubicBezTo>
                  <a:cubicBezTo>
                    <a:pt x="6" y="11"/>
                    <a:pt x="5" y="13"/>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5"/>
            <p:cNvSpPr>
              <a:spLocks/>
            </p:cNvSpPr>
            <p:nvPr/>
          </p:nvSpPr>
          <p:spPr bwMode="auto">
            <a:xfrm>
              <a:off x="8140700" y="5294313"/>
              <a:ext cx="34925" cy="28575"/>
            </a:xfrm>
            <a:custGeom>
              <a:avLst/>
              <a:gdLst>
                <a:gd name="T0" fmla="*/ 3 w 20"/>
                <a:gd name="T1" fmla="*/ 15 h 15"/>
                <a:gd name="T2" fmla="*/ 0 w 20"/>
                <a:gd name="T3" fmla="*/ 13 h 15"/>
                <a:gd name="T4" fmla="*/ 4 w 20"/>
                <a:gd name="T5" fmla="*/ 11 h 15"/>
                <a:gd name="T6" fmla="*/ 0 w 20"/>
                <a:gd name="T7" fmla="*/ 9 h 15"/>
                <a:gd name="T8" fmla="*/ 4 w 20"/>
                <a:gd name="T9" fmla="*/ 7 h 15"/>
                <a:gd name="T10" fmla="*/ 8 w 20"/>
                <a:gd name="T11" fmla="*/ 5 h 15"/>
                <a:gd name="T12" fmla="*/ 4 w 20"/>
                <a:gd name="T13" fmla="*/ 2 h 15"/>
                <a:gd name="T14" fmla="*/ 9 w 20"/>
                <a:gd name="T15" fmla="*/ 0 h 15"/>
                <a:gd name="T16" fmla="*/ 12 w 20"/>
                <a:gd name="T17" fmla="*/ 3 h 15"/>
                <a:gd name="T18" fmla="*/ 16 w 20"/>
                <a:gd name="T19" fmla="*/ 0 h 15"/>
                <a:gd name="T20" fmla="*/ 20 w 20"/>
                <a:gd name="T21" fmla="*/ 3 h 15"/>
                <a:gd name="T22" fmla="*/ 16 w 20"/>
                <a:gd name="T23" fmla="*/ 5 h 15"/>
                <a:gd name="T24" fmla="*/ 12 w 20"/>
                <a:gd name="T25" fmla="*/ 3 h 15"/>
                <a:gd name="T26" fmla="*/ 8 w 20"/>
                <a:gd name="T27" fmla="*/ 5 h 15"/>
                <a:gd name="T28" fmla="*/ 12 w 20"/>
                <a:gd name="T29" fmla="*/ 7 h 15"/>
                <a:gd name="T30" fmla="*/ 8 w 20"/>
                <a:gd name="T31" fmla="*/ 9 h 15"/>
                <a:gd name="T32" fmla="*/ 12 w 20"/>
                <a:gd name="T33" fmla="*/ 11 h 15"/>
                <a:gd name="T34" fmla="*/ 8 w 20"/>
                <a:gd name="T35" fmla="*/ 13 h 15"/>
                <a:gd name="T36" fmla="*/ 3 w 20"/>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5">
                  <a:moveTo>
                    <a:pt x="3" y="15"/>
                  </a:moveTo>
                  <a:cubicBezTo>
                    <a:pt x="3" y="15"/>
                    <a:pt x="0" y="14"/>
                    <a:pt x="0" y="13"/>
                  </a:cubicBezTo>
                  <a:cubicBezTo>
                    <a:pt x="0" y="13"/>
                    <a:pt x="4" y="12"/>
                    <a:pt x="4" y="11"/>
                  </a:cubicBezTo>
                  <a:cubicBezTo>
                    <a:pt x="4" y="10"/>
                    <a:pt x="0" y="9"/>
                    <a:pt x="0" y="9"/>
                  </a:cubicBezTo>
                  <a:cubicBezTo>
                    <a:pt x="0" y="8"/>
                    <a:pt x="3" y="7"/>
                    <a:pt x="4" y="7"/>
                  </a:cubicBezTo>
                  <a:cubicBezTo>
                    <a:pt x="5" y="6"/>
                    <a:pt x="8" y="5"/>
                    <a:pt x="8" y="5"/>
                  </a:cubicBezTo>
                  <a:cubicBezTo>
                    <a:pt x="8" y="4"/>
                    <a:pt x="4" y="2"/>
                    <a:pt x="4" y="2"/>
                  </a:cubicBezTo>
                  <a:cubicBezTo>
                    <a:pt x="5" y="2"/>
                    <a:pt x="8" y="0"/>
                    <a:pt x="9" y="0"/>
                  </a:cubicBezTo>
                  <a:cubicBezTo>
                    <a:pt x="10" y="0"/>
                    <a:pt x="11" y="3"/>
                    <a:pt x="12" y="3"/>
                  </a:cubicBezTo>
                  <a:cubicBezTo>
                    <a:pt x="14" y="2"/>
                    <a:pt x="15" y="1"/>
                    <a:pt x="16" y="0"/>
                  </a:cubicBezTo>
                  <a:cubicBezTo>
                    <a:pt x="17" y="1"/>
                    <a:pt x="20" y="2"/>
                    <a:pt x="20" y="3"/>
                  </a:cubicBezTo>
                  <a:cubicBezTo>
                    <a:pt x="20" y="3"/>
                    <a:pt x="16" y="5"/>
                    <a:pt x="16" y="5"/>
                  </a:cubicBezTo>
                  <a:cubicBezTo>
                    <a:pt x="16" y="5"/>
                    <a:pt x="12" y="3"/>
                    <a:pt x="12" y="3"/>
                  </a:cubicBezTo>
                  <a:cubicBezTo>
                    <a:pt x="12" y="3"/>
                    <a:pt x="8" y="4"/>
                    <a:pt x="8" y="5"/>
                  </a:cubicBezTo>
                  <a:cubicBezTo>
                    <a:pt x="8" y="5"/>
                    <a:pt x="12" y="6"/>
                    <a:pt x="12" y="7"/>
                  </a:cubicBezTo>
                  <a:cubicBezTo>
                    <a:pt x="12" y="8"/>
                    <a:pt x="8" y="8"/>
                    <a:pt x="8" y="9"/>
                  </a:cubicBezTo>
                  <a:cubicBezTo>
                    <a:pt x="8" y="10"/>
                    <a:pt x="12" y="11"/>
                    <a:pt x="12" y="11"/>
                  </a:cubicBezTo>
                  <a:cubicBezTo>
                    <a:pt x="12" y="12"/>
                    <a:pt x="8" y="13"/>
                    <a:pt x="8" y="13"/>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6"/>
            <p:cNvSpPr>
              <a:spLocks/>
            </p:cNvSpPr>
            <p:nvPr/>
          </p:nvSpPr>
          <p:spPr bwMode="auto">
            <a:xfrm>
              <a:off x="8602663" y="5316538"/>
              <a:ext cx="34925" cy="23813"/>
            </a:xfrm>
            <a:custGeom>
              <a:avLst/>
              <a:gdLst>
                <a:gd name="T0" fmla="*/ 0 w 20"/>
                <a:gd name="T1" fmla="*/ 8 h 13"/>
                <a:gd name="T2" fmla="*/ 4 w 20"/>
                <a:gd name="T3" fmla="*/ 6 h 13"/>
                <a:gd name="T4" fmla="*/ 1 w 20"/>
                <a:gd name="T5" fmla="*/ 4 h 13"/>
                <a:gd name="T6" fmla="*/ 5 w 20"/>
                <a:gd name="T7" fmla="*/ 2 h 13"/>
                <a:gd name="T8" fmla="*/ 9 w 20"/>
                <a:gd name="T9" fmla="*/ 0 h 13"/>
                <a:gd name="T10" fmla="*/ 13 w 20"/>
                <a:gd name="T11" fmla="*/ 2 h 13"/>
                <a:gd name="T12" fmla="*/ 9 w 20"/>
                <a:gd name="T13" fmla="*/ 4 h 13"/>
                <a:gd name="T14" fmla="*/ 4 w 20"/>
                <a:gd name="T15" fmla="*/ 6 h 13"/>
                <a:gd name="T16" fmla="*/ 8 w 20"/>
                <a:gd name="T17" fmla="*/ 8 h 13"/>
                <a:gd name="T18" fmla="*/ 12 w 20"/>
                <a:gd name="T19" fmla="*/ 11 h 13"/>
                <a:gd name="T20" fmla="*/ 16 w 20"/>
                <a:gd name="T21" fmla="*/ 9 h 13"/>
                <a:gd name="T22" fmla="*/ 20 w 20"/>
                <a:gd name="T23" fmla="*/ 11 h 13"/>
                <a:gd name="T24" fmla="*/ 16 w 20"/>
                <a:gd name="T25" fmla="*/ 13 h 13"/>
                <a:gd name="T26" fmla="*/ 12 w 20"/>
                <a:gd name="T27" fmla="*/ 11 h 13"/>
                <a:gd name="T28" fmla="*/ 8 w 20"/>
                <a:gd name="T29" fmla="*/ 13 h 13"/>
                <a:gd name="T30" fmla="*/ 4 w 20"/>
                <a:gd name="T31" fmla="*/ 11 h 13"/>
                <a:gd name="T32" fmla="*/ 0 w 20"/>
                <a:gd name="T3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0" y="8"/>
                  </a:moveTo>
                  <a:cubicBezTo>
                    <a:pt x="1" y="8"/>
                    <a:pt x="4" y="7"/>
                    <a:pt x="4" y="6"/>
                  </a:cubicBezTo>
                  <a:cubicBezTo>
                    <a:pt x="4" y="6"/>
                    <a:pt x="0" y="4"/>
                    <a:pt x="1" y="4"/>
                  </a:cubicBezTo>
                  <a:cubicBezTo>
                    <a:pt x="1" y="3"/>
                    <a:pt x="4" y="2"/>
                    <a:pt x="5" y="2"/>
                  </a:cubicBezTo>
                  <a:cubicBezTo>
                    <a:pt x="5" y="2"/>
                    <a:pt x="8" y="0"/>
                    <a:pt x="9" y="0"/>
                  </a:cubicBezTo>
                  <a:cubicBezTo>
                    <a:pt x="9" y="0"/>
                    <a:pt x="13" y="2"/>
                    <a:pt x="13" y="2"/>
                  </a:cubicBezTo>
                  <a:cubicBezTo>
                    <a:pt x="13" y="2"/>
                    <a:pt x="9" y="4"/>
                    <a:pt x="9" y="4"/>
                  </a:cubicBezTo>
                  <a:cubicBezTo>
                    <a:pt x="7" y="5"/>
                    <a:pt x="6" y="5"/>
                    <a:pt x="4" y="6"/>
                  </a:cubicBezTo>
                  <a:cubicBezTo>
                    <a:pt x="6" y="7"/>
                    <a:pt x="7" y="8"/>
                    <a:pt x="8" y="8"/>
                  </a:cubicBezTo>
                  <a:cubicBezTo>
                    <a:pt x="9" y="9"/>
                    <a:pt x="11" y="11"/>
                    <a:pt x="12" y="11"/>
                  </a:cubicBezTo>
                  <a:cubicBezTo>
                    <a:pt x="12" y="11"/>
                    <a:pt x="16" y="8"/>
                    <a:pt x="16" y="9"/>
                  </a:cubicBezTo>
                  <a:cubicBezTo>
                    <a:pt x="17" y="9"/>
                    <a:pt x="20" y="11"/>
                    <a:pt x="20" y="11"/>
                  </a:cubicBezTo>
                  <a:cubicBezTo>
                    <a:pt x="20" y="12"/>
                    <a:pt x="16" y="12"/>
                    <a:pt x="16" y="13"/>
                  </a:cubicBezTo>
                  <a:cubicBezTo>
                    <a:pt x="14" y="13"/>
                    <a:pt x="13" y="11"/>
                    <a:pt x="12" y="11"/>
                  </a:cubicBezTo>
                  <a:cubicBezTo>
                    <a:pt x="11" y="11"/>
                    <a:pt x="9" y="13"/>
                    <a:pt x="8" y="13"/>
                  </a:cubicBezTo>
                  <a:cubicBezTo>
                    <a:pt x="7" y="13"/>
                    <a:pt x="5" y="11"/>
                    <a:pt x="4" y="11"/>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7"/>
            <p:cNvSpPr>
              <a:spLocks/>
            </p:cNvSpPr>
            <p:nvPr/>
          </p:nvSpPr>
          <p:spPr bwMode="auto">
            <a:xfrm>
              <a:off x="8543925" y="5275263"/>
              <a:ext cx="36513" cy="12700"/>
            </a:xfrm>
            <a:custGeom>
              <a:avLst/>
              <a:gdLst>
                <a:gd name="T0" fmla="*/ 8 w 20"/>
                <a:gd name="T1" fmla="*/ 3 h 7"/>
                <a:gd name="T2" fmla="*/ 4 w 20"/>
                <a:gd name="T3" fmla="*/ 5 h 7"/>
                <a:gd name="T4" fmla="*/ 0 w 20"/>
                <a:gd name="T5" fmla="*/ 2 h 7"/>
                <a:gd name="T6" fmla="*/ 4 w 20"/>
                <a:gd name="T7" fmla="*/ 0 h 7"/>
                <a:gd name="T8" fmla="*/ 8 w 20"/>
                <a:gd name="T9" fmla="*/ 3 h 7"/>
                <a:gd name="T10" fmla="*/ 12 w 20"/>
                <a:gd name="T11" fmla="*/ 0 h 7"/>
                <a:gd name="T12" fmla="*/ 16 w 20"/>
                <a:gd name="T13" fmla="*/ 3 h 7"/>
                <a:gd name="T14" fmla="*/ 20 w 20"/>
                <a:gd name="T15" fmla="*/ 5 h 7"/>
                <a:gd name="T16" fmla="*/ 16 w 20"/>
                <a:gd name="T17" fmla="*/ 7 h 7"/>
                <a:gd name="T18" fmla="*/ 12 w 20"/>
                <a:gd name="T19" fmla="*/ 5 h 7"/>
                <a:gd name="T20" fmla="*/ 8 w 2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8" y="3"/>
                  </a:moveTo>
                  <a:cubicBezTo>
                    <a:pt x="7" y="2"/>
                    <a:pt x="5" y="5"/>
                    <a:pt x="4" y="5"/>
                  </a:cubicBezTo>
                  <a:cubicBezTo>
                    <a:pt x="4" y="5"/>
                    <a:pt x="0" y="2"/>
                    <a:pt x="0" y="2"/>
                  </a:cubicBezTo>
                  <a:cubicBezTo>
                    <a:pt x="0" y="2"/>
                    <a:pt x="4" y="0"/>
                    <a:pt x="4" y="0"/>
                  </a:cubicBezTo>
                  <a:cubicBezTo>
                    <a:pt x="5" y="0"/>
                    <a:pt x="7" y="3"/>
                    <a:pt x="8" y="3"/>
                  </a:cubicBezTo>
                  <a:cubicBezTo>
                    <a:pt x="9" y="3"/>
                    <a:pt x="11" y="0"/>
                    <a:pt x="12" y="0"/>
                  </a:cubicBezTo>
                  <a:cubicBezTo>
                    <a:pt x="13" y="1"/>
                    <a:pt x="15" y="2"/>
                    <a:pt x="16" y="3"/>
                  </a:cubicBezTo>
                  <a:cubicBezTo>
                    <a:pt x="16" y="3"/>
                    <a:pt x="20" y="5"/>
                    <a:pt x="20" y="5"/>
                  </a:cubicBezTo>
                  <a:cubicBezTo>
                    <a:pt x="20" y="5"/>
                    <a:pt x="16" y="7"/>
                    <a:pt x="16" y="7"/>
                  </a:cubicBezTo>
                  <a:cubicBezTo>
                    <a:pt x="15" y="7"/>
                    <a:pt x="13" y="5"/>
                    <a:pt x="12" y="5"/>
                  </a:cubicBezTo>
                  <a:cubicBezTo>
                    <a:pt x="10" y="4"/>
                    <a:pt x="10"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8"/>
            <p:cNvSpPr>
              <a:spLocks/>
            </p:cNvSpPr>
            <p:nvPr/>
          </p:nvSpPr>
          <p:spPr bwMode="auto">
            <a:xfrm>
              <a:off x="8847138" y="5292726"/>
              <a:ext cx="34925" cy="20638"/>
            </a:xfrm>
            <a:custGeom>
              <a:avLst/>
              <a:gdLst>
                <a:gd name="T0" fmla="*/ 8 w 20"/>
                <a:gd name="T1" fmla="*/ 4 h 11"/>
                <a:gd name="T2" fmla="*/ 12 w 20"/>
                <a:gd name="T3" fmla="*/ 7 h 11"/>
                <a:gd name="T4" fmla="*/ 16 w 20"/>
                <a:gd name="T5" fmla="*/ 5 h 11"/>
                <a:gd name="T6" fmla="*/ 20 w 20"/>
                <a:gd name="T7" fmla="*/ 7 h 11"/>
                <a:gd name="T8" fmla="*/ 16 w 20"/>
                <a:gd name="T9" fmla="*/ 9 h 11"/>
                <a:gd name="T10" fmla="*/ 12 w 20"/>
                <a:gd name="T11" fmla="*/ 7 h 11"/>
                <a:gd name="T12" fmla="*/ 8 w 20"/>
                <a:gd name="T13" fmla="*/ 9 h 11"/>
                <a:gd name="T14" fmla="*/ 4 w 20"/>
                <a:gd name="T15" fmla="*/ 11 h 11"/>
                <a:gd name="T16" fmla="*/ 0 w 20"/>
                <a:gd name="T17" fmla="*/ 9 h 11"/>
                <a:gd name="T18" fmla="*/ 4 w 20"/>
                <a:gd name="T19" fmla="*/ 7 h 11"/>
                <a:gd name="T20" fmla="*/ 8 w 20"/>
                <a:gd name="T21" fmla="*/ 4 h 11"/>
                <a:gd name="T22" fmla="*/ 4 w 20"/>
                <a:gd name="T23" fmla="*/ 2 h 11"/>
                <a:gd name="T24" fmla="*/ 8 w 20"/>
                <a:gd name="T25" fmla="*/ 0 h 11"/>
                <a:gd name="T26" fmla="*/ 12 w 20"/>
                <a:gd name="T27" fmla="*/ 2 h 11"/>
                <a:gd name="T28" fmla="*/ 8 w 20"/>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8" y="4"/>
                  </a:moveTo>
                  <a:cubicBezTo>
                    <a:pt x="9" y="5"/>
                    <a:pt x="10" y="7"/>
                    <a:pt x="12" y="7"/>
                  </a:cubicBezTo>
                  <a:cubicBezTo>
                    <a:pt x="12" y="7"/>
                    <a:pt x="15" y="5"/>
                    <a:pt x="16" y="5"/>
                  </a:cubicBezTo>
                  <a:cubicBezTo>
                    <a:pt x="16" y="5"/>
                    <a:pt x="20" y="7"/>
                    <a:pt x="20" y="7"/>
                  </a:cubicBezTo>
                  <a:cubicBezTo>
                    <a:pt x="20" y="8"/>
                    <a:pt x="16" y="8"/>
                    <a:pt x="16" y="9"/>
                  </a:cubicBezTo>
                  <a:cubicBezTo>
                    <a:pt x="14" y="9"/>
                    <a:pt x="13" y="7"/>
                    <a:pt x="12" y="7"/>
                  </a:cubicBezTo>
                  <a:cubicBezTo>
                    <a:pt x="11" y="7"/>
                    <a:pt x="8" y="9"/>
                    <a:pt x="8" y="9"/>
                  </a:cubicBezTo>
                  <a:cubicBezTo>
                    <a:pt x="4" y="11"/>
                    <a:pt x="4" y="11"/>
                    <a:pt x="4" y="11"/>
                  </a:cubicBezTo>
                  <a:cubicBezTo>
                    <a:pt x="3" y="10"/>
                    <a:pt x="0" y="9"/>
                    <a:pt x="0" y="9"/>
                  </a:cubicBezTo>
                  <a:cubicBezTo>
                    <a:pt x="0" y="8"/>
                    <a:pt x="4" y="7"/>
                    <a:pt x="4" y="7"/>
                  </a:cubicBezTo>
                  <a:cubicBezTo>
                    <a:pt x="4" y="6"/>
                    <a:pt x="8" y="5"/>
                    <a:pt x="8" y="4"/>
                  </a:cubicBezTo>
                  <a:cubicBezTo>
                    <a:pt x="8" y="4"/>
                    <a:pt x="4" y="3"/>
                    <a:pt x="4" y="2"/>
                  </a:cubicBezTo>
                  <a:cubicBezTo>
                    <a:pt x="6" y="2"/>
                    <a:pt x="7" y="0"/>
                    <a:pt x="8" y="0"/>
                  </a:cubicBezTo>
                  <a:cubicBezTo>
                    <a:pt x="9" y="0"/>
                    <a:pt x="12" y="2"/>
                    <a:pt x="12" y="2"/>
                  </a:cubicBezTo>
                  <a:cubicBezTo>
                    <a:pt x="12" y="3"/>
                    <a:pt x="8"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9"/>
            <p:cNvSpPr>
              <a:spLocks/>
            </p:cNvSpPr>
            <p:nvPr/>
          </p:nvSpPr>
          <p:spPr bwMode="auto">
            <a:xfrm>
              <a:off x="9117013" y="5291138"/>
              <a:ext cx="15875" cy="23813"/>
            </a:xfrm>
            <a:custGeom>
              <a:avLst/>
              <a:gdLst>
                <a:gd name="T0" fmla="*/ 4 w 9"/>
                <a:gd name="T1" fmla="*/ 13 h 13"/>
                <a:gd name="T2" fmla="*/ 0 w 9"/>
                <a:gd name="T3" fmla="*/ 10 h 13"/>
                <a:gd name="T4" fmla="*/ 4 w 9"/>
                <a:gd name="T5" fmla="*/ 8 h 13"/>
                <a:gd name="T6" fmla="*/ 0 w 9"/>
                <a:gd name="T7" fmla="*/ 6 h 13"/>
                <a:gd name="T8" fmla="*/ 4 w 9"/>
                <a:gd name="T9" fmla="*/ 4 h 13"/>
                <a:gd name="T10" fmla="*/ 1 w 9"/>
                <a:gd name="T11" fmla="*/ 2 h 13"/>
                <a:gd name="T12" fmla="*/ 5 w 9"/>
                <a:gd name="T13" fmla="*/ 0 h 13"/>
                <a:gd name="T14" fmla="*/ 8 w 9"/>
                <a:gd name="T15" fmla="*/ 2 h 13"/>
                <a:gd name="T16" fmla="*/ 4 w 9"/>
                <a:gd name="T17" fmla="*/ 4 h 13"/>
                <a:gd name="T18" fmla="*/ 8 w 9"/>
                <a:gd name="T19" fmla="*/ 6 h 13"/>
                <a:gd name="T20" fmla="*/ 4 w 9"/>
                <a:gd name="T21" fmla="*/ 8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2"/>
                    <a:pt x="0" y="11"/>
                    <a:pt x="0" y="10"/>
                  </a:cubicBezTo>
                  <a:cubicBezTo>
                    <a:pt x="0" y="10"/>
                    <a:pt x="4" y="9"/>
                    <a:pt x="4" y="8"/>
                  </a:cubicBezTo>
                  <a:cubicBezTo>
                    <a:pt x="4" y="8"/>
                    <a:pt x="0" y="7"/>
                    <a:pt x="0" y="6"/>
                  </a:cubicBezTo>
                  <a:cubicBezTo>
                    <a:pt x="0" y="5"/>
                    <a:pt x="4" y="5"/>
                    <a:pt x="4" y="4"/>
                  </a:cubicBezTo>
                  <a:cubicBezTo>
                    <a:pt x="4" y="3"/>
                    <a:pt x="0" y="2"/>
                    <a:pt x="1" y="2"/>
                  </a:cubicBezTo>
                  <a:cubicBezTo>
                    <a:pt x="1" y="1"/>
                    <a:pt x="4" y="0"/>
                    <a:pt x="5" y="0"/>
                  </a:cubicBezTo>
                  <a:cubicBezTo>
                    <a:pt x="5" y="0"/>
                    <a:pt x="9" y="1"/>
                    <a:pt x="8" y="2"/>
                  </a:cubicBezTo>
                  <a:cubicBezTo>
                    <a:pt x="8" y="2"/>
                    <a:pt x="4" y="3"/>
                    <a:pt x="4" y="4"/>
                  </a:cubicBezTo>
                  <a:cubicBezTo>
                    <a:pt x="5" y="5"/>
                    <a:pt x="8" y="5"/>
                    <a:pt x="8" y="6"/>
                  </a:cubicBezTo>
                  <a:cubicBezTo>
                    <a:pt x="8" y="7"/>
                    <a:pt x="4" y="8"/>
                    <a:pt x="4" y="8"/>
                  </a:cubicBezTo>
                  <a:cubicBezTo>
                    <a:pt x="4" y="9"/>
                    <a:pt x="8" y="10"/>
                    <a:pt x="8" y="11"/>
                  </a:cubicBezTo>
                  <a:cubicBezTo>
                    <a:pt x="7" y="11"/>
                    <a:pt x="4"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0"/>
            <p:cNvSpPr>
              <a:spLocks/>
            </p:cNvSpPr>
            <p:nvPr/>
          </p:nvSpPr>
          <p:spPr bwMode="auto">
            <a:xfrm>
              <a:off x="9186863" y="5280026"/>
              <a:ext cx="36513" cy="20638"/>
            </a:xfrm>
            <a:custGeom>
              <a:avLst/>
              <a:gdLst>
                <a:gd name="T0" fmla="*/ 16 w 20"/>
                <a:gd name="T1" fmla="*/ 9 h 11"/>
                <a:gd name="T2" fmla="*/ 11 w 20"/>
                <a:gd name="T3" fmla="*/ 11 h 11"/>
                <a:gd name="T4" fmla="*/ 8 w 20"/>
                <a:gd name="T5" fmla="*/ 9 h 11"/>
                <a:gd name="T6" fmla="*/ 12 w 20"/>
                <a:gd name="T7" fmla="*/ 7 h 11"/>
                <a:gd name="T8" fmla="*/ 8 w 20"/>
                <a:gd name="T9" fmla="*/ 4 h 11"/>
                <a:gd name="T10" fmla="*/ 6 w 20"/>
                <a:gd name="T11" fmla="*/ 5 h 11"/>
                <a:gd name="T12" fmla="*/ 4 w 20"/>
                <a:gd name="T13" fmla="*/ 6 h 11"/>
                <a:gd name="T14" fmla="*/ 0 w 20"/>
                <a:gd name="T15" fmla="*/ 4 h 11"/>
                <a:gd name="T16" fmla="*/ 4 w 20"/>
                <a:gd name="T17" fmla="*/ 2 h 11"/>
                <a:gd name="T18" fmla="*/ 8 w 20"/>
                <a:gd name="T19" fmla="*/ 4 h 11"/>
                <a:gd name="T20" fmla="*/ 12 w 20"/>
                <a:gd name="T21" fmla="*/ 2 h 11"/>
                <a:gd name="T22" fmla="*/ 16 w 20"/>
                <a:gd name="T23" fmla="*/ 0 h 11"/>
                <a:gd name="T24" fmla="*/ 20 w 20"/>
                <a:gd name="T25" fmla="*/ 2 h 11"/>
                <a:gd name="T26" fmla="*/ 16 w 20"/>
                <a:gd name="T27" fmla="*/ 4 h 11"/>
                <a:gd name="T28" fmla="*/ 12 w 20"/>
                <a:gd name="T29" fmla="*/ 7 h 11"/>
                <a:gd name="T30" fmla="*/ 16 w 20"/>
                <a:gd name="T3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1">
                  <a:moveTo>
                    <a:pt x="16" y="9"/>
                  </a:moveTo>
                  <a:cubicBezTo>
                    <a:pt x="14" y="9"/>
                    <a:pt x="13" y="11"/>
                    <a:pt x="11" y="11"/>
                  </a:cubicBezTo>
                  <a:cubicBezTo>
                    <a:pt x="11" y="11"/>
                    <a:pt x="8" y="9"/>
                    <a:pt x="8" y="9"/>
                  </a:cubicBezTo>
                  <a:cubicBezTo>
                    <a:pt x="8" y="8"/>
                    <a:pt x="12" y="7"/>
                    <a:pt x="12" y="7"/>
                  </a:cubicBezTo>
                  <a:cubicBezTo>
                    <a:pt x="11" y="6"/>
                    <a:pt x="9" y="4"/>
                    <a:pt x="8" y="4"/>
                  </a:cubicBezTo>
                  <a:cubicBezTo>
                    <a:pt x="8" y="4"/>
                    <a:pt x="7" y="5"/>
                    <a:pt x="6" y="5"/>
                  </a:cubicBezTo>
                  <a:cubicBezTo>
                    <a:pt x="5" y="6"/>
                    <a:pt x="4" y="6"/>
                    <a:pt x="4" y="6"/>
                  </a:cubicBezTo>
                  <a:cubicBezTo>
                    <a:pt x="3" y="6"/>
                    <a:pt x="0" y="5"/>
                    <a:pt x="0" y="4"/>
                  </a:cubicBezTo>
                  <a:cubicBezTo>
                    <a:pt x="0" y="3"/>
                    <a:pt x="4" y="3"/>
                    <a:pt x="4" y="2"/>
                  </a:cubicBezTo>
                  <a:cubicBezTo>
                    <a:pt x="6" y="2"/>
                    <a:pt x="7" y="4"/>
                    <a:pt x="8" y="4"/>
                  </a:cubicBezTo>
                  <a:cubicBezTo>
                    <a:pt x="9" y="4"/>
                    <a:pt x="12" y="2"/>
                    <a:pt x="12" y="2"/>
                  </a:cubicBezTo>
                  <a:cubicBezTo>
                    <a:pt x="13" y="2"/>
                    <a:pt x="15" y="0"/>
                    <a:pt x="16" y="0"/>
                  </a:cubicBezTo>
                  <a:cubicBezTo>
                    <a:pt x="17" y="0"/>
                    <a:pt x="19" y="2"/>
                    <a:pt x="20" y="2"/>
                  </a:cubicBezTo>
                  <a:cubicBezTo>
                    <a:pt x="19" y="3"/>
                    <a:pt x="17" y="4"/>
                    <a:pt x="16" y="4"/>
                  </a:cubicBezTo>
                  <a:cubicBezTo>
                    <a:pt x="15" y="5"/>
                    <a:pt x="12" y="6"/>
                    <a:pt x="12" y="7"/>
                  </a:cubicBezTo>
                  <a:cubicBezTo>
                    <a:pt x="12" y="7"/>
                    <a:pt x="15" y="8"/>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1"/>
            <p:cNvSpPr>
              <a:spLocks/>
            </p:cNvSpPr>
            <p:nvPr/>
          </p:nvSpPr>
          <p:spPr bwMode="auto">
            <a:xfrm>
              <a:off x="9337675" y="5294313"/>
              <a:ext cx="84138" cy="23813"/>
            </a:xfrm>
            <a:custGeom>
              <a:avLst/>
              <a:gdLst>
                <a:gd name="T0" fmla="*/ 12 w 48"/>
                <a:gd name="T1" fmla="*/ 9 h 13"/>
                <a:gd name="T2" fmla="*/ 17 w 48"/>
                <a:gd name="T3" fmla="*/ 7 h 13"/>
                <a:gd name="T4" fmla="*/ 13 w 48"/>
                <a:gd name="T5" fmla="*/ 5 h 13"/>
                <a:gd name="T6" fmla="*/ 9 w 48"/>
                <a:gd name="T7" fmla="*/ 2 h 13"/>
                <a:gd name="T8" fmla="*/ 13 w 48"/>
                <a:gd name="T9" fmla="*/ 0 h 13"/>
                <a:gd name="T10" fmla="*/ 17 w 48"/>
                <a:gd name="T11" fmla="*/ 2 h 13"/>
                <a:gd name="T12" fmla="*/ 21 w 48"/>
                <a:gd name="T13" fmla="*/ 0 h 13"/>
                <a:gd name="T14" fmla="*/ 25 w 48"/>
                <a:gd name="T15" fmla="*/ 3 h 13"/>
                <a:gd name="T16" fmla="*/ 29 w 48"/>
                <a:gd name="T17" fmla="*/ 0 h 13"/>
                <a:gd name="T18" fmla="*/ 33 w 48"/>
                <a:gd name="T19" fmla="*/ 3 h 13"/>
                <a:gd name="T20" fmla="*/ 37 w 48"/>
                <a:gd name="T21" fmla="*/ 1 h 13"/>
                <a:gd name="T22" fmla="*/ 40 w 48"/>
                <a:gd name="T23" fmla="*/ 3 h 13"/>
                <a:gd name="T24" fmla="*/ 44 w 48"/>
                <a:gd name="T25" fmla="*/ 1 h 13"/>
                <a:gd name="T26" fmla="*/ 48 w 48"/>
                <a:gd name="T27" fmla="*/ 3 h 13"/>
                <a:gd name="T28" fmla="*/ 44 w 48"/>
                <a:gd name="T29" fmla="*/ 5 h 13"/>
                <a:gd name="T30" fmla="*/ 36 w 48"/>
                <a:gd name="T31" fmla="*/ 9 h 13"/>
                <a:gd name="T32" fmla="*/ 32 w 48"/>
                <a:gd name="T33" fmla="*/ 7 h 13"/>
                <a:gd name="T34" fmla="*/ 36 w 48"/>
                <a:gd name="T35" fmla="*/ 5 h 13"/>
                <a:gd name="T36" fmla="*/ 33 w 48"/>
                <a:gd name="T37" fmla="*/ 3 h 13"/>
                <a:gd name="T38" fmla="*/ 28 w 48"/>
                <a:gd name="T39" fmla="*/ 5 h 13"/>
                <a:gd name="T40" fmla="*/ 25 w 48"/>
                <a:gd name="T41" fmla="*/ 3 h 13"/>
                <a:gd name="T42" fmla="*/ 21 w 48"/>
                <a:gd name="T43" fmla="*/ 5 h 13"/>
                <a:gd name="T44" fmla="*/ 17 w 48"/>
                <a:gd name="T45" fmla="*/ 7 h 13"/>
                <a:gd name="T46" fmla="*/ 20 w 48"/>
                <a:gd name="T47" fmla="*/ 9 h 13"/>
                <a:gd name="T48" fmla="*/ 16 w 48"/>
                <a:gd name="T49" fmla="*/ 11 h 13"/>
                <a:gd name="T50" fmla="*/ 12 w 48"/>
                <a:gd name="T51" fmla="*/ 9 h 13"/>
                <a:gd name="T52" fmla="*/ 8 w 48"/>
                <a:gd name="T53" fmla="*/ 11 h 13"/>
                <a:gd name="T54" fmla="*/ 4 w 48"/>
                <a:gd name="T55" fmla="*/ 13 h 13"/>
                <a:gd name="T56" fmla="*/ 0 w 48"/>
                <a:gd name="T57" fmla="*/ 11 h 13"/>
                <a:gd name="T58" fmla="*/ 5 w 48"/>
                <a:gd name="T59" fmla="*/ 9 h 13"/>
                <a:gd name="T60" fmla="*/ 9 w 48"/>
                <a:gd name="T61" fmla="*/ 7 h 13"/>
                <a:gd name="T62" fmla="*/ 12 w 48"/>
                <a:gd name="T6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13">
                  <a:moveTo>
                    <a:pt x="12" y="9"/>
                  </a:moveTo>
                  <a:cubicBezTo>
                    <a:pt x="13" y="8"/>
                    <a:pt x="16" y="7"/>
                    <a:pt x="17" y="7"/>
                  </a:cubicBezTo>
                  <a:cubicBezTo>
                    <a:pt x="17" y="6"/>
                    <a:pt x="13" y="5"/>
                    <a:pt x="13" y="5"/>
                  </a:cubicBezTo>
                  <a:cubicBezTo>
                    <a:pt x="12" y="4"/>
                    <a:pt x="9" y="2"/>
                    <a:pt x="9" y="2"/>
                  </a:cubicBezTo>
                  <a:cubicBezTo>
                    <a:pt x="9" y="2"/>
                    <a:pt x="13" y="0"/>
                    <a:pt x="13" y="0"/>
                  </a:cubicBezTo>
                  <a:cubicBezTo>
                    <a:pt x="14" y="0"/>
                    <a:pt x="16" y="3"/>
                    <a:pt x="17" y="2"/>
                  </a:cubicBezTo>
                  <a:cubicBezTo>
                    <a:pt x="18" y="2"/>
                    <a:pt x="20" y="0"/>
                    <a:pt x="21" y="0"/>
                  </a:cubicBezTo>
                  <a:cubicBezTo>
                    <a:pt x="22" y="0"/>
                    <a:pt x="23" y="3"/>
                    <a:pt x="25" y="3"/>
                  </a:cubicBezTo>
                  <a:cubicBezTo>
                    <a:pt x="26" y="3"/>
                    <a:pt x="27" y="0"/>
                    <a:pt x="29" y="0"/>
                  </a:cubicBezTo>
                  <a:cubicBezTo>
                    <a:pt x="30" y="0"/>
                    <a:pt x="31" y="3"/>
                    <a:pt x="33" y="3"/>
                  </a:cubicBezTo>
                  <a:cubicBezTo>
                    <a:pt x="34" y="3"/>
                    <a:pt x="35" y="1"/>
                    <a:pt x="37" y="1"/>
                  </a:cubicBezTo>
                  <a:cubicBezTo>
                    <a:pt x="38" y="1"/>
                    <a:pt x="39" y="3"/>
                    <a:pt x="40" y="3"/>
                  </a:cubicBezTo>
                  <a:cubicBezTo>
                    <a:pt x="41" y="3"/>
                    <a:pt x="44" y="1"/>
                    <a:pt x="44" y="1"/>
                  </a:cubicBezTo>
                  <a:cubicBezTo>
                    <a:pt x="45" y="1"/>
                    <a:pt x="48" y="3"/>
                    <a:pt x="48" y="3"/>
                  </a:cubicBezTo>
                  <a:cubicBezTo>
                    <a:pt x="48" y="4"/>
                    <a:pt x="44" y="4"/>
                    <a:pt x="44" y="5"/>
                  </a:cubicBezTo>
                  <a:cubicBezTo>
                    <a:pt x="36" y="9"/>
                    <a:pt x="36" y="9"/>
                    <a:pt x="36" y="9"/>
                  </a:cubicBezTo>
                  <a:cubicBezTo>
                    <a:pt x="36" y="9"/>
                    <a:pt x="32" y="8"/>
                    <a:pt x="32" y="7"/>
                  </a:cubicBezTo>
                  <a:cubicBezTo>
                    <a:pt x="32" y="7"/>
                    <a:pt x="37" y="5"/>
                    <a:pt x="36" y="5"/>
                  </a:cubicBezTo>
                  <a:cubicBezTo>
                    <a:pt x="36" y="5"/>
                    <a:pt x="33" y="3"/>
                    <a:pt x="33" y="3"/>
                  </a:cubicBezTo>
                  <a:cubicBezTo>
                    <a:pt x="32" y="3"/>
                    <a:pt x="30" y="5"/>
                    <a:pt x="28" y="5"/>
                  </a:cubicBezTo>
                  <a:cubicBezTo>
                    <a:pt x="28" y="5"/>
                    <a:pt x="25" y="2"/>
                    <a:pt x="25" y="3"/>
                  </a:cubicBezTo>
                  <a:cubicBezTo>
                    <a:pt x="23" y="3"/>
                    <a:pt x="22" y="4"/>
                    <a:pt x="21" y="5"/>
                  </a:cubicBezTo>
                  <a:cubicBezTo>
                    <a:pt x="20" y="5"/>
                    <a:pt x="16" y="6"/>
                    <a:pt x="17" y="7"/>
                  </a:cubicBezTo>
                  <a:cubicBezTo>
                    <a:pt x="17" y="7"/>
                    <a:pt x="20" y="8"/>
                    <a:pt x="20" y="9"/>
                  </a:cubicBezTo>
                  <a:cubicBezTo>
                    <a:pt x="20" y="10"/>
                    <a:pt x="17" y="10"/>
                    <a:pt x="16" y="11"/>
                  </a:cubicBezTo>
                  <a:cubicBezTo>
                    <a:pt x="12" y="9"/>
                    <a:pt x="12" y="9"/>
                    <a:pt x="12" y="9"/>
                  </a:cubicBezTo>
                  <a:cubicBezTo>
                    <a:pt x="11" y="9"/>
                    <a:pt x="10" y="11"/>
                    <a:pt x="8" y="11"/>
                  </a:cubicBezTo>
                  <a:cubicBezTo>
                    <a:pt x="7" y="11"/>
                    <a:pt x="6" y="13"/>
                    <a:pt x="4" y="13"/>
                  </a:cubicBezTo>
                  <a:cubicBezTo>
                    <a:pt x="4" y="13"/>
                    <a:pt x="0" y="11"/>
                    <a:pt x="0" y="11"/>
                  </a:cubicBezTo>
                  <a:cubicBezTo>
                    <a:pt x="1" y="10"/>
                    <a:pt x="4" y="9"/>
                    <a:pt x="5" y="9"/>
                  </a:cubicBezTo>
                  <a:cubicBezTo>
                    <a:pt x="5" y="8"/>
                    <a:pt x="8" y="7"/>
                    <a:pt x="9" y="7"/>
                  </a:cubicBezTo>
                  <a:cubicBezTo>
                    <a:pt x="10" y="7"/>
                    <a:pt x="11"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2"/>
            <p:cNvSpPr>
              <a:spLocks/>
            </p:cNvSpPr>
            <p:nvPr/>
          </p:nvSpPr>
          <p:spPr bwMode="auto">
            <a:xfrm>
              <a:off x="9871075" y="5295901"/>
              <a:ext cx="28575" cy="26988"/>
            </a:xfrm>
            <a:custGeom>
              <a:avLst/>
              <a:gdLst>
                <a:gd name="T0" fmla="*/ 8 w 16"/>
                <a:gd name="T1" fmla="*/ 14 h 14"/>
                <a:gd name="T2" fmla="*/ 4 w 16"/>
                <a:gd name="T3" fmla="*/ 11 h 14"/>
                <a:gd name="T4" fmla="*/ 0 w 16"/>
                <a:gd name="T5" fmla="*/ 9 h 14"/>
                <a:gd name="T6" fmla="*/ 4 w 16"/>
                <a:gd name="T7" fmla="*/ 7 h 14"/>
                <a:gd name="T8" fmla="*/ 8 w 16"/>
                <a:gd name="T9" fmla="*/ 5 h 14"/>
                <a:gd name="T10" fmla="*/ 4 w 16"/>
                <a:gd name="T11" fmla="*/ 3 h 14"/>
                <a:gd name="T12" fmla="*/ 9 w 16"/>
                <a:gd name="T13" fmla="*/ 0 h 14"/>
                <a:gd name="T14" fmla="*/ 12 w 16"/>
                <a:gd name="T15" fmla="*/ 3 h 14"/>
                <a:gd name="T16" fmla="*/ 8 w 16"/>
                <a:gd name="T17" fmla="*/ 5 h 14"/>
                <a:gd name="T18" fmla="*/ 12 w 16"/>
                <a:gd name="T19" fmla="*/ 7 h 14"/>
                <a:gd name="T20" fmla="*/ 16 w 16"/>
                <a:gd name="T21" fmla="*/ 9 h 14"/>
                <a:gd name="T22" fmla="*/ 12 w 16"/>
                <a:gd name="T23" fmla="*/ 11 h 14"/>
                <a:gd name="T24" fmla="*/ 8 w 16"/>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8" y="14"/>
                  </a:moveTo>
                  <a:cubicBezTo>
                    <a:pt x="4" y="11"/>
                    <a:pt x="4" y="11"/>
                    <a:pt x="4" y="11"/>
                  </a:cubicBezTo>
                  <a:cubicBezTo>
                    <a:pt x="3" y="11"/>
                    <a:pt x="0" y="9"/>
                    <a:pt x="0" y="9"/>
                  </a:cubicBezTo>
                  <a:cubicBezTo>
                    <a:pt x="0" y="8"/>
                    <a:pt x="4" y="8"/>
                    <a:pt x="4" y="7"/>
                  </a:cubicBezTo>
                  <a:cubicBezTo>
                    <a:pt x="4" y="6"/>
                    <a:pt x="8" y="6"/>
                    <a:pt x="8" y="5"/>
                  </a:cubicBezTo>
                  <a:cubicBezTo>
                    <a:pt x="8" y="4"/>
                    <a:pt x="4" y="3"/>
                    <a:pt x="4" y="3"/>
                  </a:cubicBezTo>
                  <a:cubicBezTo>
                    <a:pt x="5" y="2"/>
                    <a:pt x="8" y="1"/>
                    <a:pt x="9" y="0"/>
                  </a:cubicBezTo>
                  <a:cubicBezTo>
                    <a:pt x="9" y="1"/>
                    <a:pt x="12" y="2"/>
                    <a:pt x="12" y="3"/>
                  </a:cubicBezTo>
                  <a:cubicBezTo>
                    <a:pt x="12" y="3"/>
                    <a:pt x="8" y="4"/>
                    <a:pt x="8" y="5"/>
                  </a:cubicBezTo>
                  <a:cubicBezTo>
                    <a:pt x="9" y="5"/>
                    <a:pt x="11" y="7"/>
                    <a:pt x="12" y="7"/>
                  </a:cubicBezTo>
                  <a:cubicBezTo>
                    <a:pt x="12" y="7"/>
                    <a:pt x="16" y="9"/>
                    <a:pt x="16" y="9"/>
                  </a:cubicBezTo>
                  <a:cubicBezTo>
                    <a:pt x="16" y="10"/>
                    <a:pt x="12" y="11"/>
                    <a:pt x="12" y="11"/>
                  </a:cubicBez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3"/>
            <p:cNvSpPr>
              <a:spLocks/>
            </p:cNvSpPr>
            <p:nvPr/>
          </p:nvSpPr>
          <p:spPr bwMode="auto">
            <a:xfrm>
              <a:off x="9982200" y="5291138"/>
              <a:ext cx="57150" cy="12700"/>
            </a:xfrm>
            <a:custGeom>
              <a:avLst/>
              <a:gdLst>
                <a:gd name="T0" fmla="*/ 5 w 32"/>
                <a:gd name="T1" fmla="*/ 2 h 7"/>
                <a:gd name="T2" fmla="*/ 9 w 32"/>
                <a:gd name="T3" fmla="*/ 0 h 7"/>
                <a:gd name="T4" fmla="*/ 12 w 32"/>
                <a:gd name="T5" fmla="*/ 3 h 7"/>
                <a:gd name="T6" fmla="*/ 16 w 32"/>
                <a:gd name="T7" fmla="*/ 5 h 7"/>
                <a:gd name="T8" fmla="*/ 20 w 32"/>
                <a:gd name="T9" fmla="*/ 3 h 7"/>
                <a:gd name="T10" fmla="*/ 24 w 32"/>
                <a:gd name="T11" fmla="*/ 5 h 7"/>
                <a:gd name="T12" fmla="*/ 28 w 32"/>
                <a:gd name="T13" fmla="*/ 3 h 7"/>
                <a:gd name="T14" fmla="*/ 32 w 32"/>
                <a:gd name="T15" fmla="*/ 5 h 7"/>
                <a:gd name="T16" fmla="*/ 28 w 32"/>
                <a:gd name="T17" fmla="*/ 7 h 7"/>
                <a:gd name="T18" fmla="*/ 24 w 32"/>
                <a:gd name="T19" fmla="*/ 5 h 7"/>
                <a:gd name="T20" fmla="*/ 20 w 32"/>
                <a:gd name="T21" fmla="*/ 7 h 7"/>
                <a:gd name="T22" fmla="*/ 16 w 32"/>
                <a:gd name="T23" fmla="*/ 5 h 7"/>
                <a:gd name="T24" fmla="*/ 12 w 32"/>
                <a:gd name="T25" fmla="*/ 7 h 7"/>
                <a:gd name="T26" fmla="*/ 8 w 32"/>
                <a:gd name="T27" fmla="*/ 5 h 7"/>
                <a:gd name="T28" fmla="*/ 4 w 32"/>
                <a:gd name="T29" fmla="*/ 7 h 7"/>
                <a:gd name="T30" fmla="*/ 0 w 32"/>
                <a:gd name="T31" fmla="*/ 5 h 7"/>
                <a:gd name="T32" fmla="*/ 5 w 32"/>
                <a:gd name="T3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7">
                  <a:moveTo>
                    <a:pt x="5" y="2"/>
                  </a:moveTo>
                  <a:cubicBezTo>
                    <a:pt x="6" y="2"/>
                    <a:pt x="7" y="0"/>
                    <a:pt x="9" y="0"/>
                  </a:cubicBezTo>
                  <a:cubicBezTo>
                    <a:pt x="10" y="0"/>
                    <a:pt x="11" y="2"/>
                    <a:pt x="12" y="3"/>
                  </a:cubicBezTo>
                  <a:cubicBezTo>
                    <a:pt x="14" y="3"/>
                    <a:pt x="15" y="5"/>
                    <a:pt x="16" y="5"/>
                  </a:cubicBezTo>
                  <a:cubicBezTo>
                    <a:pt x="17" y="5"/>
                    <a:pt x="19" y="3"/>
                    <a:pt x="20" y="3"/>
                  </a:cubicBezTo>
                  <a:cubicBezTo>
                    <a:pt x="22" y="3"/>
                    <a:pt x="23" y="5"/>
                    <a:pt x="24" y="5"/>
                  </a:cubicBezTo>
                  <a:cubicBezTo>
                    <a:pt x="25" y="5"/>
                    <a:pt x="27" y="3"/>
                    <a:pt x="28" y="3"/>
                  </a:cubicBezTo>
                  <a:cubicBezTo>
                    <a:pt x="30" y="3"/>
                    <a:pt x="30" y="5"/>
                    <a:pt x="32" y="5"/>
                  </a:cubicBezTo>
                  <a:cubicBezTo>
                    <a:pt x="31" y="5"/>
                    <a:pt x="29" y="7"/>
                    <a:pt x="28" y="7"/>
                  </a:cubicBezTo>
                  <a:cubicBezTo>
                    <a:pt x="26" y="7"/>
                    <a:pt x="25" y="5"/>
                    <a:pt x="24" y="5"/>
                  </a:cubicBezTo>
                  <a:cubicBezTo>
                    <a:pt x="23" y="5"/>
                    <a:pt x="21" y="7"/>
                    <a:pt x="20" y="7"/>
                  </a:cubicBezTo>
                  <a:cubicBezTo>
                    <a:pt x="19" y="7"/>
                    <a:pt x="17" y="5"/>
                    <a:pt x="16" y="5"/>
                  </a:cubicBezTo>
                  <a:cubicBezTo>
                    <a:pt x="15" y="5"/>
                    <a:pt x="13" y="7"/>
                    <a:pt x="12" y="7"/>
                  </a:cubicBezTo>
                  <a:cubicBezTo>
                    <a:pt x="11" y="7"/>
                    <a:pt x="9" y="5"/>
                    <a:pt x="8" y="5"/>
                  </a:cubicBezTo>
                  <a:cubicBezTo>
                    <a:pt x="8" y="5"/>
                    <a:pt x="5" y="7"/>
                    <a:pt x="4" y="7"/>
                  </a:cubicBezTo>
                  <a:cubicBezTo>
                    <a:pt x="4" y="7"/>
                    <a:pt x="0" y="5"/>
                    <a:pt x="0" y="5"/>
                  </a:cubicBezTo>
                  <a:cubicBezTo>
                    <a:pt x="1" y="4"/>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4"/>
            <p:cNvSpPr>
              <a:spLocks/>
            </p:cNvSpPr>
            <p:nvPr/>
          </p:nvSpPr>
          <p:spPr bwMode="auto">
            <a:xfrm>
              <a:off x="10029825" y="5295901"/>
              <a:ext cx="49213" cy="20638"/>
            </a:xfrm>
            <a:custGeom>
              <a:avLst/>
              <a:gdLst>
                <a:gd name="T0" fmla="*/ 0 w 28"/>
                <a:gd name="T1" fmla="*/ 9 h 11"/>
                <a:gd name="T2" fmla="*/ 4 w 28"/>
                <a:gd name="T3" fmla="*/ 6 h 11"/>
                <a:gd name="T4" fmla="*/ 9 w 28"/>
                <a:gd name="T5" fmla="*/ 4 h 11"/>
                <a:gd name="T6" fmla="*/ 13 w 28"/>
                <a:gd name="T7" fmla="*/ 2 h 11"/>
                <a:gd name="T8" fmla="*/ 17 w 28"/>
                <a:gd name="T9" fmla="*/ 0 h 11"/>
                <a:gd name="T10" fmla="*/ 21 w 28"/>
                <a:gd name="T11" fmla="*/ 2 h 11"/>
                <a:gd name="T12" fmla="*/ 25 w 28"/>
                <a:gd name="T13" fmla="*/ 0 h 11"/>
                <a:gd name="T14" fmla="*/ 28 w 28"/>
                <a:gd name="T15" fmla="*/ 3 h 11"/>
                <a:gd name="T16" fmla="*/ 24 w 28"/>
                <a:gd name="T17" fmla="*/ 5 h 11"/>
                <a:gd name="T18" fmla="*/ 28 w 28"/>
                <a:gd name="T19" fmla="*/ 7 h 11"/>
                <a:gd name="T20" fmla="*/ 24 w 28"/>
                <a:gd name="T21" fmla="*/ 9 h 11"/>
                <a:gd name="T22" fmla="*/ 20 w 28"/>
                <a:gd name="T23" fmla="*/ 11 h 11"/>
                <a:gd name="T24" fmla="*/ 16 w 28"/>
                <a:gd name="T25" fmla="*/ 9 h 11"/>
                <a:gd name="T26" fmla="*/ 20 w 28"/>
                <a:gd name="T27" fmla="*/ 7 h 11"/>
                <a:gd name="T28" fmla="*/ 24 w 28"/>
                <a:gd name="T29" fmla="*/ 5 h 11"/>
                <a:gd name="T30" fmla="*/ 21 w 28"/>
                <a:gd name="T31" fmla="*/ 2 h 11"/>
                <a:gd name="T32" fmla="*/ 12 w 28"/>
                <a:gd name="T33" fmla="*/ 7 h 11"/>
                <a:gd name="T34" fmla="*/ 8 w 28"/>
                <a:gd name="T35" fmla="*/ 9 h 11"/>
                <a:gd name="T36" fmla="*/ 4 w 28"/>
                <a:gd name="T37" fmla="*/ 11 h 11"/>
                <a:gd name="T38" fmla="*/ 0 w 28"/>
                <a:gd name="T3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
                  <a:moveTo>
                    <a:pt x="0" y="9"/>
                  </a:moveTo>
                  <a:cubicBezTo>
                    <a:pt x="2" y="8"/>
                    <a:pt x="3" y="7"/>
                    <a:pt x="4" y="6"/>
                  </a:cubicBezTo>
                  <a:cubicBezTo>
                    <a:pt x="6" y="6"/>
                    <a:pt x="7" y="5"/>
                    <a:pt x="9" y="4"/>
                  </a:cubicBezTo>
                  <a:cubicBezTo>
                    <a:pt x="13" y="2"/>
                    <a:pt x="13" y="2"/>
                    <a:pt x="13" y="2"/>
                  </a:cubicBezTo>
                  <a:cubicBezTo>
                    <a:pt x="14" y="2"/>
                    <a:pt x="16" y="0"/>
                    <a:pt x="17" y="0"/>
                  </a:cubicBezTo>
                  <a:cubicBezTo>
                    <a:pt x="17" y="0"/>
                    <a:pt x="20" y="2"/>
                    <a:pt x="21" y="2"/>
                  </a:cubicBezTo>
                  <a:cubicBezTo>
                    <a:pt x="21" y="2"/>
                    <a:pt x="24" y="0"/>
                    <a:pt x="25" y="0"/>
                  </a:cubicBezTo>
                  <a:cubicBezTo>
                    <a:pt x="25" y="0"/>
                    <a:pt x="28" y="2"/>
                    <a:pt x="28" y="3"/>
                  </a:cubicBezTo>
                  <a:cubicBezTo>
                    <a:pt x="28" y="3"/>
                    <a:pt x="24" y="4"/>
                    <a:pt x="24" y="5"/>
                  </a:cubicBezTo>
                  <a:cubicBezTo>
                    <a:pt x="24" y="5"/>
                    <a:pt x="28" y="7"/>
                    <a:pt x="28" y="7"/>
                  </a:cubicBezTo>
                  <a:cubicBezTo>
                    <a:pt x="28" y="8"/>
                    <a:pt x="25" y="8"/>
                    <a:pt x="24" y="9"/>
                  </a:cubicBezTo>
                  <a:cubicBezTo>
                    <a:pt x="20" y="11"/>
                    <a:pt x="20" y="11"/>
                    <a:pt x="20" y="11"/>
                  </a:cubicBezTo>
                  <a:cubicBezTo>
                    <a:pt x="20" y="10"/>
                    <a:pt x="16" y="10"/>
                    <a:pt x="16" y="9"/>
                  </a:cubicBezTo>
                  <a:cubicBezTo>
                    <a:pt x="16" y="8"/>
                    <a:pt x="20" y="7"/>
                    <a:pt x="20" y="7"/>
                  </a:cubicBezTo>
                  <a:cubicBezTo>
                    <a:pt x="21" y="6"/>
                    <a:pt x="24" y="5"/>
                    <a:pt x="24" y="5"/>
                  </a:cubicBezTo>
                  <a:cubicBezTo>
                    <a:pt x="25" y="4"/>
                    <a:pt x="21" y="3"/>
                    <a:pt x="21" y="2"/>
                  </a:cubicBezTo>
                  <a:cubicBezTo>
                    <a:pt x="12" y="7"/>
                    <a:pt x="12" y="7"/>
                    <a:pt x="12" y="7"/>
                  </a:cubicBezTo>
                  <a:cubicBezTo>
                    <a:pt x="11" y="7"/>
                    <a:pt x="10" y="8"/>
                    <a:pt x="8" y="9"/>
                  </a:cubicBezTo>
                  <a:cubicBezTo>
                    <a:pt x="8" y="9"/>
                    <a:pt x="5" y="11"/>
                    <a:pt x="4" y="11"/>
                  </a:cubicBezTo>
                  <a:cubicBezTo>
                    <a:pt x="3" y="11"/>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5"/>
            <p:cNvSpPr>
              <a:spLocks/>
            </p:cNvSpPr>
            <p:nvPr/>
          </p:nvSpPr>
          <p:spPr bwMode="auto">
            <a:xfrm>
              <a:off x="10099675" y="5302251"/>
              <a:ext cx="34925" cy="12700"/>
            </a:xfrm>
            <a:custGeom>
              <a:avLst/>
              <a:gdLst>
                <a:gd name="T0" fmla="*/ 12 w 19"/>
                <a:gd name="T1" fmla="*/ 4 h 7"/>
                <a:gd name="T2" fmla="*/ 7 w 19"/>
                <a:gd name="T3" fmla="*/ 6 h 7"/>
                <a:gd name="T4" fmla="*/ 4 w 19"/>
                <a:gd name="T5" fmla="*/ 4 h 7"/>
                <a:gd name="T6" fmla="*/ 0 w 19"/>
                <a:gd name="T7" fmla="*/ 2 h 7"/>
                <a:gd name="T8" fmla="*/ 4 w 19"/>
                <a:gd name="T9" fmla="*/ 0 h 7"/>
                <a:gd name="T10" fmla="*/ 8 w 19"/>
                <a:gd name="T11" fmla="*/ 2 h 7"/>
                <a:gd name="T12" fmla="*/ 12 w 19"/>
                <a:gd name="T13" fmla="*/ 4 h 7"/>
                <a:gd name="T14" fmla="*/ 16 w 19"/>
                <a:gd name="T15" fmla="*/ 2 h 7"/>
                <a:gd name="T16" fmla="*/ 19 w 19"/>
                <a:gd name="T17" fmla="*/ 4 h 7"/>
                <a:gd name="T18" fmla="*/ 15 w 19"/>
                <a:gd name="T19" fmla="*/ 7 h 7"/>
                <a:gd name="T20" fmla="*/ 12 w 19"/>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12" y="4"/>
                  </a:moveTo>
                  <a:cubicBezTo>
                    <a:pt x="11" y="4"/>
                    <a:pt x="8" y="7"/>
                    <a:pt x="7" y="6"/>
                  </a:cubicBezTo>
                  <a:cubicBezTo>
                    <a:pt x="6" y="6"/>
                    <a:pt x="5" y="5"/>
                    <a:pt x="4" y="4"/>
                  </a:cubicBezTo>
                  <a:cubicBezTo>
                    <a:pt x="3" y="4"/>
                    <a:pt x="0" y="2"/>
                    <a:pt x="0" y="2"/>
                  </a:cubicBezTo>
                  <a:cubicBezTo>
                    <a:pt x="0" y="2"/>
                    <a:pt x="4" y="0"/>
                    <a:pt x="4" y="0"/>
                  </a:cubicBezTo>
                  <a:cubicBezTo>
                    <a:pt x="5" y="0"/>
                    <a:pt x="6" y="2"/>
                    <a:pt x="8" y="2"/>
                  </a:cubicBezTo>
                  <a:cubicBezTo>
                    <a:pt x="9" y="2"/>
                    <a:pt x="10" y="4"/>
                    <a:pt x="12" y="4"/>
                  </a:cubicBezTo>
                  <a:cubicBezTo>
                    <a:pt x="13" y="4"/>
                    <a:pt x="15" y="2"/>
                    <a:pt x="16" y="2"/>
                  </a:cubicBezTo>
                  <a:cubicBezTo>
                    <a:pt x="16" y="2"/>
                    <a:pt x="19" y="4"/>
                    <a:pt x="19" y="4"/>
                  </a:cubicBezTo>
                  <a:cubicBezTo>
                    <a:pt x="19" y="5"/>
                    <a:pt x="16" y="7"/>
                    <a:pt x="15" y="7"/>
                  </a:cubicBezTo>
                  <a:cubicBezTo>
                    <a:pt x="14" y="7"/>
                    <a:pt x="13" y="5"/>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6"/>
            <p:cNvSpPr>
              <a:spLocks/>
            </p:cNvSpPr>
            <p:nvPr/>
          </p:nvSpPr>
          <p:spPr bwMode="auto">
            <a:xfrm>
              <a:off x="10169525" y="5291138"/>
              <a:ext cx="34925" cy="26988"/>
            </a:xfrm>
            <a:custGeom>
              <a:avLst/>
              <a:gdLst>
                <a:gd name="T0" fmla="*/ 4 w 20"/>
                <a:gd name="T1" fmla="*/ 7 h 15"/>
                <a:gd name="T2" fmla="*/ 1 w 20"/>
                <a:gd name="T3" fmla="*/ 4 h 15"/>
                <a:gd name="T4" fmla="*/ 5 w 20"/>
                <a:gd name="T5" fmla="*/ 2 h 15"/>
                <a:gd name="T6" fmla="*/ 8 w 20"/>
                <a:gd name="T7" fmla="*/ 4 h 15"/>
                <a:gd name="T8" fmla="*/ 12 w 20"/>
                <a:gd name="T9" fmla="*/ 2 h 15"/>
                <a:gd name="T10" fmla="*/ 17 w 20"/>
                <a:gd name="T11" fmla="*/ 0 h 15"/>
                <a:gd name="T12" fmla="*/ 20 w 20"/>
                <a:gd name="T13" fmla="*/ 3 h 15"/>
                <a:gd name="T14" fmla="*/ 16 w 20"/>
                <a:gd name="T15" fmla="*/ 5 h 15"/>
                <a:gd name="T16" fmla="*/ 12 w 20"/>
                <a:gd name="T17" fmla="*/ 7 h 15"/>
                <a:gd name="T18" fmla="*/ 16 w 20"/>
                <a:gd name="T19" fmla="*/ 9 h 15"/>
                <a:gd name="T20" fmla="*/ 12 w 20"/>
                <a:gd name="T21" fmla="*/ 11 h 15"/>
                <a:gd name="T22" fmla="*/ 16 w 20"/>
                <a:gd name="T23" fmla="*/ 13 h 15"/>
                <a:gd name="T24" fmla="*/ 11 w 20"/>
                <a:gd name="T25" fmla="*/ 15 h 15"/>
                <a:gd name="T26" fmla="*/ 8 w 20"/>
                <a:gd name="T27" fmla="*/ 13 h 15"/>
                <a:gd name="T28" fmla="*/ 12 w 20"/>
                <a:gd name="T29" fmla="*/ 11 h 15"/>
                <a:gd name="T30" fmla="*/ 8 w 20"/>
                <a:gd name="T31" fmla="*/ 9 h 15"/>
                <a:gd name="T32" fmla="*/ 12 w 20"/>
                <a:gd name="T33" fmla="*/ 7 h 15"/>
                <a:gd name="T34" fmla="*/ 8 w 20"/>
                <a:gd name="T35" fmla="*/ 4 h 15"/>
                <a:gd name="T36" fmla="*/ 4 w 20"/>
                <a:gd name="T3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5">
                  <a:moveTo>
                    <a:pt x="4" y="7"/>
                  </a:moveTo>
                  <a:cubicBezTo>
                    <a:pt x="4" y="6"/>
                    <a:pt x="0" y="5"/>
                    <a:pt x="1" y="4"/>
                  </a:cubicBezTo>
                  <a:cubicBezTo>
                    <a:pt x="1" y="4"/>
                    <a:pt x="4" y="2"/>
                    <a:pt x="5" y="2"/>
                  </a:cubicBezTo>
                  <a:cubicBezTo>
                    <a:pt x="5" y="2"/>
                    <a:pt x="8" y="5"/>
                    <a:pt x="8" y="4"/>
                  </a:cubicBezTo>
                  <a:cubicBezTo>
                    <a:pt x="10" y="4"/>
                    <a:pt x="11" y="3"/>
                    <a:pt x="12" y="2"/>
                  </a:cubicBezTo>
                  <a:cubicBezTo>
                    <a:pt x="17" y="0"/>
                    <a:pt x="17" y="0"/>
                    <a:pt x="17" y="0"/>
                  </a:cubicBezTo>
                  <a:cubicBezTo>
                    <a:pt x="17" y="1"/>
                    <a:pt x="20" y="2"/>
                    <a:pt x="20" y="3"/>
                  </a:cubicBezTo>
                  <a:cubicBezTo>
                    <a:pt x="20" y="3"/>
                    <a:pt x="16" y="4"/>
                    <a:pt x="16" y="5"/>
                  </a:cubicBezTo>
                  <a:cubicBezTo>
                    <a:pt x="16" y="5"/>
                    <a:pt x="12" y="6"/>
                    <a:pt x="12" y="7"/>
                  </a:cubicBezTo>
                  <a:cubicBezTo>
                    <a:pt x="12" y="7"/>
                    <a:pt x="16" y="8"/>
                    <a:pt x="16" y="9"/>
                  </a:cubicBezTo>
                  <a:cubicBezTo>
                    <a:pt x="16" y="10"/>
                    <a:pt x="12" y="10"/>
                    <a:pt x="12" y="11"/>
                  </a:cubicBezTo>
                  <a:cubicBezTo>
                    <a:pt x="11" y="12"/>
                    <a:pt x="16" y="13"/>
                    <a:pt x="16" y="13"/>
                  </a:cubicBezTo>
                  <a:cubicBezTo>
                    <a:pt x="16" y="13"/>
                    <a:pt x="12" y="15"/>
                    <a:pt x="11" y="15"/>
                  </a:cubicBezTo>
                  <a:cubicBezTo>
                    <a:pt x="10" y="15"/>
                    <a:pt x="9" y="13"/>
                    <a:pt x="8" y="13"/>
                  </a:cubicBezTo>
                  <a:cubicBezTo>
                    <a:pt x="8" y="12"/>
                    <a:pt x="12" y="12"/>
                    <a:pt x="12" y="11"/>
                  </a:cubicBezTo>
                  <a:cubicBezTo>
                    <a:pt x="12" y="10"/>
                    <a:pt x="8" y="9"/>
                    <a:pt x="8" y="9"/>
                  </a:cubicBezTo>
                  <a:cubicBezTo>
                    <a:pt x="8" y="9"/>
                    <a:pt x="12" y="7"/>
                    <a:pt x="12" y="7"/>
                  </a:cubicBezTo>
                  <a:cubicBezTo>
                    <a:pt x="12" y="6"/>
                    <a:pt x="9" y="5"/>
                    <a:pt x="8" y="4"/>
                  </a:cubicBezTo>
                  <a:cubicBezTo>
                    <a:pt x="7" y="4"/>
                    <a:pt x="6" y="6"/>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7"/>
            <p:cNvSpPr>
              <a:spLocks/>
            </p:cNvSpPr>
            <p:nvPr/>
          </p:nvSpPr>
          <p:spPr bwMode="auto">
            <a:xfrm>
              <a:off x="10279063" y="5322888"/>
              <a:ext cx="49213" cy="15875"/>
            </a:xfrm>
            <a:custGeom>
              <a:avLst/>
              <a:gdLst>
                <a:gd name="T0" fmla="*/ 4 w 28"/>
                <a:gd name="T1" fmla="*/ 8 h 9"/>
                <a:gd name="T2" fmla="*/ 0 w 28"/>
                <a:gd name="T3" fmla="*/ 6 h 9"/>
                <a:gd name="T4" fmla="*/ 4 w 28"/>
                <a:gd name="T5" fmla="*/ 4 h 9"/>
                <a:gd name="T6" fmla="*/ 8 w 28"/>
                <a:gd name="T7" fmla="*/ 6 h 9"/>
                <a:gd name="T8" fmla="*/ 12 w 28"/>
                <a:gd name="T9" fmla="*/ 4 h 9"/>
                <a:gd name="T10" fmla="*/ 16 w 28"/>
                <a:gd name="T11" fmla="*/ 2 h 9"/>
                <a:gd name="T12" fmla="*/ 20 w 28"/>
                <a:gd name="T13" fmla="*/ 0 h 9"/>
                <a:gd name="T14" fmla="*/ 28 w 28"/>
                <a:gd name="T15" fmla="*/ 4 h 9"/>
                <a:gd name="T16" fmla="*/ 23 w 28"/>
                <a:gd name="T17" fmla="*/ 6 h 9"/>
                <a:gd name="T18" fmla="*/ 19 w 28"/>
                <a:gd name="T19" fmla="*/ 8 h 9"/>
                <a:gd name="T20" fmla="*/ 16 w 28"/>
                <a:gd name="T21" fmla="*/ 6 h 9"/>
                <a:gd name="T22" fmla="*/ 12 w 28"/>
                <a:gd name="T23" fmla="*/ 8 h 9"/>
                <a:gd name="T24" fmla="*/ 8 w 28"/>
                <a:gd name="T25" fmla="*/ 6 h 9"/>
                <a:gd name="T26" fmla="*/ 4 w 28"/>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9">
                  <a:moveTo>
                    <a:pt x="4" y="8"/>
                  </a:moveTo>
                  <a:cubicBezTo>
                    <a:pt x="3" y="7"/>
                    <a:pt x="0" y="7"/>
                    <a:pt x="0" y="6"/>
                  </a:cubicBezTo>
                  <a:cubicBezTo>
                    <a:pt x="0" y="6"/>
                    <a:pt x="4" y="4"/>
                    <a:pt x="4" y="4"/>
                  </a:cubicBezTo>
                  <a:cubicBezTo>
                    <a:pt x="5" y="4"/>
                    <a:pt x="7" y="6"/>
                    <a:pt x="8" y="6"/>
                  </a:cubicBezTo>
                  <a:cubicBezTo>
                    <a:pt x="9" y="6"/>
                    <a:pt x="11" y="5"/>
                    <a:pt x="12" y="4"/>
                  </a:cubicBezTo>
                  <a:cubicBezTo>
                    <a:pt x="16" y="2"/>
                    <a:pt x="16" y="2"/>
                    <a:pt x="16" y="2"/>
                  </a:cubicBezTo>
                  <a:cubicBezTo>
                    <a:pt x="20" y="0"/>
                    <a:pt x="20" y="0"/>
                    <a:pt x="20" y="0"/>
                  </a:cubicBezTo>
                  <a:cubicBezTo>
                    <a:pt x="28" y="4"/>
                    <a:pt x="28" y="4"/>
                    <a:pt x="28" y="4"/>
                  </a:cubicBezTo>
                  <a:cubicBezTo>
                    <a:pt x="23" y="6"/>
                    <a:pt x="23" y="6"/>
                    <a:pt x="23" y="6"/>
                  </a:cubicBezTo>
                  <a:cubicBezTo>
                    <a:pt x="22" y="7"/>
                    <a:pt x="21" y="8"/>
                    <a:pt x="19" y="8"/>
                  </a:cubicBezTo>
                  <a:cubicBezTo>
                    <a:pt x="19" y="9"/>
                    <a:pt x="16" y="6"/>
                    <a:pt x="16" y="6"/>
                  </a:cubicBezTo>
                  <a:cubicBezTo>
                    <a:pt x="14" y="6"/>
                    <a:pt x="13" y="8"/>
                    <a:pt x="12" y="8"/>
                  </a:cubicBezTo>
                  <a:cubicBezTo>
                    <a:pt x="10" y="8"/>
                    <a:pt x="9" y="6"/>
                    <a:pt x="8" y="6"/>
                  </a:cubicBezTo>
                  <a:cubicBezTo>
                    <a:pt x="6" y="6"/>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8"/>
            <p:cNvSpPr>
              <a:spLocks/>
            </p:cNvSpPr>
            <p:nvPr/>
          </p:nvSpPr>
          <p:spPr bwMode="auto">
            <a:xfrm>
              <a:off x="10266363" y="5295901"/>
              <a:ext cx="41275" cy="17463"/>
            </a:xfrm>
            <a:custGeom>
              <a:avLst/>
              <a:gdLst>
                <a:gd name="T0" fmla="*/ 16 w 24"/>
                <a:gd name="T1" fmla="*/ 3 h 9"/>
                <a:gd name="T2" fmla="*/ 12 w 24"/>
                <a:gd name="T3" fmla="*/ 5 h 9"/>
                <a:gd name="T4" fmla="*/ 8 w 24"/>
                <a:gd name="T5" fmla="*/ 7 h 9"/>
                <a:gd name="T6" fmla="*/ 4 w 24"/>
                <a:gd name="T7" fmla="*/ 9 h 9"/>
                <a:gd name="T8" fmla="*/ 0 w 24"/>
                <a:gd name="T9" fmla="*/ 7 h 9"/>
                <a:gd name="T10" fmla="*/ 4 w 24"/>
                <a:gd name="T11" fmla="*/ 5 h 9"/>
                <a:gd name="T12" fmla="*/ 8 w 24"/>
                <a:gd name="T13" fmla="*/ 3 h 9"/>
                <a:gd name="T14" fmla="*/ 12 w 24"/>
                <a:gd name="T15" fmla="*/ 0 h 9"/>
                <a:gd name="T16" fmla="*/ 16 w 24"/>
                <a:gd name="T17" fmla="*/ 3 h 9"/>
                <a:gd name="T18" fmla="*/ 20 w 24"/>
                <a:gd name="T19" fmla="*/ 1 h 9"/>
                <a:gd name="T20" fmla="*/ 24 w 24"/>
                <a:gd name="T21" fmla="*/ 3 h 9"/>
                <a:gd name="T22" fmla="*/ 20 w 24"/>
                <a:gd name="T23" fmla="*/ 5 h 9"/>
                <a:gd name="T24" fmla="*/ 16 w 24"/>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9">
                  <a:moveTo>
                    <a:pt x="16" y="3"/>
                  </a:moveTo>
                  <a:cubicBezTo>
                    <a:pt x="15" y="3"/>
                    <a:pt x="13" y="4"/>
                    <a:pt x="12" y="5"/>
                  </a:cubicBezTo>
                  <a:cubicBezTo>
                    <a:pt x="11" y="5"/>
                    <a:pt x="9" y="7"/>
                    <a:pt x="8" y="7"/>
                  </a:cubicBezTo>
                  <a:cubicBezTo>
                    <a:pt x="7" y="7"/>
                    <a:pt x="5" y="9"/>
                    <a:pt x="4" y="9"/>
                  </a:cubicBezTo>
                  <a:cubicBezTo>
                    <a:pt x="4" y="9"/>
                    <a:pt x="0" y="7"/>
                    <a:pt x="0" y="7"/>
                  </a:cubicBezTo>
                  <a:cubicBezTo>
                    <a:pt x="0" y="6"/>
                    <a:pt x="4" y="5"/>
                    <a:pt x="4" y="5"/>
                  </a:cubicBezTo>
                  <a:cubicBezTo>
                    <a:pt x="5" y="4"/>
                    <a:pt x="7" y="3"/>
                    <a:pt x="8" y="3"/>
                  </a:cubicBezTo>
                  <a:cubicBezTo>
                    <a:pt x="9" y="2"/>
                    <a:pt x="11" y="1"/>
                    <a:pt x="12" y="0"/>
                  </a:cubicBezTo>
                  <a:cubicBezTo>
                    <a:pt x="13" y="0"/>
                    <a:pt x="15" y="3"/>
                    <a:pt x="16" y="3"/>
                  </a:cubicBezTo>
                  <a:cubicBezTo>
                    <a:pt x="17" y="3"/>
                    <a:pt x="19" y="1"/>
                    <a:pt x="20" y="1"/>
                  </a:cubicBezTo>
                  <a:cubicBezTo>
                    <a:pt x="20" y="1"/>
                    <a:pt x="24" y="3"/>
                    <a:pt x="24" y="3"/>
                  </a:cubicBezTo>
                  <a:cubicBezTo>
                    <a:pt x="24" y="3"/>
                    <a:pt x="20" y="5"/>
                    <a:pt x="20" y="5"/>
                  </a:cubicBezTo>
                  <a:cubicBezTo>
                    <a:pt x="19" y="5"/>
                    <a:pt x="16" y="3"/>
                    <a:pt x="1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9"/>
            <p:cNvSpPr>
              <a:spLocks/>
            </p:cNvSpPr>
            <p:nvPr/>
          </p:nvSpPr>
          <p:spPr bwMode="auto">
            <a:xfrm>
              <a:off x="10542588" y="5294313"/>
              <a:ext cx="15875" cy="23813"/>
            </a:xfrm>
            <a:custGeom>
              <a:avLst/>
              <a:gdLst>
                <a:gd name="T0" fmla="*/ 4 w 9"/>
                <a:gd name="T1" fmla="*/ 13 h 13"/>
                <a:gd name="T2" fmla="*/ 0 w 9"/>
                <a:gd name="T3" fmla="*/ 11 h 13"/>
                <a:gd name="T4" fmla="*/ 4 w 9"/>
                <a:gd name="T5" fmla="*/ 9 h 13"/>
                <a:gd name="T6" fmla="*/ 0 w 9"/>
                <a:gd name="T7" fmla="*/ 6 h 13"/>
                <a:gd name="T8" fmla="*/ 4 w 9"/>
                <a:gd name="T9" fmla="*/ 4 h 13"/>
                <a:gd name="T10" fmla="*/ 1 w 9"/>
                <a:gd name="T11" fmla="*/ 2 h 13"/>
                <a:gd name="T12" fmla="*/ 5 w 9"/>
                <a:gd name="T13" fmla="*/ 0 h 13"/>
                <a:gd name="T14" fmla="*/ 9 w 9"/>
                <a:gd name="T15" fmla="*/ 2 h 13"/>
                <a:gd name="T16" fmla="*/ 4 w 9"/>
                <a:gd name="T17" fmla="*/ 4 h 13"/>
                <a:gd name="T18" fmla="*/ 8 w 9"/>
                <a:gd name="T19" fmla="*/ 7 h 13"/>
                <a:gd name="T20" fmla="*/ 4 w 9"/>
                <a:gd name="T21" fmla="*/ 9 h 13"/>
                <a:gd name="T22" fmla="*/ 8 w 9"/>
                <a:gd name="T23" fmla="*/ 11 h 13"/>
                <a:gd name="T24" fmla="*/ 4 w 9"/>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3">
                  <a:moveTo>
                    <a:pt x="4" y="13"/>
                  </a:moveTo>
                  <a:cubicBezTo>
                    <a:pt x="4" y="12"/>
                    <a:pt x="0" y="11"/>
                    <a:pt x="0" y="11"/>
                  </a:cubicBezTo>
                  <a:cubicBezTo>
                    <a:pt x="0" y="10"/>
                    <a:pt x="4" y="9"/>
                    <a:pt x="4" y="9"/>
                  </a:cubicBezTo>
                  <a:cubicBezTo>
                    <a:pt x="4" y="8"/>
                    <a:pt x="0" y="7"/>
                    <a:pt x="0" y="6"/>
                  </a:cubicBezTo>
                  <a:cubicBezTo>
                    <a:pt x="0" y="6"/>
                    <a:pt x="4" y="5"/>
                    <a:pt x="4" y="4"/>
                  </a:cubicBezTo>
                  <a:cubicBezTo>
                    <a:pt x="4" y="4"/>
                    <a:pt x="0" y="3"/>
                    <a:pt x="1" y="2"/>
                  </a:cubicBezTo>
                  <a:cubicBezTo>
                    <a:pt x="1" y="1"/>
                    <a:pt x="4" y="1"/>
                    <a:pt x="5" y="0"/>
                  </a:cubicBezTo>
                  <a:cubicBezTo>
                    <a:pt x="5" y="1"/>
                    <a:pt x="9" y="1"/>
                    <a:pt x="9" y="2"/>
                  </a:cubicBezTo>
                  <a:cubicBezTo>
                    <a:pt x="8" y="3"/>
                    <a:pt x="4" y="4"/>
                    <a:pt x="4" y="4"/>
                  </a:cubicBezTo>
                  <a:cubicBezTo>
                    <a:pt x="5" y="5"/>
                    <a:pt x="8" y="6"/>
                    <a:pt x="8" y="7"/>
                  </a:cubicBezTo>
                  <a:cubicBezTo>
                    <a:pt x="8" y="7"/>
                    <a:pt x="4" y="8"/>
                    <a:pt x="4" y="9"/>
                  </a:cubicBezTo>
                  <a:cubicBezTo>
                    <a:pt x="4" y="9"/>
                    <a:pt x="8" y="10"/>
                    <a:pt x="8" y="11"/>
                  </a:cubicBezTo>
                  <a:cubicBezTo>
                    <a:pt x="7" y="12"/>
                    <a:pt x="4"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0"/>
            <p:cNvSpPr>
              <a:spLocks/>
            </p:cNvSpPr>
            <p:nvPr/>
          </p:nvSpPr>
          <p:spPr bwMode="auto">
            <a:xfrm>
              <a:off x="10668000" y="5295901"/>
              <a:ext cx="41275" cy="17463"/>
            </a:xfrm>
            <a:custGeom>
              <a:avLst/>
              <a:gdLst>
                <a:gd name="T0" fmla="*/ 12 w 24"/>
                <a:gd name="T1" fmla="*/ 9 h 9"/>
                <a:gd name="T2" fmla="*/ 8 w 24"/>
                <a:gd name="T3" fmla="*/ 7 h 9"/>
                <a:gd name="T4" fmla="*/ 12 w 24"/>
                <a:gd name="T5" fmla="*/ 5 h 9"/>
                <a:gd name="T6" fmla="*/ 8 w 24"/>
                <a:gd name="T7" fmla="*/ 2 h 9"/>
                <a:gd name="T8" fmla="*/ 4 w 24"/>
                <a:gd name="T9" fmla="*/ 5 h 9"/>
                <a:gd name="T10" fmla="*/ 0 w 24"/>
                <a:gd name="T11" fmla="*/ 2 h 9"/>
                <a:gd name="T12" fmla="*/ 4 w 24"/>
                <a:gd name="T13" fmla="*/ 0 h 9"/>
                <a:gd name="T14" fmla="*/ 8 w 24"/>
                <a:gd name="T15" fmla="*/ 2 h 9"/>
                <a:gd name="T16" fmla="*/ 12 w 24"/>
                <a:gd name="T17" fmla="*/ 0 h 9"/>
                <a:gd name="T18" fmla="*/ 16 w 24"/>
                <a:gd name="T19" fmla="*/ 3 h 9"/>
                <a:gd name="T20" fmla="*/ 20 w 24"/>
                <a:gd name="T21" fmla="*/ 1 h 9"/>
                <a:gd name="T22" fmla="*/ 24 w 24"/>
                <a:gd name="T23" fmla="*/ 3 h 9"/>
                <a:gd name="T24" fmla="*/ 20 w 24"/>
                <a:gd name="T25" fmla="*/ 5 h 9"/>
                <a:gd name="T26" fmla="*/ 16 w 24"/>
                <a:gd name="T27" fmla="*/ 3 h 9"/>
                <a:gd name="T28" fmla="*/ 12 w 24"/>
                <a:gd name="T29" fmla="*/ 5 h 9"/>
                <a:gd name="T30" fmla="*/ 16 w 24"/>
                <a:gd name="T31" fmla="*/ 7 h 9"/>
                <a:gd name="T32" fmla="*/ 12 w 24"/>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9">
                  <a:moveTo>
                    <a:pt x="12" y="9"/>
                  </a:moveTo>
                  <a:cubicBezTo>
                    <a:pt x="11" y="8"/>
                    <a:pt x="8" y="8"/>
                    <a:pt x="8" y="7"/>
                  </a:cubicBezTo>
                  <a:cubicBezTo>
                    <a:pt x="8" y="6"/>
                    <a:pt x="12" y="5"/>
                    <a:pt x="12" y="5"/>
                  </a:cubicBezTo>
                  <a:cubicBezTo>
                    <a:pt x="11" y="5"/>
                    <a:pt x="9" y="3"/>
                    <a:pt x="8" y="2"/>
                  </a:cubicBezTo>
                  <a:cubicBezTo>
                    <a:pt x="7" y="2"/>
                    <a:pt x="5" y="5"/>
                    <a:pt x="4" y="5"/>
                  </a:cubicBezTo>
                  <a:cubicBezTo>
                    <a:pt x="3" y="4"/>
                    <a:pt x="2" y="3"/>
                    <a:pt x="0" y="2"/>
                  </a:cubicBezTo>
                  <a:cubicBezTo>
                    <a:pt x="2" y="2"/>
                    <a:pt x="3" y="0"/>
                    <a:pt x="4" y="0"/>
                  </a:cubicBezTo>
                  <a:cubicBezTo>
                    <a:pt x="5" y="0"/>
                    <a:pt x="7" y="3"/>
                    <a:pt x="8" y="2"/>
                  </a:cubicBezTo>
                  <a:cubicBezTo>
                    <a:pt x="10" y="2"/>
                    <a:pt x="11" y="0"/>
                    <a:pt x="12" y="0"/>
                  </a:cubicBezTo>
                  <a:cubicBezTo>
                    <a:pt x="13" y="0"/>
                    <a:pt x="15" y="3"/>
                    <a:pt x="16" y="3"/>
                  </a:cubicBezTo>
                  <a:cubicBezTo>
                    <a:pt x="17" y="3"/>
                    <a:pt x="19" y="0"/>
                    <a:pt x="20" y="1"/>
                  </a:cubicBezTo>
                  <a:cubicBezTo>
                    <a:pt x="22" y="1"/>
                    <a:pt x="22" y="2"/>
                    <a:pt x="24" y="3"/>
                  </a:cubicBezTo>
                  <a:cubicBezTo>
                    <a:pt x="23" y="3"/>
                    <a:pt x="21" y="5"/>
                    <a:pt x="20" y="5"/>
                  </a:cubicBezTo>
                  <a:cubicBezTo>
                    <a:pt x="18" y="5"/>
                    <a:pt x="17" y="3"/>
                    <a:pt x="16" y="3"/>
                  </a:cubicBezTo>
                  <a:cubicBezTo>
                    <a:pt x="15" y="3"/>
                    <a:pt x="13" y="4"/>
                    <a:pt x="12" y="5"/>
                  </a:cubicBezTo>
                  <a:cubicBezTo>
                    <a:pt x="12" y="5"/>
                    <a:pt x="16" y="6"/>
                    <a:pt x="16" y="7"/>
                  </a:cubicBezTo>
                  <a:cubicBezTo>
                    <a:pt x="16" y="8"/>
                    <a:pt x="12" y="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1"/>
            <p:cNvSpPr>
              <a:spLocks/>
            </p:cNvSpPr>
            <p:nvPr/>
          </p:nvSpPr>
          <p:spPr bwMode="auto">
            <a:xfrm>
              <a:off x="10791825" y="5303838"/>
              <a:ext cx="49213" cy="41275"/>
            </a:xfrm>
            <a:custGeom>
              <a:avLst/>
              <a:gdLst>
                <a:gd name="T0" fmla="*/ 0 w 28"/>
                <a:gd name="T1" fmla="*/ 17 h 22"/>
                <a:gd name="T2" fmla="*/ 4 w 28"/>
                <a:gd name="T3" fmla="*/ 15 h 22"/>
                <a:gd name="T4" fmla="*/ 8 w 28"/>
                <a:gd name="T5" fmla="*/ 13 h 22"/>
                <a:gd name="T6" fmla="*/ 11 w 28"/>
                <a:gd name="T7" fmla="*/ 15 h 22"/>
                <a:gd name="T8" fmla="*/ 16 w 28"/>
                <a:gd name="T9" fmla="*/ 13 h 22"/>
                <a:gd name="T10" fmla="*/ 20 w 28"/>
                <a:gd name="T11" fmla="*/ 11 h 22"/>
                <a:gd name="T12" fmla="*/ 16 w 28"/>
                <a:gd name="T13" fmla="*/ 9 h 22"/>
                <a:gd name="T14" fmla="*/ 20 w 28"/>
                <a:gd name="T15" fmla="*/ 7 h 22"/>
                <a:gd name="T16" fmla="*/ 24 w 28"/>
                <a:gd name="T17" fmla="*/ 4 h 22"/>
                <a:gd name="T18" fmla="*/ 20 w 28"/>
                <a:gd name="T19" fmla="*/ 2 h 22"/>
                <a:gd name="T20" fmla="*/ 24 w 28"/>
                <a:gd name="T21" fmla="*/ 0 h 22"/>
                <a:gd name="T22" fmla="*/ 28 w 28"/>
                <a:gd name="T23" fmla="*/ 2 h 22"/>
                <a:gd name="T24" fmla="*/ 24 w 28"/>
                <a:gd name="T25" fmla="*/ 4 h 22"/>
                <a:gd name="T26" fmla="*/ 28 w 28"/>
                <a:gd name="T27" fmla="*/ 7 h 22"/>
                <a:gd name="T28" fmla="*/ 24 w 28"/>
                <a:gd name="T29" fmla="*/ 9 h 22"/>
                <a:gd name="T30" fmla="*/ 20 w 28"/>
                <a:gd name="T31" fmla="*/ 11 h 22"/>
                <a:gd name="T32" fmla="*/ 23 w 28"/>
                <a:gd name="T33" fmla="*/ 13 h 22"/>
                <a:gd name="T34" fmla="*/ 19 w 28"/>
                <a:gd name="T35" fmla="*/ 15 h 22"/>
                <a:gd name="T36" fmla="*/ 11 w 28"/>
                <a:gd name="T37" fmla="*/ 19 h 22"/>
                <a:gd name="T38" fmla="*/ 7 w 28"/>
                <a:gd name="T39" fmla="*/ 22 h 22"/>
                <a:gd name="T40" fmla="*/ 0 w 28"/>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2">
                  <a:moveTo>
                    <a:pt x="0" y="17"/>
                  </a:moveTo>
                  <a:cubicBezTo>
                    <a:pt x="4" y="15"/>
                    <a:pt x="4" y="15"/>
                    <a:pt x="4" y="15"/>
                  </a:cubicBezTo>
                  <a:cubicBezTo>
                    <a:pt x="5" y="14"/>
                    <a:pt x="6" y="13"/>
                    <a:pt x="8" y="13"/>
                  </a:cubicBezTo>
                  <a:cubicBezTo>
                    <a:pt x="8" y="13"/>
                    <a:pt x="11" y="15"/>
                    <a:pt x="11" y="15"/>
                  </a:cubicBezTo>
                  <a:cubicBezTo>
                    <a:pt x="12" y="15"/>
                    <a:pt x="15" y="13"/>
                    <a:pt x="16" y="13"/>
                  </a:cubicBezTo>
                  <a:cubicBezTo>
                    <a:pt x="16" y="13"/>
                    <a:pt x="20" y="11"/>
                    <a:pt x="20" y="11"/>
                  </a:cubicBezTo>
                  <a:cubicBezTo>
                    <a:pt x="20" y="10"/>
                    <a:pt x="16" y="9"/>
                    <a:pt x="16" y="9"/>
                  </a:cubicBezTo>
                  <a:cubicBezTo>
                    <a:pt x="16" y="8"/>
                    <a:pt x="19" y="7"/>
                    <a:pt x="20" y="7"/>
                  </a:cubicBezTo>
                  <a:cubicBezTo>
                    <a:pt x="21" y="6"/>
                    <a:pt x="23" y="5"/>
                    <a:pt x="24" y="4"/>
                  </a:cubicBezTo>
                  <a:cubicBezTo>
                    <a:pt x="24" y="4"/>
                    <a:pt x="20" y="3"/>
                    <a:pt x="20" y="2"/>
                  </a:cubicBezTo>
                  <a:cubicBezTo>
                    <a:pt x="20" y="2"/>
                    <a:pt x="24" y="0"/>
                    <a:pt x="24" y="0"/>
                  </a:cubicBezTo>
                  <a:cubicBezTo>
                    <a:pt x="26" y="0"/>
                    <a:pt x="27" y="2"/>
                    <a:pt x="28" y="2"/>
                  </a:cubicBezTo>
                  <a:cubicBezTo>
                    <a:pt x="28" y="3"/>
                    <a:pt x="24" y="4"/>
                    <a:pt x="24" y="4"/>
                  </a:cubicBezTo>
                  <a:cubicBezTo>
                    <a:pt x="24" y="5"/>
                    <a:pt x="28" y="6"/>
                    <a:pt x="28" y="7"/>
                  </a:cubicBezTo>
                  <a:cubicBezTo>
                    <a:pt x="27" y="7"/>
                    <a:pt x="25" y="8"/>
                    <a:pt x="24" y="9"/>
                  </a:cubicBezTo>
                  <a:cubicBezTo>
                    <a:pt x="23" y="9"/>
                    <a:pt x="20" y="11"/>
                    <a:pt x="20" y="11"/>
                  </a:cubicBezTo>
                  <a:cubicBezTo>
                    <a:pt x="20" y="11"/>
                    <a:pt x="24" y="13"/>
                    <a:pt x="23" y="13"/>
                  </a:cubicBezTo>
                  <a:cubicBezTo>
                    <a:pt x="23" y="14"/>
                    <a:pt x="20" y="15"/>
                    <a:pt x="19" y="15"/>
                  </a:cubicBezTo>
                  <a:cubicBezTo>
                    <a:pt x="17" y="17"/>
                    <a:pt x="14" y="18"/>
                    <a:pt x="11" y="19"/>
                  </a:cubicBezTo>
                  <a:cubicBezTo>
                    <a:pt x="10" y="20"/>
                    <a:pt x="8" y="21"/>
                    <a:pt x="7" y="22"/>
                  </a:cubicBez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2"/>
            <p:cNvSpPr>
              <a:spLocks/>
            </p:cNvSpPr>
            <p:nvPr/>
          </p:nvSpPr>
          <p:spPr bwMode="auto">
            <a:xfrm>
              <a:off x="10764838" y="5305426"/>
              <a:ext cx="33338" cy="12700"/>
            </a:xfrm>
            <a:custGeom>
              <a:avLst/>
              <a:gdLst>
                <a:gd name="T0" fmla="*/ 8 w 19"/>
                <a:gd name="T1" fmla="*/ 3 h 7"/>
                <a:gd name="T2" fmla="*/ 4 w 19"/>
                <a:gd name="T3" fmla="*/ 5 h 7"/>
                <a:gd name="T4" fmla="*/ 0 w 19"/>
                <a:gd name="T5" fmla="*/ 3 h 7"/>
                <a:gd name="T6" fmla="*/ 4 w 19"/>
                <a:gd name="T7" fmla="*/ 1 h 7"/>
                <a:gd name="T8" fmla="*/ 8 w 19"/>
                <a:gd name="T9" fmla="*/ 3 h 7"/>
                <a:gd name="T10" fmla="*/ 12 w 19"/>
                <a:gd name="T11" fmla="*/ 1 h 7"/>
                <a:gd name="T12" fmla="*/ 16 w 19"/>
                <a:gd name="T13" fmla="*/ 3 h 7"/>
                <a:gd name="T14" fmla="*/ 19 w 19"/>
                <a:gd name="T15" fmla="*/ 5 h 7"/>
                <a:gd name="T16" fmla="*/ 15 w 19"/>
                <a:gd name="T17" fmla="*/ 7 h 7"/>
                <a:gd name="T18" fmla="*/ 11 w 19"/>
                <a:gd name="T19" fmla="*/ 5 h 7"/>
                <a:gd name="T20" fmla="*/ 8 w 19"/>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8" y="3"/>
                  </a:moveTo>
                  <a:cubicBezTo>
                    <a:pt x="7" y="3"/>
                    <a:pt x="5" y="5"/>
                    <a:pt x="4" y="5"/>
                  </a:cubicBezTo>
                  <a:cubicBezTo>
                    <a:pt x="3" y="5"/>
                    <a:pt x="0" y="3"/>
                    <a:pt x="0" y="3"/>
                  </a:cubicBezTo>
                  <a:cubicBezTo>
                    <a:pt x="0" y="2"/>
                    <a:pt x="3" y="1"/>
                    <a:pt x="4" y="1"/>
                  </a:cubicBezTo>
                  <a:cubicBezTo>
                    <a:pt x="5" y="0"/>
                    <a:pt x="7" y="3"/>
                    <a:pt x="8" y="3"/>
                  </a:cubicBezTo>
                  <a:cubicBezTo>
                    <a:pt x="9" y="3"/>
                    <a:pt x="11" y="1"/>
                    <a:pt x="12" y="1"/>
                  </a:cubicBezTo>
                  <a:cubicBezTo>
                    <a:pt x="13" y="1"/>
                    <a:pt x="15" y="3"/>
                    <a:pt x="16" y="3"/>
                  </a:cubicBezTo>
                  <a:cubicBezTo>
                    <a:pt x="16" y="3"/>
                    <a:pt x="19" y="5"/>
                    <a:pt x="19" y="5"/>
                  </a:cubicBezTo>
                  <a:cubicBezTo>
                    <a:pt x="19" y="5"/>
                    <a:pt x="15" y="7"/>
                    <a:pt x="15" y="7"/>
                  </a:cubicBezTo>
                  <a:cubicBezTo>
                    <a:pt x="14" y="7"/>
                    <a:pt x="12" y="5"/>
                    <a:pt x="11" y="5"/>
                  </a:cubicBezTo>
                  <a:cubicBezTo>
                    <a:pt x="10" y="5"/>
                    <a:pt x="9"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3"/>
            <p:cNvSpPr>
              <a:spLocks/>
            </p:cNvSpPr>
            <p:nvPr/>
          </p:nvSpPr>
          <p:spPr bwMode="auto">
            <a:xfrm>
              <a:off x="11074400" y="5326063"/>
              <a:ext cx="33338" cy="14288"/>
            </a:xfrm>
            <a:custGeom>
              <a:avLst/>
              <a:gdLst>
                <a:gd name="T0" fmla="*/ 11 w 19"/>
                <a:gd name="T1" fmla="*/ 4 h 8"/>
                <a:gd name="T2" fmla="*/ 8 w 19"/>
                <a:gd name="T3" fmla="*/ 2 h 8"/>
                <a:gd name="T4" fmla="*/ 12 w 19"/>
                <a:gd name="T5" fmla="*/ 0 h 8"/>
                <a:gd name="T6" fmla="*/ 16 w 19"/>
                <a:gd name="T7" fmla="*/ 2 h 8"/>
                <a:gd name="T8" fmla="*/ 19 w 19"/>
                <a:gd name="T9" fmla="*/ 4 h 8"/>
                <a:gd name="T10" fmla="*/ 15 w 19"/>
                <a:gd name="T11" fmla="*/ 6 h 8"/>
                <a:gd name="T12" fmla="*/ 11 w 19"/>
                <a:gd name="T13" fmla="*/ 8 h 8"/>
                <a:gd name="T14" fmla="*/ 7 w 19"/>
                <a:gd name="T15" fmla="*/ 6 h 8"/>
                <a:gd name="T16" fmla="*/ 3 w 19"/>
                <a:gd name="T17" fmla="*/ 8 h 8"/>
                <a:gd name="T18" fmla="*/ 0 w 19"/>
                <a:gd name="T19" fmla="*/ 6 h 8"/>
                <a:gd name="T20" fmla="*/ 4 w 19"/>
                <a:gd name="T21" fmla="*/ 4 h 8"/>
                <a:gd name="T22" fmla="*/ 7 w 19"/>
                <a:gd name="T23" fmla="*/ 6 h 8"/>
                <a:gd name="T24" fmla="*/ 11 w 19"/>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8">
                  <a:moveTo>
                    <a:pt x="11" y="4"/>
                  </a:moveTo>
                  <a:cubicBezTo>
                    <a:pt x="11" y="3"/>
                    <a:pt x="8" y="3"/>
                    <a:pt x="8" y="2"/>
                  </a:cubicBezTo>
                  <a:cubicBezTo>
                    <a:pt x="8" y="2"/>
                    <a:pt x="12" y="0"/>
                    <a:pt x="12" y="0"/>
                  </a:cubicBezTo>
                  <a:cubicBezTo>
                    <a:pt x="13" y="0"/>
                    <a:pt x="14" y="2"/>
                    <a:pt x="16" y="2"/>
                  </a:cubicBezTo>
                  <a:cubicBezTo>
                    <a:pt x="16" y="3"/>
                    <a:pt x="19" y="3"/>
                    <a:pt x="19" y="4"/>
                  </a:cubicBezTo>
                  <a:cubicBezTo>
                    <a:pt x="19" y="5"/>
                    <a:pt x="16" y="6"/>
                    <a:pt x="15" y="6"/>
                  </a:cubicBezTo>
                  <a:cubicBezTo>
                    <a:pt x="14" y="7"/>
                    <a:pt x="12" y="8"/>
                    <a:pt x="11" y="8"/>
                  </a:cubicBezTo>
                  <a:cubicBezTo>
                    <a:pt x="10" y="8"/>
                    <a:pt x="8" y="6"/>
                    <a:pt x="7" y="6"/>
                  </a:cubicBezTo>
                  <a:cubicBezTo>
                    <a:pt x="6" y="6"/>
                    <a:pt x="4" y="8"/>
                    <a:pt x="3" y="8"/>
                  </a:cubicBezTo>
                  <a:cubicBezTo>
                    <a:pt x="3" y="8"/>
                    <a:pt x="0" y="6"/>
                    <a:pt x="0" y="6"/>
                  </a:cubicBezTo>
                  <a:cubicBezTo>
                    <a:pt x="0" y="6"/>
                    <a:pt x="3" y="4"/>
                    <a:pt x="4" y="4"/>
                  </a:cubicBezTo>
                  <a:cubicBezTo>
                    <a:pt x="5" y="4"/>
                    <a:pt x="6" y="6"/>
                    <a:pt x="7" y="6"/>
                  </a:cubicBezTo>
                  <a:cubicBezTo>
                    <a:pt x="9" y="6"/>
                    <a:pt x="10"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4"/>
            <p:cNvSpPr>
              <a:spLocks/>
            </p:cNvSpPr>
            <p:nvPr/>
          </p:nvSpPr>
          <p:spPr bwMode="auto">
            <a:xfrm>
              <a:off x="11034713" y="5295901"/>
              <a:ext cx="55563" cy="20638"/>
            </a:xfrm>
            <a:custGeom>
              <a:avLst/>
              <a:gdLst>
                <a:gd name="T0" fmla="*/ 8 w 32"/>
                <a:gd name="T1" fmla="*/ 4 h 11"/>
                <a:gd name="T2" fmla="*/ 4 w 32"/>
                <a:gd name="T3" fmla="*/ 6 h 11"/>
                <a:gd name="T4" fmla="*/ 0 w 32"/>
                <a:gd name="T5" fmla="*/ 4 h 11"/>
                <a:gd name="T6" fmla="*/ 4 w 32"/>
                <a:gd name="T7" fmla="*/ 2 h 11"/>
                <a:gd name="T8" fmla="*/ 9 w 32"/>
                <a:gd name="T9" fmla="*/ 0 h 11"/>
                <a:gd name="T10" fmla="*/ 12 w 32"/>
                <a:gd name="T11" fmla="*/ 2 h 11"/>
                <a:gd name="T12" fmla="*/ 16 w 32"/>
                <a:gd name="T13" fmla="*/ 0 h 11"/>
                <a:gd name="T14" fmla="*/ 20 w 32"/>
                <a:gd name="T15" fmla="*/ 2 h 11"/>
                <a:gd name="T16" fmla="*/ 24 w 32"/>
                <a:gd name="T17" fmla="*/ 5 h 11"/>
                <a:gd name="T18" fmla="*/ 28 w 32"/>
                <a:gd name="T19" fmla="*/ 2 h 11"/>
                <a:gd name="T20" fmla="*/ 32 w 32"/>
                <a:gd name="T21" fmla="*/ 5 h 11"/>
                <a:gd name="T22" fmla="*/ 28 w 32"/>
                <a:gd name="T23" fmla="*/ 7 h 11"/>
                <a:gd name="T24" fmla="*/ 24 w 32"/>
                <a:gd name="T25" fmla="*/ 5 h 11"/>
                <a:gd name="T26" fmla="*/ 20 w 32"/>
                <a:gd name="T27" fmla="*/ 7 h 11"/>
                <a:gd name="T28" fmla="*/ 16 w 32"/>
                <a:gd name="T29" fmla="*/ 4 h 11"/>
                <a:gd name="T30" fmla="*/ 12 w 32"/>
                <a:gd name="T31" fmla="*/ 7 h 11"/>
                <a:gd name="T32" fmla="*/ 16 w 32"/>
                <a:gd name="T33" fmla="*/ 9 h 11"/>
                <a:gd name="T34" fmla="*/ 12 w 32"/>
                <a:gd name="T35" fmla="*/ 11 h 11"/>
                <a:gd name="T36" fmla="*/ 8 w 32"/>
                <a:gd name="T37" fmla="*/ 9 h 11"/>
                <a:gd name="T38" fmla="*/ 12 w 32"/>
                <a:gd name="T39" fmla="*/ 7 h 11"/>
                <a:gd name="T40" fmla="*/ 8 w 32"/>
                <a:gd name="T4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1">
                  <a:moveTo>
                    <a:pt x="8" y="4"/>
                  </a:moveTo>
                  <a:cubicBezTo>
                    <a:pt x="8" y="5"/>
                    <a:pt x="4" y="6"/>
                    <a:pt x="4" y="6"/>
                  </a:cubicBezTo>
                  <a:cubicBezTo>
                    <a:pt x="4" y="6"/>
                    <a:pt x="0" y="5"/>
                    <a:pt x="0" y="4"/>
                  </a:cubicBezTo>
                  <a:cubicBezTo>
                    <a:pt x="0" y="4"/>
                    <a:pt x="4" y="2"/>
                    <a:pt x="4" y="2"/>
                  </a:cubicBezTo>
                  <a:cubicBezTo>
                    <a:pt x="5" y="1"/>
                    <a:pt x="7" y="0"/>
                    <a:pt x="9" y="0"/>
                  </a:cubicBezTo>
                  <a:cubicBezTo>
                    <a:pt x="9" y="0"/>
                    <a:pt x="12" y="2"/>
                    <a:pt x="12" y="2"/>
                  </a:cubicBezTo>
                  <a:cubicBezTo>
                    <a:pt x="13" y="2"/>
                    <a:pt x="15" y="0"/>
                    <a:pt x="16" y="0"/>
                  </a:cubicBezTo>
                  <a:cubicBezTo>
                    <a:pt x="18" y="0"/>
                    <a:pt x="19" y="2"/>
                    <a:pt x="20" y="2"/>
                  </a:cubicBezTo>
                  <a:cubicBezTo>
                    <a:pt x="22" y="3"/>
                    <a:pt x="22" y="4"/>
                    <a:pt x="24" y="5"/>
                  </a:cubicBezTo>
                  <a:cubicBezTo>
                    <a:pt x="25" y="4"/>
                    <a:pt x="26" y="3"/>
                    <a:pt x="28" y="2"/>
                  </a:cubicBezTo>
                  <a:cubicBezTo>
                    <a:pt x="28" y="2"/>
                    <a:pt x="32" y="5"/>
                    <a:pt x="32" y="5"/>
                  </a:cubicBezTo>
                  <a:cubicBezTo>
                    <a:pt x="32" y="5"/>
                    <a:pt x="28" y="7"/>
                    <a:pt x="28" y="7"/>
                  </a:cubicBezTo>
                  <a:cubicBezTo>
                    <a:pt x="26" y="7"/>
                    <a:pt x="25" y="5"/>
                    <a:pt x="24" y="5"/>
                  </a:cubicBezTo>
                  <a:cubicBezTo>
                    <a:pt x="23" y="5"/>
                    <a:pt x="21" y="7"/>
                    <a:pt x="20" y="7"/>
                  </a:cubicBezTo>
                  <a:cubicBezTo>
                    <a:pt x="19" y="7"/>
                    <a:pt x="17" y="4"/>
                    <a:pt x="16" y="4"/>
                  </a:cubicBezTo>
                  <a:cubicBezTo>
                    <a:pt x="16" y="5"/>
                    <a:pt x="12" y="6"/>
                    <a:pt x="12" y="7"/>
                  </a:cubicBezTo>
                  <a:cubicBezTo>
                    <a:pt x="12" y="7"/>
                    <a:pt x="15" y="9"/>
                    <a:pt x="16" y="9"/>
                  </a:cubicBezTo>
                  <a:cubicBezTo>
                    <a:pt x="14" y="9"/>
                    <a:pt x="13" y="11"/>
                    <a:pt x="12" y="11"/>
                  </a:cubicBezTo>
                  <a:cubicBezTo>
                    <a:pt x="11" y="11"/>
                    <a:pt x="8" y="9"/>
                    <a:pt x="8" y="9"/>
                  </a:cubicBezTo>
                  <a:cubicBezTo>
                    <a:pt x="8" y="8"/>
                    <a:pt x="12" y="7"/>
                    <a:pt x="12" y="7"/>
                  </a:cubicBezTo>
                  <a:cubicBezTo>
                    <a:pt x="12" y="6"/>
                    <a:pt x="9"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5"/>
            <p:cNvSpPr>
              <a:spLocks/>
            </p:cNvSpPr>
            <p:nvPr/>
          </p:nvSpPr>
          <p:spPr bwMode="auto">
            <a:xfrm>
              <a:off x="11144250" y="5330826"/>
              <a:ext cx="34925" cy="11113"/>
            </a:xfrm>
            <a:custGeom>
              <a:avLst/>
              <a:gdLst>
                <a:gd name="T0" fmla="*/ 8 w 20"/>
                <a:gd name="T1" fmla="*/ 4 h 6"/>
                <a:gd name="T2" fmla="*/ 4 w 20"/>
                <a:gd name="T3" fmla="*/ 6 h 6"/>
                <a:gd name="T4" fmla="*/ 0 w 20"/>
                <a:gd name="T5" fmla="*/ 4 h 6"/>
                <a:gd name="T6" fmla="*/ 4 w 20"/>
                <a:gd name="T7" fmla="*/ 2 h 6"/>
                <a:gd name="T8" fmla="*/ 8 w 20"/>
                <a:gd name="T9" fmla="*/ 4 h 6"/>
                <a:gd name="T10" fmla="*/ 12 w 20"/>
                <a:gd name="T11" fmla="*/ 2 h 6"/>
                <a:gd name="T12" fmla="*/ 16 w 20"/>
                <a:gd name="T13" fmla="*/ 0 h 6"/>
                <a:gd name="T14" fmla="*/ 20 w 20"/>
                <a:gd name="T15" fmla="*/ 2 h 6"/>
                <a:gd name="T16" fmla="*/ 15 w 20"/>
                <a:gd name="T17" fmla="*/ 4 h 6"/>
                <a:gd name="T18" fmla="*/ 11 w 20"/>
                <a:gd name="T19" fmla="*/ 6 h 6"/>
                <a:gd name="T20" fmla="*/ 8 w 20"/>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6">
                  <a:moveTo>
                    <a:pt x="8" y="4"/>
                  </a:moveTo>
                  <a:cubicBezTo>
                    <a:pt x="6" y="4"/>
                    <a:pt x="5" y="6"/>
                    <a:pt x="4" y="6"/>
                  </a:cubicBezTo>
                  <a:cubicBezTo>
                    <a:pt x="3" y="6"/>
                    <a:pt x="0" y="4"/>
                    <a:pt x="0" y="4"/>
                  </a:cubicBezTo>
                  <a:cubicBezTo>
                    <a:pt x="0" y="4"/>
                    <a:pt x="4" y="2"/>
                    <a:pt x="4" y="2"/>
                  </a:cubicBezTo>
                  <a:cubicBezTo>
                    <a:pt x="5" y="2"/>
                    <a:pt x="7" y="4"/>
                    <a:pt x="8" y="4"/>
                  </a:cubicBezTo>
                  <a:cubicBezTo>
                    <a:pt x="9" y="4"/>
                    <a:pt x="11" y="2"/>
                    <a:pt x="12" y="2"/>
                  </a:cubicBezTo>
                  <a:cubicBezTo>
                    <a:pt x="12" y="1"/>
                    <a:pt x="15" y="0"/>
                    <a:pt x="16" y="0"/>
                  </a:cubicBezTo>
                  <a:cubicBezTo>
                    <a:pt x="16" y="0"/>
                    <a:pt x="20" y="2"/>
                    <a:pt x="20" y="2"/>
                  </a:cubicBezTo>
                  <a:cubicBezTo>
                    <a:pt x="19" y="2"/>
                    <a:pt x="16" y="4"/>
                    <a:pt x="15" y="4"/>
                  </a:cubicBezTo>
                  <a:cubicBezTo>
                    <a:pt x="15" y="4"/>
                    <a:pt x="13" y="6"/>
                    <a:pt x="11" y="6"/>
                  </a:cubicBezTo>
                  <a:cubicBezTo>
                    <a:pt x="11" y="6"/>
                    <a:pt x="8"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6"/>
            <p:cNvSpPr>
              <a:spLocks/>
            </p:cNvSpPr>
            <p:nvPr/>
          </p:nvSpPr>
          <p:spPr bwMode="auto">
            <a:xfrm>
              <a:off x="11109325" y="5305426"/>
              <a:ext cx="36513" cy="12700"/>
            </a:xfrm>
            <a:custGeom>
              <a:avLst/>
              <a:gdLst>
                <a:gd name="T0" fmla="*/ 12 w 20"/>
                <a:gd name="T1" fmla="*/ 5 h 7"/>
                <a:gd name="T2" fmla="*/ 8 w 20"/>
                <a:gd name="T3" fmla="*/ 7 h 7"/>
                <a:gd name="T4" fmla="*/ 4 w 20"/>
                <a:gd name="T5" fmla="*/ 4 h 7"/>
                <a:gd name="T6" fmla="*/ 0 w 20"/>
                <a:gd name="T7" fmla="*/ 2 h 7"/>
                <a:gd name="T8" fmla="*/ 4 w 20"/>
                <a:gd name="T9" fmla="*/ 0 h 7"/>
                <a:gd name="T10" fmla="*/ 8 w 20"/>
                <a:gd name="T11" fmla="*/ 2 h 7"/>
                <a:gd name="T12" fmla="*/ 12 w 20"/>
                <a:gd name="T13" fmla="*/ 5 h 7"/>
                <a:gd name="T14" fmla="*/ 16 w 20"/>
                <a:gd name="T15" fmla="*/ 2 h 7"/>
                <a:gd name="T16" fmla="*/ 20 w 20"/>
                <a:gd name="T17" fmla="*/ 5 h 7"/>
                <a:gd name="T18" fmla="*/ 16 w 20"/>
                <a:gd name="T19" fmla="*/ 7 h 7"/>
                <a:gd name="T20" fmla="*/ 12 w 20"/>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12" y="5"/>
                  </a:moveTo>
                  <a:cubicBezTo>
                    <a:pt x="11" y="4"/>
                    <a:pt x="9" y="7"/>
                    <a:pt x="8" y="7"/>
                  </a:cubicBezTo>
                  <a:cubicBezTo>
                    <a:pt x="7" y="6"/>
                    <a:pt x="5" y="5"/>
                    <a:pt x="4" y="4"/>
                  </a:cubicBezTo>
                  <a:cubicBezTo>
                    <a:pt x="4" y="4"/>
                    <a:pt x="0" y="2"/>
                    <a:pt x="0" y="2"/>
                  </a:cubicBezTo>
                  <a:cubicBezTo>
                    <a:pt x="0" y="2"/>
                    <a:pt x="4" y="0"/>
                    <a:pt x="4" y="0"/>
                  </a:cubicBezTo>
                  <a:cubicBezTo>
                    <a:pt x="6" y="0"/>
                    <a:pt x="7" y="2"/>
                    <a:pt x="8" y="2"/>
                  </a:cubicBezTo>
                  <a:cubicBezTo>
                    <a:pt x="10" y="2"/>
                    <a:pt x="11" y="4"/>
                    <a:pt x="12" y="5"/>
                  </a:cubicBezTo>
                  <a:cubicBezTo>
                    <a:pt x="13" y="5"/>
                    <a:pt x="15" y="2"/>
                    <a:pt x="16" y="2"/>
                  </a:cubicBezTo>
                  <a:cubicBezTo>
                    <a:pt x="16" y="2"/>
                    <a:pt x="20" y="5"/>
                    <a:pt x="20" y="5"/>
                  </a:cubicBezTo>
                  <a:cubicBezTo>
                    <a:pt x="20" y="5"/>
                    <a:pt x="16" y="7"/>
                    <a:pt x="16" y="7"/>
                  </a:cubicBezTo>
                  <a:cubicBezTo>
                    <a:pt x="14" y="7"/>
                    <a:pt x="13" y="5"/>
                    <a:pt x="1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7"/>
            <p:cNvSpPr>
              <a:spLocks/>
            </p:cNvSpPr>
            <p:nvPr/>
          </p:nvSpPr>
          <p:spPr bwMode="auto">
            <a:xfrm>
              <a:off x="11647488" y="5324476"/>
              <a:ext cx="42863" cy="23813"/>
            </a:xfrm>
            <a:custGeom>
              <a:avLst/>
              <a:gdLst>
                <a:gd name="T0" fmla="*/ 4 w 24"/>
                <a:gd name="T1" fmla="*/ 13 h 13"/>
                <a:gd name="T2" fmla="*/ 0 w 24"/>
                <a:gd name="T3" fmla="*/ 11 h 13"/>
                <a:gd name="T4" fmla="*/ 4 w 24"/>
                <a:gd name="T5" fmla="*/ 9 h 13"/>
                <a:gd name="T6" fmla="*/ 8 w 24"/>
                <a:gd name="T7" fmla="*/ 7 h 13"/>
                <a:gd name="T8" fmla="*/ 5 w 24"/>
                <a:gd name="T9" fmla="*/ 5 h 13"/>
                <a:gd name="T10" fmla="*/ 9 w 24"/>
                <a:gd name="T11" fmla="*/ 2 h 13"/>
                <a:gd name="T12" fmla="*/ 13 w 24"/>
                <a:gd name="T13" fmla="*/ 0 h 13"/>
                <a:gd name="T14" fmla="*/ 17 w 24"/>
                <a:gd name="T15" fmla="*/ 3 h 13"/>
                <a:gd name="T16" fmla="*/ 21 w 24"/>
                <a:gd name="T17" fmla="*/ 0 h 13"/>
                <a:gd name="T18" fmla="*/ 24 w 24"/>
                <a:gd name="T19" fmla="*/ 3 h 13"/>
                <a:gd name="T20" fmla="*/ 20 w 24"/>
                <a:gd name="T21" fmla="*/ 5 h 13"/>
                <a:gd name="T22" fmla="*/ 16 w 24"/>
                <a:gd name="T23" fmla="*/ 7 h 13"/>
                <a:gd name="T24" fmla="*/ 13 w 24"/>
                <a:gd name="T25" fmla="*/ 5 h 13"/>
                <a:gd name="T26" fmla="*/ 8 w 24"/>
                <a:gd name="T27" fmla="*/ 7 h 13"/>
                <a:gd name="T28" fmla="*/ 12 w 24"/>
                <a:gd name="T29" fmla="*/ 9 h 13"/>
                <a:gd name="T30" fmla="*/ 8 w 24"/>
                <a:gd name="T31" fmla="*/ 11 h 13"/>
                <a:gd name="T32" fmla="*/ 4 w 2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3">
                  <a:moveTo>
                    <a:pt x="4" y="13"/>
                  </a:moveTo>
                  <a:cubicBezTo>
                    <a:pt x="4" y="12"/>
                    <a:pt x="0" y="12"/>
                    <a:pt x="0" y="11"/>
                  </a:cubicBezTo>
                  <a:cubicBezTo>
                    <a:pt x="0" y="10"/>
                    <a:pt x="4" y="10"/>
                    <a:pt x="4" y="9"/>
                  </a:cubicBezTo>
                  <a:cubicBezTo>
                    <a:pt x="5" y="8"/>
                    <a:pt x="8" y="7"/>
                    <a:pt x="8" y="7"/>
                  </a:cubicBezTo>
                  <a:cubicBezTo>
                    <a:pt x="9" y="6"/>
                    <a:pt x="5" y="5"/>
                    <a:pt x="5" y="5"/>
                  </a:cubicBezTo>
                  <a:cubicBezTo>
                    <a:pt x="9" y="2"/>
                    <a:pt x="9" y="2"/>
                    <a:pt x="9" y="2"/>
                  </a:cubicBezTo>
                  <a:cubicBezTo>
                    <a:pt x="10" y="2"/>
                    <a:pt x="12" y="1"/>
                    <a:pt x="13" y="0"/>
                  </a:cubicBezTo>
                  <a:cubicBezTo>
                    <a:pt x="14" y="0"/>
                    <a:pt x="16" y="3"/>
                    <a:pt x="17" y="3"/>
                  </a:cubicBezTo>
                  <a:cubicBezTo>
                    <a:pt x="18" y="3"/>
                    <a:pt x="20" y="0"/>
                    <a:pt x="21" y="0"/>
                  </a:cubicBezTo>
                  <a:cubicBezTo>
                    <a:pt x="22" y="1"/>
                    <a:pt x="23" y="2"/>
                    <a:pt x="24" y="3"/>
                  </a:cubicBezTo>
                  <a:cubicBezTo>
                    <a:pt x="23" y="3"/>
                    <a:pt x="22" y="4"/>
                    <a:pt x="20" y="5"/>
                  </a:cubicBezTo>
                  <a:cubicBezTo>
                    <a:pt x="20" y="5"/>
                    <a:pt x="17" y="7"/>
                    <a:pt x="16" y="7"/>
                  </a:cubicBezTo>
                  <a:cubicBezTo>
                    <a:pt x="15" y="7"/>
                    <a:pt x="14" y="5"/>
                    <a:pt x="13" y="5"/>
                  </a:cubicBezTo>
                  <a:cubicBezTo>
                    <a:pt x="11" y="5"/>
                    <a:pt x="10" y="7"/>
                    <a:pt x="8" y="7"/>
                  </a:cubicBezTo>
                  <a:cubicBezTo>
                    <a:pt x="9" y="7"/>
                    <a:pt x="12" y="8"/>
                    <a:pt x="12" y="9"/>
                  </a:cubicBezTo>
                  <a:cubicBezTo>
                    <a:pt x="12" y="9"/>
                    <a:pt x="9" y="11"/>
                    <a:pt x="8" y="11"/>
                  </a:cubicBezTo>
                  <a:cubicBezTo>
                    <a:pt x="7" y="12"/>
                    <a:pt x="5"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8"/>
            <p:cNvSpPr>
              <a:spLocks/>
            </p:cNvSpPr>
            <p:nvPr/>
          </p:nvSpPr>
          <p:spPr bwMode="auto">
            <a:xfrm>
              <a:off x="11652250" y="5283201"/>
              <a:ext cx="33338" cy="22225"/>
            </a:xfrm>
            <a:custGeom>
              <a:avLst/>
              <a:gdLst>
                <a:gd name="T0" fmla="*/ 15 w 19"/>
                <a:gd name="T1" fmla="*/ 7 h 12"/>
                <a:gd name="T2" fmla="*/ 19 w 19"/>
                <a:gd name="T3" fmla="*/ 9 h 12"/>
                <a:gd name="T4" fmla="*/ 15 w 19"/>
                <a:gd name="T5" fmla="*/ 12 h 12"/>
                <a:gd name="T6" fmla="*/ 11 w 19"/>
                <a:gd name="T7" fmla="*/ 9 h 12"/>
                <a:gd name="T8" fmla="*/ 15 w 19"/>
                <a:gd name="T9" fmla="*/ 7 h 12"/>
                <a:gd name="T10" fmla="*/ 11 w 19"/>
                <a:gd name="T11" fmla="*/ 5 h 12"/>
                <a:gd name="T12" fmla="*/ 7 w 19"/>
                <a:gd name="T13" fmla="*/ 3 h 12"/>
                <a:gd name="T14" fmla="*/ 3 w 19"/>
                <a:gd name="T15" fmla="*/ 5 h 12"/>
                <a:gd name="T16" fmla="*/ 0 w 19"/>
                <a:gd name="T17" fmla="*/ 3 h 12"/>
                <a:gd name="T18" fmla="*/ 4 w 19"/>
                <a:gd name="T19" fmla="*/ 0 h 12"/>
                <a:gd name="T20" fmla="*/ 7 w 19"/>
                <a:gd name="T21" fmla="*/ 3 h 12"/>
                <a:gd name="T22" fmla="*/ 12 w 19"/>
                <a:gd name="T23" fmla="*/ 1 h 12"/>
                <a:gd name="T24" fmla="*/ 15 w 19"/>
                <a:gd name="T25" fmla="*/ 3 h 12"/>
                <a:gd name="T26" fmla="*/ 19 w 19"/>
                <a:gd name="T27" fmla="*/ 5 h 12"/>
                <a:gd name="T28" fmla="*/ 15 w 19"/>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15" y="7"/>
                  </a:moveTo>
                  <a:cubicBezTo>
                    <a:pt x="15" y="8"/>
                    <a:pt x="19" y="9"/>
                    <a:pt x="19" y="9"/>
                  </a:cubicBezTo>
                  <a:cubicBezTo>
                    <a:pt x="19" y="10"/>
                    <a:pt x="15" y="12"/>
                    <a:pt x="15" y="12"/>
                  </a:cubicBezTo>
                  <a:cubicBezTo>
                    <a:pt x="14" y="12"/>
                    <a:pt x="11" y="10"/>
                    <a:pt x="11" y="9"/>
                  </a:cubicBezTo>
                  <a:cubicBezTo>
                    <a:pt x="11" y="9"/>
                    <a:pt x="15" y="7"/>
                    <a:pt x="15" y="7"/>
                  </a:cubicBezTo>
                  <a:cubicBezTo>
                    <a:pt x="15" y="7"/>
                    <a:pt x="12" y="5"/>
                    <a:pt x="11" y="5"/>
                  </a:cubicBezTo>
                  <a:cubicBezTo>
                    <a:pt x="11" y="5"/>
                    <a:pt x="8" y="3"/>
                    <a:pt x="7" y="3"/>
                  </a:cubicBezTo>
                  <a:cubicBezTo>
                    <a:pt x="6" y="3"/>
                    <a:pt x="4" y="5"/>
                    <a:pt x="3" y="5"/>
                  </a:cubicBezTo>
                  <a:cubicBezTo>
                    <a:pt x="3" y="5"/>
                    <a:pt x="0" y="3"/>
                    <a:pt x="0" y="3"/>
                  </a:cubicBezTo>
                  <a:cubicBezTo>
                    <a:pt x="0" y="2"/>
                    <a:pt x="3" y="0"/>
                    <a:pt x="4" y="0"/>
                  </a:cubicBezTo>
                  <a:cubicBezTo>
                    <a:pt x="5" y="0"/>
                    <a:pt x="6" y="2"/>
                    <a:pt x="7" y="3"/>
                  </a:cubicBezTo>
                  <a:cubicBezTo>
                    <a:pt x="8" y="3"/>
                    <a:pt x="11" y="1"/>
                    <a:pt x="12" y="1"/>
                  </a:cubicBezTo>
                  <a:cubicBezTo>
                    <a:pt x="12" y="1"/>
                    <a:pt x="15" y="3"/>
                    <a:pt x="15" y="3"/>
                  </a:cubicBezTo>
                  <a:cubicBezTo>
                    <a:pt x="16" y="3"/>
                    <a:pt x="19" y="5"/>
                    <a:pt x="19" y="5"/>
                  </a:cubicBezTo>
                  <a:cubicBezTo>
                    <a:pt x="19" y="5"/>
                    <a:pt x="15" y="7"/>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a:extLst>
              <a:ext uri="{FF2B5EF4-FFF2-40B4-BE49-F238E27FC236}">
                <a16:creationId xmlns:a16="http://schemas.microsoft.com/office/drawing/2014/main" xmlns="" id="{01213B48-8999-4A7D-BF67-5B0CBA1B3F5A}"/>
              </a:ext>
            </a:extLst>
          </p:cNvPr>
          <p:cNvPicPr>
            <a:picLocks noGrp="1" noSelect="1" noRot="1" noMove="1" noResize="1"/>
          </p:cNvPicPr>
          <p:nvPr userDrawn="1">
            <p:custDataLst>
              <p:tags r:id="rId33"/>
            </p:custDataLst>
          </p:nvPr>
        </p:nvPicPr>
        <p:blipFill>
          <a:blip r:embed="rId35" cstate="print">
            <a:extLst>
              <a:ext uri="{28A0092B-C50C-407E-A947-70E740481C1C}">
                <a14:useLocalDpi xmlns:a14="http://schemas.microsoft.com/office/drawing/2010/main" val="0"/>
              </a:ext>
            </a:extLst>
          </a:blip>
          <a:stretch>
            <a:fillRect/>
          </a:stretch>
        </p:blipFill>
        <p:spPr>
          <a:xfrm>
            <a:off x="1104900" y="6361588"/>
            <a:ext cx="389731" cy="389731"/>
          </a:xfrm>
          <a:prstGeom prst="rect">
            <a:avLst/>
          </a:prstGeom>
        </p:spPr>
      </p:pic>
    </p:spTree>
    <p:extLst>
      <p:ext uri="{BB962C8B-B14F-4D97-AF65-F5344CB8AC3E}">
        <p14:creationId xmlns:p14="http://schemas.microsoft.com/office/powerpoint/2010/main" val="2967278090"/>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1" r:id="rId20"/>
    <p:sldLayoutId id="2147483732" r:id="rId21"/>
    <p:sldLayoutId id="2147483733" r:id="rId22"/>
    <p:sldLayoutId id="2147483734" r:id="rId23"/>
    <p:sldLayoutId id="2147483735" r:id="rId24"/>
    <p:sldLayoutId id="2147483736" r:id="rId25"/>
    <p:sldLayoutId id="2147483737" r:id="rId26"/>
    <p:sldLayoutId id="2147483738" r:id="rId27"/>
    <p:sldLayoutId id="2147483739" r:id="rId28"/>
    <p:sldLayoutId id="2147483740" r:id="rId29"/>
    <p:sldLayoutId id="2147483741" r:id="rId30"/>
    <p:sldLayoutId id="2147483742" r:id="rId31"/>
  </p:sldLayoutIdLst>
  <p:txStyles>
    <p:titleStyle>
      <a:lvl1pPr algn="l" defTabSz="914400" rtl="0" eaLnBrk="1" latinLnBrk="0" hangingPunct="1">
        <a:lnSpc>
          <a:spcPct val="90000"/>
        </a:lnSpc>
        <a:spcBef>
          <a:spcPct val="0"/>
        </a:spcBef>
        <a:buNone/>
        <a:defRPr sz="12000" kern="1200">
          <a:solidFill>
            <a:schemeClr val="bg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3600" kern="1200" baseline="0">
          <a:solidFill>
            <a:schemeClr val="bg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400" kern="1200" baseline="0">
          <a:solidFill>
            <a:schemeClr val="bg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bg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37200" y="1014567"/>
            <a:ext cx="7546800" cy="6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1pPr>
            <a:lvl2pPr lvl="1"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2pPr>
            <a:lvl3pPr lvl="2"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3pPr>
            <a:lvl4pPr lvl="3"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4pPr>
            <a:lvl5pPr lvl="4"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5pPr>
            <a:lvl6pPr lvl="5"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6pPr>
            <a:lvl7pPr lvl="6"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7pPr>
            <a:lvl8pPr lvl="7"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8pPr>
            <a:lvl9pPr lvl="8" rtl="0">
              <a:lnSpc>
                <a:spcPct val="90000"/>
              </a:lnSpc>
              <a:spcBef>
                <a:spcPts val="0"/>
              </a:spcBef>
              <a:spcAft>
                <a:spcPts val="0"/>
              </a:spcAft>
              <a:buClr>
                <a:schemeClr val="accent1"/>
              </a:buClr>
              <a:buSzPts val="3400"/>
              <a:buFont typeface="Amatic SC"/>
              <a:buNone/>
              <a:defRPr sz="3400" b="1">
                <a:solidFill>
                  <a:schemeClr val="accent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937200" y="1906864"/>
            <a:ext cx="7546800" cy="40452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0"/>
              </a:spcBef>
              <a:spcAft>
                <a:spcPts val="0"/>
              </a:spcAft>
              <a:buClr>
                <a:schemeClr val="accent2"/>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1pPr>
            <a:lvl2pPr marL="914400" lvl="1" indent="-381000" rtl="0">
              <a:lnSpc>
                <a:spcPct val="115000"/>
              </a:lnSpc>
              <a:spcBef>
                <a:spcPts val="800"/>
              </a:spcBef>
              <a:spcAft>
                <a:spcPts val="0"/>
              </a:spcAft>
              <a:buClr>
                <a:schemeClr val="accent2"/>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2pPr>
            <a:lvl3pPr marL="1371600" lvl="2" indent="-381000" rtl="0">
              <a:lnSpc>
                <a:spcPct val="115000"/>
              </a:lnSpc>
              <a:spcBef>
                <a:spcPts val="800"/>
              </a:spcBef>
              <a:spcAft>
                <a:spcPts val="0"/>
              </a:spcAft>
              <a:buClr>
                <a:schemeClr val="accent2"/>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3pPr>
            <a:lvl4pPr marL="1828800" lvl="3" indent="-381000" rtl="0">
              <a:lnSpc>
                <a:spcPct val="115000"/>
              </a:lnSpc>
              <a:spcBef>
                <a:spcPts val="800"/>
              </a:spcBef>
              <a:spcAft>
                <a:spcPts val="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4pPr>
            <a:lvl5pPr marL="2286000" lvl="4" indent="-381000" rtl="0">
              <a:lnSpc>
                <a:spcPct val="115000"/>
              </a:lnSpc>
              <a:spcBef>
                <a:spcPts val="800"/>
              </a:spcBef>
              <a:spcAft>
                <a:spcPts val="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5pPr>
            <a:lvl6pPr marL="2743200" lvl="5" indent="-381000" rtl="0">
              <a:lnSpc>
                <a:spcPct val="115000"/>
              </a:lnSpc>
              <a:spcBef>
                <a:spcPts val="800"/>
              </a:spcBef>
              <a:spcAft>
                <a:spcPts val="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6pPr>
            <a:lvl7pPr marL="3200400" lvl="6" indent="-381000" rtl="0">
              <a:lnSpc>
                <a:spcPct val="115000"/>
              </a:lnSpc>
              <a:spcBef>
                <a:spcPts val="800"/>
              </a:spcBef>
              <a:spcAft>
                <a:spcPts val="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7pPr>
            <a:lvl8pPr marL="3657600" lvl="7" indent="-381000" rtl="0">
              <a:lnSpc>
                <a:spcPct val="115000"/>
              </a:lnSpc>
              <a:spcBef>
                <a:spcPts val="800"/>
              </a:spcBef>
              <a:spcAft>
                <a:spcPts val="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8pPr>
            <a:lvl9pPr marL="4114800" lvl="8" indent="-381000" rtl="0">
              <a:lnSpc>
                <a:spcPct val="115000"/>
              </a:lnSpc>
              <a:spcBef>
                <a:spcPts val="800"/>
              </a:spcBef>
              <a:spcAft>
                <a:spcPts val="800"/>
              </a:spcAft>
              <a:buClr>
                <a:schemeClr val="dk1"/>
              </a:buClr>
              <a:buSzPts val="2400"/>
              <a:buFont typeface="Encode Sans Semi Condensed Light"/>
              <a:buChar char="■"/>
              <a:defRPr sz="2400">
                <a:solidFill>
                  <a:schemeClr val="dk1"/>
                </a:solidFill>
                <a:latin typeface="Encode Sans Semi Condensed Light"/>
                <a:ea typeface="Encode Sans Semi Condensed Light"/>
                <a:cs typeface="Encode Sans Semi Condensed Light"/>
                <a:sym typeface="Encode Sans Semi Condensed Light"/>
              </a:defRPr>
            </a:lvl9pPr>
          </a:lstStyle>
          <a:p>
            <a:endParaRPr/>
          </a:p>
        </p:txBody>
      </p:sp>
      <p:sp>
        <p:nvSpPr>
          <p:cNvPr id="8" name="Google Shape;8;p1"/>
          <p:cNvSpPr txBox="1">
            <a:spLocks noGrp="1"/>
          </p:cNvSpPr>
          <p:nvPr>
            <p:ph type="sldNum" idx="12"/>
          </p:nvPr>
        </p:nvSpPr>
        <p:spPr>
          <a:xfrm>
            <a:off x="11595204" y="6231533"/>
            <a:ext cx="444000" cy="524800"/>
          </a:xfrm>
          <a:prstGeom prst="rect">
            <a:avLst/>
          </a:prstGeom>
          <a:noFill/>
          <a:ln>
            <a:noFill/>
          </a:ln>
        </p:spPr>
        <p:txBody>
          <a:bodyPr spcFirstLastPara="1" wrap="square" lIns="0" tIns="0" rIns="0" bIns="0" anchor="ctr" anchorCtr="0">
            <a:noAutofit/>
          </a:bodyPr>
          <a:lstStyle>
            <a:lvl1pPr lvl="0" algn="r" rtl="0">
              <a:buNone/>
              <a:defRPr sz="2000">
                <a:solidFill>
                  <a:schemeClr val="dk1"/>
                </a:solidFill>
                <a:latin typeface="Amatic SC"/>
                <a:ea typeface="Amatic SC"/>
                <a:cs typeface="Amatic SC"/>
                <a:sym typeface="Amatic SC"/>
              </a:defRPr>
            </a:lvl1pPr>
            <a:lvl2pPr lvl="1" algn="r" rtl="0">
              <a:buNone/>
              <a:defRPr sz="2000">
                <a:solidFill>
                  <a:schemeClr val="dk1"/>
                </a:solidFill>
                <a:latin typeface="Amatic SC"/>
                <a:ea typeface="Amatic SC"/>
                <a:cs typeface="Amatic SC"/>
                <a:sym typeface="Amatic SC"/>
              </a:defRPr>
            </a:lvl2pPr>
            <a:lvl3pPr lvl="2" algn="r" rtl="0">
              <a:buNone/>
              <a:defRPr sz="2000">
                <a:solidFill>
                  <a:schemeClr val="dk1"/>
                </a:solidFill>
                <a:latin typeface="Amatic SC"/>
                <a:ea typeface="Amatic SC"/>
                <a:cs typeface="Amatic SC"/>
                <a:sym typeface="Amatic SC"/>
              </a:defRPr>
            </a:lvl3pPr>
            <a:lvl4pPr lvl="3" algn="r" rtl="0">
              <a:buNone/>
              <a:defRPr sz="2000">
                <a:solidFill>
                  <a:schemeClr val="dk1"/>
                </a:solidFill>
                <a:latin typeface="Amatic SC"/>
                <a:ea typeface="Amatic SC"/>
                <a:cs typeface="Amatic SC"/>
                <a:sym typeface="Amatic SC"/>
              </a:defRPr>
            </a:lvl4pPr>
            <a:lvl5pPr lvl="4" algn="r" rtl="0">
              <a:buNone/>
              <a:defRPr sz="2000">
                <a:solidFill>
                  <a:schemeClr val="dk1"/>
                </a:solidFill>
                <a:latin typeface="Amatic SC"/>
                <a:ea typeface="Amatic SC"/>
                <a:cs typeface="Amatic SC"/>
                <a:sym typeface="Amatic SC"/>
              </a:defRPr>
            </a:lvl5pPr>
            <a:lvl6pPr lvl="5" algn="r" rtl="0">
              <a:buNone/>
              <a:defRPr sz="2000">
                <a:solidFill>
                  <a:schemeClr val="dk1"/>
                </a:solidFill>
                <a:latin typeface="Amatic SC"/>
                <a:ea typeface="Amatic SC"/>
                <a:cs typeface="Amatic SC"/>
                <a:sym typeface="Amatic SC"/>
              </a:defRPr>
            </a:lvl6pPr>
            <a:lvl7pPr lvl="6" algn="r" rtl="0">
              <a:buNone/>
              <a:defRPr sz="2000">
                <a:solidFill>
                  <a:schemeClr val="dk1"/>
                </a:solidFill>
                <a:latin typeface="Amatic SC"/>
                <a:ea typeface="Amatic SC"/>
                <a:cs typeface="Amatic SC"/>
                <a:sym typeface="Amatic SC"/>
              </a:defRPr>
            </a:lvl7pPr>
            <a:lvl8pPr lvl="7" algn="r" rtl="0">
              <a:buNone/>
              <a:defRPr sz="2000">
                <a:solidFill>
                  <a:schemeClr val="dk1"/>
                </a:solidFill>
                <a:latin typeface="Amatic SC"/>
                <a:ea typeface="Amatic SC"/>
                <a:cs typeface="Amatic SC"/>
                <a:sym typeface="Amatic SC"/>
              </a:defRPr>
            </a:lvl8pPr>
            <a:lvl9pPr lvl="8" algn="r" rtl="0">
              <a:buNone/>
              <a:defRPr sz="2000">
                <a:solidFill>
                  <a:schemeClr val="dk1"/>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45336655"/>
      </p:ext>
    </p:extLst>
  </p:cSld>
  <p:clrMap bg1="lt1" tx1="dk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5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58.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58.xml"/></Relationships>
</file>

<file path=ppt/slides/_rels/slide1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slideLayout" Target="../slideLayouts/slideLayout34.xml"/><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slideLayout" Target="../slideLayouts/slideLayout34.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4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7.xml"/><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5.png"/><Relationship Id="rId1" Type="http://schemas.openxmlformats.org/officeDocument/2006/relationships/slideLayout" Target="../slideLayouts/slideLayout3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56.xml"/><Relationship Id="rId6" Type="http://schemas.openxmlformats.org/officeDocument/2006/relationships/image" Target="../media/image17.png"/><Relationship Id="rId5" Type="http://schemas.openxmlformats.org/officeDocument/2006/relationships/image" Target="../media/image16.jpg"/><Relationship Id="rId4" Type="http://schemas.openxmlformats.org/officeDocument/2006/relationships/image" Target="../media/image15.jpg"/></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5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xmlns="" id="{511C99DC-C3C5-4EBE-91DD-345109C3D6E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3D95A981-56AE-B775-F0AD-BFFB5F1BA9BA}"/>
              </a:ext>
            </a:extLst>
          </p:cNvPr>
          <p:cNvSpPr>
            <a:spLocks noGrp="1"/>
          </p:cNvSpPr>
          <p:nvPr>
            <p:ph type="ctrTitle"/>
          </p:nvPr>
        </p:nvSpPr>
        <p:spPr>
          <a:xfrm>
            <a:off x="206477" y="1614953"/>
            <a:ext cx="4944395" cy="3495365"/>
          </a:xfrm>
        </p:spPr>
        <p:txBody>
          <a:bodyPr anchor="t">
            <a:normAutofit/>
          </a:bodyPr>
          <a:lstStyle/>
          <a:p>
            <a:r>
              <a:rPr lang="en-US" sz="4000" dirty="0" err="1">
                <a:latin typeface="Times New Roman" panose="02020603050405020304" pitchFamily="18" charset="0"/>
                <a:cs typeface="Times New Roman" panose="02020603050405020304" pitchFamily="18" charset="0"/>
              </a:rPr>
              <a:t>BÀI</a:t>
            </a:r>
            <a:r>
              <a:rPr lang="en-US" sz="4000" dirty="0">
                <a:latin typeface="Times New Roman" panose="02020603050405020304" pitchFamily="18" charset="0"/>
                <a:cs typeface="Times New Roman" panose="02020603050405020304" pitchFamily="18" charset="0"/>
              </a:rPr>
              <a:t> 2: </a:t>
            </a:r>
            <a:br>
              <a:rPr lang="en-US" sz="4000" dirty="0">
                <a:latin typeface="Times New Roman" panose="02020603050405020304" pitchFamily="18" charset="0"/>
                <a:cs typeface="Times New Roman" panose="02020603050405020304" pitchFamily="18" charset="0"/>
              </a:rPr>
            </a:br>
            <a:r>
              <a:rPr lang="en-US" sz="4000" dirty="0">
                <a:latin typeface="Times New Roman" panose="02020603050405020304" pitchFamily="18" charset="0"/>
                <a:cs typeface="Times New Roman" panose="02020603050405020304" pitchFamily="18" charset="0"/>
              </a:rPr>
              <a:t>QUY </a:t>
            </a:r>
            <a:r>
              <a:rPr lang="en-US" sz="4000" dirty="0" err="1">
                <a:latin typeface="Times New Roman" panose="02020603050405020304" pitchFamily="18" charset="0"/>
                <a:cs typeface="Times New Roman" panose="02020603050405020304" pitchFamily="18" charset="0"/>
              </a:rPr>
              <a:t>TRÌNH</a:t>
            </a:r>
            <a:r>
              <a:rPr lang="en-US" sz="4000" dirty="0">
                <a:latin typeface="Times New Roman" panose="02020603050405020304" pitchFamily="18" charset="0"/>
                <a:cs typeface="Times New Roman" panose="02020603050405020304" pitchFamily="18" charset="0"/>
              </a:rPr>
              <a:t> </a:t>
            </a:r>
            <a:br>
              <a:rPr lang="en-US" sz="4000" dirty="0">
                <a:latin typeface="Times New Roman" panose="02020603050405020304" pitchFamily="18" charset="0"/>
                <a:cs typeface="Times New Roman" panose="02020603050405020304" pitchFamily="18" charset="0"/>
              </a:rPr>
            </a:br>
            <a:r>
              <a:rPr lang="en-US" sz="4000" dirty="0" err="1">
                <a:latin typeface="Times New Roman" panose="02020603050405020304" pitchFamily="18" charset="0"/>
                <a:cs typeface="Times New Roman" panose="02020603050405020304" pitchFamily="18" charset="0"/>
              </a:rPr>
              <a:t>CHẾ</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TẠO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CƠ</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KHÍ</a:t>
            </a:r>
            <a:endParaRPr lang="en-US" sz="4000" dirty="0">
              <a:latin typeface="Times New Roman" panose="02020603050405020304" pitchFamily="18" charset="0"/>
              <a:cs typeface="Times New Roman" panose="02020603050405020304" pitchFamily="18" charset="0"/>
            </a:endParaRPr>
          </a:p>
        </p:txBody>
      </p:sp>
      <p:cxnSp>
        <p:nvCxnSpPr>
          <p:cNvPr id="27" name="Straight Connector 26">
            <a:extLst>
              <a:ext uri="{FF2B5EF4-FFF2-40B4-BE49-F238E27FC236}">
                <a16:creationId xmlns:a16="http://schemas.microsoft.com/office/drawing/2014/main" xmlns="" id="{B0AA360F-DECB-4836-8FB6-22C4BC3FB02D}"/>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7684" y="1186792"/>
            <a:ext cx="804195" cy="0"/>
          </a:xfrm>
          <a:prstGeom prst="line">
            <a:avLst/>
          </a:prstGeom>
          <a:ln w="85725">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Picture 3" descr="Colored pencils inside a pencil holder which is on top of a wood table">
            <a:extLst>
              <a:ext uri="{FF2B5EF4-FFF2-40B4-BE49-F238E27FC236}">
                <a16:creationId xmlns:a16="http://schemas.microsoft.com/office/drawing/2014/main" xmlns="" id="{347F6034-6ED8-493C-E9BF-DD4B2BA356F4}"/>
              </a:ext>
            </a:extLst>
          </p:cNvPr>
          <p:cNvPicPr>
            <a:picLocks noChangeAspect="1"/>
          </p:cNvPicPr>
          <p:nvPr/>
        </p:nvPicPr>
        <p:blipFill rotWithShape="1">
          <a:blip r:embed="rId2"/>
          <a:srcRect l="35105" r="-2" b="-2"/>
          <a:stretch/>
        </p:blipFill>
        <p:spPr>
          <a:xfrm>
            <a:off x="5524500" y="1"/>
            <a:ext cx="6667501" cy="6857999"/>
          </a:xfrm>
          <a:prstGeom prst="rect">
            <a:avLst/>
          </a:prstGeom>
        </p:spPr>
      </p:pic>
    </p:spTree>
    <p:extLst>
      <p:ext uri="{BB962C8B-B14F-4D97-AF65-F5344CB8AC3E}">
        <p14:creationId xmlns:p14="http://schemas.microsoft.com/office/powerpoint/2010/main" val="3257570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a:xfrm>
            <a:off x="309400" y="215557"/>
            <a:ext cx="11573197" cy="724247"/>
          </a:xfrm>
        </p:spPr>
        <p:txBody>
          <a:bodyPr/>
          <a:lstStyle/>
          <a:p>
            <a:r>
              <a:rPr lang="en-US" sz="3200" b="1" dirty="0" err="1">
                <a:latin typeface="Times New Roman" panose="02020603050405020304" pitchFamily="18" charset="0"/>
                <a:cs typeface="Times New Roman" panose="02020603050405020304" pitchFamily="18" charset="0"/>
              </a:rPr>
              <a:t>Nhiệm</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vụ</a:t>
            </a:r>
            <a:r>
              <a:rPr lang="en-US" sz="3200" b="1" dirty="0">
                <a:latin typeface="Times New Roman" panose="02020603050405020304" pitchFamily="18" charset="0"/>
                <a:cs typeface="Times New Roman" panose="02020603050405020304" pitchFamily="18" charset="0"/>
              </a:rPr>
              <a:t> 2</a:t>
            </a:r>
            <a:endParaRPr lang="en-US" b="1" dirty="0"/>
          </a:p>
        </p:txBody>
      </p:sp>
      <p:grpSp>
        <p:nvGrpSpPr>
          <p:cNvPr id="54" name="Group 53">
            <a:extLst>
              <a:ext uri="{FF2B5EF4-FFF2-40B4-BE49-F238E27FC236}">
                <a16:creationId xmlns:a16="http://schemas.microsoft.com/office/drawing/2014/main" xmlns="" id="{8A600B22-E4FC-480B-A15F-45D5E03149BC}"/>
              </a:ext>
            </a:extLst>
          </p:cNvPr>
          <p:cNvGrpSpPr/>
          <p:nvPr/>
        </p:nvGrpSpPr>
        <p:grpSpPr>
          <a:xfrm>
            <a:off x="812818" y="744156"/>
            <a:ext cx="3130530" cy="2292936"/>
            <a:chOff x="2113657" y="4094309"/>
            <a:chExt cx="3647459" cy="2292936"/>
          </a:xfrm>
        </p:grpSpPr>
        <p:sp>
          <p:nvSpPr>
            <p:cNvPr id="55" name="TextBox 54">
              <a:extLst>
                <a:ext uri="{FF2B5EF4-FFF2-40B4-BE49-F238E27FC236}">
                  <a16:creationId xmlns:a16="http://schemas.microsoft.com/office/drawing/2014/main" xmlns="" id="{CCD915C9-3C3B-4211-B58B-AD7EB0EBC027}"/>
                </a:ext>
              </a:extLst>
            </p:cNvPr>
            <p:cNvSpPr txBox="1"/>
            <p:nvPr/>
          </p:nvSpPr>
          <p:spPr>
            <a:xfrm>
              <a:off x="2113657" y="4571363"/>
              <a:ext cx="3647456" cy="1815882"/>
            </a:xfrm>
            <a:prstGeom prst="rect">
              <a:avLst/>
            </a:prstGeom>
            <a:noFill/>
          </p:spPr>
          <p:txBody>
            <a:bodyPr wrap="square" rtlCol="0">
              <a:spAutoFit/>
            </a:bodyPr>
            <a:lstStyle/>
            <a:p>
              <a:pPr marL="228600" indent="-228600">
                <a:buAutoNum type="arabicPeriod"/>
              </a:pP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Cho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biết</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đây</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là</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loại</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bản</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vẽ</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gì</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a:t>
              </a:r>
            </a:p>
            <a:p>
              <a:pPr marL="228600" indent="-228600">
                <a:buAutoNum type="arabicPeriod"/>
              </a:pP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Lựa</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chọn</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phương</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pháp</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gia</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công</a:t>
              </a:r>
              <a:endPar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endParaRPr>
            </a:p>
          </p:txBody>
        </p:sp>
        <p:sp>
          <p:nvSpPr>
            <p:cNvPr id="56" name="TextBox 55">
              <a:extLst>
                <a:ext uri="{FF2B5EF4-FFF2-40B4-BE49-F238E27FC236}">
                  <a16:creationId xmlns:a16="http://schemas.microsoft.com/office/drawing/2014/main" xmlns="" id="{F0F28221-9897-44B7-BCAF-EC42FEB739E4}"/>
                </a:ext>
              </a:extLst>
            </p:cNvPr>
            <p:cNvSpPr txBox="1"/>
            <p:nvPr/>
          </p:nvSpPr>
          <p:spPr>
            <a:xfrm>
              <a:off x="2113657" y="4094309"/>
              <a:ext cx="3647459" cy="954107"/>
            </a:xfrm>
            <a:prstGeom prst="rect">
              <a:avLst/>
            </a:prstGeom>
            <a:noFill/>
          </p:spPr>
          <p:txBody>
            <a:bodyPr wrap="square" rtlCol="0">
              <a:spAutoFit/>
            </a:bodyPr>
            <a:lstStyle/>
            <a:p>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Nghiên</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cứu</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bản</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vẽ</a:t>
              </a:r>
              <a:endParaRPr lang="ko-KR" altLang="en-US" sz="2800" b="1" dirty="0">
                <a:solidFill>
                  <a:schemeClr val="accent3"/>
                </a:solidFill>
                <a:latin typeface="Times New Roman" panose="02020603050405020304" pitchFamily="18" charset="0"/>
                <a:cs typeface="Times New Roman" panose="02020603050405020304" pitchFamily="18" charset="0"/>
              </a:endParaRPr>
            </a:p>
          </p:txBody>
        </p:sp>
      </p:grpSp>
      <p:sp>
        <p:nvSpPr>
          <p:cNvPr id="58" name="Freeform 18">
            <a:extLst>
              <a:ext uri="{FF2B5EF4-FFF2-40B4-BE49-F238E27FC236}">
                <a16:creationId xmlns:a16="http://schemas.microsoft.com/office/drawing/2014/main" xmlns="" id="{1004AAB7-E99D-4FD6-995C-735C6A0C5A32}"/>
              </a:ext>
            </a:extLst>
          </p:cNvPr>
          <p:cNvSpPr/>
          <p:nvPr/>
        </p:nvSpPr>
        <p:spPr>
          <a:xfrm>
            <a:off x="2968334" y="3527571"/>
            <a:ext cx="403564" cy="325706"/>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Rectangle 16">
            <a:extLst>
              <a:ext uri="{FF2B5EF4-FFF2-40B4-BE49-F238E27FC236}">
                <a16:creationId xmlns:a16="http://schemas.microsoft.com/office/drawing/2014/main" xmlns="" id="{71AD5337-B9E7-4E2E-B8E3-0A134BFFF9F0}"/>
              </a:ext>
            </a:extLst>
          </p:cNvPr>
          <p:cNvSpPr/>
          <p:nvPr/>
        </p:nvSpPr>
        <p:spPr>
          <a:xfrm rot="2700000">
            <a:off x="10491403" y="501911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3" name="TextBox 62">
            <a:extLst>
              <a:ext uri="{FF2B5EF4-FFF2-40B4-BE49-F238E27FC236}">
                <a16:creationId xmlns:a16="http://schemas.microsoft.com/office/drawing/2014/main" xmlns="" id="{D4DBA48B-4539-4015-AFE3-FDEBB500CD03}"/>
              </a:ext>
            </a:extLst>
          </p:cNvPr>
          <p:cNvSpPr txBox="1"/>
          <p:nvPr/>
        </p:nvSpPr>
        <p:spPr>
          <a:xfrm>
            <a:off x="2102106" y="4872874"/>
            <a:ext cx="6890507" cy="584775"/>
          </a:xfrm>
          <a:prstGeom prst="rect">
            <a:avLst/>
          </a:prstGeom>
          <a:noFill/>
        </p:spPr>
        <p:txBody>
          <a:bodyPr wrap="square" rtlCol="0" anchor="ctr">
            <a:spAutoFit/>
          </a:bodyPr>
          <a:lstStyle/>
          <a:p>
            <a:pPr algn="ctr"/>
            <a:r>
              <a:rPr lang="en-US" altLang="ko-KR" sz="3200" dirty="0">
                <a:solidFill>
                  <a:schemeClr val="bg1"/>
                </a:solidFill>
                <a:cs typeface="Arial" pitchFamily="34" charset="0"/>
              </a:rPr>
              <a:t>Awesome  Presentation </a:t>
            </a:r>
          </a:p>
        </p:txBody>
      </p:sp>
      <p:sp>
        <p:nvSpPr>
          <p:cNvPr id="64" name="TextBox 63">
            <a:extLst>
              <a:ext uri="{FF2B5EF4-FFF2-40B4-BE49-F238E27FC236}">
                <a16:creationId xmlns:a16="http://schemas.microsoft.com/office/drawing/2014/main" xmlns="" id="{82E09F41-A813-40AF-9BCC-2340FA3224A9}"/>
              </a:ext>
            </a:extLst>
          </p:cNvPr>
          <p:cNvSpPr txBox="1"/>
          <p:nvPr/>
        </p:nvSpPr>
        <p:spPr>
          <a:xfrm>
            <a:off x="1333499" y="5389402"/>
            <a:ext cx="8382000" cy="461665"/>
          </a:xfrm>
          <a:prstGeom prst="rect">
            <a:avLst/>
          </a:prstGeom>
          <a:noFill/>
        </p:spPr>
        <p:txBody>
          <a:bodyPr wrap="square" rtlCol="0" anchor="ctr">
            <a:spAutoFit/>
          </a:bodyPr>
          <a:lstStyle/>
          <a:p>
            <a:pPr algn="r"/>
            <a:r>
              <a:rPr lang="en-GB" altLang="ko-KR" sz="2400" dirty="0">
                <a:solidFill>
                  <a:schemeClr val="bg1"/>
                </a:solidFill>
                <a:cs typeface="Arial" pitchFamily="34" charset="0"/>
              </a:rPr>
              <a:t>ALLPPT Layout Clean Text Slide for your Presentation</a:t>
            </a:r>
            <a:endParaRPr lang="ko-KR" altLang="en-US" sz="2400" dirty="0">
              <a:solidFill>
                <a:schemeClr val="bg1"/>
              </a:solidFill>
              <a:cs typeface="Arial" pitchFamily="34" charset="0"/>
            </a:endParaRPr>
          </a:p>
        </p:txBody>
      </p:sp>
      <p:cxnSp>
        <p:nvCxnSpPr>
          <p:cNvPr id="6" name="Straight Connector 5">
            <a:extLst>
              <a:ext uri="{FF2B5EF4-FFF2-40B4-BE49-F238E27FC236}">
                <a16:creationId xmlns:a16="http://schemas.microsoft.com/office/drawing/2014/main" xmlns="" id="{9B7297F2-470D-C1A0-8472-152429756272}"/>
              </a:ext>
            </a:extLst>
          </p:cNvPr>
          <p:cNvCxnSpPr>
            <a:cxnSpLocks/>
          </p:cNvCxnSpPr>
          <p:nvPr/>
        </p:nvCxnSpPr>
        <p:spPr>
          <a:xfrm>
            <a:off x="7743825" y="6626999"/>
            <a:ext cx="1143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5" name="Picture 4" descr="A blueprint of a circular object&#10;&#10;Description automatically generated">
            <a:extLst>
              <a:ext uri="{FF2B5EF4-FFF2-40B4-BE49-F238E27FC236}">
                <a16:creationId xmlns:a16="http://schemas.microsoft.com/office/drawing/2014/main" xmlns="" id="{8CA51C40-02C6-B82D-AF00-4B259CA435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19214" y="798882"/>
            <a:ext cx="8172786" cy="5783083"/>
          </a:xfrm>
          <a:prstGeom prst="rect">
            <a:avLst/>
          </a:prstGeom>
        </p:spPr>
      </p:pic>
      <p:sp>
        <p:nvSpPr>
          <p:cNvPr id="9" name="Rectangle 8">
            <a:extLst>
              <a:ext uri="{FF2B5EF4-FFF2-40B4-BE49-F238E27FC236}">
                <a16:creationId xmlns:a16="http://schemas.microsoft.com/office/drawing/2014/main" xmlns="" id="{C1C43910-BCCB-9E50-A9E3-70B4946F25C7}"/>
              </a:ext>
            </a:extLst>
          </p:cNvPr>
          <p:cNvSpPr/>
          <p:nvPr/>
        </p:nvSpPr>
        <p:spPr>
          <a:xfrm>
            <a:off x="4716912" y="5137263"/>
            <a:ext cx="1743075" cy="68580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0724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a:xfrm>
            <a:off x="319086" y="254462"/>
            <a:ext cx="11573197" cy="724247"/>
          </a:xfrm>
        </p:spPr>
        <p:txBody>
          <a:bodyPr/>
          <a:lstStyle/>
          <a:p>
            <a:r>
              <a:rPr lang="en-US" sz="3200" b="1" dirty="0" err="1">
                <a:latin typeface="Times New Roman" panose="02020603050405020304" pitchFamily="18" charset="0"/>
                <a:cs typeface="Times New Roman" panose="02020603050405020304" pitchFamily="18" charset="0"/>
              </a:rPr>
              <a:t>Nội</a:t>
            </a:r>
            <a:r>
              <a:rPr lang="en-US" sz="3200" b="1" dirty="0">
                <a:latin typeface="Times New Roman" panose="02020603050405020304" pitchFamily="18" charset="0"/>
                <a:cs typeface="Times New Roman" panose="02020603050405020304" pitchFamily="18" charset="0"/>
              </a:rPr>
              <a:t> dung </a:t>
            </a:r>
            <a:r>
              <a:rPr lang="en-US" sz="3200" b="1" dirty="0" err="1">
                <a:latin typeface="Times New Roman" panose="02020603050405020304" pitchFamily="18" charset="0"/>
                <a:cs typeface="Times New Roman" panose="02020603050405020304" pitchFamily="18" charset="0"/>
              </a:rPr>
              <a:t>quy</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trình</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chế</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tạo</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cơ</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khí</a:t>
            </a:r>
            <a:endParaRPr lang="en-US" sz="3200" b="1" dirty="0">
              <a:latin typeface="Times New Roman" panose="02020603050405020304" pitchFamily="18" charset="0"/>
              <a:cs typeface="Times New Roman" panose="02020603050405020304" pitchFamily="18" charset="0"/>
            </a:endParaRPr>
          </a:p>
        </p:txBody>
      </p:sp>
      <p:grpSp>
        <p:nvGrpSpPr>
          <p:cNvPr id="3" name="Graphic 20">
            <a:extLst>
              <a:ext uri="{FF2B5EF4-FFF2-40B4-BE49-F238E27FC236}">
                <a16:creationId xmlns:a16="http://schemas.microsoft.com/office/drawing/2014/main" xmlns="" id="{7FA8E6E6-B440-48D3-9FC4-2B6DF3555A2E}"/>
              </a:ext>
            </a:extLst>
          </p:cNvPr>
          <p:cNvGrpSpPr/>
          <p:nvPr/>
        </p:nvGrpSpPr>
        <p:grpSpPr>
          <a:xfrm>
            <a:off x="6644676" y="1724881"/>
            <a:ext cx="1300608" cy="1569895"/>
            <a:chOff x="5014912" y="2124075"/>
            <a:chExt cx="2162175" cy="2609850"/>
          </a:xfrm>
        </p:grpSpPr>
        <p:sp>
          <p:nvSpPr>
            <p:cNvPr id="4" name="Freeform: Shape 3">
              <a:extLst>
                <a:ext uri="{FF2B5EF4-FFF2-40B4-BE49-F238E27FC236}">
                  <a16:creationId xmlns:a16="http://schemas.microsoft.com/office/drawing/2014/main" xmlns="" id="{94C70D7B-60FB-48A8-8B5D-E44D3BEEEF32}"/>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5" name="Freeform: Shape 4">
              <a:extLst>
                <a:ext uri="{FF2B5EF4-FFF2-40B4-BE49-F238E27FC236}">
                  <a16:creationId xmlns:a16="http://schemas.microsoft.com/office/drawing/2014/main" xmlns="" id="{BC7349E4-AED8-48B2-B84F-92AFB57C88E7}"/>
                </a:ext>
              </a:extLst>
            </p:cNvPr>
            <p:cNvSpPr/>
            <p:nvPr/>
          </p:nvSpPr>
          <p:spPr>
            <a:xfrm>
              <a:off x="5762730" y="2119107"/>
              <a:ext cx="361950" cy="1019175"/>
            </a:xfrm>
            <a:custGeom>
              <a:avLst/>
              <a:gdLst>
                <a:gd name="connsiteX0" fmla="*/ 350414 w 361950"/>
                <a:gd name="connsiteY0" fmla="*/ 1013666 h 1019175"/>
                <a:gd name="connsiteX1" fmla="*/ 342794 w 361950"/>
                <a:gd name="connsiteY1" fmla="*/ 278336 h 1019175"/>
                <a:gd name="connsiteX2" fmla="*/ 328507 w 361950"/>
                <a:gd name="connsiteY2" fmla="*/ 146890 h 1019175"/>
                <a:gd name="connsiteX3" fmla="*/ 186584 w 361950"/>
                <a:gd name="connsiteY3" fmla="*/ 14493 h 1019175"/>
                <a:gd name="connsiteX4" fmla="*/ 27517 w 361950"/>
                <a:gd name="connsiteY4" fmla="*/ 144033 h 1019175"/>
                <a:gd name="connsiteX5" fmla="*/ 16087 w 361950"/>
                <a:gd name="connsiteY5" fmla="*/ 997473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019175">
                  <a:moveTo>
                    <a:pt x="350414" y="1013666"/>
                  </a:moveTo>
                  <a:cubicBezTo>
                    <a:pt x="351367" y="1009856"/>
                    <a:pt x="341842" y="297386"/>
                    <a:pt x="342794" y="278336"/>
                  </a:cubicBezTo>
                  <a:cubicBezTo>
                    <a:pt x="342794" y="253570"/>
                    <a:pt x="331364" y="159273"/>
                    <a:pt x="328507" y="146890"/>
                  </a:cubicBezTo>
                  <a:cubicBezTo>
                    <a:pt x="319934" y="97360"/>
                    <a:pt x="267547" y="19255"/>
                    <a:pt x="186584" y="14493"/>
                  </a:cubicBezTo>
                  <a:cubicBezTo>
                    <a:pt x="100859" y="9730"/>
                    <a:pt x="31327" y="88788"/>
                    <a:pt x="27517" y="144033"/>
                  </a:cubicBezTo>
                  <a:cubicBezTo>
                    <a:pt x="27517" y="144985"/>
                    <a:pt x="8467" y="442166"/>
                    <a:pt x="16087" y="997473"/>
                  </a:cubicBezTo>
                </a:path>
              </a:pathLst>
            </a:custGeom>
            <a:noFill/>
            <a:ln w="19050" cap="rnd">
              <a:solidFill>
                <a:schemeClr val="accent3"/>
              </a:solidFill>
              <a:prstDash val="solid"/>
              <a:round/>
            </a:ln>
          </p:spPr>
          <p:txBody>
            <a:bodyPr rtlCol="0" anchor="ctr"/>
            <a:lstStyle/>
            <a:p>
              <a:endParaRPr lang="en-US"/>
            </a:p>
          </p:txBody>
        </p:sp>
        <p:sp>
          <p:nvSpPr>
            <p:cNvPr id="6" name="Freeform: Shape 5">
              <a:extLst>
                <a:ext uri="{FF2B5EF4-FFF2-40B4-BE49-F238E27FC236}">
                  <a16:creationId xmlns:a16="http://schemas.microsoft.com/office/drawing/2014/main" xmlns="" id="{00FD0F7A-F9C6-41C9-BF0C-CADCBB05EEB3}"/>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7" name="Freeform: Shape 6">
              <a:extLst>
                <a:ext uri="{FF2B5EF4-FFF2-40B4-BE49-F238E27FC236}">
                  <a16:creationId xmlns:a16="http://schemas.microsoft.com/office/drawing/2014/main" xmlns="" id="{26B177D0-528A-4894-8076-FEDA33D8762A}"/>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8" name="Freeform: Shape 7">
              <a:extLst>
                <a:ext uri="{FF2B5EF4-FFF2-40B4-BE49-F238E27FC236}">
                  <a16:creationId xmlns:a16="http://schemas.microsoft.com/office/drawing/2014/main" xmlns="" id="{717617E7-2087-4131-96E3-7D28AC1A0F5E}"/>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9" name="Freeform: Shape 8">
              <a:extLst>
                <a:ext uri="{FF2B5EF4-FFF2-40B4-BE49-F238E27FC236}">
                  <a16:creationId xmlns:a16="http://schemas.microsoft.com/office/drawing/2014/main" xmlns="" id="{720AFFDD-4B61-4FDD-8366-ED78540CE8AE}"/>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10" name="Freeform: Shape 9">
              <a:extLst>
                <a:ext uri="{FF2B5EF4-FFF2-40B4-BE49-F238E27FC236}">
                  <a16:creationId xmlns:a16="http://schemas.microsoft.com/office/drawing/2014/main" xmlns="" id="{92D9C016-BC47-4162-A1CB-5E71E78A68E3}"/>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11" name="Freeform: Shape 10">
              <a:extLst>
                <a:ext uri="{FF2B5EF4-FFF2-40B4-BE49-F238E27FC236}">
                  <a16:creationId xmlns:a16="http://schemas.microsoft.com/office/drawing/2014/main" xmlns="" id="{C2AE4A2E-CB7F-4731-85AB-84B07683103D}"/>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12" name="Freeform: Shape 11">
              <a:extLst>
                <a:ext uri="{FF2B5EF4-FFF2-40B4-BE49-F238E27FC236}">
                  <a16:creationId xmlns:a16="http://schemas.microsoft.com/office/drawing/2014/main" xmlns="" id="{8DFC76D9-8258-4C53-8A44-307A893E1294}"/>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13" name="Freeform: Shape 12">
              <a:extLst>
                <a:ext uri="{FF2B5EF4-FFF2-40B4-BE49-F238E27FC236}">
                  <a16:creationId xmlns:a16="http://schemas.microsoft.com/office/drawing/2014/main" xmlns="" id="{5FB912E7-9C93-4C52-B974-38BE5471480A}"/>
                </a:ext>
              </a:extLst>
            </p:cNvPr>
            <p:cNvSpPr/>
            <p:nvPr/>
          </p:nvSpPr>
          <p:spPr>
            <a:xfrm>
              <a:off x="5010862" y="2967038"/>
              <a:ext cx="1762125" cy="1762125"/>
            </a:xfrm>
            <a:custGeom>
              <a:avLst/>
              <a:gdLst>
                <a:gd name="connsiteX0" fmla="*/ 1148955 w 1762125"/>
                <a:gd name="connsiteY0" fmla="*/ 1041083 h 1762125"/>
                <a:gd name="connsiteX1" fmla="*/ 1145145 w 1762125"/>
                <a:gd name="connsiteY1" fmla="*/ 821055 h 1762125"/>
                <a:gd name="connsiteX2" fmla="*/ 825105 w 1762125"/>
                <a:gd name="connsiteY2" fmla="*/ 582930 h 1762125"/>
                <a:gd name="connsiteX3" fmla="*/ 698423 w 1762125"/>
                <a:gd name="connsiteY3" fmla="*/ 597218 h 1762125"/>
                <a:gd name="connsiteX4" fmla="*/ 667942 w 1762125"/>
                <a:gd name="connsiteY4" fmla="*/ 591503 h 1762125"/>
                <a:gd name="connsiteX5" fmla="*/ 476490 w 1762125"/>
                <a:gd name="connsiteY5" fmla="*/ 417195 h 1762125"/>
                <a:gd name="connsiteX6" fmla="*/ 406005 w 1762125"/>
                <a:gd name="connsiteY6" fmla="*/ 356235 h 1762125"/>
                <a:gd name="connsiteX7" fmla="*/ 61200 w 1762125"/>
                <a:gd name="connsiteY7" fmla="*/ 377190 h 1762125"/>
                <a:gd name="connsiteX8" fmla="*/ 93585 w 1762125"/>
                <a:gd name="connsiteY8" fmla="*/ 561975 h 1762125"/>
                <a:gd name="connsiteX9" fmla="*/ 557453 w 1762125"/>
                <a:gd name="connsiteY9" fmla="*/ 1050608 h 1762125"/>
                <a:gd name="connsiteX10" fmla="*/ 643178 w 1762125"/>
                <a:gd name="connsiteY10" fmla="*/ 1133475 h 1762125"/>
                <a:gd name="connsiteX11" fmla="*/ 664133 w 1762125"/>
                <a:gd name="connsiteY11" fmla="*/ 1181100 h 1762125"/>
                <a:gd name="connsiteX12" fmla="*/ 672705 w 1762125"/>
                <a:gd name="connsiteY12" fmla="*/ 1703070 h 1762125"/>
                <a:gd name="connsiteX13" fmla="*/ 726998 w 1762125"/>
                <a:gd name="connsiteY13" fmla="*/ 1753553 h 1762125"/>
                <a:gd name="connsiteX14" fmla="*/ 1479472 w 1762125"/>
                <a:gd name="connsiteY14" fmla="*/ 1755457 h 1762125"/>
                <a:gd name="connsiteX15" fmla="*/ 1526145 w 1762125"/>
                <a:gd name="connsiteY15" fmla="*/ 1708785 h 1762125"/>
                <a:gd name="connsiteX16" fmla="*/ 1517572 w 1762125"/>
                <a:gd name="connsiteY16" fmla="*/ 1161098 h 1762125"/>
                <a:gd name="connsiteX17" fmla="*/ 1548053 w 1762125"/>
                <a:gd name="connsiteY17" fmla="*/ 1106805 h 1762125"/>
                <a:gd name="connsiteX18" fmla="*/ 1724265 w 1762125"/>
                <a:gd name="connsiteY18" fmla="*/ 876300 h 1762125"/>
                <a:gd name="connsiteX19" fmla="*/ 1739505 w 1762125"/>
                <a:gd name="connsiteY19" fmla="*/ 793433 h 1762125"/>
                <a:gd name="connsiteX20" fmla="*/ 1752840 w 1762125"/>
                <a:gd name="connsiteY20" fmla="*/ 14288 h 176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2125" h="1762125">
                  <a:moveTo>
                    <a:pt x="1148955" y="1041083"/>
                  </a:moveTo>
                  <a:cubicBezTo>
                    <a:pt x="1170863" y="963930"/>
                    <a:pt x="1177530" y="899160"/>
                    <a:pt x="1145145" y="821055"/>
                  </a:cubicBezTo>
                  <a:cubicBezTo>
                    <a:pt x="1086090" y="680085"/>
                    <a:pt x="975600" y="605790"/>
                    <a:pt x="825105" y="582930"/>
                  </a:cubicBezTo>
                  <a:cubicBezTo>
                    <a:pt x="784148" y="584835"/>
                    <a:pt x="736523" y="585788"/>
                    <a:pt x="698423" y="597218"/>
                  </a:cubicBezTo>
                  <a:cubicBezTo>
                    <a:pt x="685088" y="601028"/>
                    <a:pt x="674610" y="597218"/>
                    <a:pt x="667942" y="591503"/>
                  </a:cubicBezTo>
                  <a:cubicBezTo>
                    <a:pt x="615555" y="546735"/>
                    <a:pt x="511732" y="449580"/>
                    <a:pt x="476490" y="417195"/>
                  </a:cubicBezTo>
                  <a:cubicBezTo>
                    <a:pt x="440295" y="384810"/>
                    <a:pt x="419340" y="362903"/>
                    <a:pt x="406005" y="356235"/>
                  </a:cubicBezTo>
                  <a:cubicBezTo>
                    <a:pt x="293610" y="297180"/>
                    <a:pt x="145972" y="276225"/>
                    <a:pt x="61200" y="377190"/>
                  </a:cubicBezTo>
                  <a:cubicBezTo>
                    <a:pt x="20242" y="426720"/>
                    <a:pt x="-33098" y="435292"/>
                    <a:pt x="93585" y="561975"/>
                  </a:cubicBezTo>
                  <a:cubicBezTo>
                    <a:pt x="117397" y="585788"/>
                    <a:pt x="487920" y="938213"/>
                    <a:pt x="557453" y="1050608"/>
                  </a:cubicBezTo>
                  <a:cubicBezTo>
                    <a:pt x="568883" y="1069658"/>
                    <a:pt x="623175" y="1121093"/>
                    <a:pt x="643178" y="1133475"/>
                  </a:cubicBezTo>
                  <a:cubicBezTo>
                    <a:pt x="653655" y="1140143"/>
                    <a:pt x="664133" y="1161098"/>
                    <a:pt x="664133" y="1181100"/>
                  </a:cubicBezTo>
                  <a:cubicBezTo>
                    <a:pt x="659370" y="1352550"/>
                    <a:pt x="665085" y="1530668"/>
                    <a:pt x="672705" y="1703070"/>
                  </a:cubicBezTo>
                  <a:cubicBezTo>
                    <a:pt x="674610" y="1744028"/>
                    <a:pt x="683183" y="1753553"/>
                    <a:pt x="726998" y="1753553"/>
                  </a:cubicBezTo>
                  <a:cubicBezTo>
                    <a:pt x="974648" y="1751648"/>
                    <a:pt x="1231822" y="1757363"/>
                    <a:pt x="1479472" y="1755457"/>
                  </a:cubicBezTo>
                  <a:cubicBezTo>
                    <a:pt x="1521383" y="1755457"/>
                    <a:pt x="1526145" y="1749743"/>
                    <a:pt x="1526145" y="1708785"/>
                  </a:cubicBezTo>
                  <a:cubicBezTo>
                    <a:pt x="1524240" y="1528763"/>
                    <a:pt x="1515668" y="1342073"/>
                    <a:pt x="1517572" y="1161098"/>
                  </a:cubicBezTo>
                  <a:cubicBezTo>
                    <a:pt x="1517572" y="1135380"/>
                    <a:pt x="1526145" y="1121093"/>
                    <a:pt x="1548053" y="1106805"/>
                  </a:cubicBezTo>
                  <a:cubicBezTo>
                    <a:pt x="1635683" y="1047750"/>
                    <a:pt x="1691880" y="977265"/>
                    <a:pt x="1724265" y="876300"/>
                  </a:cubicBezTo>
                  <a:cubicBezTo>
                    <a:pt x="1732838" y="848678"/>
                    <a:pt x="1738553" y="822008"/>
                    <a:pt x="1739505" y="793433"/>
                  </a:cubicBezTo>
                  <a:cubicBezTo>
                    <a:pt x="1748078" y="541972"/>
                    <a:pt x="1753793" y="287655"/>
                    <a:pt x="1752840" y="14288"/>
                  </a:cubicBezTo>
                </a:path>
              </a:pathLst>
            </a:custGeom>
            <a:noFill/>
            <a:ln w="19050" cap="rnd">
              <a:solidFill>
                <a:schemeClr val="accent3"/>
              </a:solidFill>
              <a:prstDash val="solid"/>
              <a:round/>
            </a:ln>
          </p:spPr>
          <p:txBody>
            <a:bodyPr rtlCol="0" anchor="ctr"/>
            <a:lstStyle/>
            <a:p>
              <a:endParaRPr lang="en-US"/>
            </a:p>
          </p:txBody>
        </p:sp>
        <p:sp>
          <p:nvSpPr>
            <p:cNvPr id="14" name="Freeform: Shape 13">
              <a:extLst>
                <a:ext uri="{FF2B5EF4-FFF2-40B4-BE49-F238E27FC236}">
                  <a16:creationId xmlns:a16="http://schemas.microsoft.com/office/drawing/2014/main" xmlns="" id="{DD895676-D33F-4798-A0A3-B94ECBBAB3E1}"/>
                </a:ext>
              </a:extLst>
            </p:cNvPr>
            <p:cNvSpPr/>
            <p:nvPr/>
          </p:nvSpPr>
          <p:spPr>
            <a:xfrm>
              <a:off x="5000625" y="2109788"/>
              <a:ext cx="28575" cy="28575"/>
            </a:xfrm>
            <a:custGeom>
              <a:avLst/>
              <a:gdLst/>
              <a:ahLst/>
              <a:cxnLst/>
              <a:rect l="l" t="t" r="r" b="b"/>
              <a:pathLst>
                <a:path w="28575" h="28575"/>
              </a:pathLst>
            </a:custGeom>
            <a:noFill/>
            <a:ln w="19050" cap="rnd">
              <a:solidFill>
                <a:schemeClr val="accent3"/>
              </a:solidFill>
              <a:prstDash val="solid"/>
              <a:round/>
            </a:ln>
          </p:spPr>
          <p:txBody>
            <a:bodyPr rtlCol="0" anchor="ctr"/>
            <a:lstStyle/>
            <a:p>
              <a:endParaRPr lang="en-US"/>
            </a:p>
          </p:txBody>
        </p:sp>
        <p:sp>
          <p:nvSpPr>
            <p:cNvPr id="15" name="Freeform: Shape 14">
              <a:extLst>
                <a:ext uri="{FF2B5EF4-FFF2-40B4-BE49-F238E27FC236}">
                  <a16:creationId xmlns:a16="http://schemas.microsoft.com/office/drawing/2014/main" xmlns="" id="{A810249F-05F8-4F25-94B1-9E2F4C8CA8E3}"/>
                </a:ext>
              </a:extLst>
            </p:cNvPr>
            <p:cNvSpPr/>
            <p:nvPr/>
          </p:nvSpPr>
          <p:spPr>
            <a:xfrm>
              <a:off x="5257635" y="2328102"/>
              <a:ext cx="533400" cy="1019175"/>
            </a:xfrm>
            <a:custGeom>
              <a:avLst/>
              <a:gdLst>
                <a:gd name="connsiteX0" fmla="*/ 519277 w 533400"/>
                <a:gd name="connsiteY0" fmla="*/ 797050 h 1019175"/>
                <a:gd name="connsiteX1" fmla="*/ 326872 w 533400"/>
                <a:gd name="connsiteY1" fmla="*/ 111250 h 1019175"/>
                <a:gd name="connsiteX2" fmla="*/ 249719 w 533400"/>
                <a:gd name="connsiteY2" fmla="*/ 40765 h 1019175"/>
                <a:gd name="connsiteX3" fmla="*/ 83984 w 533400"/>
                <a:gd name="connsiteY3" fmla="*/ 37908 h 1019175"/>
                <a:gd name="connsiteX4" fmla="*/ 18262 w 533400"/>
                <a:gd name="connsiteY4" fmla="*/ 199833 h 1019175"/>
                <a:gd name="connsiteX5" fmla="*/ 200189 w 533400"/>
                <a:gd name="connsiteY5" fmla="*/ 1010410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0" h="1019175">
                  <a:moveTo>
                    <a:pt x="519277" y="797050"/>
                  </a:moveTo>
                  <a:lnTo>
                    <a:pt x="326872" y="111250"/>
                  </a:lnTo>
                  <a:cubicBezTo>
                    <a:pt x="313537" y="86485"/>
                    <a:pt x="264007" y="50290"/>
                    <a:pt x="249719" y="40765"/>
                  </a:cubicBezTo>
                  <a:cubicBezTo>
                    <a:pt x="199237" y="7428"/>
                    <a:pt x="130657" y="4570"/>
                    <a:pt x="83984" y="37908"/>
                  </a:cubicBezTo>
                  <a:cubicBezTo>
                    <a:pt x="28739" y="76960"/>
                    <a:pt x="3974" y="136015"/>
                    <a:pt x="18262" y="199833"/>
                  </a:cubicBezTo>
                  <a:cubicBezTo>
                    <a:pt x="81127" y="495108"/>
                    <a:pt x="194474" y="990408"/>
                    <a:pt x="200189" y="1010410"/>
                  </a:cubicBezTo>
                </a:path>
              </a:pathLst>
            </a:custGeom>
            <a:noFill/>
            <a:ln w="19050" cap="rnd">
              <a:solidFill>
                <a:schemeClr val="accent3"/>
              </a:solidFill>
              <a:prstDash val="solid"/>
              <a:round/>
            </a:ln>
          </p:spPr>
          <p:txBody>
            <a:bodyPr rtlCol="0" anchor="ctr"/>
            <a:lstStyle/>
            <a:p>
              <a:endParaRPr lang="en-US"/>
            </a:p>
          </p:txBody>
        </p:sp>
        <p:sp>
          <p:nvSpPr>
            <p:cNvPr id="16" name="Freeform: Shape 15">
              <a:extLst>
                <a:ext uri="{FF2B5EF4-FFF2-40B4-BE49-F238E27FC236}">
                  <a16:creationId xmlns:a16="http://schemas.microsoft.com/office/drawing/2014/main" xmlns="" id="{80E6D75F-8B34-4BEA-B9AD-43977CAE2034}"/>
                </a:ext>
              </a:extLst>
            </p:cNvPr>
            <p:cNvSpPr/>
            <p:nvPr/>
          </p:nvSpPr>
          <p:spPr>
            <a:xfrm>
              <a:off x="6097904" y="2704148"/>
              <a:ext cx="342900" cy="619125"/>
            </a:xfrm>
            <a:custGeom>
              <a:avLst/>
              <a:gdLst>
                <a:gd name="connsiteX0" fmla="*/ 175260 w 342900"/>
                <a:gd name="connsiteY0" fmla="*/ 609600 h 619125"/>
                <a:gd name="connsiteX1" fmla="*/ 175260 w 342900"/>
                <a:gd name="connsiteY1" fmla="*/ 609600 h 619125"/>
                <a:gd name="connsiteX2" fmla="*/ 14288 w 342900"/>
                <a:gd name="connsiteY2" fmla="*/ 448628 h 619125"/>
                <a:gd name="connsiteX3" fmla="*/ 14288 w 342900"/>
                <a:gd name="connsiteY3" fmla="*/ 175260 h 619125"/>
                <a:gd name="connsiteX4" fmla="*/ 175260 w 342900"/>
                <a:gd name="connsiteY4" fmla="*/ 14288 h 619125"/>
                <a:gd name="connsiteX5" fmla="*/ 175260 w 342900"/>
                <a:gd name="connsiteY5" fmla="*/ 14288 h 619125"/>
                <a:gd name="connsiteX6" fmla="*/ 336233 w 342900"/>
                <a:gd name="connsiteY6" fmla="*/ 175260 h 619125"/>
                <a:gd name="connsiteX7" fmla="*/ 336233 w 342900"/>
                <a:gd name="connsiteY7" fmla="*/ 448628 h 619125"/>
                <a:gd name="connsiteX8" fmla="*/ 175260 w 342900"/>
                <a:gd name="connsiteY8" fmla="*/ 60960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900" h="619125">
                  <a:moveTo>
                    <a:pt x="175260" y="609600"/>
                  </a:moveTo>
                  <a:lnTo>
                    <a:pt x="175260" y="609600"/>
                  </a:lnTo>
                  <a:cubicBezTo>
                    <a:pt x="86678" y="609600"/>
                    <a:pt x="14288" y="538163"/>
                    <a:pt x="14288" y="448628"/>
                  </a:cubicBezTo>
                  <a:lnTo>
                    <a:pt x="14288" y="175260"/>
                  </a:lnTo>
                  <a:cubicBezTo>
                    <a:pt x="14288" y="86677"/>
                    <a:pt x="85725" y="14288"/>
                    <a:pt x="175260" y="14288"/>
                  </a:cubicBezTo>
                  <a:lnTo>
                    <a:pt x="175260" y="14288"/>
                  </a:lnTo>
                  <a:cubicBezTo>
                    <a:pt x="263842" y="14288"/>
                    <a:pt x="336233" y="85725"/>
                    <a:pt x="336233" y="175260"/>
                  </a:cubicBezTo>
                  <a:lnTo>
                    <a:pt x="336233" y="448628"/>
                  </a:lnTo>
                  <a:cubicBezTo>
                    <a:pt x="336233" y="537210"/>
                    <a:pt x="263842" y="609600"/>
                    <a:pt x="175260" y="609600"/>
                  </a:cubicBezTo>
                  <a:close/>
                </a:path>
              </a:pathLst>
            </a:custGeom>
            <a:noFill/>
            <a:ln w="19050" cap="rnd">
              <a:solidFill>
                <a:schemeClr val="accent3"/>
              </a:solidFill>
              <a:prstDash val="solid"/>
              <a:round/>
            </a:ln>
          </p:spPr>
          <p:txBody>
            <a:bodyPr rtlCol="0" anchor="ctr"/>
            <a:lstStyle/>
            <a:p>
              <a:endParaRPr lang="en-US"/>
            </a:p>
          </p:txBody>
        </p:sp>
        <p:sp>
          <p:nvSpPr>
            <p:cNvPr id="17" name="Freeform: Shape 16">
              <a:extLst>
                <a:ext uri="{FF2B5EF4-FFF2-40B4-BE49-F238E27FC236}">
                  <a16:creationId xmlns:a16="http://schemas.microsoft.com/office/drawing/2014/main" xmlns="" id="{69610C3C-AE88-40D0-A9B7-6EEE60DE1BC6}"/>
                </a:ext>
              </a:extLst>
            </p:cNvPr>
            <p:cNvSpPr/>
            <p:nvPr/>
          </p:nvSpPr>
          <p:spPr>
            <a:xfrm>
              <a:off x="6428422" y="2751773"/>
              <a:ext cx="342900" cy="571500"/>
            </a:xfrm>
            <a:custGeom>
              <a:avLst/>
              <a:gdLst>
                <a:gd name="connsiteX0" fmla="*/ 175260 w 342900"/>
                <a:gd name="connsiteY0" fmla="*/ 561975 h 571500"/>
                <a:gd name="connsiteX1" fmla="*/ 175260 w 342900"/>
                <a:gd name="connsiteY1" fmla="*/ 561975 h 571500"/>
                <a:gd name="connsiteX2" fmla="*/ 14288 w 342900"/>
                <a:gd name="connsiteY2" fmla="*/ 401003 h 571500"/>
                <a:gd name="connsiteX3" fmla="*/ 14288 w 342900"/>
                <a:gd name="connsiteY3" fmla="*/ 175260 h 571500"/>
                <a:gd name="connsiteX4" fmla="*/ 175260 w 342900"/>
                <a:gd name="connsiteY4" fmla="*/ 14288 h 571500"/>
                <a:gd name="connsiteX5" fmla="*/ 175260 w 342900"/>
                <a:gd name="connsiteY5" fmla="*/ 14288 h 571500"/>
                <a:gd name="connsiteX6" fmla="*/ 336233 w 342900"/>
                <a:gd name="connsiteY6" fmla="*/ 175260 h 571500"/>
                <a:gd name="connsiteX7" fmla="*/ 336233 w 342900"/>
                <a:gd name="connsiteY7" fmla="*/ 401003 h 571500"/>
                <a:gd name="connsiteX8" fmla="*/ 175260 w 342900"/>
                <a:gd name="connsiteY8" fmla="*/ 56197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900" h="571500">
                  <a:moveTo>
                    <a:pt x="175260" y="561975"/>
                  </a:moveTo>
                  <a:lnTo>
                    <a:pt x="175260" y="561975"/>
                  </a:lnTo>
                  <a:cubicBezTo>
                    <a:pt x="86678" y="561975"/>
                    <a:pt x="14288" y="490538"/>
                    <a:pt x="14288" y="401003"/>
                  </a:cubicBezTo>
                  <a:lnTo>
                    <a:pt x="14288" y="175260"/>
                  </a:lnTo>
                  <a:cubicBezTo>
                    <a:pt x="14288" y="86677"/>
                    <a:pt x="85725" y="14288"/>
                    <a:pt x="175260" y="14288"/>
                  </a:cubicBezTo>
                  <a:lnTo>
                    <a:pt x="175260" y="14288"/>
                  </a:lnTo>
                  <a:cubicBezTo>
                    <a:pt x="263843" y="14288"/>
                    <a:pt x="336233" y="85725"/>
                    <a:pt x="336233" y="175260"/>
                  </a:cubicBezTo>
                  <a:lnTo>
                    <a:pt x="336233" y="401003"/>
                  </a:lnTo>
                  <a:cubicBezTo>
                    <a:pt x="336233" y="489585"/>
                    <a:pt x="264795" y="561975"/>
                    <a:pt x="175260" y="561975"/>
                  </a:cubicBezTo>
                  <a:close/>
                </a:path>
              </a:pathLst>
            </a:custGeom>
            <a:noFill/>
            <a:ln w="19050" cap="rnd">
              <a:solidFill>
                <a:schemeClr val="accent3"/>
              </a:solidFill>
              <a:prstDash val="solid"/>
              <a:round/>
            </a:ln>
          </p:spPr>
          <p:txBody>
            <a:bodyPr rtlCol="0" anchor="ctr"/>
            <a:lstStyle/>
            <a:p>
              <a:endParaRPr lang="en-US"/>
            </a:p>
          </p:txBody>
        </p:sp>
      </p:grpSp>
      <p:grpSp>
        <p:nvGrpSpPr>
          <p:cNvPr id="18" name="Graphic 38">
            <a:extLst>
              <a:ext uri="{FF2B5EF4-FFF2-40B4-BE49-F238E27FC236}">
                <a16:creationId xmlns:a16="http://schemas.microsoft.com/office/drawing/2014/main" xmlns="" id="{1C78CE3E-09AF-40FF-9C8D-57071B35C8E6}"/>
              </a:ext>
            </a:extLst>
          </p:cNvPr>
          <p:cNvGrpSpPr/>
          <p:nvPr/>
        </p:nvGrpSpPr>
        <p:grpSpPr>
          <a:xfrm>
            <a:off x="4300751" y="2154139"/>
            <a:ext cx="911096" cy="1569445"/>
            <a:chOff x="8333383" y="2650955"/>
            <a:chExt cx="1514639" cy="2609103"/>
          </a:xfrm>
        </p:grpSpPr>
        <p:sp>
          <p:nvSpPr>
            <p:cNvPr id="19" name="Freeform: Shape 18">
              <a:extLst>
                <a:ext uri="{FF2B5EF4-FFF2-40B4-BE49-F238E27FC236}">
                  <a16:creationId xmlns:a16="http://schemas.microsoft.com/office/drawing/2014/main" xmlns="" id="{47347A87-DF48-414D-BB4D-8A479C7AADB6}"/>
                </a:ext>
              </a:extLst>
            </p:cNvPr>
            <p:cNvSpPr/>
            <p:nvPr/>
          </p:nvSpPr>
          <p:spPr>
            <a:xfrm>
              <a:off x="8838478" y="2650955"/>
              <a:ext cx="200025" cy="1009650"/>
            </a:xfrm>
            <a:custGeom>
              <a:avLst/>
              <a:gdLst>
                <a:gd name="connsiteX0" fmla="*/ 186584 w 200025"/>
                <a:gd name="connsiteY0" fmla="*/ 14493 h 1009650"/>
                <a:gd name="connsiteX1" fmla="*/ 27517 w 200025"/>
                <a:gd name="connsiteY1" fmla="*/ 144033 h 1009650"/>
                <a:gd name="connsiteX2" fmla="*/ 16087 w 200025"/>
                <a:gd name="connsiteY2" fmla="*/ 997473 h 1009650"/>
              </a:gdLst>
              <a:ahLst/>
              <a:cxnLst>
                <a:cxn ang="0">
                  <a:pos x="connsiteX0" y="connsiteY0"/>
                </a:cxn>
                <a:cxn ang="0">
                  <a:pos x="connsiteX1" y="connsiteY1"/>
                </a:cxn>
                <a:cxn ang="0">
                  <a:pos x="connsiteX2" y="connsiteY2"/>
                </a:cxn>
              </a:cxnLst>
              <a:rect l="l" t="t" r="r" b="b"/>
              <a:pathLst>
                <a:path w="200025" h="1009650">
                  <a:moveTo>
                    <a:pt x="186584" y="14493"/>
                  </a:moveTo>
                  <a:cubicBezTo>
                    <a:pt x="100859" y="9730"/>
                    <a:pt x="31327" y="88788"/>
                    <a:pt x="27517" y="144033"/>
                  </a:cubicBezTo>
                  <a:cubicBezTo>
                    <a:pt x="27517" y="144985"/>
                    <a:pt x="8467" y="442166"/>
                    <a:pt x="16087" y="997473"/>
                  </a:cubicBezTo>
                </a:path>
              </a:pathLst>
            </a:custGeom>
            <a:noFill/>
            <a:ln w="19050" cap="rnd">
              <a:solidFill>
                <a:schemeClr val="accent2"/>
              </a:solidFill>
              <a:prstDash val="solid"/>
              <a:round/>
            </a:ln>
          </p:spPr>
          <p:txBody>
            <a:bodyPr rtlCol="0" anchor="ctr"/>
            <a:lstStyle/>
            <a:p>
              <a:endParaRPr lang="en-US"/>
            </a:p>
          </p:txBody>
        </p:sp>
        <p:sp>
          <p:nvSpPr>
            <p:cNvPr id="20" name="Freeform: Shape 19">
              <a:extLst>
                <a:ext uri="{FF2B5EF4-FFF2-40B4-BE49-F238E27FC236}">
                  <a16:creationId xmlns:a16="http://schemas.microsoft.com/office/drawing/2014/main" xmlns="" id="{B0279026-B7C6-4054-AA52-C7BD096281C0}"/>
                </a:ext>
              </a:extLst>
            </p:cNvPr>
            <p:cNvSpPr/>
            <p:nvPr/>
          </p:nvSpPr>
          <p:spPr>
            <a:xfrm>
              <a:off x="9010774" y="2651161"/>
              <a:ext cx="190500" cy="1019175"/>
            </a:xfrm>
            <a:custGeom>
              <a:avLst/>
              <a:gdLst>
                <a:gd name="connsiteX0" fmla="*/ 178118 w 190500"/>
                <a:gd name="connsiteY0" fmla="*/ 1013460 h 1019175"/>
                <a:gd name="connsiteX1" fmla="*/ 170498 w 190500"/>
                <a:gd name="connsiteY1" fmla="*/ 278130 h 1019175"/>
                <a:gd name="connsiteX2" fmla="*/ 156210 w 190500"/>
                <a:gd name="connsiteY2" fmla="*/ 146685 h 1019175"/>
                <a:gd name="connsiteX3" fmla="*/ 14288 w 190500"/>
                <a:gd name="connsiteY3" fmla="*/ 14288 h 1019175"/>
              </a:gdLst>
              <a:ahLst/>
              <a:cxnLst>
                <a:cxn ang="0">
                  <a:pos x="connsiteX0" y="connsiteY0"/>
                </a:cxn>
                <a:cxn ang="0">
                  <a:pos x="connsiteX1" y="connsiteY1"/>
                </a:cxn>
                <a:cxn ang="0">
                  <a:pos x="connsiteX2" y="connsiteY2"/>
                </a:cxn>
                <a:cxn ang="0">
                  <a:pos x="connsiteX3" y="connsiteY3"/>
                </a:cxn>
              </a:cxnLst>
              <a:rect l="l" t="t" r="r" b="b"/>
              <a:pathLst>
                <a:path w="190500" h="1019175">
                  <a:moveTo>
                    <a:pt x="178118" y="1013460"/>
                  </a:moveTo>
                  <a:cubicBezTo>
                    <a:pt x="179070" y="1009650"/>
                    <a:pt x="169545" y="297180"/>
                    <a:pt x="170498" y="278130"/>
                  </a:cubicBezTo>
                  <a:cubicBezTo>
                    <a:pt x="170498" y="253365"/>
                    <a:pt x="159068" y="159068"/>
                    <a:pt x="156210" y="146685"/>
                  </a:cubicBezTo>
                  <a:cubicBezTo>
                    <a:pt x="147638" y="97155"/>
                    <a:pt x="95250" y="19050"/>
                    <a:pt x="14288" y="14288"/>
                  </a:cubicBezTo>
                </a:path>
              </a:pathLst>
            </a:custGeom>
            <a:noFill/>
            <a:ln w="19050" cap="rnd">
              <a:solidFill>
                <a:schemeClr val="accent2"/>
              </a:solidFill>
              <a:prstDash val="solid"/>
              <a:round/>
            </a:ln>
          </p:spPr>
          <p:txBody>
            <a:bodyPr rtlCol="0" anchor="ctr"/>
            <a:lstStyle/>
            <a:p>
              <a:endParaRPr lang="en-US"/>
            </a:p>
          </p:txBody>
        </p:sp>
        <p:sp>
          <p:nvSpPr>
            <p:cNvPr id="21" name="Freeform: Shape 20">
              <a:extLst>
                <a:ext uri="{FF2B5EF4-FFF2-40B4-BE49-F238E27FC236}">
                  <a16:creationId xmlns:a16="http://schemas.microsoft.com/office/drawing/2014/main" xmlns="" id="{D2F47D88-7162-4EBA-9D11-72E0EEA0334E}"/>
                </a:ext>
              </a:extLst>
            </p:cNvPr>
            <p:cNvSpPr/>
            <p:nvPr/>
          </p:nvSpPr>
          <p:spPr>
            <a:xfrm>
              <a:off x="8333383" y="2860903"/>
              <a:ext cx="533400" cy="847725"/>
            </a:xfrm>
            <a:custGeom>
              <a:avLst/>
              <a:gdLst>
                <a:gd name="connsiteX0" fmla="*/ 519277 w 533400"/>
                <a:gd name="connsiteY0" fmla="*/ 797050 h 847725"/>
                <a:gd name="connsiteX1" fmla="*/ 326872 w 533400"/>
                <a:gd name="connsiteY1" fmla="*/ 111250 h 847725"/>
                <a:gd name="connsiteX2" fmla="*/ 249719 w 533400"/>
                <a:gd name="connsiteY2" fmla="*/ 40765 h 847725"/>
                <a:gd name="connsiteX3" fmla="*/ 83984 w 533400"/>
                <a:gd name="connsiteY3" fmla="*/ 37908 h 847725"/>
                <a:gd name="connsiteX4" fmla="*/ 18262 w 533400"/>
                <a:gd name="connsiteY4" fmla="*/ 199833 h 847725"/>
                <a:gd name="connsiteX5" fmla="*/ 160184 w 533400"/>
                <a:gd name="connsiteY5" fmla="*/ 839913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0" h="847725">
                  <a:moveTo>
                    <a:pt x="519277" y="797050"/>
                  </a:moveTo>
                  <a:lnTo>
                    <a:pt x="326872" y="111250"/>
                  </a:lnTo>
                  <a:cubicBezTo>
                    <a:pt x="313537" y="86485"/>
                    <a:pt x="264007" y="50290"/>
                    <a:pt x="249719" y="40765"/>
                  </a:cubicBezTo>
                  <a:cubicBezTo>
                    <a:pt x="199237" y="7428"/>
                    <a:pt x="130657" y="4570"/>
                    <a:pt x="83984" y="37908"/>
                  </a:cubicBezTo>
                  <a:cubicBezTo>
                    <a:pt x="28739" y="76960"/>
                    <a:pt x="3974" y="136015"/>
                    <a:pt x="18262" y="199833"/>
                  </a:cubicBezTo>
                  <a:cubicBezTo>
                    <a:pt x="81127" y="495108"/>
                    <a:pt x="154469" y="819910"/>
                    <a:pt x="160184" y="839913"/>
                  </a:cubicBezTo>
                </a:path>
              </a:pathLst>
            </a:custGeom>
            <a:noFill/>
            <a:ln w="19050" cap="rnd">
              <a:solidFill>
                <a:schemeClr val="accent2"/>
              </a:solidFill>
              <a:prstDash val="solid"/>
              <a:round/>
            </a:ln>
          </p:spPr>
          <p:txBody>
            <a:bodyPr rtlCol="0" anchor="ctr"/>
            <a:lstStyle/>
            <a:p>
              <a:endParaRPr lang="en-US"/>
            </a:p>
          </p:txBody>
        </p:sp>
        <p:sp>
          <p:nvSpPr>
            <p:cNvPr id="22" name="Freeform: Shape 21">
              <a:extLst>
                <a:ext uri="{FF2B5EF4-FFF2-40B4-BE49-F238E27FC236}">
                  <a16:creationId xmlns:a16="http://schemas.microsoft.com/office/drawing/2014/main" xmlns="" id="{BC5AF661-937D-48CF-A3D2-164D70BCEC31}"/>
                </a:ext>
              </a:extLst>
            </p:cNvPr>
            <p:cNvSpPr/>
            <p:nvPr/>
          </p:nvSpPr>
          <p:spPr>
            <a:xfrm>
              <a:off x="9171747" y="3241711"/>
              <a:ext cx="342900" cy="619125"/>
            </a:xfrm>
            <a:custGeom>
              <a:avLst/>
              <a:gdLst>
                <a:gd name="connsiteX0" fmla="*/ 175260 w 342900"/>
                <a:gd name="connsiteY0" fmla="*/ 609600 h 619125"/>
                <a:gd name="connsiteX1" fmla="*/ 175260 w 342900"/>
                <a:gd name="connsiteY1" fmla="*/ 609600 h 619125"/>
                <a:gd name="connsiteX2" fmla="*/ 14288 w 342900"/>
                <a:gd name="connsiteY2" fmla="*/ 448628 h 619125"/>
                <a:gd name="connsiteX3" fmla="*/ 14288 w 342900"/>
                <a:gd name="connsiteY3" fmla="*/ 175260 h 619125"/>
                <a:gd name="connsiteX4" fmla="*/ 175260 w 342900"/>
                <a:gd name="connsiteY4" fmla="*/ 14288 h 619125"/>
                <a:gd name="connsiteX5" fmla="*/ 175260 w 342900"/>
                <a:gd name="connsiteY5" fmla="*/ 14288 h 619125"/>
                <a:gd name="connsiteX6" fmla="*/ 336233 w 342900"/>
                <a:gd name="connsiteY6" fmla="*/ 175260 h 619125"/>
                <a:gd name="connsiteX7" fmla="*/ 336233 w 342900"/>
                <a:gd name="connsiteY7" fmla="*/ 448628 h 619125"/>
                <a:gd name="connsiteX8" fmla="*/ 175260 w 342900"/>
                <a:gd name="connsiteY8" fmla="*/ 609600 h 619125"/>
                <a:gd name="connsiteX9" fmla="*/ 175260 w 342900"/>
                <a:gd name="connsiteY9" fmla="*/ 60960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619125">
                  <a:moveTo>
                    <a:pt x="175260" y="609600"/>
                  </a:moveTo>
                  <a:lnTo>
                    <a:pt x="175260" y="609600"/>
                  </a:lnTo>
                  <a:cubicBezTo>
                    <a:pt x="86677" y="609600"/>
                    <a:pt x="14288" y="538163"/>
                    <a:pt x="14288" y="448628"/>
                  </a:cubicBezTo>
                  <a:lnTo>
                    <a:pt x="14288" y="175260"/>
                  </a:lnTo>
                  <a:cubicBezTo>
                    <a:pt x="14288" y="86677"/>
                    <a:pt x="85725" y="14288"/>
                    <a:pt x="175260" y="14288"/>
                  </a:cubicBezTo>
                  <a:lnTo>
                    <a:pt x="175260" y="14288"/>
                  </a:lnTo>
                  <a:cubicBezTo>
                    <a:pt x="263842" y="14288"/>
                    <a:pt x="336233" y="85725"/>
                    <a:pt x="336233" y="175260"/>
                  </a:cubicBezTo>
                  <a:lnTo>
                    <a:pt x="336233" y="448628"/>
                  </a:lnTo>
                  <a:cubicBezTo>
                    <a:pt x="336233" y="537210"/>
                    <a:pt x="263842" y="609600"/>
                    <a:pt x="175260" y="609600"/>
                  </a:cubicBezTo>
                  <a:lnTo>
                    <a:pt x="175260" y="609600"/>
                  </a:lnTo>
                  <a:close/>
                </a:path>
              </a:pathLst>
            </a:custGeom>
            <a:noFill/>
            <a:ln w="19050" cap="rnd">
              <a:solidFill>
                <a:schemeClr val="accent2"/>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xmlns="" id="{125AB1F9-299A-4F85-9CDB-69009B27D68C}"/>
                </a:ext>
              </a:extLst>
            </p:cNvPr>
            <p:cNvSpPr/>
            <p:nvPr/>
          </p:nvSpPr>
          <p:spPr>
            <a:xfrm>
              <a:off x="9505122" y="3289336"/>
              <a:ext cx="342900" cy="571500"/>
            </a:xfrm>
            <a:custGeom>
              <a:avLst/>
              <a:gdLst>
                <a:gd name="connsiteX0" fmla="*/ 175260 w 342900"/>
                <a:gd name="connsiteY0" fmla="*/ 561975 h 571500"/>
                <a:gd name="connsiteX1" fmla="*/ 175260 w 342900"/>
                <a:gd name="connsiteY1" fmla="*/ 561975 h 571500"/>
                <a:gd name="connsiteX2" fmla="*/ 14288 w 342900"/>
                <a:gd name="connsiteY2" fmla="*/ 401003 h 571500"/>
                <a:gd name="connsiteX3" fmla="*/ 14288 w 342900"/>
                <a:gd name="connsiteY3" fmla="*/ 175260 h 571500"/>
                <a:gd name="connsiteX4" fmla="*/ 175260 w 342900"/>
                <a:gd name="connsiteY4" fmla="*/ 14288 h 571500"/>
                <a:gd name="connsiteX5" fmla="*/ 175260 w 342900"/>
                <a:gd name="connsiteY5" fmla="*/ 14288 h 571500"/>
                <a:gd name="connsiteX6" fmla="*/ 336233 w 342900"/>
                <a:gd name="connsiteY6" fmla="*/ 175260 h 571500"/>
                <a:gd name="connsiteX7" fmla="*/ 336233 w 342900"/>
                <a:gd name="connsiteY7" fmla="*/ 401003 h 571500"/>
                <a:gd name="connsiteX8" fmla="*/ 175260 w 342900"/>
                <a:gd name="connsiteY8" fmla="*/ 561975 h 571500"/>
                <a:gd name="connsiteX9" fmla="*/ 175260 w 342900"/>
                <a:gd name="connsiteY9" fmla="*/ 56197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571500">
                  <a:moveTo>
                    <a:pt x="175260" y="561975"/>
                  </a:moveTo>
                  <a:lnTo>
                    <a:pt x="175260" y="561975"/>
                  </a:lnTo>
                  <a:cubicBezTo>
                    <a:pt x="86678" y="561975"/>
                    <a:pt x="14288" y="490538"/>
                    <a:pt x="14288" y="401003"/>
                  </a:cubicBezTo>
                  <a:lnTo>
                    <a:pt x="14288" y="175260"/>
                  </a:lnTo>
                  <a:cubicBezTo>
                    <a:pt x="14288" y="86677"/>
                    <a:pt x="85725" y="14288"/>
                    <a:pt x="175260" y="14288"/>
                  </a:cubicBezTo>
                  <a:lnTo>
                    <a:pt x="175260" y="14288"/>
                  </a:lnTo>
                  <a:cubicBezTo>
                    <a:pt x="263842" y="14288"/>
                    <a:pt x="336233" y="85725"/>
                    <a:pt x="336233" y="175260"/>
                  </a:cubicBezTo>
                  <a:lnTo>
                    <a:pt x="336233" y="401003"/>
                  </a:lnTo>
                  <a:cubicBezTo>
                    <a:pt x="336233" y="489585"/>
                    <a:pt x="264795" y="561975"/>
                    <a:pt x="175260" y="561975"/>
                  </a:cubicBezTo>
                  <a:lnTo>
                    <a:pt x="175260" y="561975"/>
                  </a:lnTo>
                  <a:close/>
                </a:path>
              </a:pathLst>
            </a:custGeom>
            <a:noFill/>
            <a:ln w="19050" cap="rnd">
              <a:solidFill>
                <a:schemeClr val="accent2"/>
              </a:solidFill>
              <a:prstDash val="solid"/>
              <a:round/>
            </a:ln>
          </p:spPr>
          <p:txBody>
            <a:bodyPr rtlCol="0" anchor="ctr"/>
            <a:lstStyle/>
            <a:p>
              <a:endParaRPr lang="en-US"/>
            </a:p>
          </p:txBody>
        </p:sp>
        <p:sp>
          <p:nvSpPr>
            <p:cNvPr id="28" name="Freeform: Shape 27">
              <a:extLst>
                <a:ext uri="{FF2B5EF4-FFF2-40B4-BE49-F238E27FC236}">
                  <a16:creationId xmlns:a16="http://schemas.microsoft.com/office/drawing/2014/main" xmlns="" id="{AEBA5EA6-0DCD-4C01-9146-6B852997A4B7}"/>
                </a:ext>
              </a:extLst>
            </p:cNvPr>
            <p:cNvSpPr/>
            <p:nvPr/>
          </p:nvSpPr>
          <p:spPr>
            <a:xfrm>
              <a:off x="8547860" y="4058003"/>
              <a:ext cx="619125" cy="523875"/>
            </a:xfrm>
            <a:custGeom>
              <a:avLst/>
              <a:gdLst>
                <a:gd name="connsiteX0" fmla="*/ 14288 w 619125"/>
                <a:gd name="connsiteY0" fmla="*/ 17145 h 523875"/>
                <a:gd name="connsiteX1" fmla="*/ 157163 w 619125"/>
                <a:gd name="connsiteY1" fmla="*/ 14288 h 523875"/>
                <a:gd name="connsiteX2" fmla="*/ 414338 w 619125"/>
                <a:gd name="connsiteY2" fmla="*/ 34290 h 523875"/>
                <a:gd name="connsiteX3" fmla="*/ 530543 w 619125"/>
                <a:gd name="connsiteY3" fmla="*/ 125730 h 523875"/>
                <a:gd name="connsiteX4" fmla="*/ 552450 w 619125"/>
                <a:gd name="connsiteY4" fmla="*/ 501967 h 523875"/>
                <a:gd name="connsiteX5" fmla="*/ 543878 w 619125"/>
                <a:gd name="connsiteY5" fmla="*/ 51625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125" h="523875">
                  <a:moveTo>
                    <a:pt x="14288" y="17145"/>
                  </a:moveTo>
                  <a:cubicBezTo>
                    <a:pt x="61913" y="16192"/>
                    <a:pt x="109538" y="15240"/>
                    <a:pt x="157163" y="14288"/>
                  </a:cubicBezTo>
                  <a:cubicBezTo>
                    <a:pt x="168592" y="14288"/>
                    <a:pt x="412433" y="31433"/>
                    <a:pt x="414338" y="34290"/>
                  </a:cubicBezTo>
                  <a:cubicBezTo>
                    <a:pt x="472440" y="59055"/>
                    <a:pt x="495300" y="90488"/>
                    <a:pt x="530543" y="125730"/>
                  </a:cubicBezTo>
                  <a:cubicBezTo>
                    <a:pt x="627698" y="222885"/>
                    <a:pt x="644843" y="386715"/>
                    <a:pt x="552450" y="501967"/>
                  </a:cubicBezTo>
                  <a:cubicBezTo>
                    <a:pt x="548640" y="505778"/>
                    <a:pt x="546735" y="511492"/>
                    <a:pt x="543878" y="516255"/>
                  </a:cubicBezTo>
                </a:path>
              </a:pathLst>
            </a:custGeom>
            <a:noFill/>
            <a:ln w="19050" cap="rnd">
              <a:solidFill>
                <a:schemeClr val="accent2"/>
              </a:solidFill>
              <a:prstDash val="solid"/>
              <a:round/>
            </a:ln>
          </p:spPr>
          <p:txBody>
            <a:bodyPr rtlCol="0" anchor="ctr"/>
            <a:lstStyle/>
            <a:p>
              <a:endParaRPr lang="en-US"/>
            </a:p>
          </p:txBody>
        </p:sp>
        <p:sp>
          <p:nvSpPr>
            <p:cNvPr id="29" name="Freeform: Shape 28">
              <a:extLst>
                <a:ext uri="{FF2B5EF4-FFF2-40B4-BE49-F238E27FC236}">
                  <a16:creationId xmlns:a16="http://schemas.microsoft.com/office/drawing/2014/main" xmlns="" id="{1E41F7B8-0FF2-4515-B496-1ED8A4F255D2}"/>
                </a:ext>
              </a:extLst>
            </p:cNvPr>
            <p:cNvSpPr/>
            <p:nvPr/>
          </p:nvSpPr>
          <p:spPr>
            <a:xfrm>
              <a:off x="8342281" y="3497934"/>
              <a:ext cx="1504950" cy="1762124"/>
            </a:xfrm>
            <a:custGeom>
              <a:avLst/>
              <a:gdLst>
                <a:gd name="connsiteX0" fmla="*/ 623727 w 1504950"/>
                <a:gd name="connsiteY0" fmla="*/ 594360 h 1762125"/>
                <a:gd name="connsiteX1" fmla="*/ 668494 w 1504950"/>
                <a:gd name="connsiteY1" fmla="*/ 571500 h 1762125"/>
                <a:gd name="connsiteX2" fmla="*/ 758029 w 1504950"/>
                <a:gd name="connsiteY2" fmla="*/ 535305 h 1762125"/>
                <a:gd name="connsiteX3" fmla="*/ 862804 w 1504950"/>
                <a:gd name="connsiteY3" fmla="*/ 268605 h 1762125"/>
                <a:gd name="connsiteX4" fmla="*/ 237012 w 1504950"/>
                <a:gd name="connsiteY4" fmla="*/ 186690 h 1762125"/>
                <a:gd name="connsiteX5" fmla="*/ 77944 w 1504950"/>
                <a:gd name="connsiteY5" fmla="*/ 282892 h 1762125"/>
                <a:gd name="connsiteX6" fmla="*/ 42702 w 1504950"/>
                <a:gd name="connsiteY6" fmla="*/ 402907 h 1762125"/>
                <a:gd name="connsiteX7" fmla="*/ 15079 w 1504950"/>
                <a:gd name="connsiteY7" fmla="*/ 560070 h 1762125"/>
                <a:gd name="connsiteX8" fmla="*/ 31272 w 1504950"/>
                <a:gd name="connsiteY8" fmla="*/ 627698 h 1762125"/>
                <a:gd name="connsiteX9" fmla="*/ 299877 w 1504950"/>
                <a:gd name="connsiteY9" fmla="*/ 1050608 h 1762125"/>
                <a:gd name="connsiteX10" fmla="*/ 385602 w 1504950"/>
                <a:gd name="connsiteY10" fmla="*/ 1133475 h 1762125"/>
                <a:gd name="connsiteX11" fmla="*/ 406557 w 1504950"/>
                <a:gd name="connsiteY11" fmla="*/ 1181100 h 1762125"/>
                <a:gd name="connsiteX12" fmla="*/ 415129 w 1504950"/>
                <a:gd name="connsiteY12" fmla="*/ 1703070 h 1762125"/>
                <a:gd name="connsiteX13" fmla="*/ 469422 w 1504950"/>
                <a:gd name="connsiteY13" fmla="*/ 1753553 h 1762125"/>
                <a:gd name="connsiteX14" fmla="*/ 1221897 w 1504950"/>
                <a:gd name="connsiteY14" fmla="*/ 1755458 h 1762125"/>
                <a:gd name="connsiteX15" fmla="*/ 1268569 w 1504950"/>
                <a:gd name="connsiteY15" fmla="*/ 1708785 h 1762125"/>
                <a:gd name="connsiteX16" fmla="*/ 1259997 w 1504950"/>
                <a:gd name="connsiteY16" fmla="*/ 1161098 h 1762125"/>
                <a:gd name="connsiteX17" fmla="*/ 1290477 w 1504950"/>
                <a:gd name="connsiteY17" fmla="*/ 1106805 h 1762125"/>
                <a:gd name="connsiteX18" fmla="*/ 1466689 w 1504950"/>
                <a:gd name="connsiteY18" fmla="*/ 876300 h 1762125"/>
                <a:gd name="connsiteX19" fmla="*/ 1481929 w 1504950"/>
                <a:gd name="connsiteY19" fmla="*/ 793432 h 1762125"/>
                <a:gd name="connsiteX20" fmla="*/ 1495264 w 1504950"/>
                <a:gd name="connsiteY20" fmla="*/ 14288 h 176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04950" h="1762125">
                  <a:moveTo>
                    <a:pt x="623727" y="594360"/>
                  </a:moveTo>
                  <a:cubicBezTo>
                    <a:pt x="636109" y="581978"/>
                    <a:pt x="651349" y="575310"/>
                    <a:pt x="668494" y="571500"/>
                  </a:cubicBezTo>
                  <a:cubicBezTo>
                    <a:pt x="700879" y="564832"/>
                    <a:pt x="731359" y="553403"/>
                    <a:pt x="758029" y="535305"/>
                  </a:cubicBezTo>
                  <a:cubicBezTo>
                    <a:pt x="834229" y="483870"/>
                    <a:pt x="859947" y="361950"/>
                    <a:pt x="862804" y="268605"/>
                  </a:cubicBezTo>
                  <a:cubicBezTo>
                    <a:pt x="863757" y="252413"/>
                    <a:pt x="321784" y="190500"/>
                    <a:pt x="237012" y="186690"/>
                  </a:cubicBezTo>
                  <a:cubicBezTo>
                    <a:pt x="166527" y="182880"/>
                    <a:pt x="98899" y="217170"/>
                    <a:pt x="77944" y="282892"/>
                  </a:cubicBezTo>
                  <a:cubicBezTo>
                    <a:pt x="65562" y="322898"/>
                    <a:pt x="55084" y="362903"/>
                    <a:pt x="42702" y="402907"/>
                  </a:cubicBezTo>
                  <a:cubicBezTo>
                    <a:pt x="34129" y="432435"/>
                    <a:pt x="22699" y="511493"/>
                    <a:pt x="15079" y="560070"/>
                  </a:cubicBezTo>
                  <a:cubicBezTo>
                    <a:pt x="12222" y="583882"/>
                    <a:pt x="16984" y="607695"/>
                    <a:pt x="31272" y="627698"/>
                  </a:cubicBezTo>
                  <a:cubicBezTo>
                    <a:pt x="89374" y="712470"/>
                    <a:pt x="240822" y="954405"/>
                    <a:pt x="299877" y="1050608"/>
                  </a:cubicBezTo>
                  <a:cubicBezTo>
                    <a:pt x="311307" y="1069658"/>
                    <a:pt x="365599" y="1121093"/>
                    <a:pt x="385602" y="1133475"/>
                  </a:cubicBezTo>
                  <a:cubicBezTo>
                    <a:pt x="396079" y="1140143"/>
                    <a:pt x="406557" y="1161098"/>
                    <a:pt x="406557" y="1181100"/>
                  </a:cubicBezTo>
                  <a:cubicBezTo>
                    <a:pt x="401794" y="1352550"/>
                    <a:pt x="407509" y="1530668"/>
                    <a:pt x="415129" y="1703070"/>
                  </a:cubicBezTo>
                  <a:cubicBezTo>
                    <a:pt x="417034" y="1744028"/>
                    <a:pt x="425607" y="1753553"/>
                    <a:pt x="469422" y="1753553"/>
                  </a:cubicBezTo>
                  <a:cubicBezTo>
                    <a:pt x="717072" y="1751647"/>
                    <a:pt x="974247" y="1757362"/>
                    <a:pt x="1221897" y="1755458"/>
                  </a:cubicBezTo>
                  <a:cubicBezTo>
                    <a:pt x="1263807" y="1755458"/>
                    <a:pt x="1268569" y="1749743"/>
                    <a:pt x="1268569" y="1708785"/>
                  </a:cubicBezTo>
                  <a:cubicBezTo>
                    <a:pt x="1266664" y="1528762"/>
                    <a:pt x="1258092" y="1342073"/>
                    <a:pt x="1259997" y="1161098"/>
                  </a:cubicBezTo>
                  <a:cubicBezTo>
                    <a:pt x="1259997" y="1135380"/>
                    <a:pt x="1268569" y="1121093"/>
                    <a:pt x="1290477" y="1106805"/>
                  </a:cubicBezTo>
                  <a:cubicBezTo>
                    <a:pt x="1378107" y="1047750"/>
                    <a:pt x="1434304" y="977265"/>
                    <a:pt x="1466689" y="876300"/>
                  </a:cubicBezTo>
                  <a:cubicBezTo>
                    <a:pt x="1475262" y="848678"/>
                    <a:pt x="1480977" y="822007"/>
                    <a:pt x="1481929" y="793432"/>
                  </a:cubicBezTo>
                  <a:cubicBezTo>
                    <a:pt x="1490502" y="541973"/>
                    <a:pt x="1496217" y="287655"/>
                    <a:pt x="1495264" y="14288"/>
                  </a:cubicBezTo>
                </a:path>
              </a:pathLst>
            </a:custGeom>
            <a:noFill/>
            <a:ln w="19050" cap="rnd">
              <a:solidFill>
                <a:schemeClr val="accent2"/>
              </a:solidFill>
              <a:prstDash val="solid"/>
              <a:round/>
            </a:ln>
          </p:spPr>
          <p:txBody>
            <a:bodyPr rtlCol="0" anchor="ctr"/>
            <a:lstStyle/>
            <a:p>
              <a:endParaRPr lang="en-US"/>
            </a:p>
          </p:txBody>
        </p:sp>
      </p:grpSp>
      <p:grpSp>
        <p:nvGrpSpPr>
          <p:cNvPr id="30" name="Graphic 1">
            <a:extLst>
              <a:ext uri="{FF2B5EF4-FFF2-40B4-BE49-F238E27FC236}">
                <a16:creationId xmlns:a16="http://schemas.microsoft.com/office/drawing/2014/main" xmlns="" id="{ADDC03B9-8CEC-44FD-92D4-5AB8258CEAC6}"/>
              </a:ext>
            </a:extLst>
          </p:cNvPr>
          <p:cNvGrpSpPr/>
          <p:nvPr/>
        </p:nvGrpSpPr>
        <p:grpSpPr>
          <a:xfrm>
            <a:off x="1768974" y="2619745"/>
            <a:ext cx="1068560" cy="1616876"/>
            <a:chOff x="6081713" y="3426067"/>
            <a:chExt cx="1776412" cy="2687954"/>
          </a:xfrm>
        </p:grpSpPr>
        <p:sp>
          <p:nvSpPr>
            <p:cNvPr id="31" name="Freeform: Shape 30">
              <a:extLst>
                <a:ext uri="{FF2B5EF4-FFF2-40B4-BE49-F238E27FC236}">
                  <a16:creationId xmlns:a16="http://schemas.microsoft.com/office/drawing/2014/main" xmlns="" id="{67A34CFB-7996-4757-8577-87861CCF479A}"/>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2" name="Freeform: Shape 31">
              <a:extLst>
                <a:ext uri="{FF2B5EF4-FFF2-40B4-BE49-F238E27FC236}">
                  <a16:creationId xmlns:a16="http://schemas.microsoft.com/office/drawing/2014/main" xmlns="" id="{FA3E8D50-035E-4BB5-B7EF-564F02B06FA6}"/>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3" name="Freeform: Shape 32">
              <a:extLst>
                <a:ext uri="{FF2B5EF4-FFF2-40B4-BE49-F238E27FC236}">
                  <a16:creationId xmlns:a16="http://schemas.microsoft.com/office/drawing/2014/main" xmlns="" id="{B8658B32-936F-4BA8-B13B-44C69F7B9B18}"/>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4" name="Freeform: Shape 33">
              <a:extLst>
                <a:ext uri="{FF2B5EF4-FFF2-40B4-BE49-F238E27FC236}">
                  <a16:creationId xmlns:a16="http://schemas.microsoft.com/office/drawing/2014/main" xmlns="" id="{A48D3278-3B1B-40DE-ACBB-028DD83DF763}"/>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5" name="Freeform: Shape 34">
              <a:extLst>
                <a:ext uri="{FF2B5EF4-FFF2-40B4-BE49-F238E27FC236}">
                  <a16:creationId xmlns:a16="http://schemas.microsoft.com/office/drawing/2014/main" xmlns="" id="{0CDEC7E9-B21C-42F6-8604-D92BE0325759}"/>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6" name="Freeform: Shape 35">
              <a:extLst>
                <a:ext uri="{FF2B5EF4-FFF2-40B4-BE49-F238E27FC236}">
                  <a16:creationId xmlns:a16="http://schemas.microsoft.com/office/drawing/2014/main" xmlns="" id="{3D76599A-1D21-41F1-BA63-B2A9D5E7E0C7}"/>
                </a:ext>
              </a:extLst>
            </p:cNvPr>
            <p:cNvSpPr/>
            <p:nvPr/>
          </p:nvSpPr>
          <p:spPr>
            <a:xfrm>
              <a:off x="6529011" y="3493633"/>
              <a:ext cx="337968" cy="1054630"/>
            </a:xfrm>
            <a:custGeom>
              <a:avLst/>
              <a:gdLst>
                <a:gd name="connsiteX0" fmla="*/ 352188 w 361950"/>
                <a:gd name="connsiteY0" fmla="*/ 961278 h 1123950"/>
                <a:gd name="connsiteX1" fmla="*/ 343616 w 361950"/>
                <a:gd name="connsiteY1" fmla="*/ 277383 h 1123950"/>
                <a:gd name="connsiteX2" fmla="*/ 329328 w 361950"/>
                <a:gd name="connsiteY2" fmla="*/ 145938 h 1123950"/>
                <a:gd name="connsiteX3" fmla="*/ 188358 w 361950"/>
                <a:gd name="connsiteY3" fmla="*/ 14493 h 1123950"/>
                <a:gd name="connsiteX4" fmla="*/ 29291 w 361950"/>
                <a:gd name="connsiteY4" fmla="*/ 144033 h 1123950"/>
                <a:gd name="connsiteX5" fmla="*/ 15956 w 361950"/>
                <a:gd name="connsiteY5" fmla="*/ 1113678 h 1123950"/>
                <a:gd name="connsiteX0" fmla="*/ 337901 w 337968"/>
                <a:gd name="connsiteY0" fmla="*/ 946991 h 1054630"/>
                <a:gd name="connsiteX1" fmla="*/ 329329 w 337968"/>
                <a:gd name="connsiteY1" fmla="*/ 263096 h 1054630"/>
                <a:gd name="connsiteX2" fmla="*/ 315041 w 337968"/>
                <a:gd name="connsiteY2" fmla="*/ 131651 h 1054630"/>
                <a:gd name="connsiteX3" fmla="*/ 174071 w 337968"/>
                <a:gd name="connsiteY3" fmla="*/ 206 h 1054630"/>
                <a:gd name="connsiteX4" fmla="*/ 15004 w 337968"/>
                <a:gd name="connsiteY4" fmla="*/ 129746 h 1054630"/>
                <a:gd name="connsiteX5" fmla="*/ 1669 w 337968"/>
                <a:gd name="connsiteY5" fmla="*/ 1054630 h 105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968" h="1054630">
                  <a:moveTo>
                    <a:pt x="337901" y="946991"/>
                  </a:moveTo>
                  <a:cubicBezTo>
                    <a:pt x="338854" y="943181"/>
                    <a:pt x="329329" y="283099"/>
                    <a:pt x="329329" y="263096"/>
                  </a:cubicBezTo>
                  <a:cubicBezTo>
                    <a:pt x="329329" y="238331"/>
                    <a:pt x="317899" y="144033"/>
                    <a:pt x="315041" y="131651"/>
                  </a:cubicBezTo>
                  <a:cubicBezTo>
                    <a:pt x="307421" y="83073"/>
                    <a:pt x="255034" y="4968"/>
                    <a:pt x="174071" y="206"/>
                  </a:cubicBezTo>
                  <a:cubicBezTo>
                    <a:pt x="88346" y="-4557"/>
                    <a:pt x="18814" y="74501"/>
                    <a:pt x="15004" y="129746"/>
                  </a:cubicBezTo>
                  <a:cubicBezTo>
                    <a:pt x="15004" y="130698"/>
                    <a:pt x="-5951" y="500275"/>
                    <a:pt x="1669" y="1054630"/>
                  </a:cubicBezTo>
                </a:path>
              </a:pathLst>
            </a:custGeom>
            <a:noFill/>
            <a:ln w="19050" cap="rnd">
              <a:solidFill>
                <a:schemeClr val="accent1"/>
              </a:solidFill>
              <a:prstDash val="solid"/>
              <a:round/>
            </a:ln>
          </p:spPr>
          <p:txBody>
            <a:bodyPr rtlCol="0" anchor="ctr"/>
            <a:lstStyle/>
            <a:p>
              <a:endParaRPr lang="en-US" dirty="0"/>
            </a:p>
          </p:txBody>
        </p:sp>
        <p:sp>
          <p:nvSpPr>
            <p:cNvPr id="37" name="Freeform: Shape 36">
              <a:extLst>
                <a:ext uri="{FF2B5EF4-FFF2-40B4-BE49-F238E27FC236}">
                  <a16:creationId xmlns:a16="http://schemas.microsoft.com/office/drawing/2014/main" xmlns="" id="{DD02EE89-84D5-428D-96B8-266F37E92546}"/>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8" name="Freeform: Shape 37">
              <a:extLst>
                <a:ext uri="{FF2B5EF4-FFF2-40B4-BE49-F238E27FC236}">
                  <a16:creationId xmlns:a16="http://schemas.microsoft.com/office/drawing/2014/main" xmlns="" id="{46DC8FF1-F0DD-4EED-911D-C515298B1356}"/>
                </a:ext>
              </a:extLst>
            </p:cNvPr>
            <p:cNvSpPr/>
            <p:nvPr/>
          </p:nvSpPr>
          <p:spPr>
            <a:xfrm>
              <a:off x="6081713" y="3426067"/>
              <a:ext cx="28575" cy="28575"/>
            </a:xfrm>
            <a:custGeom>
              <a:avLst/>
              <a:gdLst/>
              <a:ahLst/>
              <a:cxnLst/>
              <a:rect l="l" t="t" r="r" b="b"/>
              <a:pathLst>
                <a:path w="28575" h="28575"/>
              </a:pathLst>
            </a:custGeom>
            <a:noFill/>
            <a:ln w="19050" cap="rnd">
              <a:solidFill>
                <a:schemeClr val="accent1"/>
              </a:solidFill>
              <a:prstDash val="solid"/>
              <a:round/>
            </a:ln>
          </p:spPr>
          <p:txBody>
            <a:bodyPr rtlCol="0" anchor="ctr"/>
            <a:lstStyle/>
            <a:p>
              <a:endParaRPr lang="en-US"/>
            </a:p>
          </p:txBody>
        </p:sp>
        <p:sp>
          <p:nvSpPr>
            <p:cNvPr id="39" name="Freeform: Shape 38">
              <a:extLst>
                <a:ext uri="{FF2B5EF4-FFF2-40B4-BE49-F238E27FC236}">
                  <a16:creationId xmlns:a16="http://schemas.microsoft.com/office/drawing/2014/main" xmlns="" id="{BD0AE1F6-02C1-45FA-95EB-1F7E721BC3E2}"/>
                </a:ext>
              </a:extLst>
            </p:cNvPr>
            <p:cNvSpPr/>
            <p:nvPr/>
          </p:nvSpPr>
          <p:spPr>
            <a:xfrm>
              <a:off x="6854190" y="4090912"/>
              <a:ext cx="342900" cy="523875"/>
            </a:xfrm>
            <a:custGeom>
              <a:avLst/>
              <a:gdLst>
                <a:gd name="connsiteX0" fmla="*/ 14288 w 342900"/>
                <a:gd name="connsiteY0" fmla="*/ 464820 h 523875"/>
                <a:gd name="connsiteX1" fmla="*/ 14288 w 342900"/>
                <a:gd name="connsiteY1" fmla="*/ 175260 h 523875"/>
                <a:gd name="connsiteX2" fmla="*/ 175260 w 342900"/>
                <a:gd name="connsiteY2" fmla="*/ 14288 h 523875"/>
                <a:gd name="connsiteX3" fmla="*/ 175260 w 342900"/>
                <a:gd name="connsiteY3" fmla="*/ 14288 h 523875"/>
                <a:gd name="connsiteX4" fmla="*/ 336233 w 342900"/>
                <a:gd name="connsiteY4" fmla="*/ 175260 h 523875"/>
                <a:gd name="connsiteX5" fmla="*/ 336233 w 342900"/>
                <a:gd name="connsiteY5" fmla="*/ 51625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0" h="523875">
                  <a:moveTo>
                    <a:pt x="14288" y="464820"/>
                  </a:moveTo>
                  <a:lnTo>
                    <a:pt x="14288" y="175260"/>
                  </a:lnTo>
                  <a:cubicBezTo>
                    <a:pt x="14288" y="86677"/>
                    <a:pt x="85725" y="14288"/>
                    <a:pt x="175260" y="14288"/>
                  </a:cubicBezTo>
                  <a:lnTo>
                    <a:pt x="175260" y="14288"/>
                  </a:lnTo>
                  <a:cubicBezTo>
                    <a:pt x="263843" y="14288"/>
                    <a:pt x="336233" y="85725"/>
                    <a:pt x="336233" y="175260"/>
                  </a:cubicBezTo>
                  <a:lnTo>
                    <a:pt x="336233" y="516255"/>
                  </a:lnTo>
                </a:path>
              </a:pathLst>
            </a:custGeom>
            <a:noFill/>
            <a:ln w="19050" cap="rnd">
              <a:solidFill>
                <a:schemeClr val="accent1"/>
              </a:solidFill>
              <a:prstDash val="solid"/>
              <a:round/>
            </a:ln>
          </p:spPr>
          <p:txBody>
            <a:bodyPr rtlCol="0" anchor="ctr"/>
            <a:lstStyle/>
            <a:p>
              <a:endParaRPr lang="en-US"/>
            </a:p>
          </p:txBody>
        </p:sp>
        <p:sp>
          <p:nvSpPr>
            <p:cNvPr id="40" name="Freeform: Shape 39">
              <a:extLst>
                <a:ext uri="{FF2B5EF4-FFF2-40B4-BE49-F238E27FC236}">
                  <a16:creationId xmlns:a16="http://schemas.microsoft.com/office/drawing/2014/main" xmlns="" id="{737EC7B9-D738-4FD0-AD4C-651FF78F86E2}"/>
                </a:ext>
              </a:extLst>
            </p:cNvPr>
            <p:cNvSpPr/>
            <p:nvPr/>
          </p:nvSpPr>
          <p:spPr>
            <a:xfrm>
              <a:off x="7181850" y="4095674"/>
              <a:ext cx="342900" cy="619125"/>
            </a:xfrm>
            <a:custGeom>
              <a:avLst/>
              <a:gdLst>
                <a:gd name="connsiteX0" fmla="*/ 175260 w 342900"/>
                <a:gd name="connsiteY0" fmla="*/ 609600 h 619125"/>
                <a:gd name="connsiteX1" fmla="*/ 175260 w 342900"/>
                <a:gd name="connsiteY1" fmla="*/ 609600 h 619125"/>
                <a:gd name="connsiteX2" fmla="*/ 14288 w 342900"/>
                <a:gd name="connsiteY2" fmla="*/ 448628 h 619125"/>
                <a:gd name="connsiteX3" fmla="*/ 14288 w 342900"/>
                <a:gd name="connsiteY3" fmla="*/ 175260 h 619125"/>
                <a:gd name="connsiteX4" fmla="*/ 175260 w 342900"/>
                <a:gd name="connsiteY4" fmla="*/ 14288 h 619125"/>
                <a:gd name="connsiteX5" fmla="*/ 175260 w 342900"/>
                <a:gd name="connsiteY5" fmla="*/ 14288 h 619125"/>
                <a:gd name="connsiteX6" fmla="*/ 336233 w 342900"/>
                <a:gd name="connsiteY6" fmla="*/ 175260 h 619125"/>
                <a:gd name="connsiteX7" fmla="*/ 336233 w 342900"/>
                <a:gd name="connsiteY7" fmla="*/ 448628 h 619125"/>
                <a:gd name="connsiteX8" fmla="*/ 175260 w 342900"/>
                <a:gd name="connsiteY8" fmla="*/ 609600 h 619125"/>
                <a:gd name="connsiteX9" fmla="*/ 175260 w 342900"/>
                <a:gd name="connsiteY9" fmla="*/ 60960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619125">
                  <a:moveTo>
                    <a:pt x="175260" y="609600"/>
                  </a:moveTo>
                  <a:lnTo>
                    <a:pt x="175260" y="609600"/>
                  </a:lnTo>
                  <a:cubicBezTo>
                    <a:pt x="86677" y="609600"/>
                    <a:pt x="14288" y="538163"/>
                    <a:pt x="14288" y="448628"/>
                  </a:cubicBezTo>
                  <a:lnTo>
                    <a:pt x="14288" y="175260"/>
                  </a:lnTo>
                  <a:cubicBezTo>
                    <a:pt x="14288" y="86677"/>
                    <a:pt x="85725" y="14288"/>
                    <a:pt x="175260" y="14288"/>
                  </a:cubicBezTo>
                  <a:lnTo>
                    <a:pt x="175260" y="14288"/>
                  </a:lnTo>
                  <a:cubicBezTo>
                    <a:pt x="263842" y="14288"/>
                    <a:pt x="336233" y="85725"/>
                    <a:pt x="336233" y="175260"/>
                  </a:cubicBezTo>
                  <a:lnTo>
                    <a:pt x="336233" y="448628"/>
                  </a:lnTo>
                  <a:cubicBezTo>
                    <a:pt x="336233" y="537210"/>
                    <a:pt x="263842" y="609600"/>
                    <a:pt x="175260" y="609600"/>
                  </a:cubicBezTo>
                  <a:lnTo>
                    <a:pt x="175260" y="609600"/>
                  </a:lnTo>
                  <a:close/>
                </a:path>
              </a:pathLst>
            </a:custGeom>
            <a:noFill/>
            <a:ln w="19050" cap="rnd">
              <a:solidFill>
                <a:schemeClr val="accent1"/>
              </a:solidFill>
              <a:prstDash val="solid"/>
              <a:round/>
            </a:ln>
          </p:spPr>
          <p:txBody>
            <a:bodyPr rtlCol="0" anchor="ctr"/>
            <a:lstStyle/>
            <a:p>
              <a:endParaRPr lang="en-US"/>
            </a:p>
          </p:txBody>
        </p:sp>
        <p:sp>
          <p:nvSpPr>
            <p:cNvPr id="41" name="Freeform: Shape 40">
              <a:extLst>
                <a:ext uri="{FF2B5EF4-FFF2-40B4-BE49-F238E27FC236}">
                  <a16:creationId xmlns:a16="http://schemas.microsoft.com/office/drawing/2014/main" xmlns="" id="{E1CCB326-9DBE-478E-AFC3-19A7B325B9B7}"/>
                </a:ext>
              </a:extLst>
            </p:cNvPr>
            <p:cNvSpPr/>
            <p:nvPr/>
          </p:nvSpPr>
          <p:spPr>
            <a:xfrm>
              <a:off x="7515225" y="4143299"/>
              <a:ext cx="342900" cy="571500"/>
            </a:xfrm>
            <a:custGeom>
              <a:avLst/>
              <a:gdLst>
                <a:gd name="connsiteX0" fmla="*/ 175260 w 342900"/>
                <a:gd name="connsiteY0" fmla="*/ 561975 h 571500"/>
                <a:gd name="connsiteX1" fmla="*/ 175260 w 342900"/>
                <a:gd name="connsiteY1" fmla="*/ 561975 h 571500"/>
                <a:gd name="connsiteX2" fmla="*/ 14288 w 342900"/>
                <a:gd name="connsiteY2" fmla="*/ 401003 h 571500"/>
                <a:gd name="connsiteX3" fmla="*/ 14288 w 342900"/>
                <a:gd name="connsiteY3" fmla="*/ 175260 h 571500"/>
                <a:gd name="connsiteX4" fmla="*/ 175260 w 342900"/>
                <a:gd name="connsiteY4" fmla="*/ 14288 h 571500"/>
                <a:gd name="connsiteX5" fmla="*/ 175260 w 342900"/>
                <a:gd name="connsiteY5" fmla="*/ 14288 h 571500"/>
                <a:gd name="connsiteX6" fmla="*/ 336233 w 342900"/>
                <a:gd name="connsiteY6" fmla="*/ 175260 h 571500"/>
                <a:gd name="connsiteX7" fmla="*/ 336233 w 342900"/>
                <a:gd name="connsiteY7" fmla="*/ 401003 h 571500"/>
                <a:gd name="connsiteX8" fmla="*/ 175260 w 342900"/>
                <a:gd name="connsiteY8" fmla="*/ 561975 h 571500"/>
                <a:gd name="connsiteX9" fmla="*/ 175260 w 342900"/>
                <a:gd name="connsiteY9" fmla="*/ 56197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571500">
                  <a:moveTo>
                    <a:pt x="175260" y="561975"/>
                  </a:moveTo>
                  <a:lnTo>
                    <a:pt x="175260" y="561975"/>
                  </a:lnTo>
                  <a:cubicBezTo>
                    <a:pt x="86678" y="561975"/>
                    <a:pt x="14288" y="490538"/>
                    <a:pt x="14288" y="401003"/>
                  </a:cubicBezTo>
                  <a:lnTo>
                    <a:pt x="14288" y="175260"/>
                  </a:lnTo>
                  <a:cubicBezTo>
                    <a:pt x="14288" y="86677"/>
                    <a:pt x="85725" y="14288"/>
                    <a:pt x="175260" y="14288"/>
                  </a:cubicBezTo>
                  <a:lnTo>
                    <a:pt x="175260" y="14288"/>
                  </a:lnTo>
                  <a:cubicBezTo>
                    <a:pt x="263842" y="14288"/>
                    <a:pt x="336233" y="85725"/>
                    <a:pt x="336233" y="175260"/>
                  </a:cubicBezTo>
                  <a:lnTo>
                    <a:pt x="336233" y="401003"/>
                  </a:lnTo>
                  <a:cubicBezTo>
                    <a:pt x="336233" y="489585"/>
                    <a:pt x="264795" y="561975"/>
                    <a:pt x="175260" y="561975"/>
                  </a:cubicBezTo>
                  <a:lnTo>
                    <a:pt x="175260" y="561975"/>
                  </a:lnTo>
                  <a:close/>
                </a:path>
              </a:pathLst>
            </a:custGeom>
            <a:noFill/>
            <a:ln w="19050" cap="rnd">
              <a:solidFill>
                <a:schemeClr val="accent1"/>
              </a:solidFill>
              <a:prstDash val="solid"/>
              <a:round/>
            </a:ln>
          </p:spPr>
          <p:txBody>
            <a:bodyPr rtlCol="0" anchor="ctr"/>
            <a:lstStyle/>
            <a:p>
              <a:endParaRPr lang="en-US"/>
            </a:p>
          </p:txBody>
        </p:sp>
        <p:sp>
          <p:nvSpPr>
            <p:cNvPr id="42" name="Freeform: Shape 41">
              <a:extLst>
                <a:ext uri="{FF2B5EF4-FFF2-40B4-BE49-F238E27FC236}">
                  <a16:creationId xmlns:a16="http://schemas.microsoft.com/office/drawing/2014/main" xmlns="" id="{D27019ED-28CA-4385-BFB3-25E69A2D1980}"/>
                </a:ext>
              </a:extLst>
            </p:cNvPr>
            <p:cNvSpPr/>
            <p:nvPr/>
          </p:nvSpPr>
          <p:spPr>
            <a:xfrm>
              <a:off x="6557963" y="4911967"/>
              <a:ext cx="619125" cy="523875"/>
            </a:xfrm>
            <a:custGeom>
              <a:avLst/>
              <a:gdLst>
                <a:gd name="connsiteX0" fmla="*/ 14288 w 619125"/>
                <a:gd name="connsiteY0" fmla="*/ 17145 h 523875"/>
                <a:gd name="connsiteX1" fmla="*/ 157163 w 619125"/>
                <a:gd name="connsiteY1" fmla="*/ 14288 h 523875"/>
                <a:gd name="connsiteX2" fmla="*/ 414338 w 619125"/>
                <a:gd name="connsiteY2" fmla="*/ 34290 h 523875"/>
                <a:gd name="connsiteX3" fmla="*/ 530543 w 619125"/>
                <a:gd name="connsiteY3" fmla="*/ 125730 h 523875"/>
                <a:gd name="connsiteX4" fmla="*/ 552450 w 619125"/>
                <a:gd name="connsiteY4" fmla="*/ 501967 h 523875"/>
                <a:gd name="connsiteX5" fmla="*/ 543878 w 619125"/>
                <a:gd name="connsiteY5" fmla="*/ 51625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125" h="523875">
                  <a:moveTo>
                    <a:pt x="14288" y="17145"/>
                  </a:moveTo>
                  <a:cubicBezTo>
                    <a:pt x="61913" y="16192"/>
                    <a:pt x="109538" y="15240"/>
                    <a:pt x="157163" y="14288"/>
                  </a:cubicBezTo>
                  <a:cubicBezTo>
                    <a:pt x="168592" y="14288"/>
                    <a:pt x="412433" y="31433"/>
                    <a:pt x="414338" y="34290"/>
                  </a:cubicBezTo>
                  <a:cubicBezTo>
                    <a:pt x="472440" y="59055"/>
                    <a:pt x="495300" y="90488"/>
                    <a:pt x="530543" y="125730"/>
                  </a:cubicBezTo>
                  <a:cubicBezTo>
                    <a:pt x="627698" y="222885"/>
                    <a:pt x="644843" y="386715"/>
                    <a:pt x="552450" y="501967"/>
                  </a:cubicBezTo>
                  <a:cubicBezTo>
                    <a:pt x="548640" y="505778"/>
                    <a:pt x="546735" y="511492"/>
                    <a:pt x="543878" y="516255"/>
                  </a:cubicBezTo>
                </a:path>
              </a:pathLst>
            </a:custGeom>
            <a:noFill/>
            <a:ln w="19050" cap="rnd">
              <a:solidFill>
                <a:schemeClr val="accent1"/>
              </a:solidFill>
              <a:prstDash val="solid"/>
              <a:round/>
            </a:ln>
          </p:spPr>
          <p:txBody>
            <a:bodyPr rtlCol="0" anchor="ctr"/>
            <a:lstStyle/>
            <a:p>
              <a:endParaRPr lang="en-US"/>
            </a:p>
          </p:txBody>
        </p:sp>
        <p:sp>
          <p:nvSpPr>
            <p:cNvPr id="43" name="Freeform: Shape 42">
              <a:extLst>
                <a:ext uri="{FF2B5EF4-FFF2-40B4-BE49-F238E27FC236}">
                  <a16:creationId xmlns:a16="http://schemas.microsoft.com/office/drawing/2014/main" xmlns="" id="{27288004-5CAA-4688-8738-E20C291F5377}"/>
                </a:ext>
              </a:extLst>
            </p:cNvPr>
            <p:cNvSpPr/>
            <p:nvPr/>
          </p:nvSpPr>
          <p:spPr>
            <a:xfrm>
              <a:off x="6352383" y="4351896"/>
              <a:ext cx="1504950" cy="1762125"/>
            </a:xfrm>
            <a:custGeom>
              <a:avLst/>
              <a:gdLst>
                <a:gd name="connsiteX0" fmla="*/ 623727 w 1504950"/>
                <a:gd name="connsiteY0" fmla="*/ 594360 h 1762125"/>
                <a:gd name="connsiteX1" fmla="*/ 668494 w 1504950"/>
                <a:gd name="connsiteY1" fmla="*/ 571500 h 1762125"/>
                <a:gd name="connsiteX2" fmla="*/ 758029 w 1504950"/>
                <a:gd name="connsiteY2" fmla="*/ 535305 h 1762125"/>
                <a:gd name="connsiteX3" fmla="*/ 862804 w 1504950"/>
                <a:gd name="connsiteY3" fmla="*/ 268605 h 1762125"/>
                <a:gd name="connsiteX4" fmla="*/ 237012 w 1504950"/>
                <a:gd name="connsiteY4" fmla="*/ 186690 h 1762125"/>
                <a:gd name="connsiteX5" fmla="*/ 77944 w 1504950"/>
                <a:gd name="connsiteY5" fmla="*/ 282893 h 1762125"/>
                <a:gd name="connsiteX6" fmla="*/ 42702 w 1504950"/>
                <a:gd name="connsiteY6" fmla="*/ 402908 h 1762125"/>
                <a:gd name="connsiteX7" fmla="*/ 15079 w 1504950"/>
                <a:gd name="connsiteY7" fmla="*/ 560070 h 1762125"/>
                <a:gd name="connsiteX8" fmla="*/ 31272 w 1504950"/>
                <a:gd name="connsiteY8" fmla="*/ 627698 h 1762125"/>
                <a:gd name="connsiteX9" fmla="*/ 299877 w 1504950"/>
                <a:gd name="connsiteY9" fmla="*/ 1050608 h 1762125"/>
                <a:gd name="connsiteX10" fmla="*/ 385602 w 1504950"/>
                <a:gd name="connsiteY10" fmla="*/ 1133475 h 1762125"/>
                <a:gd name="connsiteX11" fmla="*/ 406557 w 1504950"/>
                <a:gd name="connsiteY11" fmla="*/ 1181100 h 1762125"/>
                <a:gd name="connsiteX12" fmla="*/ 415129 w 1504950"/>
                <a:gd name="connsiteY12" fmla="*/ 1703070 h 1762125"/>
                <a:gd name="connsiteX13" fmla="*/ 469422 w 1504950"/>
                <a:gd name="connsiteY13" fmla="*/ 1753552 h 1762125"/>
                <a:gd name="connsiteX14" fmla="*/ 1221897 w 1504950"/>
                <a:gd name="connsiteY14" fmla="*/ 1755458 h 1762125"/>
                <a:gd name="connsiteX15" fmla="*/ 1268569 w 1504950"/>
                <a:gd name="connsiteY15" fmla="*/ 1708785 h 1762125"/>
                <a:gd name="connsiteX16" fmla="*/ 1259997 w 1504950"/>
                <a:gd name="connsiteY16" fmla="*/ 1161098 h 1762125"/>
                <a:gd name="connsiteX17" fmla="*/ 1290477 w 1504950"/>
                <a:gd name="connsiteY17" fmla="*/ 1106805 h 1762125"/>
                <a:gd name="connsiteX18" fmla="*/ 1466689 w 1504950"/>
                <a:gd name="connsiteY18" fmla="*/ 876300 h 1762125"/>
                <a:gd name="connsiteX19" fmla="*/ 1481929 w 1504950"/>
                <a:gd name="connsiteY19" fmla="*/ 793433 h 1762125"/>
                <a:gd name="connsiteX20" fmla="*/ 1495264 w 1504950"/>
                <a:gd name="connsiteY20" fmla="*/ 14288 h 176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04950" h="1762125">
                  <a:moveTo>
                    <a:pt x="623727" y="594360"/>
                  </a:moveTo>
                  <a:cubicBezTo>
                    <a:pt x="636109" y="581978"/>
                    <a:pt x="651349" y="575310"/>
                    <a:pt x="668494" y="571500"/>
                  </a:cubicBezTo>
                  <a:cubicBezTo>
                    <a:pt x="700879" y="564833"/>
                    <a:pt x="731359" y="553403"/>
                    <a:pt x="758029" y="535305"/>
                  </a:cubicBezTo>
                  <a:cubicBezTo>
                    <a:pt x="834229" y="483870"/>
                    <a:pt x="859947" y="361950"/>
                    <a:pt x="862804" y="268605"/>
                  </a:cubicBezTo>
                  <a:cubicBezTo>
                    <a:pt x="863757" y="252413"/>
                    <a:pt x="321784" y="190500"/>
                    <a:pt x="237012" y="186690"/>
                  </a:cubicBezTo>
                  <a:cubicBezTo>
                    <a:pt x="166527" y="182880"/>
                    <a:pt x="98899" y="217170"/>
                    <a:pt x="77944" y="282893"/>
                  </a:cubicBezTo>
                  <a:cubicBezTo>
                    <a:pt x="65562" y="322898"/>
                    <a:pt x="55084" y="362903"/>
                    <a:pt x="42702" y="402908"/>
                  </a:cubicBezTo>
                  <a:cubicBezTo>
                    <a:pt x="34129" y="432435"/>
                    <a:pt x="22699" y="511492"/>
                    <a:pt x="15079" y="560070"/>
                  </a:cubicBezTo>
                  <a:cubicBezTo>
                    <a:pt x="12222" y="583883"/>
                    <a:pt x="16984" y="607695"/>
                    <a:pt x="31272" y="627698"/>
                  </a:cubicBezTo>
                  <a:cubicBezTo>
                    <a:pt x="89374" y="712470"/>
                    <a:pt x="240822" y="954405"/>
                    <a:pt x="299877" y="1050608"/>
                  </a:cubicBezTo>
                  <a:cubicBezTo>
                    <a:pt x="311307" y="1069658"/>
                    <a:pt x="365599" y="1121093"/>
                    <a:pt x="385602" y="1133475"/>
                  </a:cubicBezTo>
                  <a:cubicBezTo>
                    <a:pt x="396079" y="1140143"/>
                    <a:pt x="406557" y="1161098"/>
                    <a:pt x="406557" y="1181100"/>
                  </a:cubicBezTo>
                  <a:cubicBezTo>
                    <a:pt x="401794" y="1352550"/>
                    <a:pt x="407509" y="1530668"/>
                    <a:pt x="415129" y="1703070"/>
                  </a:cubicBezTo>
                  <a:cubicBezTo>
                    <a:pt x="417034" y="1744027"/>
                    <a:pt x="425607" y="1753552"/>
                    <a:pt x="469422" y="1753552"/>
                  </a:cubicBezTo>
                  <a:cubicBezTo>
                    <a:pt x="717072" y="1751648"/>
                    <a:pt x="974247" y="1757363"/>
                    <a:pt x="1221897" y="1755458"/>
                  </a:cubicBezTo>
                  <a:cubicBezTo>
                    <a:pt x="1263807" y="1755458"/>
                    <a:pt x="1268569" y="1749743"/>
                    <a:pt x="1268569" y="1708785"/>
                  </a:cubicBezTo>
                  <a:cubicBezTo>
                    <a:pt x="1266664" y="1528763"/>
                    <a:pt x="1258092" y="1342073"/>
                    <a:pt x="1259997" y="1161098"/>
                  </a:cubicBezTo>
                  <a:cubicBezTo>
                    <a:pt x="1259997" y="1135380"/>
                    <a:pt x="1268569" y="1121093"/>
                    <a:pt x="1290477" y="1106805"/>
                  </a:cubicBezTo>
                  <a:cubicBezTo>
                    <a:pt x="1378107" y="1047750"/>
                    <a:pt x="1434304" y="977265"/>
                    <a:pt x="1466689" y="876300"/>
                  </a:cubicBezTo>
                  <a:cubicBezTo>
                    <a:pt x="1475262" y="848678"/>
                    <a:pt x="1480977" y="822008"/>
                    <a:pt x="1481929" y="793433"/>
                  </a:cubicBezTo>
                  <a:cubicBezTo>
                    <a:pt x="1490502" y="541973"/>
                    <a:pt x="1496217" y="287655"/>
                    <a:pt x="1495264" y="14288"/>
                  </a:cubicBezTo>
                </a:path>
              </a:pathLst>
            </a:custGeom>
            <a:noFill/>
            <a:ln w="19050" cap="rnd">
              <a:solidFill>
                <a:schemeClr val="accent1"/>
              </a:solidFill>
              <a:prstDash val="solid"/>
              <a:round/>
            </a:ln>
          </p:spPr>
          <p:txBody>
            <a:bodyPr rtlCol="0" anchor="ctr"/>
            <a:lstStyle/>
            <a:p>
              <a:endParaRPr lang="en-US"/>
            </a:p>
          </p:txBody>
        </p:sp>
      </p:grpSp>
      <p:grpSp>
        <p:nvGrpSpPr>
          <p:cNvPr id="44" name="Graphic 73">
            <a:extLst>
              <a:ext uri="{FF2B5EF4-FFF2-40B4-BE49-F238E27FC236}">
                <a16:creationId xmlns:a16="http://schemas.microsoft.com/office/drawing/2014/main" xmlns="" id="{7D8DDCBD-DCC5-43FC-A5E0-7F49E86DA9B5}"/>
              </a:ext>
            </a:extLst>
          </p:cNvPr>
          <p:cNvGrpSpPr/>
          <p:nvPr/>
        </p:nvGrpSpPr>
        <p:grpSpPr>
          <a:xfrm>
            <a:off x="9229062" y="1243822"/>
            <a:ext cx="1065695" cy="1575624"/>
            <a:chOff x="5210175" y="2119312"/>
            <a:chExt cx="1771650" cy="2619375"/>
          </a:xfrm>
        </p:grpSpPr>
        <p:sp>
          <p:nvSpPr>
            <p:cNvPr id="45" name="Freeform: Shape 44">
              <a:extLst>
                <a:ext uri="{FF2B5EF4-FFF2-40B4-BE49-F238E27FC236}">
                  <a16:creationId xmlns:a16="http://schemas.microsoft.com/office/drawing/2014/main" xmlns="" id="{CE16378C-FE3A-435D-A009-3DE62042BC5B}"/>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46" name="Freeform: Shape 45">
              <a:extLst>
                <a:ext uri="{FF2B5EF4-FFF2-40B4-BE49-F238E27FC236}">
                  <a16:creationId xmlns:a16="http://schemas.microsoft.com/office/drawing/2014/main" xmlns="" id="{5507931C-8481-4E14-9B3B-EE2D6AD34CC6}"/>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47" name="Freeform: Shape 46">
              <a:extLst>
                <a:ext uri="{FF2B5EF4-FFF2-40B4-BE49-F238E27FC236}">
                  <a16:creationId xmlns:a16="http://schemas.microsoft.com/office/drawing/2014/main" xmlns="" id="{9CF796EA-F4D1-48EF-8029-97F028CC7A66}"/>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48" name="Freeform: Shape 47">
              <a:extLst>
                <a:ext uri="{FF2B5EF4-FFF2-40B4-BE49-F238E27FC236}">
                  <a16:creationId xmlns:a16="http://schemas.microsoft.com/office/drawing/2014/main" xmlns="" id="{651C0134-A870-4654-9A85-A7C0617BEA1F}"/>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49" name="Freeform: Shape 48">
              <a:extLst>
                <a:ext uri="{FF2B5EF4-FFF2-40B4-BE49-F238E27FC236}">
                  <a16:creationId xmlns:a16="http://schemas.microsoft.com/office/drawing/2014/main" xmlns="" id="{EBDF85E7-B301-4735-ADAC-31C5024705CC}"/>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50" name="Freeform: Shape 49">
              <a:extLst>
                <a:ext uri="{FF2B5EF4-FFF2-40B4-BE49-F238E27FC236}">
                  <a16:creationId xmlns:a16="http://schemas.microsoft.com/office/drawing/2014/main" xmlns="" id="{590F06ED-0D0D-403F-9471-C0671028D204}"/>
                </a:ext>
              </a:extLst>
            </p:cNvPr>
            <p:cNvSpPr/>
            <p:nvPr/>
          </p:nvSpPr>
          <p:spPr>
            <a:xfrm>
              <a:off x="5195888" y="2105025"/>
              <a:ext cx="28575" cy="28575"/>
            </a:xfrm>
            <a:custGeom>
              <a:avLst/>
              <a:gdLst/>
              <a:ahLst/>
              <a:cxnLst/>
              <a:rect l="l" t="t" r="r" b="b"/>
              <a:pathLst>
                <a:path w="28575" h="28575"/>
              </a:pathLst>
            </a:custGeom>
            <a:noFill/>
            <a:ln w="19050" cap="rnd">
              <a:solidFill>
                <a:schemeClr val="accent4"/>
              </a:solidFill>
              <a:prstDash val="solid"/>
              <a:round/>
            </a:ln>
          </p:spPr>
          <p:txBody>
            <a:bodyPr rtlCol="0" anchor="ctr"/>
            <a:lstStyle/>
            <a:p>
              <a:endParaRPr lang="en-US"/>
            </a:p>
          </p:txBody>
        </p:sp>
        <p:sp>
          <p:nvSpPr>
            <p:cNvPr id="51" name="Freeform: Shape 50">
              <a:extLst>
                <a:ext uri="{FF2B5EF4-FFF2-40B4-BE49-F238E27FC236}">
                  <a16:creationId xmlns:a16="http://schemas.microsoft.com/office/drawing/2014/main" xmlns="" id="{FA7B2011-8C63-4FFF-B0C0-B695A501B4A3}"/>
                </a:ext>
              </a:extLst>
            </p:cNvPr>
            <p:cNvSpPr/>
            <p:nvPr/>
          </p:nvSpPr>
          <p:spPr>
            <a:xfrm>
              <a:off x="5672138" y="3526154"/>
              <a:ext cx="619125" cy="523875"/>
            </a:xfrm>
            <a:custGeom>
              <a:avLst/>
              <a:gdLst>
                <a:gd name="connsiteX0" fmla="*/ 14288 w 619125"/>
                <a:gd name="connsiteY0" fmla="*/ 17145 h 523875"/>
                <a:gd name="connsiteX1" fmla="*/ 157163 w 619125"/>
                <a:gd name="connsiteY1" fmla="*/ 14288 h 523875"/>
                <a:gd name="connsiteX2" fmla="*/ 414338 w 619125"/>
                <a:gd name="connsiteY2" fmla="*/ 34290 h 523875"/>
                <a:gd name="connsiteX3" fmla="*/ 530543 w 619125"/>
                <a:gd name="connsiteY3" fmla="*/ 125730 h 523875"/>
                <a:gd name="connsiteX4" fmla="*/ 552450 w 619125"/>
                <a:gd name="connsiteY4" fmla="*/ 501967 h 523875"/>
                <a:gd name="connsiteX5" fmla="*/ 543878 w 619125"/>
                <a:gd name="connsiteY5" fmla="*/ 51625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125" h="523875">
                  <a:moveTo>
                    <a:pt x="14288" y="17145"/>
                  </a:moveTo>
                  <a:cubicBezTo>
                    <a:pt x="61913" y="16192"/>
                    <a:pt x="109538" y="15240"/>
                    <a:pt x="157163" y="14288"/>
                  </a:cubicBezTo>
                  <a:cubicBezTo>
                    <a:pt x="168592" y="14288"/>
                    <a:pt x="412433" y="31433"/>
                    <a:pt x="414338" y="34290"/>
                  </a:cubicBezTo>
                  <a:cubicBezTo>
                    <a:pt x="472440" y="59055"/>
                    <a:pt x="495300" y="90488"/>
                    <a:pt x="530543" y="125730"/>
                  </a:cubicBezTo>
                  <a:cubicBezTo>
                    <a:pt x="627698" y="222885"/>
                    <a:pt x="644843" y="386715"/>
                    <a:pt x="552450" y="501967"/>
                  </a:cubicBezTo>
                  <a:cubicBezTo>
                    <a:pt x="548640" y="505778"/>
                    <a:pt x="546735" y="511492"/>
                    <a:pt x="543878" y="516255"/>
                  </a:cubicBezTo>
                </a:path>
              </a:pathLst>
            </a:custGeom>
            <a:noFill/>
            <a:ln w="19050" cap="rnd">
              <a:solidFill>
                <a:schemeClr val="accent4"/>
              </a:solidFill>
              <a:prstDash val="solid"/>
              <a:round/>
            </a:ln>
          </p:spPr>
          <p:txBody>
            <a:bodyPr rtlCol="0" anchor="ctr"/>
            <a:lstStyle/>
            <a:p>
              <a:endParaRPr lang="en-US"/>
            </a:p>
          </p:txBody>
        </p:sp>
        <p:sp>
          <p:nvSpPr>
            <p:cNvPr id="52" name="Freeform: Shape 51">
              <a:extLst>
                <a:ext uri="{FF2B5EF4-FFF2-40B4-BE49-F238E27FC236}">
                  <a16:creationId xmlns:a16="http://schemas.microsoft.com/office/drawing/2014/main" xmlns="" id="{C84507DB-DA30-44EC-AA39-2C530A6E5B74}"/>
                </a:ext>
              </a:extLst>
            </p:cNvPr>
            <p:cNvSpPr/>
            <p:nvPr/>
          </p:nvSpPr>
          <p:spPr>
            <a:xfrm>
              <a:off x="5466558" y="2539892"/>
              <a:ext cx="1495425" cy="2190750"/>
            </a:xfrm>
            <a:custGeom>
              <a:avLst/>
              <a:gdLst>
                <a:gd name="connsiteX0" fmla="*/ 623727 w 1495425"/>
                <a:gd name="connsiteY0" fmla="*/ 1020553 h 2190750"/>
                <a:gd name="connsiteX1" fmla="*/ 668494 w 1495425"/>
                <a:gd name="connsiteY1" fmla="*/ 997693 h 2190750"/>
                <a:gd name="connsiteX2" fmla="*/ 758029 w 1495425"/>
                <a:gd name="connsiteY2" fmla="*/ 961498 h 2190750"/>
                <a:gd name="connsiteX3" fmla="*/ 862804 w 1495425"/>
                <a:gd name="connsiteY3" fmla="*/ 694798 h 2190750"/>
                <a:gd name="connsiteX4" fmla="*/ 237012 w 1495425"/>
                <a:gd name="connsiteY4" fmla="*/ 612883 h 2190750"/>
                <a:gd name="connsiteX5" fmla="*/ 77944 w 1495425"/>
                <a:gd name="connsiteY5" fmla="*/ 709085 h 2190750"/>
                <a:gd name="connsiteX6" fmla="*/ 42702 w 1495425"/>
                <a:gd name="connsiteY6" fmla="*/ 829100 h 2190750"/>
                <a:gd name="connsiteX7" fmla="*/ 15079 w 1495425"/>
                <a:gd name="connsiteY7" fmla="*/ 986263 h 2190750"/>
                <a:gd name="connsiteX8" fmla="*/ 31272 w 1495425"/>
                <a:gd name="connsiteY8" fmla="*/ 1053890 h 2190750"/>
                <a:gd name="connsiteX9" fmla="*/ 299877 w 1495425"/>
                <a:gd name="connsiteY9" fmla="*/ 1476800 h 2190750"/>
                <a:gd name="connsiteX10" fmla="*/ 385602 w 1495425"/>
                <a:gd name="connsiteY10" fmla="*/ 1559668 h 2190750"/>
                <a:gd name="connsiteX11" fmla="*/ 406557 w 1495425"/>
                <a:gd name="connsiteY11" fmla="*/ 1607293 h 2190750"/>
                <a:gd name="connsiteX12" fmla="*/ 415129 w 1495425"/>
                <a:gd name="connsiteY12" fmla="*/ 2129263 h 2190750"/>
                <a:gd name="connsiteX13" fmla="*/ 469422 w 1495425"/>
                <a:gd name="connsiteY13" fmla="*/ 2179745 h 2190750"/>
                <a:gd name="connsiteX14" fmla="*/ 1221897 w 1495425"/>
                <a:gd name="connsiteY14" fmla="*/ 2181650 h 2190750"/>
                <a:gd name="connsiteX15" fmla="*/ 1268569 w 1495425"/>
                <a:gd name="connsiteY15" fmla="*/ 2134978 h 2190750"/>
                <a:gd name="connsiteX16" fmla="*/ 1259997 w 1495425"/>
                <a:gd name="connsiteY16" fmla="*/ 1587290 h 2190750"/>
                <a:gd name="connsiteX17" fmla="*/ 1290477 w 1495425"/>
                <a:gd name="connsiteY17" fmla="*/ 1532998 h 2190750"/>
                <a:gd name="connsiteX18" fmla="*/ 1466689 w 1495425"/>
                <a:gd name="connsiteY18" fmla="*/ 1302493 h 2190750"/>
                <a:gd name="connsiteX19" fmla="*/ 1481929 w 1495425"/>
                <a:gd name="connsiteY19" fmla="*/ 1219625 h 2190750"/>
                <a:gd name="connsiteX20" fmla="*/ 1478119 w 1495425"/>
                <a:gd name="connsiteY20" fmla="*/ 139490 h 2190750"/>
                <a:gd name="connsiteX21" fmla="*/ 1416207 w 1495425"/>
                <a:gd name="connsiteY21" fmla="*/ 34715 h 2190750"/>
                <a:gd name="connsiteX22" fmla="*/ 1286667 w 1495425"/>
                <a:gd name="connsiteY22" fmla="*/ 31858 h 2190750"/>
                <a:gd name="connsiteX23" fmla="*/ 1244757 w 1495425"/>
                <a:gd name="connsiteY23" fmla="*/ 77578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5425" h="2190750">
                  <a:moveTo>
                    <a:pt x="623727" y="1020553"/>
                  </a:moveTo>
                  <a:cubicBezTo>
                    <a:pt x="636109" y="1008170"/>
                    <a:pt x="651349" y="1001503"/>
                    <a:pt x="668494" y="997693"/>
                  </a:cubicBezTo>
                  <a:cubicBezTo>
                    <a:pt x="700879" y="991025"/>
                    <a:pt x="731359" y="979595"/>
                    <a:pt x="758029" y="961498"/>
                  </a:cubicBezTo>
                  <a:cubicBezTo>
                    <a:pt x="834229" y="910063"/>
                    <a:pt x="859947" y="788143"/>
                    <a:pt x="862804" y="694798"/>
                  </a:cubicBezTo>
                  <a:cubicBezTo>
                    <a:pt x="863757" y="678605"/>
                    <a:pt x="321784" y="616693"/>
                    <a:pt x="237012" y="612883"/>
                  </a:cubicBezTo>
                  <a:cubicBezTo>
                    <a:pt x="166527" y="609073"/>
                    <a:pt x="98899" y="643363"/>
                    <a:pt x="77944" y="709085"/>
                  </a:cubicBezTo>
                  <a:cubicBezTo>
                    <a:pt x="65562" y="749090"/>
                    <a:pt x="55084" y="789095"/>
                    <a:pt x="42702" y="829100"/>
                  </a:cubicBezTo>
                  <a:cubicBezTo>
                    <a:pt x="34129" y="858628"/>
                    <a:pt x="22699" y="937685"/>
                    <a:pt x="15079" y="986263"/>
                  </a:cubicBezTo>
                  <a:cubicBezTo>
                    <a:pt x="12222" y="1010075"/>
                    <a:pt x="16984" y="1033888"/>
                    <a:pt x="31272" y="1053890"/>
                  </a:cubicBezTo>
                  <a:cubicBezTo>
                    <a:pt x="89374" y="1138663"/>
                    <a:pt x="240822" y="1380598"/>
                    <a:pt x="299877" y="1476800"/>
                  </a:cubicBezTo>
                  <a:cubicBezTo>
                    <a:pt x="311307" y="1495850"/>
                    <a:pt x="365599" y="1547285"/>
                    <a:pt x="385602" y="1559668"/>
                  </a:cubicBezTo>
                  <a:cubicBezTo>
                    <a:pt x="396079" y="1566335"/>
                    <a:pt x="406557" y="1587290"/>
                    <a:pt x="406557" y="1607293"/>
                  </a:cubicBezTo>
                  <a:cubicBezTo>
                    <a:pt x="401794" y="1778743"/>
                    <a:pt x="407509" y="1956860"/>
                    <a:pt x="415129" y="2129263"/>
                  </a:cubicBezTo>
                  <a:cubicBezTo>
                    <a:pt x="417034" y="2170220"/>
                    <a:pt x="425607" y="2179745"/>
                    <a:pt x="469422" y="2179745"/>
                  </a:cubicBezTo>
                  <a:cubicBezTo>
                    <a:pt x="717072" y="2177840"/>
                    <a:pt x="974247" y="2183555"/>
                    <a:pt x="1221897" y="2181650"/>
                  </a:cubicBezTo>
                  <a:cubicBezTo>
                    <a:pt x="1263807" y="2181650"/>
                    <a:pt x="1268569" y="2175935"/>
                    <a:pt x="1268569" y="2134978"/>
                  </a:cubicBezTo>
                  <a:cubicBezTo>
                    <a:pt x="1266664" y="1954955"/>
                    <a:pt x="1258092" y="1768265"/>
                    <a:pt x="1259997" y="1587290"/>
                  </a:cubicBezTo>
                  <a:cubicBezTo>
                    <a:pt x="1259997" y="1561573"/>
                    <a:pt x="1268569" y="1547285"/>
                    <a:pt x="1290477" y="1532998"/>
                  </a:cubicBezTo>
                  <a:cubicBezTo>
                    <a:pt x="1378107" y="1473943"/>
                    <a:pt x="1434304" y="1403458"/>
                    <a:pt x="1466689" y="1302493"/>
                  </a:cubicBezTo>
                  <a:cubicBezTo>
                    <a:pt x="1475262" y="1274870"/>
                    <a:pt x="1480977" y="1248200"/>
                    <a:pt x="1481929" y="1219625"/>
                  </a:cubicBezTo>
                  <a:cubicBezTo>
                    <a:pt x="1490502" y="968165"/>
                    <a:pt x="1478119" y="139490"/>
                    <a:pt x="1478119" y="139490"/>
                  </a:cubicBezTo>
                  <a:cubicBezTo>
                    <a:pt x="1478119" y="90913"/>
                    <a:pt x="1455259" y="54718"/>
                    <a:pt x="1416207" y="34715"/>
                  </a:cubicBezTo>
                  <a:cubicBezTo>
                    <a:pt x="1379059" y="14713"/>
                    <a:pt x="1323814" y="2330"/>
                    <a:pt x="1286667" y="31858"/>
                  </a:cubicBezTo>
                  <a:cubicBezTo>
                    <a:pt x="1273332" y="42335"/>
                    <a:pt x="1263807" y="50908"/>
                    <a:pt x="1244757" y="77578"/>
                  </a:cubicBezTo>
                </a:path>
              </a:pathLst>
            </a:custGeom>
            <a:noFill/>
            <a:ln w="19050" cap="rnd">
              <a:solidFill>
                <a:schemeClr val="accent4"/>
              </a:solidFill>
              <a:prstDash val="solid"/>
              <a:round/>
            </a:ln>
          </p:spPr>
          <p:txBody>
            <a:bodyPr rtlCol="0" anchor="ctr"/>
            <a:lstStyle/>
            <a:p>
              <a:endParaRPr lang="en-US"/>
            </a:p>
          </p:txBody>
        </p:sp>
        <p:sp>
          <p:nvSpPr>
            <p:cNvPr id="53" name="Freeform: Shape 52">
              <a:extLst>
                <a:ext uri="{FF2B5EF4-FFF2-40B4-BE49-F238E27FC236}">
                  <a16:creationId xmlns:a16="http://schemas.microsoft.com/office/drawing/2014/main" xmlns="" id="{0D0919DA-C095-4F2A-A42D-2B12B44DED77}"/>
                </a:ext>
              </a:extLst>
            </p:cNvPr>
            <p:cNvSpPr/>
            <p:nvPr/>
          </p:nvSpPr>
          <p:spPr>
            <a:xfrm>
              <a:off x="5738813" y="2238693"/>
              <a:ext cx="333375" cy="923925"/>
            </a:xfrm>
            <a:custGeom>
              <a:avLst/>
              <a:gdLst>
                <a:gd name="connsiteX0" fmla="*/ 321945 w 333375"/>
                <a:gd name="connsiteY0" fmla="*/ 102551 h 923925"/>
                <a:gd name="connsiteX1" fmla="*/ 278130 w 333375"/>
                <a:gd name="connsiteY1" fmla="*/ 61594 h 923925"/>
                <a:gd name="connsiteX2" fmla="*/ 112395 w 333375"/>
                <a:gd name="connsiteY2" fmla="*/ 24446 h 923925"/>
                <a:gd name="connsiteX3" fmla="*/ 14288 w 333375"/>
                <a:gd name="connsiteY3" fmla="*/ 168274 h 923925"/>
                <a:gd name="connsiteX4" fmla="*/ 14288 w 333375"/>
                <a:gd name="connsiteY4" fmla="*/ 917891 h 923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5" h="923925">
                  <a:moveTo>
                    <a:pt x="321945" y="102551"/>
                  </a:moveTo>
                  <a:cubicBezTo>
                    <a:pt x="309563" y="87311"/>
                    <a:pt x="290513" y="73976"/>
                    <a:pt x="278130" y="61594"/>
                  </a:cubicBezTo>
                  <a:cubicBezTo>
                    <a:pt x="236220" y="18731"/>
                    <a:pt x="164783" y="1586"/>
                    <a:pt x="112395" y="24446"/>
                  </a:cubicBezTo>
                  <a:cubicBezTo>
                    <a:pt x="50482" y="50164"/>
                    <a:pt x="14288" y="102551"/>
                    <a:pt x="14288" y="168274"/>
                  </a:cubicBezTo>
                  <a:cubicBezTo>
                    <a:pt x="14288" y="470216"/>
                    <a:pt x="14288" y="615949"/>
                    <a:pt x="14288" y="917891"/>
                  </a:cubicBezTo>
                </a:path>
              </a:pathLst>
            </a:custGeom>
            <a:noFill/>
            <a:ln w="19050" cap="rnd">
              <a:solidFill>
                <a:schemeClr val="accent4"/>
              </a:solidFill>
              <a:prstDash val="solid"/>
              <a:round/>
            </a:ln>
          </p:spPr>
          <p:txBody>
            <a:bodyPr rtlCol="0" anchor="ctr"/>
            <a:lstStyle/>
            <a:p>
              <a:endParaRPr lang="en-US"/>
            </a:p>
          </p:txBody>
        </p:sp>
        <p:sp>
          <p:nvSpPr>
            <p:cNvPr id="54" name="Freeform: Shape 53">
              <a:extLst>
                <a:ext uri="{FF2B5EF4-FFF2-40B4-BE49-F238E27FC236}">
                  <a16:creationId xmlns:a16="http://schemas.microsoft.com/office/drawing/2014/main" xmlns="" id="{1C5DF171-85C8-4246-93D9-A11F99AB4ABE}"/>
                </a:ext>
              </a:extLst>
            </p:cNvPr>
            <p:cNvSpPr/>
            <p:nvPr/>
          </p:nvSpPr>
          <p:spPr>
            <a:xfrm>
              <a:off x="6053138" y="2140069"/>
              <a:ext cx="342900" cy="1009650"/>
            </a:xfrm>
            <a:custGeom>
              <a:avLst/>
              <a:gdLst>
                <a:gd name="connsiteX0" fmla="*/ 337185 w 342900"/>
                <a:gd name="connsiteY0" fmla="*/ 997466 h 1009650"/>
                <a:gd name="connsiteX1" fmla="*/ 325755 w 342900"/>
                <a:gd name="connsiteY1" fmla="*/ 146883 h 1009650"/>
                <a:gd name="connsiteX2" fmla="*/ 183833 w 342900"/>
                <a:gd name="connsiteY2" fmla="*/ 14486 h 1009650"/>
                <a:gd name="connsiteX3" fmla="*/ 14288 w 342900"/>
                <a:gd name="connsiteY3" fmla="*/ 135453 h 1009650"/>
                <a:gd name="connsiteX4" fmla="*/ 14288 w 342900"/>
                <a:gd name="connsiteY4" fmla="*/ 996514 h 1009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0" h="1009650">
                  <a:moveTo>
                    <a:pt x="337185" y="997466"/>
                  </a:moveTo>
                  <a:cubicBezTo>
                    <a:pt x="337185" y="770771"/>
                    <a:pt x="328613" y="167838"/>
                    <a:pt x="325755" y="146883"/>
                  </a:cubicBezTo>
                  <a:cubicBezTo>
                    <a:pt x="317183" y="70683"/>
                    <a:pt x="249555" y="18296"/>
                    <a:pt x="183833" y="14486"/>
                  </a:cubicBezTo>
                  <a:cubicBezTo>
                    <a:pt x="101917" y="10676"/>
                    <a:pt x="24765" y="62111"/>
                    <a:pt x="14288" y="135453"/>
                  </a:cubicBezTo>
                  <a:cubicBezTo>
                    <a:pt x="14288" y="137358"/>
                    <a:pt x="14288" y="751721"/>
                    <a:pt x="14288" y="996514"/>
                  </a:cubicBezTo>
                </a:path>
              </a:pathLst>
            </a:custGeom>
            <a:noFill/>
            <a:ln w="19050" cap="rnd">
              <a:solidFill>
                <a:schemeClr val="accent4"/>
              </a:solidFill>
              <a:prstDash val="solid"/>
              <a:round/>
            </a:ln>
          </p:spPr>
          <p:txBody>
            <a:bodyPr rtlCol="0" anchor="ctr"/>
            <a:lstStyle/>
            <a:p>
              <a:endParaRPr lang="en-US"/>
            </a:p>
          </p:txBody>
        </p:sp>
        <p:sp>
          <p:nvSpPr>
            <p:cNvPr id="55" name="Freeform: Shape 54">
              <a:extLst>
                <a:ext uri="{FF2B5EF4-FFF2-40B4-BE49-F238E27FC236}">
                  <a16:creationId xmlns:a16="http://schemas.microsoft.com/office/drawing/2014/main" xmlns="" id="{7B4C4D5E-F3F7-4729-9338-DC15631812D7}"/>
                </a:ext>
              </a:extLst>
            </p:cNvPr>
            <p:cNvSpPr/>
            <p:nvPr/>
          </p:nvSpPr>
          <p:spPr>
            <a:xfrm>
              <a:off x="6376035" y="2281520"/>
              <a:ext cx="342900" cy="876300"/>
            </a:xfrm>
            <a:custGeom>
              <a:avLst/>
              <a:gdLst>
                <a:gd name="connsiteX0" fmla="*/ 14288 w 342900"/>
                <a:gd name="connsiteY0" fmla="*/ 97824 h 876300"/>
                <a:gd name="connsiteX1" fmla="*/ 64770 w 342900"/>
                <a:gd name="connsiteY1" fmla="*/ 53057 h 876300"/>
                <a:gd name="connsiteX2" fmla="*/ 227648 w 342900"/>
                <a:gd name="connsiteY2" fmla="*/ 27339 h 876300"/>
                <a:gd name="connsiteX3" fmla="*/ 329565 w 342900"/>
                <a:gd name="connsiteY3" fmla="*/ 176882 h 876300"/>
                <a:gd name="connsiteX4" fmla="*/ 329565 w 342900"/>
                <a:gd name="connsiteY4" fmla="*/ 274989 h 876300"/>
                <a:gd name="connsiteX5" fmla="*/ 337185 w 342900"/>
                <a:gd name="connsiteY5" fmla="*/ 862682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0" h="876300">
                  <a:moveTo>
                    <a:pt x="14288" y="97824"/>
                  </a:moveTo>
                  <a:cubicBezTo>
                    <a:pt x="38100" y="74012"/>
                    <a:pt x="52388" y="65439"/>
                    <a:pt x="64770" y="53057"/>
                  </a:cubicBezTo>
                  <a:cubicBezTo>
                    <a:pt x="111443" y="9242"/>
                    <a:pt x="167640" y="5432"/>
                    <a:pt x="227648" y="27339"/>
                  </a:cubicBezTo>
                  <a:cubicBezTo>
                    <a:pt x="298132" y="54009"/>
                    <a:pt x="329565" y="111159"/>
                    <a:pt x="329565" y="176882"/>
                  </a:cubicBezTo>
                  <a:cubicBezTo>
                    <a:pt x="329565" y="209267"/>
                    <a:pt x="329565" y="242604"/>
                    <a:pt x="329565" y="274989"/>
                  </a:cubicBezTo>
                  <a:cubicBezTo>
                    <a:pt x="329565" y="283562"/>
                    <a:pt x="337185" y="731237"/>
                    <a:pt x="337185" y="862682"/>
                  </a:cubicBezTo>
                </a:path>
              </a:pathLst>
            </a:custGeom>
            <a:noFill/>
            <a:ln w="19050" cap="rnd">
              <a:solidFill>
                <a:schemeClr val="accent4"/>
              </a:solidFill>
              <a:prstDash val="solid"/>
              <a:round/>
            </a:ln>
          </p:spPr>
          <p:txBody>
            <a:bodyPr rtlCol="0" anchor="ctr"/>
            <a:lstStyle/>
            <a:p>
              <a:endParaRPr lang="en-US"/>
            </a:p>
          </p:txBody>
        </p:sp>
      </p:grpSp>
      <p:sp>
        <p:nvSpPr>
          <p:cNvPr id="58" name="Rectangle 3">
            <a:extLst>
              <a:ext uri="{FF2B5EF4-FFF2-40B4-BE49-F238E27FC236}">
                <a16:creationId xmlns:a16="http://schemas.microsoft.com/office/drawing/2014/main" xmlns="" id="{1714CBC2-B9DC-40F0-BD38-1475FABAFF31}"/>
              </a:ext>
            </a:extLst>
          </p:cNvPr>
          <p:cNvSpPr/>
          <p:nvPr/>
        </p:nvSpPr>
        <p:spPr>
          <a:xfrm>
            <a:off x="6243175" y="3709752"/>
            <a:ext cx="2507688" cy="1092815"/>
          </a:xfrm>
          <a:prstGeom prst="rect">
            <a:avLst/>
          </a:prstGeom>
          <a:solidFill>
            <a:schemeClr val="accent3"/>
          </a:solidFill>
          <a:ln>
            <a:noFill/>
          </a:ln>
          <a:scene3d>
            <a:camera prst="obliqueTopLeft">
              <a:rot lat="0" lon="0" rev="0"/>
            </a:camera>
            <a:lightRig rig="balanced" dir="t"/>
          </a:scene3d>
          <a:sp3d extrusionH="8890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9" name="Rectangle 3">
            <a:extLst>
              <a:ext uri="{FF2B5EF4-FFF2-40B4-BE49-F238E27FC236}">
                <a16:creationId xmlns:a16="http://schemas.microsoft.com/office/drawing/2014/main" xmlns="" id="{0987C01A-4CEE-4124-98DB-82BFF3854B59}"/>
              </a:ext>
            </a:extLst>
          </p:cNvPr>
          <p:cNvSpPr/>
          <p:nvPr/>
        </p:nvSpPr>
        <p:spPr>
          <a:xfrm>
            <a:off x="8750862" y="3231054"/>
            <a:ext cx="2507688" cy="1041250"/>
          </a:xfrm>
          <a:prstGeom prst="rect">
            <a:avLst/>
          </a:prstGeom>
          <a:solidFill>
            <a:schemeClr val="accent4"/>
          </a:solidFill>
          <a:ln>
            <a:noFill/>
          </a:ln>
          <a:scene3d>
            <a:camera prst="obliqueTopLeft">
              <a:rot lat="0" lon="0" rev="0"/>
            </a:camera>
            <a:lightRig rig="balanced" dir="t"/>
          </a:scene3d>
          <a:sp3d extrusionH="8890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0" name="Rectangle 3">
            <a:extLst>
              <a:ext uri="{FF2B5EF4-FFF2-40B4-BE49-F238E27FC236}">
                <a16:creationId xmlns:a16="http://schemas.microsoft.com/office/drawing/2014/main" xmlns="" id="{02AE78FF-803D-4463-8871-6B2A530B665F}"/>
              </a:ext>
            </a:extLst>
          </p:cNvPr>
          <p:cNvSpPr/>
          <p:nvPr/>
        </p:nvSpPr>
        <p:spPr>
          <a:xfrm>
            <a:off x="1238250" y="4670647"/>
            <a:ext cx="2507688" cy="724247"/>
          </a:xfrm>
          <a:prstGeom prst="rect">
            <a:avLst/>
          </a:prstGeom>
          <a:solidFill>
            <a:schemeClr val="accent1"/>
          </a:solidFill>
          <a:ln>
            <a:noFill/>
          </a:ln>
          <a:scene3d>
            <a:camera prst="obliqueTopLeft">
              <a:rot lat="0" lon="0" rev="0"/>
            </a:camera>
            <a:lightRig rig="balanced" dir="t"/>
          </a:scene3d>
          <a:sp3d extrusionH="8890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1" name="Rectangle 3">
            <a:extLst>
              <a:ext uri="{FF2B5EF4-FFF2-40B4-BE49-F238E27FC236}">
                <a16:creationId xmlns:a16="http://schemas.microsoft.com/office/drawing/2014/main" xmlns="" id="{00B7D959-62CD-4232-8AFB-8AB633328D66}"/>
              </a:ext>
            </a:extLst>
          </p:cNvPr>
          <p:cNvSpPr/>
          <p:nvPr/>
        </p:nvSpPr>
        <p:spPr>
          <a:xfrm>
            <a:off x="3735486" y="4188451"/>
            <a:ext cx="2704319" cy="973615"/>
          </a:xfrm>
          <a:prstGeom prst="rect">
            <a:avLst/>
          </a:prstGeom>
          <a:solidFill>
            <a:schemeClr val="accent2"/>
          </a:solidFill>
          <a:ln>
            <a:noFill/>
          </a:ln>
          <a:scene3d>
            <a:camera prst="obliqueTopLeft">
              <a:rot lat="0" lon="0" rev="0"/>
            </a:camera>
            <a:lightRig rig="balanced" dir="t"/>
          </a:scene3d>
          <a:sp3d extrusionH="8890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2" name="TextBox 61">
            <a:extLst>
              <a:ext uri="{FF2B5EF4-FFF2-40B4-BE49-F238E27FC236}">
                <a16:creationId xmlns:a16="http://schemas.microsoft.com/office/drawing/2014/main" xmlns="" id="{93E9F191-68BD-4CD0-8D97-8F6BB602A16F}"/>
              </a:ext>
            </a:extLst>
          </p:cNvPr>
          <p:cNvSpPr txBox="1"/>
          <p:nvPr/>
        </p:nvSpPr>
        <p:spPr>
          <a:xfrm>
            <a:off x="4125466" y="3933743"/>
            <a:ext cx="1950652" cy="1200329"/>
          </a:xfrm>
          <a:prstGeom prst="rect">
            <a:avLst/>
          </a:prstGeom>
          <a:noFill/>
        </p:spPr>
        <p:txBody>
          <a:bodyPr wrap="square" rtlCol="0" anchor="ctr">
            <a:spAutoFit/>
          </a:bodyPr>
          <a:lstStyle/>
          <a:p>
            <a:pPr algn="ctr"/>
            <a:r>
              <a:rPr lang="en-US" altLang="ko-KR" sz="2400" b="1" dirty="0" err="1">
                <a:solidFill>
                  <a:schemeClr val="bg1"/>
                </a:solidFill>
                <a:latin typeface="Times New Roman" panose="02020603050405020304" pitchFamily="18" charset="0"/>
                <a:cs typeface="Times New Roman" panose="02020603050405020304" pitchFamily="18" charset="0"/>
              </a:rPr>
              <a:t>Lập</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quy</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trình</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công</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nghệ</a:t>
            </a:r>
            <a:endParaRPr lang="ko-KR" altLang="en-US" sz="2400" b="1" dirty="0">
              <a:solidFill>
                <a:schemeClr val="bg1"/>
              </a:solidFill>
              <a:latin typeface="Times New Roman" panose="02020603050405020304" pitchFamily="18" charset="0"/>
              <a:cs typeface="Times New Roman" panose="02020603050405020304" pitchFamily="18" charset="0"/>
            </a:endParaRPr>
          </a:p>
        </p:txBody>
      </p:sp>
      <p:sp>
        <p:nvSpPr>
          <p:cNvPr id="63" name="TextBox 62">
            <a:extLst>
              <a:ext uri="{FF2B5EF4-FFF2-40B4-BE49-F238E27FC236}">
                <a16:creationId xmlns:a16="http://schemas.microsoft.com/office/drawing/2014/main" xmlns="" id="{63D48607-A30C-47FE-9C7F-B9E9AA028C25}"/>
              </a:ext>
            </a:extLst>
          </p:cNvPr>
          <p:cNvSpPr txBox="1"/>
          <p:nvPr/>
        </p:nvSpPr>
        <p:spPr>
          <a:xfrm>
            <a:off x="6555500" y="3772952"/>
            <a:ext cx="1925289" cy="830997"/>
          </a:xfrm>
          <a:prstGeom prst="rect">
            <a:avLst/>
          </a:prstGeom>
          <a:noFill/>
        </p:spPr>
        <p:txBody>
          <a:bodyPr wrap="square" rtlCol="0" anchor="ctr">
            <a:spAutoFit/>
          </a:bodyPr>
          <a:lstStyle/>
          <a:p>
            <a:pPr algn="ctr"/>
            <a:r>
              <a:rPr lang="en-US" altLang="ko-KR" sz="2400" b="1" dirty="0" err="1">
                <a:solidFill>
                  <a:schemeClr val="bg1"/>
                </a:solidFill>
                <a:latin typeface="Times New Roman" panose="02020603050405020304" pitchFamily="18" charset="0"/>
                <a:cs typeface="Times New Roman" panose="02020603050405020304" pitchFamily="18" charset="0"/>
              </a:rPr>
              <a:t>Chuẩn</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bị</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trang</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thiết</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bị</a:t>
            </a:r>
            <a:endParaRPr lang="ko-KR" altLang="en-US" sz="2400" b="1" dirty="0">
              <a:solidFill>
                <a:schemeClr val="bg1"/>
              </a:solidFill>
              <a:latin typeface="Times New Roman" panose="02020603050405020304" pitchFamily="18" charset="0"/>
              <a:cs typeface="Times New Roman" panose="02020603050405020304" pitchFamily="18" charset="0"/>
            </a:endParaRPr>
          </a:p>
        </p:txBody>
      </p:sp>
      <p:sp>
        <p:nvSpPr>
          <p:cNvPr id="64" name="TextBox 63">
            <a:extLst>
              <a:ext uri="{FF2B5EF4-FFF2-40B4-BE49-F238E27FC236}">
                <a16:creationId xmlns:a16="http://schemas.microsoft.com/office/drawing/2014/main" xmlns="" id="{C29DC220-BE84-4319-AC3E-4F13ACC78E86}"/>
              </a:ext>
            </a:extLst>
          </p:cNvPr>
          <p:cNvSpPr txBox="1"/>
          <p:nvPr/>
        </p:nvSpPr>
        <p:spPr>
          <a:xfrm>
            <a:off x="9089454" y="3261083"/>
            <a:ext cx="1888072" cy="830997"/>
          </a:xfrm>
          <a:prstGeom prst="rect">
            <a:avLst/>
          </a:prstGeom>
          <a:noFill/>
        </p:spPr>
        <p:txBody>
          <a:bodyPr wrap="square" rtlCol="0" anchor="ctr">
            <a:spAutoFit/>
          </a:bodyPr>
          <a:lstStyle/>
          <a:p>
            <a:pPr algn="ctr"/>
            <a:r>
              <a:rPr lang="en-US" altLang="ko-KR" sz="2400" b="1" dirty="0" err="1">
                <a:solidFill>
                  <a:schemeClr val="bg1"/>
                </a:solidFill>
                <a:latin typeface="Times New Roman" panose="02020603050405020304" pitchFamily="18" charset="0"/>
                <a:cs typeface="Times New Roman" panose="02020603050405020304" pitchFamily="18" charset="0"/>
              </a:rPr>
              <a:t>Chuẩn</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bị</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phôi</a:t>
            </a:r>
            <a:endParaRPr lang="ko-KR" altLang="en-US" sz="2400" b="1" dirty="0">
              <a:solidFill>
                <a:schemeClr val="bg1"/>
              </a:solidFill>
              <a:latin typeface="Times New Roman" panose="02020603050405020304" pitchFamily="18" charset="0"/>
              <a:cs typeface="Times New Roman" panose="02020603050405020304" pitchFamily="18" charset="0"/>
            </a:endParaRPr>
          </a:p>
        </p:txBody>
      </p:sp>
      <p:sp>
        <p:nvSpPr>
          <p:cNvPr id="65" name="TextBox 64">
            <a:extLst>
              <a:ext uri="{FF2B5EF4-FFF2-40B4-BE49-F238E27FC236}">
                <a16:creationId xmlns:a16="http://schemas.microsoft.com/office/drawing/2014/main" xmlns="" id="{EFFDF914-900B-45C6-90A3-C7FEFCA5DD4D}"/>
              </a:ext>
            </a:extLst>
          </p:cNvPr>
          <p:cNvSpPr txBox="1"/>
          <p:nvPr/>
        </p:nvSpPr>
        <p:spPr>
          <a:xfrm>
            <a:off x="1552575" y="4492627"/>
            <a:ext cx="1783501" cy="830997"/>
          </a:xfrm>
          <a:prstGeom prst="rect">
            <a:avLst/>
          </a:prstGeom>
          <a:noFill/>
        </p:spPr>
        <p:txBody>
          <a:bodyPr wrap="square" rtlCol="0" anchor="ctr">
            <a:spAutoFit/>
          </a:bodyPr>
          <a:lstStyle/>
          <a:p>
            <a:pPr algn="ctr"/>
            <a:r>
              <a:rPr lang="en-US" altLang="ko-KR" sz="2400" b="1" dirty="0" err="1">
                <a:solidFill>
                  <a:schemeClr val="bg1"/>
                </a:solidFill>
                <a:latin typeface="Times New Roman" panose="02020603050405020304" pitchFamily="18" charset="0"/>
                <a:cs typeface="Times New Roman" panose="02020603050405020304" pitchFamily="18" charset="0"/>
              </a:rPr>
              <a:t>Nghiên</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cứu</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bản</a:t>
            </a:r>
            <a:r>
              <a:rPr lang="en-US" altLang="ko-KR" sz="2400" b="1" dirty="0">
                <a:solidFill>
                  <a:schemeClr val="bg1"/>
                </a:solidFill>
                <a:latin typeface="Times New Roman" panose="02020603050405020304" pitchFamily="18" charset="0"/>
                <a:cs typeface="Times New Roman" panose="02020603050405020304" pitchFamily="18" charset="0"/>
              </a:rPr>
              <a:t> </a:t>
            </a:r>
            <a:r>
              <a:rPr lang="en-US" altLang="ko-KR" sz="2400" b="1" dirty="0" err="1">
                <a:solidFill>
                  <a:schemeClr val="bg1"/>
                </a:solidFill>
                <a:latin typeface="Times New Roman" panose="02020603050405020304" pitchFamily="18" charset="0"/>
                <a:cs typeface="Times New Roman" panose="02020603050405020304" pitchFamily="18" charset="0"/>
              </a:rPr>
              <a:t>vẽ</a:t>
            </a:r>
            <a:endParaRPr lang="ko-KR" altLang="en-US" sz="2400" b="1" dirty="0">
              <a:solidFill>
                <a:schemeClr val="bg1"/>
              </a:solidFill>
              <a:latin typeface="Times New Roman" panose="02020603050405020304" pitchFamily="18" charset="0"/>
              <a:cs typeface="Times New Roman" panose="02020603050405020304" pitchFamily="18" charset="0"/>
            </a:endParaRPr>
          </a:p>
        </p:txBody>
      </p:sp>
      <p:sp>
        <p:nvSpPr>
          <p:cNvPr id="73" name="TextBox 72">
            <a:extLst>
              <a:ext uri="{FF2B5EF4-FFF2-40B4-BE49-F238E27FC236}">
                <a16:creationId xmlns:a16="http://schemas.microsoft.com/office/drawing/2014/main" xmlns="" id="{2A1E1489-6B96-430A-92B4-FFD2253D8841}"/>
              </a:ext>
            </a:extLst>
          </p:cNvPr>
          <p:cNvSpPr txBox="1"/>
          <p:nvPr/>
        </p:nvSpPr>
        <p:spPr>
          <a:xfrm>
            <a:off x="7111536" y="5805524"/>
            <a:ext cx="4106312" cy="523220"/>
          </a:xfrm>
          <a:prstGeom prst="rect">
            <a:avLst/>
          </a:prstGeom>
          <a:noFill/>
        </p:spPr>
        <p:txBody>
          <a:bodyPr wrap="square" lIns="0" rtlCol="0" anchor="ctr">
            <a:spAutoFit/>
          </a:bodyPr>
          <a:lstStyle/>
          <a:p>
            <a:pPr algn="ctr"/>
            <a:r>
              <a:rPr lang="en-US" altLang="ko-KR" sz="2800" b="1" dirty="0" err="1">
                <a:solidFill>
                  <a:srgbClr val="FF0000"/>
                </a:solidFill>
                <a:latin typeface="Times New Roman" panose="02020603050405020304" pitchFamily="18" charset="0"/>
                <a:cs typeface="Times New Roman" panose="02020603050405020304" pitchFamily="18" charset="0"/>
              </a:rPr>
              <a:t>Bước</a:t>
            </a:r>
            <a:r>
              <a:rPr lang="en-US" altLang="ko-KR" sz="2800" b="1" dirty="0">
                <a:solidFill>
                  <a:srgbClr val="FF0000"/>
                </a:solidFill>
                <a:latin typeface="Times New Roman" panose="02020603050405020304" pitchFamily="18" charset="0"/>
                <a:cs typeface="Times New Roman" panose="02020603050405020304" pitchFamily="18" charset="0"/>
              </a:rPr>
              <a:t> 1: </a:t>
            </a:r>
            <a:r>
              <a:rPr lang="en-US" altLang="ko-KR" sz="2800" b="1" dirty="0" err="1">
                <a:solidFill>
                  <a:srgbClr val="FF0000"/>
                </a:solidFill>
                <a:latin typeface="Times New Roman" panose="02020603050405020304" pitchFamily="18" charset="0"/>
                <a:cs typeface="Times New Roman" panose="02020603050405020304" pitchFamily="18" charset="0"/>
              </a:rPr>
              <a:t>Chuẩn</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bị</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chế</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tạo</a:t>
            </a:r>
            <a:endParaRPr lang="ko-KR" altLang="en-US" sz="28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92249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a:xfrm>
            <a:off x="309400" y="215557"/>
            <a:ext cx="11573197" cy="724247"/>
          </a:xfrm>
        </p:spPr>
        <p:txBody>
          <a:bodyPr/>
          <a:lstStyle/>
          <a:p>
            <a:r>
              <a:rPr lang="en-US" sz="3200" b="1" dirty="0" err="1">
                <a:latin typeface="Times New Roman" panose="02020603050405020304" pitchFamily="18" charset="0"/>
                <a:cs typeface="Times New Roman" panose="02020603050405020304" pitchFamily="18" charset="0"/>
              </a:rPr>
              <a:t>Nhiệm</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vụ</a:t>
            </a:r>
            <a:r>
              <a:rPr lang="en-US" sz="3200" b="1" dirty="0">
                <a:latin typeface="Times New Roman" panose="02020603050405020304" pitchFamily="18" charset="0"/>
                <a:cs typeface="Times New Roman" panose="02020603050405020304" pitchFamily="18" charset="0"/>
              </a:rPr>
              <a:t> 3</a:t>
            </a:r>
            <a:endParaRPr lang="en-US" b="1" dirty="0"/>
          </a:p>
        </p:txBody>
      </p:sp>
      <p:sp>
        <p:nvSpPr>
          <p:cNvPr id="55" name="TextBox 54">
            <a:extLst>
              <a:ext uri="{FF2B5EF4-FFF2-40B4-BE49-F238E27FC236}">
                <a16:creationId xmlns:a16="http://schemas.microsoft.com/office/drawing/2014/main" xmlns="" id="{CCD915C9-3C3B-4211-B58B-AD7EB0EBC027}"/>
              </a:ext>
            </a:extLst>
          </p:cNvPr>
          <p:cNvSpPr txBox="1"/>
          <p:nvPr/>
        </p:nvSpPr>
        <p:spPr>
          <a:xfrm>
            <a:off x="397413" y="433197"/>
            <a:ext cx="3195357" cy="4439677"/>
          </a:xfrm>
          <a:prstGeom prst="rect">
            <a:avLst/>
          </a:prstGeom>
          <a:noFill/>
        </p:spPr>
        <p:txBody>
          <a:bodyPr wrap="square" rtlCol="0">
            <a:spAutoFit/>
          </a:bodyPr>
          <a:lstStyle/>
          <a:p>
            <a:pPr marL="0" marR="0" algn="just">
              <a:lnSpc>
                <a:spcPct val="150000"/>
              </a:lnSpc>
              <a:spcBef>
                <a:spcPts val="300"/>
              </a:spcBef>
              <a:spcAft>
                <a:spcPts val="300"/>
              </a:spcAft>
            </a:pPr>
            <a:r>
              <a:rPr lang="fr-FR" sz="2800" i="1" dirty="0">
                <a:solidFill>
                  <a:srgbClr val="000000"/>
                </a:solidFill>
                <a:effectLst/>
                <a:latin typeface="Times New Roman" panose="02020603050405020304" pitchFamily="18" charset="0"/>
                <a:ea typeface="Times New Roman" panose="02020603050405020304" pitchFamily="18" charset="0"/>
              </a:rPr>
              <a:t>Quan </a:t>
            </a:r>
            <a:r>
              <a:rPr lang="fr-FR" sz="2800" i="1" dirty="0" err="1">
                <a:solidFill>
                  <a:srgbClr val="000000"/>
                </a:solidFill>
                <a:effectLst/>
                <a:latin typeface="Times New Roman" panose="02020603050405020304" pitchFamily="18" charset="0"/>
                <a:ea typeface="Times New Roman" panose="02020603050405020304" pitchFamily="18" charset="0"/>
              </a:rPr>
              <a:t>sát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hình</a:t>
            </a:r>
            <a:r>
              <a:rPr lang="fr-FR" sz="2800" i="1" dirty="0">
                <a:solidFill>
                  <a:srgbClr val="000000"/>
                </a:solidFill>
                <a:effectLst/>
                <a:latin typeface="Times New Roman" panose="02020603050405020304" pitchFamily="18" charset="0"/>
                <a:ea typeface="Times New Roman" panose="02020603050405020304" pitchFamily="18" charset="0"/>
              </a:rPr>
              <a:t> 2.5, 2.6 </a:t>
            </a:r>
            <a:r>
              <a:rPr lang="fr-FR" sz="2800" i="1" dirty="0" err="1">
                <a:solidFill>
                  <a:srgbClr val="000000"/>
                </a:solidFill>
                <a:effectLst/>
                <a:latin typeface="Times New Roman" panose="02020603050405020304" pitchFamily="18" charset="0"/>
                <a:ea typeface="Times New Roman" panose="02020603050405020304" pitchFamily="18" charset="0"/>
              </a:rPr>
              <a:t>cho</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biết</a:t>
            </a:r>
            <a:r>
              <a:rPr lang="fr-FR" sz="2800" i="1" dirty="0">
                <a:solidFill>
                  <a:srgbClr val="000000"/>
                </a:solidFill>
                <a:effectLst/>
                <a:latin typeface="Times New Roman" panose="02020603050405020304" pitchFamily="18" charset="0"/>
                <a:ea typeface="Times New Roman" panose="02020603050405020304" pitchFamily="18" charset="0"/>
              </a:rPr>
              <a:t> chi </a:t>
            </a:r>
            <a:r>
              <a:rPr lang="fr-FR" sz="2800" i="1" dirty="0" err="1">
                <a:solidFill>
                  <a:srgbClr val="000000"/>
                </a:solidFill>
                <a:effectLst/>
                <a:latin typeface="Times New Roman" panose="02020603050405020304" pitchFamily="18" charset="0"/>
                <a:ea typeface="Times New Roman" panose="02020603050405020304" pitchFamily="18" charset="0"/>
              </a:rPr>
              <a:t>tiết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bạc</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lót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giá</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đỡ</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trục</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nên</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gia</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công</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trên</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loại</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máy</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nào</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thì</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phù</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hợp</a:t>
            </a:r>
            <a:r>
              <a:rPr lang="fr-FR" sz="2800" i="1"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Calibri" panose="020F0502020204030204" pitchFamily="34" charset="0"/>
              <a:ea typeface="Calibri" panose="020F0502020204030204" pitchFamily="34" charset="0"/>
            </a:endParaRPr>
          </a:p>
          <a:p>
            <a:pPr marL="228600" indent="-228600">
              <a:buAutoNum type="arabicPeriod"/>
            </a:pPr>
            <a:endPar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endParaRPr>
          </a:p>
        </p:txBody>
      </p:sp>
      <p:sp>
        <p:nvSpPr>
          <p:cNvPr id="58" name="Freeform 18">
            <a:extLst>
              <a:ext uri="{FF2B5EF4-FFF2-40B4-BE49-F238E27FC236}">
                <a16:creationId xmlns:a16="http://schemas.microsoft.com/office/drawing/2014/main" xmlns="" id="{1004AAB7-E99D-4FD6-995C-735C6A0C5A32}"/>
              </a:ext>
            </a:extLst>
          </p:cNvPr>
          <p:cNvSpPr/>
          <p:nvPr/>
        </p:nvSpPr>
        <p:spPr>
          <a:xfrm>
            <a:off x="2968334" y="3527571"/>
            <a:ext cx="403564" cy="325706"/>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Rectangle 16">
            <a:extLst>
              <a:ext uri="{FF2B5EF4-FFF2-40B4-BE49-F238E27FC236}">
                <a16:creationId xmlns:a16="http://schemas.microsoft.com/office/drawing/2014/main" xmlns="" id="{71AD5337-B9E7-4E2E-B8E3-0A134BFFF9F0}"/>
              </a:ext>
            </a:extLst>
          </p:cNvPr>
          <p:cNvSpPr/>
          <p:nvPr/>
        </p:nvSpPr>
        <p:spPr>
          <a:xfrm rot="2700000">
            <a:off x="10491403" y="501911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pic>
        <p:nvPicPr>
          <p:cNvPr id="5" name="Picture 4" descr="A diagram of different types of metal&#10;&#10;Description automatically generated">
            <a:extLst>
              <a:ext uri="{FF2B5EF4-FFF2-40B4-BE49-F238E27FC236}">
                <a16:creationId xmlns:a16="http://schemas.microsoft.com/office/drawing/2014/main" xmlns="" id="{EC492179-2A50-40EE-B3F0-8AB5F443879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54487" y="939804"/>
            <a:ext cx="8244700" cy="5292893"/>
          </a:xfrm>
          <a:prstGeom prst="rect">
            <a:avLst/>
          </a:prstGeom>
        </p:spPr>
      </p:pic>
      <p:sp>
        <p:nvSpPr>
          <p:cNvPr id="8" name="TextBox 7">
            <a:extLst>
              <a:ext uri="{FF2B5EF4-FFF2-40B4-BE49-F238E27FC236}">
                <a16:creationId xmlns:a16="http://schemas.microsoft.com/office/drawing/2014/main" xmlns="" id="{3034A2A7-0F06-E5EE-7ABF-1B58C79684D4}"/>
              </a:ext>
            </a:extLst>
          </p:cNvPr>
          <p:cNvSpPr txBox="1"/>
          <p:nvPr/>
        </p:nvSpPr>
        <p:spPr>
          <a:xfrm>
            <a:off x="309400" y="5086350"/>
            <a:ext cx="4443575" cy="1077218"/>
          </a:xfrm>
          <a:prstGeom prst="rect">
            <a:avLst/>
          </a:prstGeom>
          <a:noFill/>
        </p:spPr>
        <p:txBody>
          <a:bodyPr wrap="square" rtlCol="0">
            <a:spAutoFit/>
          </a:bodyPr>
          <a:lstStyle/>
          <a:p>
            <a:r>
              <a:rPr lang="en-US" sz="3200" b="1" dirty="0" err="1">
                <a:latin typeface="Times New Roman" panose="02020603050405020304" pitchFamily="18" charset="0"/>
                <a:cs typeface="Times New Roman" panose="02020603050405020304" pitchFamily="18" charset="0"/>
              </a:rPr>
              <a:t>Máy</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phay</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máy</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tiện</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máy</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khoan</a:t>
            </a:r>
            <a:r>
              <a:rPr lang="en-US" sz="3200" b="1"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D3A6BCDE-1E86-9371-B90D-0B68BFDF5CD4}"/>
              </a:ext>
            </a:extLst>
          </p:cNvPr>
          <p:cNvSpPr txBox="1"/>
          <p:nvPr/>
        </p:nvSpPr>
        <p:spPr>
          <a:xfrm>
            <a:off x="6591300" y="6119223"/>
            <a:ext cx="4626548" cy="523220"/>
          </a:xfrm>
          <a:prstGeom prst="rect">
            <a:avLst/>
          </a:prstGeom>
          <a:noFill/>
        </p:spPr>
        <p:txBody>
          <a:bodyPr wrap="square" lIns="0" rtlCol="0" anchor="ctr">
            <a:spAutoFit/>
          </a:bodyPr>
          <a:lstStyle/>
          <a:p>
            <a:pPr algn="ctr"/>
            <a:r>
              <a:rPr lang="en-US" altLang="ko-KR" sz="2800" b="1" dirty="0" err="1">
                <a:solidFill>
                  <a:srgbClr val="FF0000"/>
                </a:solidFill>
                <a:latin typeface="Times New Roman" panose="02020603050405020304" pitchFamily="18" charset="0"/>
                <a:cs typeface="Times New Roman" panose="02020603050405020304" pitchFamily="18" charset="0"/>
              </a:rPr>
              <a:t>Bước</a:t>
            </a:r>
            <a:r>
              <a:rPr lang="en-US" altLang="ko-KR" sz="2800" b="1" dirty="0">
                <a:solidFill>
                  <a:srgbClr val="FF0000"/>
                </a:solidFill>
                <a:latin typeface="Times New Roman" panose="02020603050405020304" pitchFamily="18" charset="0"/>
                <a:cs typeface="Times New Roman" panose="02020603050405020304" pitchFamily="18" charset="0"/>
              </a:rPr>
              <a:t> 2: Gia </a:t>
            </a:r>
            <a:r>
              <a:rPr lang="en-US" altLang="ko-KR" sz="2800" b="1" dirty="0" err="1">
                <a:solidFill>
                  <a:srgbClr val="FF0000"/>
                </a:solidFill>
                <a:latin typeface="Times New Roman" panose="02020603050405020304" pitchFamily="18" charset="0"/>
                <a:cs typeface="Times New Roman" panose="02020603050405020304" pitchFamily="18" charset="0"/>
              </a:rPr>
              <a:t>công</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các</a:t>
            </a:r>
            <a:r>
              <a:rPr lang="en-US" altLang="ko-KR" sz="2800" b="1" dirty="0">
                <a:solidFill>
                  <a:srgbClr val="FF0000"/>
                </a:solidFill>
                <a:latin typeface="Times New Roman" panose="02020603050405020304" pitchFamily="18" charset="0"/>
                <a:cs typeface="Times New Roman" panose="02020603050405020304" pitchFamily="18" charset="0"/>
              </a:rPr>
              <a:t> chi </a:t>
            </a:r>
            <a:r>
              <a:rPr lang="en-US" altLang="ko-KR" sz="2800" b="1" dirty="0" err="1">
                <a:solidFill>
                  <a:srgbClr val="FF0000"/>
                </a:solidFill>
                <a:latin typeface="Times New Roman" panose="02020603050405020304" pitchFamily="18" charset="0"/>
                <a:cs typeface="Times New Roman" panose="02020603050405020304" pitchFamily="18" charset="0"/>
              </a:rPr>
              <a:t>tiết</a:t>
            </a:r>
            <a:endParaRPr lang="ko-KR" altLang="en-US" sz="28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425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a:xfrm>
            <a:off x="309400" y="215557"/>
            <a:ext cx="11573197" cy="724247"/>
          </a:xfrm>
        </p:spPr>
        <p:txBody>
          <a:bodyPr/>
          <a:lstStyle/>
          <a:p>
            <a:r>
              <a:rPr lang="en-US" sz="3200" b="1" dirty="0" err="1">
                <a:latin typeface="Times New Roman" panose="02020603050405020304" pitchFamily="18" charset="0"/>
                <a:cs typeface="Times New Roman" panose="02020603050405020304" pitchFamily="18" charset="0"/>
              </a:rPr>
              <a:t>Nhiệm</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vụ</a:t>
            </a:r>
            <a:r>
              <a:rPr lang="en-US" sz="3200" b="1" dirty="0">
                <a:latin typeface="Times New Roman" panose="02020603050405020304" pitchFamily="18" charset="0"/>
                <a:cs typeface="Times New Roman" panose="02020603050405020304" pitchFamily="18" charset="0"/>
              </a:rPr>
              <a:t> 3</a:t>
            </a:r>
            <a:endParaRPr lang="en-US" b="1" dirty="0"/>
          </a:p>
        </p:txBody>
      </p:sp>
      <p:sp>
        <p:nvSpPr>
          <p:cNvPr id="55" name="TextBox 54">
            <a:extLst>
              <a:ext uri="{FF2B5EF4-FFF2-40B4-BE49-F238E27FC236}">
                <a16:creationId xmlns:a16="http://schemas.microsoft.com/office/drawing/2014/main" xmlns="" id="{CCD915C9-3C3B-4211-B58B-AD7EB0EBC027}"/>
              </a:ext>
            </a:extLst>
          </p:cNvPr>
          <p:cNvSpPr txBox="1"/>
          <p:nvPr/>
        </p:nvSpPr>
        <p:spPr>
          <a:xfrm>
            <a:off x="774718" y="820465"/>
            <a:ext cx="3130527" cy="2608535"/>
          </a:xfrm>
          <a:prstGeom prst="rect">
            <a:avLst/>
          </a:prstGeom>
          <a:noFill/>
        </p:spPr>
        <p:txBody>
          <a:bodyPr wrap="square" rtlCol="0">
            <a:spAutoFit/>
          </a:bodyPr>
          <a:lstStyle/>
          <a:p>
            <a:pPr marL="0" marR="0" algn="just">
              <a:lnSpc>
                <a:spcPct val="150000"/>
              </a:lnSpc>
              <a:spcBef>
                <a:spcPts val="300"/>
              </a:spcBef>
              <a:spcAft>
                <a:spcPts val="300"/>
              </a:spcAft>
            </a:pPr>
            <a:r>
              <a:rPr lang="fr-FR" sz="2800" i="1" dirty="0">
                <a:solidFill>
                  <a:srgbClr val="000000"/>
                </a:solidFill>
                <a:effectLst/>
                <a:latin typeface="Times New Roman" panose="02020603050405020304" pitchFamily="18" charset="0"/>
                <a:ea typeface="Times New Roman" panose="02020603050405020304" pitchFamily="18" charset="0"/>
              </a:rPr>
              <a:t>Quan </a:t>
            </a:r>
            <a:r>
              <a:rPr lang="fr-FR" sz="2800" i="1" dirty="0" err="1">
                <a:solidFill>
                  <a:srgbClr val="000000"/>
                </a:solidFill>
                <a:effectLst/>
                <a:latin typeface="Times New Roman" panose="02020603050405020304" pitchFamily="18" charset="0"/>
                <a:ea typeface="Times New Roman" panose="02020603050405020304" pitchFamily="18" charset="0"/>
              </a:rPr>
              <a:t>sát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hình</a:t>
            </a:r>
            <a:r>
              <a:rPr lang="fr-FR" sz="2800" i="1" dirty="0">
                <a:solidFill>
                  <a:srgbClr val="000000"/>
                </a:solidFill>
                <a:effectLst/>
                <a:latin typeface="Times New Roman" panose="02020603050405020304" pitchFamily="18" charset="0"/>
                <a:ea typeface="Times New Roman" panose="02020603050405020304" pitchFamily="18" charset="0"/>
              </a:rPr>
              <a:t> 2.7 </a:t>
            </a:r>
            <a:r>
              <a:rPr lang="fr-FR" sz="2800" i="1" dirty="0" err="1">
                <a:solidFill>
                  <a:srgbClr val="000000"/>
                </a:solidFill>
                <a:effectLst/>
                <a:latin typeface="Times New Roman" panose="02020603050405020304" pitchFamily="18" charset="0"/>
                <a:ea typeface="Times New Roman" panose="02020603050405020304" pitchFamily="18" charset="0"/>
              </a:rPr>
              <a:t>cho</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biết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trình</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tự</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lắp</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ráp</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sản</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phẩm</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puli</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treo</a:t>
            </a:r>
            <a:r>
              <a:rPr lang="fr-FR" sz="2800" i="1"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Calibri" panose="020F0502020204030204" pitchFamily="34" charset="0"/>
              <a:ea typeface="Calibri" panose="020F0502020204030204" pitchFamily="34" charset="0"/>
            </a:endParaRPr>
          </a:p>
        </p:txBody>
      </p:sp>
      <p:sp>
        <p:nvSpPr>
          <p:cNvPr id="58" name="Freeform 18">
            <a:extLst>
              <a:ext uri="{FF2B5EF4-FFF2-40B4-BE49-F238E27FC236}">
                <a16:creationId xmlns:a16="http://schemas.microsoft.com/office/drawing/2014/main" xmlns="" id="{1004AAB7-E99D-4FD6-995C-735C6A0C5A32}"/>
              </a:ext>
            </a:extLst>
          </p:cNvPr>
          <p:cNvSpPr/>
          <p:nvPr/>
        </p:nvSpPr>
        <p:spPr>
          <a:xfrm>
            <a:off x="2968334" y="3527571"/>
            <a:ext cx="403564" cy="325706"/>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Rectangle 16">
            <a:extLst>
              <a:ext uri="{FF2B5EF4-FFF2-40B4-BE49-F238E27FC236}">
                <a16:creationId xmlns:a16="http://schemas.microsoft.com/office/drawing/2014/main" xmlns="" id="{71AD5337-B9E7-4E2E-B8E3-0A134BFFF9F0}"/>
              </a:ext>
            </a:extLst>
          </p:cNvPr>
          <p:cNvSpPr/>
          <p:nvPr/>
        </p:nvSpPr>
        <p:spPr>
          <a:xfrm rot="2700000">
            <a:off x="10491403" y="501911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pic>
        <p:nvPicPr>
          <p:cNvPr id="5" name="Picture 4" descr="A diagram of a mechanical system&#10;&#10;Description automatically generated">
            <a:extLst>
              <a:ext uri="{FF2B5EF4-FFF2-40B4-BE49-F238E27FC236}">
                <a16:creationId xmlns:a16="http://schemas.microsoft.com/office/drawing/2014/main" xmlns="" id="{DA01DBC8-DAD8-B611-C405-F393D435093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18191" y="939804"/>
            <a:ext cx="6890507" cy="4864672"/>
          </a:xfrm>
          <a:prstGeom prst="rect">
            <a:avLst/>
          </a:prstGeom>
        </p:spPr>
      </p:pic>
      <p:sp>
        <p:nvSpPr>
          <p:cNvPr id="8" name="Oval 7">
            <a:extLst>
              <a:ext uri="{FF2B5EF4-FFF2-40B4-BE49-F238E27FC236}">
                <a16:creationId xmlns:a16="http://schemas.microsoft.com/office/drawing/2014/main" xmlns="" id="{738812A1-1BBE-95B7-6419-8A9E6780AE0D}"/>
              </a:ext>
            </a:extLst>
          </p:cNvPr>
          <p:cNvSpPr/>
          <p:nvPr/>
        </p:nvSpPr>
        <p:spPr>
          <a:xfrm>
            <a:off x="4972050" y="2600325"/>
            <a:ext cx="466725" cy="466725"/>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0" name="Oval 9">
            <a:extLst>
              <a:ext uri="{FF2B5EF4-FFF2-40B4-BE49-F238E27FC236}">
                <a16:creationId xmlns:a16="http://schemas.microsoft.com/office/drawing/2014/main" xmlns="" id="{1DE2763A-DE38-D10F-A7CA-08CF8C5B1BC1}"/>
              </a:ext>
            </a:extLst>
          </p:cNvPr>
          <p:cNvSpPr/>
          <p:nvPr/>
        </p:nvSpPr>
        <p:spPr>
          <a:xfrm>
            <a:off x="8505825" y="2672052"/>
            <a:ext cx="466725" cy="466725"/>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1" name="Oval 10">
            <a:extLst>
              <a:ext uri="{FF2B5EF4-FFF2-40B4-BE49-F238E27FC236}">
                <a16:creationId xmlns:a16="http://schemas.microsoft.com/office/drawing/2014/main" xmlns="" id="{1222BDB4-E78B-4A1B-1D0D-7CF9FBB11B52}"/>
              </a:ext>
            </a:extLst>
          </p:cNvPr>
          <p:cNvSpPr/>
          <p:nvPr/>
        </p:nvSpPr>
        <p:spPr>
          <a:xfrm>
            <a:off x="8505825" y="5053302"/>
            <a:ext cx="466725" cy="466725"/>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 name="Oval 11">
            <a:extLst>
              <a:ext uri="{FF2B5EF4-FFF2-40B4-BE49-F238E27FC236}">
                <a16:creationId xmlns:a16="http://schemas.microsoft.com/office/drawing/2014/main" xmlns="" id="{00B9B957-8623-6315-F8DA-750CA8573666}"/>
              </a:ext>
            </a:extLst>
          </p:cNvPr>
          <p:cNvSpPr/>
          <p:nvPr/>
        </p:nvSpPr>
        <p:spPr>
          <a:xfrm>
            <a:off x="4972049" y="5134800"/>
            <a:ext cx="466725" cy="466725"/>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 name="TextBox 12">
            <a:extLst>
              <a:ext uri="{FF2B5EF4-FFF2-40B4-BE49-F238E27FC236}">
                <a16:creationId xmlns:a16="http://schemas.microsoft.com/office/drawing/2014/main" xmlns="" id="{758AE5C2-1AAE-9596-1D12-0F5CA731CDAB}"/>
              </a:ext>
            </a:extLst>
          </p:cNvPr>
          <p:cNvSpPr txBox="1"/>
          <p:nvPr/>
        </p:nvSpPr>
        <p:spPr>
          <a:xfrm>
            <a:off x="6591300" y="6119223"/>
            <a:ext cx="4626548" cy="523220"/>
          </a:xfrm>
          <a:prstGeom prst="rect">
            <a:avLst/>
          </a:prstGeom>
          <a:noFill/>
        </p:spPr>
        <p:txBody>
          <a:bodyPr wrap="square" lIns="0" rtlCol="0" anchor="ctr">
            <a:spAutoFit/>
          </a:bodyPr>
          <a:lstStyle/>
          <a:p>
            <a:pPr algn="ctr"/>
            <a:r>
              <a:rPr lang="en-US" altLang="ko-KR" sz="2800" b="1" dirty="0" err="1">
                <a:solidFill>
                  <a:srgbClr val="FF0000"/>
                </a:solidFill>
                <a:latin typeface="Times New Roman" panose="02020603050405020304" pitchFamily="18" charset="0"/>
                <a:cs typeface="Times New Roman" panose="02020603050405020304" pitchFamily="18" charset="0"/>
              </a:rPr>
              <a:t>Bước</a:t>
            </a:r>
            <a:r>
              <a:rPr lang="en-US" altLang="ko-KR" sz="2800" b="1" dirty="0">
                <a:solidFill>
                  <a:srgbClr val="FF0000"/>
                </a:solidFill>
                <a:latin typeface="Times New Roman" panose="02020603050405020304" pitchFamily="18" charset="0"/>
                <a:cs typeface="Times New Roman" panose="02020603050405020304" pitchFamily="18" charset="0"/>
              </a:rPr>
              <a:t> 3: </a:t>
            </a:r>
            <a:r>
              <a:rPr lang="en-US" altLang="ko-KR" sz="2800" b="1" dirty="0" err="1">
                <a:solidFill>
                  <a:srgbClr val="FF0000"/>
                </a:solidFill>
                <a:latin typeface="Times New Roman" panose="02020603050405020304" pitchFamily="18" charset="0"/>
                <a:cs typeface="Times New Roman" panose="02020603050405020304" pitchFamily="18" charset="0"/>
              </a:rPr>
              <a:t>Lắp</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ráp</a:t>
            </a:r>
            <a:r>
              <a:rPr lang="en-US" altLang="ko-KR" sz="2800" b="1" dirty="0">
                <a:solidFill>
                  <a:srgbClr val="FF0000"/>
                </a:solidFill>
                <a:latin typeface="Times New Roman" panose="02020603050405020304" pitchFamily="18" charset="0"/>
                <a:cs typeface="Times New Roman" panose="02020603050405020304" pitchFamily="18" charset="0"/>
              </a:rPr>
              <a:t> </a:t>
            </a:r>
            <a:r>
              <a:rPr lang="en-US" altLang="ko-KR" sz="2800" b="1" dirty="0" err="1">
                <a:solidFill>
                  <a:srgbClr val="FF0000"/>
                </a:solidFill>
                <a:latin typeface="Times New Roman" panose="02020603050405020304" pitchFamily="18" charset="0"/>
                <a:cs typeface="Times New Roman" panose="02020603050405020304" pitchFamily="18" charset="0"/>
              </a:rPr>
              <a:t>các</a:t>
            </a:r>
            <a:r>
              <a:rPr lang="en-US" altLang="ko-KR" sz="2800" b="1" dirty="0">
                <a:solidFill>
                  <a:srgbClr val="FF0000"/>
                </a:solidFill>
                <a:latin typeface="Times New Roman" panose="02020603050405020304" pitchFamily="18" charset="0"/>
                <a:cs typeface="Times New Roman" panose="02020603050405020304" pitchFamily="18" charset="0"/>
              </a:rPr>
              <a:t> chi </a:t>
            </a:r>
            <a:r>
              <a:rPr lang="en-US" altLang="ko-KR" sz="2800" b="1" dirty="0" err="1">
                <a:solidFill>
                  <a:srgbClr val="FF0000"/>
                </a:solidFill>
                <a:latin typeface="Times New Roman" panose="02020603050405020304" pitchFamily="18" charset="0"/>
                <a:cs typeface="Times New Roman" panose="02020603050405020304" pitchFamily="18" charset="0"/>
              </a:rPr>
              <a:t>tiết</a:t>
            </a:r>
            <a:endParaRPr lang="ko-KR" altLang="en-US" sz="28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7396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inVertical)">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Рисунок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85903" y="1853743"/>
            <a:ext cx="3424403" cy="3971231"/>
          </a:xfrm>
          <a:prstGeom prst="rect">
            <a:avLst/>
          </a:prstGeom>
        </p:spPr>
      </p:pic>
      <p:sp>
        <p:nvSpPr>
          <p:cNvPr id="3" name="Нижний колонтитул 3"/>
          <p:cNvSpPr>
            <a:spLocks noGrp="1"/>
          </p:cNvSpPr>
          <p:nvPr>
            <p:ph type="ftr" sz="quarter" idx="10"/>
          </p:nvPr>
        </p:nvSpPr>
        <p:spPr>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sp>
        <p:nvSpPr>
          <p:cNvPr id="4" name="TextBox 3"/>
          <p:cNvSpPr txBox="1"/>
          <p:nvPr/>
        </p:nvSpPr>
        <p:spPr>
          <a:xfrm>
            <a:off x="1124398" y="317745"/>
            <a:ext cx="99432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Bước</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4: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Kiểm</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tra</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và</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hoàn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thiện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sản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phẩm</a:t>
            </a:r>
            <a:endPar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pic>
        <p:nvPicPr>
          <p:cNvPr id="11" name="Рисунок 10"/>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l="58293" t="4592" r="1973" b="18766"/>
          <a:stretch/>
        </p:blipFill>
        <p:spPr>
          <a:xfrm>
            <a:off x="1516380" y="2034450"/>
            <a:ext cx="2910840" cy="2925346"/>
          </a:xfrm>
        </p:spPr>
      </p:pic>
      <p:pic>
        <p:nvPicPr>
          <p:cNvPr id="6"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86532" y="1843215"/>
            <a:ext cx="1240291" cy="617955"/>
          </a:xfrm>
          <a:prstGeom prst="rect">
            <a:avLst/>
          </a:prstGeom>
        </p:spPr>
      </p:pic>
      <p:sp>
        <p:nvSpPr>
          <p:cNvPr id="7" name="TextBox 6"/>
          <p:cNvSpPr txBox="1"/>
          <p:nvPr/>
        </p:nvSpPr>
        <p:spPr>
          <a:xfrm>
            <a:off x="4897372" y="2010452"/>
            <a:ext cx="6735317" cy="2249142"/>
          </a:xfrm>
          <a:prstGeom prst="rect">
            <a:avLst/>
          </a:prstGeom>
          <a:noFill/>
        </p:spPr>
        <p:txBody>
          <a:bodyPr wrap="square" rtlCol="0">
            <a:spAutoFit/>
          </a:bodyPr>
          <a:lstStyle/>
          <a:p>
            <a:pPr marL="0" marR="0" algn="just">
              <a:lnSpc>
                <a:spcPct val="150000"/>
              </a:lnSpc>
              <a:spcBef>
                <a:spcPts val="300"/>
              </a:spcBef>
              <a:spcAft>
                <a:spcPts val="300"/>
              </a:spcAft>
            </a:pPr>
            <a:r>
              <a:rPr lang="fr-FR" sz="2400" dirty="0">
                <a:solidFill>
                  <a:schemeClr val="bg1"/>
                </a:solidFill>
                <a:effectLst/>
                <a:latin typeface="Times New Roman" panose="02020603050405020304" pitchFamily="18" charset="0"/>
                <a:ea typeface="Times New Roman" panose="02020603050405020304" pitchFamily="18" charset="0"/>
              </a:rPr>
              <a:t>Vai </a:t>
            </a:r>
            <a:r>
              <a:rPr lang="fr-FR" sz="2400" dirty="0" err="1">
                <a:solidFill>
                  <a:schemeClr val="bg1"/>
                </a:solidFill>
                <a:effectLst/>
                <a:latin typeface="Times New Roman" panose="02020603050405020304" pitchFamily="18" charset="0"/>
                <a:ea typeface="Times New Roman" panose="02020603050405020304" pitchFamily="18" charset="0"/>
              </a:rPr>
              <a:t>trò</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của</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kiểm</a:t>
            </a:r>
            <a:r>
              <a:rPr lang="fr-FR" sz="2400" dirty="0">
                <a:solidFill>
                  <a:schemeClr val="bg1"/>
                </a:solidFill>
                <a:effectLst/>
                <a:latin typeface="Times New Roman" panose="02020603050405020304" pitchFamily="18" charset="0"/>
                <a:ea typeface="Times New Roman" panose="02020603050405020304" pitchFamily="18" charset="0"/>
              </a:rPr>
              <a:t> tra </a:t>
            </a:r>
            <a:r>
              <a:rPr lang="fr-FR" sz="2400" dirty="0" err="1">
                <a:solidFill>
                  <a:schemeClr val="bg1"/>
                </a:solidFill>
                <a:effectLst/>
                <a:latin typeface="Times New Roman" panose="02020603050405020304" pitchFamily="18" charset="0"/>
                <a:ea typeface="Times New Roman" panose="02020603050405020304" pitchFamily="18" charset="0"/>
              </a:rPr>
              <a:t>và</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hoàn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thiện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sản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phẩm</a:t>
            </a:r>
            <a:r>
              <a:rPr lang="fr-FR" sz="2400" dirty="0">
                <a:solidFill>
                  <a:schemeClr val="bg1"/>
                </a:solidFill>
                <a:effectLst/>
                <a:latin typeface="Times New Roman" panose="02020603050405020304" pitchFamily="18" charset="0"/>
                <a:ea typeface="Times New Roman" panose="02020603050405020304" pitchFamily="18" charset="0"/>
              </a:rPr>
              <a:t> là </a:t>
            </a:r>
            <a:r>
              <a:rPr lang="fr-FR" sz="2400" dirty="0" err="1">
                <a:solidFill>
                  <a:schemeClr val="bg1"/>
                </a:solidFill>
                <a:effectLst/>
                <a:latin typeface="Times New Roman" panose="02020603050405020304" pitchFamily="18" charset="0"/>
                <a:ea typeface="Times New Roman" panose="02020603050405020304" pitchFamily="18" charset="0"/>
              </a:rPr>
              <a:t>thực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hiện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kiểm</a:t>
            </a:r>
            <a:r>
              <a:rPr lang="fr-FR" sz="2400" dirty="0">
                <a:solidFill>
                  <a:schemeClr val="bg1"/>
                </a:solidFill>
                <a:effectLst/>
                <a:latin typeface="Times New Roman" panose="02020603050405020304" pitchFamily="18" charset="0"/>
                <a:ea typeface="Times New Roman" panose="02020603050405020304" pitchFamily="18" charset="0"/>
              </a:rPr>
              <a:t> tra </a:t>
            </a:r>
            <a:r>
              <a:rPr lang="fr-FR" sz="2400" dirty="0" err="1">
                <a:solidFill>
                  <a:schemeClr val="bg1"/>
                </a:solidFill>
                <a:effectLst/>
                <a:latin typeface="Times New Roman" panose="02020603050405020304" pitchFamily="18" charset="0"/>
                <a:ea typeface="Times New Roman" panose="02020603050405020304" pitchFamily="18" charset="0"/>
              </a:rPr>
              <a:t>tổng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thể</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khả</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năng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làm</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việc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và</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khắc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phục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lỗi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trước</a:t>
            </a:r>
            <a:r>
              <a:rPr lang="fr-FR" sz="2400" dirty="0">
                <a:solidFill>
                  <a:schemeClr val="bg1"/>
                </a:solidFill>
                <a:effectLst/>
                <a:latin typeface="Times New Roman" panose="02020603050405020304" pitchFamily="18" charset="0"/>
                <a:ea typeface="Times New Roman" panose="02020603050405020304" pitchFamily="18" charset="0"/>
              </a:rPr>
              <a:t> khi </a:t>
            </a:r>
            <a:r>
              <a:rPr lang="fr-FR" sz="2400" dirty="0" err="1">
                <a:solidFill>
                  <a:schemeClr val="bg1"/>
                </a:solidFill>
                <a:effectLst/>
                <a:latin typeface="Times New Roman" panose="02020603050405020304" pitchFamily="18" charset="0"/>
                <a:ea typeface="Times New Roman" panose="02020603050405020304" pitchFamily="18" charset="0"/>
              </a:rPr>
              <a:t>tiến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hành</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công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việc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đóng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gói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và</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đưa</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sản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phẩm</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vào</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sử</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dụng</a:t>
            </a:r>
            <a:r>
              <a:rPr lang="fr-FR" sz="2400" dirty="0">
                <a:solidFill>
                  <a:schemeClr val="bg1"/>
                </a:solidFill>
                <a:effectLst/>
                <a:latin typeface="Times New Roman" panose="02020603050405020304" pitchFamily="18" charset="0"/>
                <a:ea typeface="Times New Roman" panose="02020603050405020304" pitchFamily="18" charset="0"/>
              </a:rPr>
              <a:t>.</a:t>
            </a:r>
            <a:endParaRPr lang="en-US" sz="2400" dirty="0">
              <a:solidFill>
                <a:schemeClr val="bg1"/>
              </a:solidFill>
              <a:effectLst/>
              <a:latin typeface="Calibri" panose="020F0502020204030204" pitchFamily="34" charset="0"/>
              <a:ea typeface="Calibri" panose="020F0502020204030204" pitchFamily="34" charset="0"/>
            </a:endParaRPr>
          </a:p>
        </p:txBody>
      </p:sp>
      <p:grpSp>
        <p:nvGrpSpPr>
          <p:cNvPr id="9" name="Группа 8"/>
          <p:cNvGrpSpPr/>
          <p:nvPr/>
        </p:nvGrpSpPr>
        <p:grpSpPr>
          <a:xfrm>
            <a:off x="9221315" y="4914263"/>
            <a:ext cx="919371" cy="830823"/>
            <a:chOff x="7623175" y="366713"/>
            <a:chExt cx="3444875" cy="3113087"/>
          </a:xfrm>
          <a:solidFill>
            <a:srgbClr val="1FAEDC"/>
          </a:solidFill>
        </p:grpSpPr>
        <p:grpSp>
          <p:nvGrpSpPr>
            <p:cNvPr id="10" name="Group 205"/>
            <p:cNvGrpSpPr>
              <a:grpSpLocks/>
            </p:cNvGrpSpPr>
            <p:nvPr/>
          </p:nvGrpSpPr>
          <p:grpSpPr bwMode="auto">
            <a:xfrm>
              <a:off x="7664450" y="366713"/>
              <a:ext cx="3403600" cy="2955925"/>
              <a:chOff x="4828" y="231"/>
              <a:chExt cx="2144" cy="1862"/>
            </a:xfrm>
            <a:grpFill/>
          </p:grpSpPr>
          <p:sp>
            <p:nvSpPr>
              <p:cNvPr id="3721"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2"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3"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4"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5"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6"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7"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8"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9"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0"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1"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2"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3"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4"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5"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6"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7"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8"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9"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0"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1"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2"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3"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4"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5"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6"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7"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8"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9"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0"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1"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2"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3"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4"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5"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6"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7"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8"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9"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0"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1"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2"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3"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4"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5"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6"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7"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8"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9"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0" name="Rectangle 54"/>
              <p:cNvSpPr>
                <a:spLocks noChangeArrowheads="1"/>
              </p:cNvSpPr>
              <p:nvPr/>
            </p:nvSpPr>
            <p:spPr bwMode="auto">
              <a:xfrm>
                <a:off x="6780" y="13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1"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2"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3"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4"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5"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6"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7"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8"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9"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0"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1"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2"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3"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4"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5"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6"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7"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8"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9"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0"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1"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2"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3"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4"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5"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6"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7"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8"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9"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0"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1"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2"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3"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4"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5"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6"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7"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8"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9"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0"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1"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2"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3"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4"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5"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6"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7"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8"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9"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0"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1"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2"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3"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4"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5"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6"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7"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8"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9"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0"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1"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2"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3"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4"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5"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6"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7"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8"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9"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0"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1"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2"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3"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4"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5"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6"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7"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8"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9"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0"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1"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2"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3"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4"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5"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6"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7"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8"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9"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0"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1"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2"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3"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4"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5"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6"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7"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8"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9"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0"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1"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2"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3"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4"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5"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6"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7"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8"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9"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0"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1"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2"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3"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4"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5"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6"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7"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8"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9"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0"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1"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2"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3"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4"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5"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6"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7"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8"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9"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0"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1"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2"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3"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4"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5" name="Rectangle 189"/>
              <p:cNvSpPr>
                <a:spLocks noChangeArrowheads="1"/>
              </p:cNvSpPr>
              <p:nvPr/>
            </p:nvSpPr>
            <p:spPr bwMode="auto">
              <a:xfrm>
                <a:off x="4866" y="129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6"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7"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8" name="Rectangle 192"/>
              <p:cNvSpPr>
                <a:spLocks noChangeArrowheads="1"/>
              </p:cNvSpPr>
              <p:nvPr/>
            </p:nvSpPr>
            <p:spPr bwMode="auto">
              <a:xfrm>
                <a:off x="4854" y="12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9"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0"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1"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2"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3"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4"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5"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6"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7"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8"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9"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20"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2" name="Group 406"/>
            <p:cNvGrpSpPr>
              <a:grpSpLocks/>
            </p:cNvGrpSpPr>
            <p:nvPr/>
          </p:nvGrpSpPr>
          <p:grpSpPr bwMode="auto">
            <a:xfrm>
              <a:off x="7623175" y="1552575"/>
              <a:ext cx="1044575" cy="1422400"/>
              <a:chOff x="4802" y="978"/>
              <a:chExt cx="658" cy="896"/>
            </a:xfrm>
            <a:grpFill/>
          </p:grpSpPr>
          <p:sp>
            <p:nvSpPr>
              <p:cNvPr id="3521"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2"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3"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4"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5"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6"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7"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8"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9"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0"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1"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2" name="Rectangle 217"/>
              <p:cNvSpPr>
                <a:spLocks noChangeArrowheads="1"/>
              </p:cNvSpPr>
              <p:nvPr/>
            </p:nvSpPr>
            <p:spPr bwMode="auto">
              <a:xfrm>
                <a:off x="4847" y="12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3"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4"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5"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6"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7"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8"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9"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0"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1"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2"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3"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4"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5"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6"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7"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8"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9"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0"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1"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2"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3"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4"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5"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6"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7"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8"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9"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0"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1"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2"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3"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4"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5"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6"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7"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8"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9"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0"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1"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2"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3"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4"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5"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6"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7"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8"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9"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0"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1"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2"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3"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4"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5"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6"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7"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8"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9"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0"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1"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2"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3"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4"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5"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6"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7"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8"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9"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0"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1"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2"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3"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4"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5"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6"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7"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8"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9"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0"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1"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2"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3" name="Rectangle 298"/>
              <p:cNvSpPr>
                <a:spLocks noChangeArrowheads="1"/>
              </p:cNvSpPr>
              <p:nvPr/>
            </p:nvSpPr>
            <p:spPr bwMode="auto">
              <a:xfrm>
                <a:off x="4925" y="159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4"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5"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6"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7"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8"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9"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0"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1"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2"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3"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4"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5"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6"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7"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8"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9"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0"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1"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2"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3"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4"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5"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6"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7"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8"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9"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0"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1"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2"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3"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4"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5"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6"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7"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8"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9"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0"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1"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2"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3"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4"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5"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6"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7"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8"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9"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0"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1"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2"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3"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4"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5"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6"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7" name="Rectangle 352"/>
              <p:cNvSpPr>
                <a:spLocks noChangeArrowheads="1"/>
              </p:cNvSpPr>
              <p:nvPr/>
            </p:nvSpPr>
            <p:spPr bwMode="auto">
              <a:xfrm>
                <a:off x="4994" y="185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8"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9"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0"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1"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2"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3"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4"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5"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6"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7"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8"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9"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0"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1"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2"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3"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4"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5"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6"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7"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8"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9"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0"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1"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2"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3"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4"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5"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6"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7"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8"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9"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0"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1"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2"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3"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4"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5" name="Rectangle 390"/>
              <p:cNvSpPr>
                <a:spLocks noChangeArrowheads="1"/>
              </p:cNvSpPr>
              <p:nvPr/>
            </p:nvSpPr>
            <p:spPr bwMode="auto">
              <a:xfrm>
                <a:off x="4892" y="17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6"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7"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8"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9"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0"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1"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2"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3"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4"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5"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6"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7"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8"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9"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0"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3" name="Group 607"/>
            <p:cNvGrpSpPr>
              <a:grpSpLocks/>
            </p:cNvGrpSpPr>
            <p:nvPr/>
          </p:nvGrpSpPr>
          <p:grpSpPr bwMode="auto">
            <a:xfrm>
              <a:off x="7750175" y="1831975"/>
              <a:ext cx="3265488" cy="1647825"/>
              <a:chOff x="4882" y="1154"/>
              <a:chExt cx="2057" cy="1038"/>
            </a:xfrm>
            <a:grpFill/>
          </p:grpSpPr>
          <p:sp>
            <p:nvSpPr>
              <p:cNvPr id="3321"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2"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3"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4"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5"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6"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7"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8"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9"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0"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1"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2"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3"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4"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5"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6"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7"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8"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9"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0"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1"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2"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3"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4"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5"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6"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7"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8"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9"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0"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1" name="Rectangle 437"/>
              <p:cNvSpPr>
                <a:spLocks noChangeArrowheads="1"/>
              </p:cNvSpPr>
              <p:nvPr/>
            </p:nvSpPr>
            <p:spPr bwMode="auto">
              <a:xfrm>
                <a:off x="6015" y="21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2"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3"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4"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5"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6"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7"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8"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9"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0"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1"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2"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3"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4"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5"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6"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7"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8"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9"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0"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1"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2"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3"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4"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5"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6"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7"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8"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9"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0"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1"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2"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3"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4"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5"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6"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7"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8"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9"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0"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1"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2"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3"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4"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5"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6"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7"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8"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9"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0"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1"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2"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3"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4"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5"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6"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7"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8"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9"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0"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1"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2"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3"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4"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5"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6"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7"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8"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9"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0"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1"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2"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3"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4"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5"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6"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7"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8"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9" name="Rectangle 515"/>
              <p:cNvSpPr>
                <a:spLocks noChangeArrowheads="1"/>
              </p:cNvSpPr>
              <p:nvPr/>
            </p:nvSpPr>
            <p:spPr bwMode="auto">
              <a:xfrm>
                <a:off x="6219" y="200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0"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1"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2"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3"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4"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5"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6"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7"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8"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9"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0"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1"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2"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3"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4"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5"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6"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7"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8"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9"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0"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1"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2"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3"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4"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5"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6"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7"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8"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9"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0"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1"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2"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3"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4"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5"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6"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7"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8"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9"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0"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1"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2"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3"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4"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5"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6"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7"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8"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9"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0"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1"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2"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3"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4"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5"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6"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7"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8"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9"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0"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1"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2"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3"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4"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5"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6"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7"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8"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9"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0"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1"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2"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3"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4"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5"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6"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7"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8"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9"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0" name="Rectangle 596"/>
              <p:cNvSpPr>
                <a:spLocks noChangeArrowheads="1"/>
              </p:cNvSpPr>
              <p:nvPr/>
            </p:nvSpPr>
            <p:spPr bwMode="auto">
              <a:xfrm>
                <a:off x="6920" y="210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1"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2"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3"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4"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5"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6"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7"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8"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9"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0"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4" name="Group 808"/>
            <p:cNvGrpSpPr>
              <a:grpSpLocks/>
            </p:cNvGrpSpPr>
            <p:nvPr/>
          </p:nvGrpSpPr>
          <p:grpSpPr bwMode="auto">
            <a:xfrm>
              <a:off x="9804400" y="1662113"/>
              <a:ext cx="1208088" cy="1803400"/>
              <a:chOff x="6176" y="1047"/>
              <a:chExt cx="761" cy="1136"/>
            </a:xfrm>
            <a:grpFill/>
          </p:grpSpPr>
          <p:sp>
            <p:nvSpPr>
              <p:cNvPr id="3121"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2"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3"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4"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5"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6"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7"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8"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9"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0"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1"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2"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3"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4"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5"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6"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7"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8"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9"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0"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1"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2"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3"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4"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5"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6"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7"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8"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9"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0"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1"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2"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3"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4"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5"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6"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7"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8"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9"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0"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1"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2"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3"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4"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5"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6"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7"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8"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9"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0"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1"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2"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3"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4"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5"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6"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7"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8"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9"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0"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1"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2"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3"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4"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5"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6"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7"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8"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9"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0"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1"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2"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3"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4"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5"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6"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7"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8"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9"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0"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1"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2"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3"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4"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5"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6"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7"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8"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9"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0"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1"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2"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3"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4"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5"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6"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7"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8" name="Rectangle 705"/>
              <p:cNvSpPr>
                <a:spLocks noChangeArrowheads="1"/>
              </p:cNvSpPr>
              <p:nvPr/>
            </p:nvSpPr>
            <p:spPr bwMode="auto">
              <a:xfrm>
                <a:off x="6745" y="106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9"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0"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1"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2"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3"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4"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5"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6"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7"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8"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9"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0"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1"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2"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3"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4"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5"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6"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7"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8"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9" name="Rectangle 726"/>
              <p:cNvSpPr>
                <a:spLocks noChangeArrowheads="1"/>
              </p:cNvSpPr>
              <p:nvPr/>
            </p:nvSpPr>
            <p:spPr bwMode="auto">
              <a:xfrm>
                <a:off x="6745" y="109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0"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1"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2"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3"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4"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5"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6"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7"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8"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9"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0"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1" name="Line 738"/>
              <p:cNvSpPr>
                <a:spLocks noChangeShapeType="1"/>
              </p:cNvSpPr>
              <p:nvPr/>
            </p:nvSpPr>
            <p:spPr bwMode="auto">
              <a:xfrm>
                <a:off x="6216" y="1215"/>
                <a:ext cx="0" cy="0"/>
              </a:xfrm>
              <a:prstGeom prst="line">
                <a:avLst/>
              </a:prstGeom>
              <a:grpFill/>
              <a:ln w="15875" cap="flat">
                <a:solidFill>
                  <a:srgbClr val="C0DFED"/>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2"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3"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4"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5"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6"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7"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8"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9"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0"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1"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2"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3"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4"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5"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6"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7"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8"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9"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0"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1"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2"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3" name="Rectangle 760"/>
              <p:cNvSpPr>
                <a:spLocks noChangeArrowheads="1"/>
              </p:cNvSpPr>
              <p:nvPr/>
            </p:nvSpPr>
            <p:spPr bwMode="auto">
              <a:xfrm>
                <a:off x="6666" y="183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4"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5"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6"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7"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8"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9"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0"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1"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2"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3"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4"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5"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6"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7"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8"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9"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0"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1"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2"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3"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4"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5"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6"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7"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8"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9"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0" name="Rectangle 787"/>
              <p:cNvSpPr>
                <a:spLocks noChangeArrowheads="1"/>
              </p:cNvSpPr>
              <p:nvPr/>
            </p:nvSpPr>
            <p:spPr bwMode="auto">
              <a:xfrm>
                <a:off x="6629" y="179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1"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2"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3"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4"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5"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6"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7" name="Rectangle 794"/>
              <p:cNvSpPr>
                <a:spLocks noChangeArrowheads="1"/>
              </p:cNvSpPr>
              <p:nvPr/>
            </p:nvSpPr>
            <p:spPr bwMode="auto">
              <a:xfrm>
                <a:off x="6527" y="185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8"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9"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0"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1"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2"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3"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4"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5"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6"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7"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8"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9"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0"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5" name="Group 1009"/>
            <p:cNvGrpSpPr>
              <a:grpSpLocks/>
            </p:cNvGrpSpPr>
            <p:nvPr/>
          </p:nvGrpSpPr>
          <p:grpSpPr bwMode="auto">
            <a:xfrm>
              <a:off x="10353675" y="1684338"/>
              <a:ext cx="466725" cy="1400175"/>
              <a:chOff x="6522" y="1061"/>
              <a:chExt cx="294" cy="882"/>
            </a:xfrm>
            <a:grpFill/>
          </p:grpSpPr>
          <p:sp>
            <p:nvSpPr>
              <p:cNvPr id="2921"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2"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3"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4"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5"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6"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7"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8"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9"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0"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1"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2"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3"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4"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5"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6"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7"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8"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9"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0"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1"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2"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3"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4"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5"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6"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7"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8"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9"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0"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1"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2"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3"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4"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5"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6"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7"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8"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9"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0"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1"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2"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3"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4"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5"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6"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7"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8"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9"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0"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1"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2"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3"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4"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5"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6"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7"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8"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9"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0"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1" name="Rectangle 869"/>
              <p:cNvSpPr>
                <a:spLocks noChangeArrowheads="1"/>
              </p:cNvSpPr>
              <p:nvPr/>
            </p:nvSpPr>
            <p:spPr bwMode="auto">
              <a:xfrm>
                <a:off x="6783"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2"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3"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4"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5"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6"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7"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8" name="Rectangle 876"/>
              <p:cNvSpPr>
                <a:spLocks noChangeArrowheads="1"/>
              </p:cNvSpPr>
              <p:nvPr/>
            </p:nvSpPr>
            <p:spPr bwMode="auto">
              <a:xfrm>
                <a:off x="6721" y="117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9"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0"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1"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2" name="Rectangle 880"/>
              <p:cNvSpPr>
                <a:spLocks noChangeArrowheads="1"/>
              </p:cNvSpPr>
              <p:nvPr/>
            </p:nvSpPr>
            <p:spPr bwMode="auto">
              <a:xfrm>
                <a:off x="6676" y="11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3"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4"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5"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6"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7"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8"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9"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0"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1"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2"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3"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4"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5"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6"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7"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8"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9"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0"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1"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2"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3"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4"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5"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6"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7"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8"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9"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0"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1"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2"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3"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4"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5"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6"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7"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8"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9"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0"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1"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2"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3"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4"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5"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6"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7"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8"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9"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0"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1"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2"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3"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4"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5"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6"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7"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8"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9"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0"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1"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2"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3"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4"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5"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6"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7"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8"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9"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0"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1"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2" name="Rectangle 950"/>
              <p:cNvSpPr>
                <a:spLocks noChangeArrowheads="1"/>
              </p:cNvSpPr>
              <p:nvPr/>
            </p:nvSpPr>
            <p:spPr bwMode="auto">
              <a:xfrm>
                <a:off x="6697" y="1151"/>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3"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4"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5"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6"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7"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8"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9" name="Rectangle 957"/>
              <p:cNvSpPr>
                <a:spLocks noChangeArrowheads="1"/>
              </p:cNvSpPr>
              <p:nvPr/>
            </p:nvSpPr>
            <p:spPr bwMode="auto">
              <a:xfrm>
                <a:off x="6640" y="11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0"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1"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2"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3" name="Rectangle 961"/>
              <p:cNvSpPr>
                <a:spLocks noChangeArrowheads="1"/>
              </p:cNvSpPr>
              <p:nvPr/>
            </p:nvSpPr>
            <p:spPr bwMode="auto">
              <a:xfrm>
                <a:off x="6591" y="113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4"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5"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6"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7"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8"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9"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0"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1"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2"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3"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4"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5"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6"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7"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8"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9"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0"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1"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2"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3"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4"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5"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6"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7"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8"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9"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0"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1"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2"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3"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4"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5"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6"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7"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8"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9"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0"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1"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2"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3"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4"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5"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6" name="Rectangle 1004"/>
              <p:cNvSpPr>
                <a:spLocks noChangeArrowheads="1"/>
              </p:cNvSpPr>
              <p:nvPr/>
            </p:nvSpPr>
            <p:spPr bwMode="auto">
              <a:xfrm>
                <a:off x="6806" y="123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7"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8"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9"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0"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6" name="Group 1210"/>
            <p:cNvGrpSpPr>
              <a:grpSpLocks/>
            </p:cNvGrpSpPr>
            <p:nvPr/>
          </p:nvGrpSpPr>
          <p:grpSpPr bwMode="auto">
            <a:xfrm>
              <a:off x="9848850" y="1771650"/>
              <a:ext cx="1062038" cy="854075"/>
              <a:chOff x="6204" y="1116"/>
              <a:chExt cx="669" cy="538"/>
            </a:xfrm>
            <a:grpFill/>
          </p:grpSpPr>
          <p:sp>
            <p:nvSpPr>
              <p:cNvPr id="2721"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2"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3"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4"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5"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6"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7"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8"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9"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0"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1"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2"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3"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4"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5"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6"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7"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8"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9"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0"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1"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2"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3" name="Rectangle 1032"/>
              <p:cNvSpPr>
                <a:spLocks noChangeArrowheads="1"/>
              </p:cNvSpPr>
              <p:nvPr/>
            </p:nvSpPr>
            <p:spPr bwMode="auto">
              <a:xfrm>
                <a:off x="6804" y="122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4"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5"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6"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7"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8"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9"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0"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1"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2"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3"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4" name="Rectangle 1043"/>
              <p:cNvSpPr>
                <a:spLocks noChangeArrowheads="1"/>
              </p:cNvSpPr>
              <p:nvPr/>
            </p:nvSpPr>
            <p:spPr bwMode="auto">
              <a:xfrm>
                <a:off x="6754" y="12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5"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6"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7"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8"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9"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0"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1"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2"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3"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4" name="Rectangle 1053"/>
              <p:cNvSpPr>
                <a:spLocks noChangeArrowheads="1"/>
              </p:cNvSpPr>
              <p:nvPr/>
            </p:nvSpPr>
            <p:spPr bwMode="auto">
              <a:xfrm>
                <a:off x="6792" y="12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5"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6"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7"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8"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9"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0"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1"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2"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3"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4"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5"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6"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7"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8"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9"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0"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1"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2"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3"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4"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5"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6"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7"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8"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9"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0"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1"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2"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3"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4"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5"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6"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7" name="Rectangle 1086"/>
              <p:cNvSpPr>
                <a:spLocks noChangeArrowheads="1"/>
              </p:cNvSpPr>
              <p:nvPr/>
            </p:nvSpPr>
            <p:spPr bwMode="auto">
              <a:xfrm>
                <a:off x="6541" y="13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8"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9"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0"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1"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2"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3"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4"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5"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6"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7"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8"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9"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0"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1"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2"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3"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4"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5"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6"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7"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8"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9"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0"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1"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2"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3"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4" name="Rectangle 1113"/>
              <p:cNvSpPr>
                <a:spLocks noChangeArrowheads="1"/>
              </p:cNvSpPr>
              <p:nvPr/>
            </p:nvSpPr>
            <p:spPr bwMode="auto">
              <a:xfrm>
                <a:off x="6517" y="13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5"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6"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7"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8"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9"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0"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1" name="Rectangle 1120"/>
              <p:cNvSpPr>
                <a:spLocks noChangeArrowheads="1"/>
              </p:cNvSpPr>
              <p:nvPr/>
            </p:nvSpPr>
            <p:spPr bwMode="auto">
              <a:xfrm>
                <a:off x="6418" y="132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2"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3"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4"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5"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6"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7"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8"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9"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0"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1"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2"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3"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4"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5" name="Rectangle 1134"/>
              <p:cNvSpPr>
                <a:spLocks noChangeArrowheads="1"/>
              </p:cNvSpPr>
              <p:nvPr/>
            </p:nvSpPr>
            <p:spPr bwMode="auto">
              <a:xfrm>
                <a:off x="6505" y="1374"/>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6"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7"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8"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9"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0"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1"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2"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3"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4"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5"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6"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7"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8"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9"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0"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1"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2"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3"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4"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5"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6"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7"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8"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9"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0"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1"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2"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3"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4"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5"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6"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7"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8"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9"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0"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1"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2"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3"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4"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5"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6"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7"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8"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9"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0"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1"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2"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3"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4"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5"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6"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7"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8"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9"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0"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1"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2"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3"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4"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5" name="Rectangle 1194"/>
              <p:cNvSpPr>
                <a:spLocks noChangeArrowheads="1"/>
              </p:cNvSpPr>
              <p:nvPr/>
            </p:nvSpPr>
            <p:spPr bwMode="auto">
              <a:xfrm>
                <a:off x="6842" y="1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6"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7"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8"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9"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0"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1"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2" name="Rectangle 1201"/>
              <p:cNvSpPr>
                <a:spLocks noChangeArrowheads="1"/>
              </p:cNvSpPr>
              <p:nvPr/>
            </p:nvSpPr>
            <p:spPr bwMode="auto">
              <a:xfrm>
                <a:off x="6771" y="16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3"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4"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5"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6"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7"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8"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9"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0"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7" name="Group 1411"/>
            <p:cNvGrpSpPr>
              <a:grpSpLocks/>
            </p:cNvGrpSpPr>
            <p:nvPr/>
          </p:nvGrpSpPr>
          <p:grpSpPr bwMode="auto">
            <a:xfrm>
              <a:off x="10045700" y="1689100"/>
              <a:ext cx="846138" cy="906462"/>
              <a:chOff x="6328" y="1064"/>
              <a:chExt cx="533" cy="571"/>
            </a:xfrm>
            <a:grpFill/>
          </p:grpSpPr>
          <p:sp>
            <p:nvSpPr>
              <p:cNvPr id="2521"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2"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3"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4"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5"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6" name="Rectangle 1216"/>
              <p:cNvSpPr>
                <a:spLocks noChangeArrowheads="1"/>
              </p:cNvSpPr>
              <p:nvPr/>
            </p:nvSpPr>
            <p:spPr bwMode="auto">
              <a:xfrm>
                <a:off x="6830" y="1630"/>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7"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8"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9"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0"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1"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2"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3"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4"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5"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6"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7"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8"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9"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0"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1"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2"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3"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4"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5"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6"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7"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8"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9"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0"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1"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2"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3"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4"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5"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6"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7"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8"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9" name="Rectangle 1249"/>
              <p:cNvSpPr>
                <a:spLocks noChangeArrowheads="1"/>
              </p:cNvSpPr>
              <p:nvPr/>
            </p:nvSpPr>
            <p:spPr bwMode="auto">
              <a:xfrm>
                <a:off x="6799" y="1443"/>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0"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1"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2"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3"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4"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5"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6"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7"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8"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9"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0"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1"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2"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3"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4"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5"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6"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7"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8"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9"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0"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1"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2"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3"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4"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5"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6" name="Rectangle 1276"/>
              <p:cNvSpPr>
                <a:spLocks noChangeArrowheads="1"/>
              </p:cNvSpPr>
              <p:nvPr/>
            </p:nvSpPr>
            <p:spPr bwMode="auto">
              <a:xfrm>
                <a:off x="6764" y="14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7"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8"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9"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0"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1"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2"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3" name="Rectangle 1283"/>
              <p:cNvSpPr>
                <a:spLocks noChangeArrowheads="1"/>
              </p:cNvSpPr>
              <p:nvPr/>
            </p:nvSpPr>
            <p:spPr bwMode="auto">
              <a:xfrm>
                <a:off x="6633" y="13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4"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5"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6"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7"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8"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9"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0"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1"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2"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3"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4"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5"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6"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7" name="Rectangle 1297"/>
              <p:cNvSpPr>
                <a:spLocks noChangeArrowheads="1"/>
              </p:cNvSpPr>
              <p:nvPr/>
            </p:nvSpPr>
            <p:spPr bwMode="auto">
              <a:xfrm>
                <a:off x="6754" y="142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8"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9"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0"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1"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2"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3"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4"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5"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6"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7"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8"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9"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0"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1"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2"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3"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4"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5"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6"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7"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8"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9"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0"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1"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2"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3"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4"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5"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6"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7"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8"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9"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0" name="Rectangle 1330"/>
              <p:cNvSpPr>
                <a:spLocks noChangeArrowheads="1"/>
              </p:cNvSpPr>
              <p:nvPr/>
            </p:nvSpPr>
            <p:spPr bwMode="auto">
              <a:xfrm>
                <a:off x="6659" y="121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1"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2"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3"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4"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5"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6"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7"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8"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9"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0"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1"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2"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3"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4"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5"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6"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7"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8"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9"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0"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1"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2"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3"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4"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5"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6"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7"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8"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9"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0"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1"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2"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3"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4"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5"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6"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7"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8"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9"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0"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1"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2"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3"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4"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5"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6"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7"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8" name="Rectangle 1378"/>
              <p:cNvSpPr>
                <a:spLocks noChangeArrowheads="1"/>
              </p:cNvSpPr>
              <p:nvPr/>
            </p:nvSpPr>
            <p:spPr bwMode="auto">
              <a:xfrm>
                <a:off x="6633" y="121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9"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0"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1"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2"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3"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4"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5"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6"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7"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8"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9"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0"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1"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2"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3"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4"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5"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6"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7"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8"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9"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0"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1"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2"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3"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4"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5"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6"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7"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8"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9"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0"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8" name="Group 1612"/>
            <p:cNvGrpSpPr>
              <a:grpSpLocks/>
            </p:cNvGrpSpPr>
            <p:nvPr/>
          </p:nvGrpSpPr>
          <p:grpSpPr bwMode="auto">
            <a:xfrm>
              <a:off x="9848850" y="1733550"/>
              <a:ext cx="1136650" cy="1109662"/>
              <a:chOff x="6204" y="1092"/>
              <a:chExt cx="716" cy="699"/>
            </a:xfrm>
            <a:grpFill/>
          </p:grpSpPr>
          <p:sp>
            <p:nvSpPr>
              <p:cNvPr id="2321" name="Rectangle 1412"/>
              <p:cNvSpPr>
                <a:spLocks noChangeArrowheads="1"/>
              </p:cNvSpPr>
              <p:nvPr/>
            </p:nvSpPr>
            <p:spPr bwMode="auto">
              <a:xfrm>
                <a:off x="6809" y="134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2"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3"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4"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5"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6"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7"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8"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9"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0"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1"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2"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3"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4"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5"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6"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7"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8"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9"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0"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1"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2"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3"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4"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5"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6"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7"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8" name="Rectangle 1439"/>
              <p:cNvSpPr>
                <a:spLocks noChangeArrowheads="1"/>
              </p:cNvSpPr>
              <p:nvPr/>
            </p:nvSpPr>
            <p:spPr bwMode="auto">
              <a:xfrm>
                <a:off x="6806" y="133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9"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0"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1"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2"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3"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4"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5"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6"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7"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8"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9"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0"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1"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2"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3"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4"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5"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6"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7"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8"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9" name="Rectangle 1460"/>
              <p:cNvSpPr>
                <a:spLocks noChangeArrowheads="1"/>
              </p:cNvSpPr>
              <p:nvPr/>
            </p:nvSpPr>
            <p:spPr bwMode="auto">
              <a:xfrm>
                <a:off x="6794" y="1355"/>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0"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1"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2"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3"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4"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5"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6"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7"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8"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9"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0"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1"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2"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3"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4"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5"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6"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7"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8"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9"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0"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1"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2"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3"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4"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5"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6"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7"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8"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9"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0"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1"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2" name="Rectangle 1493"/>
              <p:cNvSpPr>
                <a:spLocks noChangeArrowheads="1"/>
              </p:cNvSpPr>
              <p:nvPr/>
            </p:nvSpPr>
            <p:spPr bwMode="auto">
              <a:xfrm>
                <a:off x="6534" y="130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3"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4"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5"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6"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7"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8"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9"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0"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1"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2"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3"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4"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5"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6"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7"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8"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9"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0"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1"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2"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3"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4"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5"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6"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7"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8"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9" name="Rectangle 1520"/>
              <p:cNvSpPr>
                <a:spLocks noChangeArrowheads="1"/>
              </p:cNvSpPr>
              <p:nvPr/>
            </p:nvSpPr>
            <p:spPr bwMode="auto">
              <a:xfrm>
                <a:off x="6517" y="128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0"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1"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2"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3"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4"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5"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6"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7"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8"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9"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0"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1"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2"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3"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4"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5"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6"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7"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8"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9"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0"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1"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2"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3"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4"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5"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6"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7"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8"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9"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0"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1"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2"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3"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4"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5"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6"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7"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8"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9"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0"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1"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2"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3"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4"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5"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6"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7"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8"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9"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0"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1"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2"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3"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4"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5"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6"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7"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8"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9"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0"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1"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2"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3"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4"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5"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6"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7"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8"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9"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0"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1"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2"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3"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4"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5"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6"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7"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8"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9"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0"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1"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2"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3"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4"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5"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6"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7"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8"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9"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0"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9" name="Group 1813"/>
            <p:cNvGrpSpPr>
              <a:grpSpLocks/>
            </p:cNvGrpSpPr>
            <p:nvPr/>
          </p:nvGrpSpPr>
          <p:grpSpPr bwMode="auto">
            <a:xfrm>
              <a:off x="9815513" y="1966913"/>
              <a:ext cx="989013" cy="1444625"/>
              <a:chOff x="6183" y="1239"/>
              <a:chExt cx="623" cy="910"/>
            </a:xfrm>
            <a:grpFill/>
          </p:grpSpPr>
          <p:sp>
            <p:nvSpPr>
              <p:cNvPr id="2121"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2"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3"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4"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5"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6"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7"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8"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9"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0"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1"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2"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3"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4"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5"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6"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7"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8"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9"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0"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1"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2"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3"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4"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5"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6"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7"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8"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9"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0"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1"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2"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3"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4"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5"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6"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7"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8"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9"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0"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1"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2"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3"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4" name="Rectangle 1656"/>
              <p:cNvSpPr>
                <a:spLocks noChangeArrowheads="1"/>
              </p:cNvSpPr>
              <p:nvPr/>
            </p:nvSpPr>
            <p:spPr bwMode="auto">
              <a:xfrm>
                <a:off x="6318" y="203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5"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6"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7"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8"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9"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0"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1"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2"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3"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4"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5"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6"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7"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8"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9"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0"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1"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2"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3"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4"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5"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6"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7"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8"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9"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0"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1" name="Rectangle 1683"/>
              <p:cNvSpPr>
                <a:spLocks noChangeArrowheads="1"/>
              </p:cNvSpPr>
              <p:nvPr/>
            </p:nvSpPr>
            <p:spPr bwMode="auto">
              <a:xfrm>
                <a:off x="6313" y="20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2"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3"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4"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5"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6"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7"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8" name="Rectangle 1690"/>
              <p:cNvSpPr>
                <a:spLocks noChangeArrowheads="1"/>
              </p:cNvSpPr>
              <p:nvPr/>
            </p:nvSpPr>
            <p:spPr bwMode="auto">
              <a:xfrm>
                <a:off x="6261" y="203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9"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0"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1"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2" name="Rectangle 1694"/>
              <p:cNvSpPr>
                <a:spLocks noChangeArrowheads="1"/>
              </p:cNvSpPr>
              <p:nvPr/>
            </p:nvSpPr>
            <p:spPr bwMode="auto">
              <a:xfrm>
                <a:off x="6226" y="20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3"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4"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5"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6"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7"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8"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9"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0"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1"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2" name="Rectangle 1704"/>
              <p:cNvSpPr>
                <a:spLocks noChangeArrowheads="1"/>
              </p:cNvSpPr>
              <p:nvPr/>
            </p:nvSpPr>
            <p:spPr bwMode="auto">
              <a:xfrm>
                <a:off x="6299" y="203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3"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4"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5"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6"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7"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8"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9"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0"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1"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2"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3"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4"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5"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6"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7"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8"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9"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0"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1"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2"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3"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4"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5"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6"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7"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8"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9"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0"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1"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2"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3"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4"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5"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6"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7"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8"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9"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0"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1"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2"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3"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4"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5"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6"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7"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8"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9"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0"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1"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2"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3"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4"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5"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6"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7"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8"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9"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0"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1"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2" name="Rectangle 1764"/>
              <p:cNvSpPr>
                <a:spLocks noChangeArrowheads="1"/>
              </p:cNvSpPr>
              <p:nvPr/>
            </p:nvSpPr>
            <p:spPr bwMode="auto">
              <a:xfrm>
                <a:off x="6351" y="2119"/>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3"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4"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5"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6"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7"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8"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9"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0"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1"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2"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3" name="Rectangle 1775"/>
              <p:cNvSpPr>
                <a:spLocks noChangeArrowheads="1"/>
              </p:cNvSpPr>
              <p:nvPr/>
            </p:nvSpPr>
            <p:spPr bwMode="auto">
              <a:xfrm>
                <a:off x="6268" y="21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4"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5"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6"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7"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8"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9"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0"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1"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2"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3" name="Rectangle 1785"/>
              <p:cNvSpPr>
                <a:spLocks noChangeArrowheads="1"/>
              </p:cNvSpPr>
              <p:nvPr/>
            </p:nvSpPr>
            <p:spPr bwMode="auto">
              <a:xfrm>
                <a:off x="6337" y="2140"/>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4"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5"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6"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7"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8"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9"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0"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1"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2"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3"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4"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5"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6"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7"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8"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9"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0"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1"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2"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3"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4"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5"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6"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7"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8"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9"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0"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0" name="Group 2014"/>
            <p:cNvGrpSpPr>
              <a:grpSpLocks/>
            </p:cNvGrpSpPr>
            <p:nvPr/>
          </p:nvGrpSpPr>
          <p:grpSpPr bwMode="auto">
            <a:xfrm>
              <a:off x="9842500" y="2132013"/>
              <a:ext cx="1181100" cy="1223962"/>
              <a:chOff x="6200" y="1343"/>
              <a:chExt cx="744" cy="771"/>
            </a:xfrm>
            <a:grpFill/>
          </p:grpSpPr>
          <p:sp>
            <p:nvSpPr>
              <p:cNvPr id="1921"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2"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3"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4"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5"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6" name="Rectangle 1819"/>
              <p:cNvSpPr>
                <a:spLocks noChangeArrowheads="1"/>
              </p:cNvSpPr>
              <p:nvPr/>
            </p:nvSpPr>
            <p:spPr bwMode="auto">
              <a:xfrm>
                <a:off x="6543" y="2100"/>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7"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8"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9"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0"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1"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2"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3"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4"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5"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6"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7"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8"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9"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0"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1"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2"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3"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4"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5"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6"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7"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8"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9"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0"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1"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2"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3"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4"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5"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6"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7"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8"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9"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0" name="Rectangle 1853"/>
              <p:cNvSpPr>
                <a:spLocks noChangeArrowheads="1"/>
              </p:cNvSpPr>
              <p:nvPr/>
            </p:nvSpPr>
            <p:spPr bwMode="auto">
              <a:xfrm>
                <a:off x="6420" y="2050"/>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1"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2"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3"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4"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5"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6"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7"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8"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9"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0"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1"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2"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3"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4"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5"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6"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7"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8"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9"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0"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1"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2"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3"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4"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5"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6"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7"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8"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9"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0"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1"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2"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3"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4"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5"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6"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7"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8"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9"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0"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1"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2"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3"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4"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5"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6"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7" name="Rectangle 1900"/>
              <p:cNvSpPr>
                <a:spLocks noChangeArrowheads="1"/>
              </p:cNvSpPr>
              <p:nvPr/>
            </p:nvSpPr>
            <p:spPr bwMode="auto">
              <a:xfrm>
                <a:off x="6586" y="165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8"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9"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0"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1"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2"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3"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4"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5"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6"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7"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8"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9"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0"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1"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2"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3"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4"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5"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6"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7"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8"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9"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0"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1"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2"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3"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4" name="Rectangle 1927"/>
              <p:cNvSpPr>
                <a:spLocks noChangeArrowheads="1"/>
              </p:cNvSpPr>
              <p:nvPr/>
            </p:nvSpPr>
            <p:spPr bwMode="auto">
              <a:xfrm>
                <a:off x="6560" y="16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5"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6"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7"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8"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9"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0"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1" name="Rectangle 1934"/>
              <p:cNvSpPr>
                <a:spLocks noChangeArrowheads="1"/>
              </p:cNvSpPr>
              <p:nvPr/>
            </p:nvSpPr>
            <p:spPr bwMode="auto">
              <a:xfrm>
                <a:off x="6448" y="15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2"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3"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4"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5"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6"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7"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8"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9"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0"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1"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2"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3"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4"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5"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6"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7"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8"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9"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0"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1"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2"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3"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4"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5"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6"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7"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8"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9"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0"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1"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2"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3"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4"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5"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6"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7"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8"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9"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0"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1"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2"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3"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4"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5"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6"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7"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8" name="Rectangle 1981"/>
              <p:cNvSpPr>
                <a:spLocks noChangeArrowheads="1"/>
              </p:cNvSpPr>
              <p:nvPr/>
            </p:nvSpPr>
            <p:spPr bwMode="auto">
              <a:xfrm>
                <a:off x="6925" y="193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9"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0"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1"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2"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3"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4"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5"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6"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7"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8"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9"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0"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1"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2"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3"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4"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5"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6"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7"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8"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9"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0"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1"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2"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3"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4"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5" name="Rectangle 2008"/>
              <p:cNvSpPr>
                <a:spLocks noChangeArrowheads="1"/>
              </p:cNvSpPr>
              <p:nvPr/>
            </p:nvSpPr>
            <p:spPr bwMode="auto">
              <a:xfrm>
                <a:off x="6908" y="191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6"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7"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8"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9"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0"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1" name="Group 2215"/>
            <p:cNvGrpSpPr>
              <a:grpSpLocks/>
            </p:cNvGrpSpPr>
            <p:nvPr/>
          </p:nvGrpSpPr>
          <p:grpSpPr bwMode="auto">
            <a:xfrm>
              <a:off x="9842500" y="2351088"/>
              <a:ext cx="1169988" cy="1042987"/>
              <a:chOff x="6200" y="1481"/>
              <a:chExt cx="737" cy="657"/>
            </a:xfrm>
            <a:grpFill/>
          </p:grpSpPr>
          <p:sp>
            <p:nvSpPr>
              <p:cNvPr id="1721"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2"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3"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4"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5"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6" name="Rectangle 2020"/>
              <p:cNvSpPr>
                <a:spLocks noChangeArrowheads="1"/>
              </p:cNvSpPr>
              <p:nvPr/>
            </p:nvSpPr>
            <p:spPr bwMode="auto">
              <a:xfrm>
                <a:off x="6752" y="185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7"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8"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9"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0"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1"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2"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3"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4"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5"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6"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7"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8"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9"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0"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1"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2"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3"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4"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5"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6"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7"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8"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9"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0"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1"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2"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3"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4"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5"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6"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7"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8"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9"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0"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1"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2"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3"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4"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5"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6"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7"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8"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9" name="Rectangle 2063"/>
              <p:cNvSpPr>
                <a:spLocks noChangeArrowheads="1"/>
              </p:cNvSpPr>
              <p:nvPr/>
            </p:nvSpPr>
            <p:spPr bwMode="auto">
              <a:xfrm>
                <a:off x="6472" y="168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0"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1"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2"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3"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4"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5"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6"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7"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8"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9"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0"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1"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2"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3"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4"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5"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6"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7"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8"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9"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0"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1"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2"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3"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4"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5"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6" name="Rectangle 2090"/>
              <p:cNvSpPr>
                <a:spLocks noChangeArrowheads="1"/>
              </p:cNvSpPr>
              <p:nvPr/>
            </p:nvSpPr>
            <p:spPr bwMode="auto">
              <a:xfrm>
                <a:off x="6456" y="16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7"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8"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9"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0"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1"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2"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3"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4"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5"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6"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7"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8"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9"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0"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1"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2"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3"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4"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5"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6"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7"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8"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9"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0"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1"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2"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3"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4"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5"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6"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7"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8"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9"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0"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1"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2"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3"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4"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5"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6"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7"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8"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9"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0"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1"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2"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3"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4"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5"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6"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7"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8"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9"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0"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1"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2"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3"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4"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5"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6"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7"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8"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9"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0"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1"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2"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3"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4"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5"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6"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7"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8"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9"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0"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1"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2"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3"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4"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5"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6"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7"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8"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9"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0"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1"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2"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3"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4" name="Rectangle 2178"/>
              <p:cNvSpPr>
                <a:spLocks noChangeArrowheads="1"/>
              </p:cNvSpPr>
              <p:nvPr/>
            </p:nvSpPr>
            <p:spPr bwMode="auto">
              <a:xfrm>
                <a:off x="6837" y="207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5"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6"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7"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8" name="Rectangle 2182"/>
              <p:cNvSpPr>
                <a:spLocks noChangeArrowheads="1"/>
              </p:cNvSpPr>
              <p:nvPr/>
            </p:nvSpPr>
            <p:spPr bwMode="auto">
              <a:xfrm>
                <a:off x="6775" y="20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9"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0"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1"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2"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3"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4"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5"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6"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7"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8"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9"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0"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1"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2"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3"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4"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5"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6"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7"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8"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9"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0"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1"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2"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3"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4"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5"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6"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7"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8"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9"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0"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2" name="Group 2416"/>
            <p:cNvGrpSpPr>
              <a:grpSpLocks/>
            </p:cNvGrpSpPr>
            <p:nvPr/>
          </p:nvGrpSpPr>
          <p:grpSpPr bwMode="auto">
            <a:xfrm>
              <a:off x="9826625" y="2513013"/>
              <a:ext cx="958850" cy="881062"/>
              <a:chOff x="6190" y="1583"/>
              <a:chExt cx="604" cy="555"/>
            </a:xfrm>
            <a:grpFill/>
          </p:grpSpPr>
          <p:sp>
            <p:nvSpPr>
              <p:cNvPr id="1521"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2"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3"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4"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5"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6"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7"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8"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9"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0"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1" name="Rectangle 2226"/>
              <p:cNvSpPr>
                <a:spLocks noChangeArrowheads="1"/>
              </p:cNvSpPr>
              <p:nvPr/>
            </p:nvSpPr>
            <p:spPr bwMode="auto">
              <a:xfrm>
                <a:off x="6783" y="212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2"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3"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4"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5"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6"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7"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8"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9"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0"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1"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2"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3"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4"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5"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6"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7"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8"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9"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0"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1"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2"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3"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4"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5"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6"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7"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8" name="Rectangle 2253"/>
              <p:cNvSpPr>
                <a:spLocks noChangeArrowheads="1"/>
              </p:cNvSpPr>
              <p:nvPr/>
            </p:nvSpPr>
            <p:spPr bwMode="auto">
              <a:xfrm>
                <a:off x="6778" y="21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9"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0"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1"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2"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3"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4"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5" name="Rectangle 2260"/>
              <p:cNvSpPr>
                <a:spLocks noChangeArrowheads="1"/>
              </p:cNvSpPr>
              <p:nvPr/>
            </p:nvSpPr>
            <p:spPr bwMode="auto">
              <a:xfrm>
                <a:off x="6721" y="21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6"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7"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8"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9"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0"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1"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2"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3"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4"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5"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6"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7"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8"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9" name="Rectangle 2274"/>
              <p:cNvSpPr>
                <a:spLocks noChangeArrowheads="1"/>
              </p:cNvSpPr>
              <p:nvPr/>
            </p:nvSpPr>
            <p:spPr bwMode="auto">
              <a:xfrm>
                <a:off x="6764" y="21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0"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1"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2"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3"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4"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5"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6"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7"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8"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9"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0"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1"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2"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3"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4"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5"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6"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7"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8"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9"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0"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1"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2"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3"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4"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5"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6"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7"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8"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9"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0"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1"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2" name="Rectangle 2307"/>
              <p:cNvSpPr>
                <a:spLocks noChangeArrowheads="1"/>
              </p:cNvSpPr>
              <p:nvPr/>
            </p:nvSpPr>
            <p:spPr bwMode="auto">
              <a:xfrm>
                <a:off x="6363" y="1713"/>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3"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4"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5"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6"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7"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8"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9"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0"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1"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2"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3"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4"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5"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6"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7"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8"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9"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0"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1"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2"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3"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4"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5"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6"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7"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8"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9" name="Rectangle 2334"/>
              <p:cNvSpPr>
                <a:spLocks noChangeArrowheads="1"/>
              </p:cNvSpPr>
              <p:nvPr/>
            </p:nvSpPr>
            <p:spPr bwMode="auto">
              <a:xfrm>
                <a:off x="6356" y="169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0"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1"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2"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3"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4"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5"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6" name="Rectangle 2341"/>
              <p:cNvSpPr>
                <a:spLocks noChangeArrowheads="1"/>
              </p:cNvSpPr>
              <p:nvPr/>
            </p:nvSpPr>
            <p:spPr bwMode="auto">
              <a:xfrm>
                <a:off x="6294" y="169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7"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8"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9"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0" name="Rectangle 2345"/>
              <p:cNvSpPr>
                <a:spLocks noChangeArrowheads="1"/>
              </p:cNvSpPr>
              <p:nvPr/>
            </p:nvSpPr>
            <p:spPr bwMode="auto">
              <a:xfrm>
                <a:off x="6245" y="166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1"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2"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3"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4"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5"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6"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7"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8"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9"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0" name="Rectangle 2355"/>
              <p:cNvSpPr>
                <a:spLocks noChangeArrowheads="1"/>
              </p:cNvSpPr>
              <p:nvPr/>
            </p:nvSpPr>
            <p:spPr bwMode="auto">
              <a:xfrm>
                <a:off x="6339" y="171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1"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2"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3"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4"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5"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6"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7"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8"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9"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0"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1"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2"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3"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4"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5"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6"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7"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8"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9"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0"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1"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2"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3"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4"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5"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6"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7"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8"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9"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0"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1"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2"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3"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4"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5"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6"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7"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8"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9"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0"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1"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2"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3"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4"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5"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6"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7"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8"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9"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0"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1"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2"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3"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4"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5"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6"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7"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8"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9"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0" name="Rectangle 2415"/>
              <p:cNvSpPr>
                <a:spLocks noChangeArrowheads="1"/>
              </p:cNvSpPr>
              <p:nvPr/>
            </p:nvSpPr>
            <p:spPr bwMode="auto">
              <a:xfrm>
                <a:off x="6413" y="187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3" name="Group 2617"/>
            <p:cNvGrpSpPr>
              <a:grpSpLocks/>
            </p:cNvGrpSpPr>
            <p:nvPr/>
          </p:nvGrpSpPr>
          <p:grpSpPr bwMode="auto">
            <a:xfrm>
              <a:off x="7939088" y="2562225"/>
              <a:ext cx="2351088" cy="496887"/>
              <a:chOff x="5001" y="1614"/>
              <a:chExt cx="1481" cy="313"/>
            </a:xfrm>
            <a:grpFill/>
          </p:grpSpPr>
          <p:sp>
            <p:nvSpPr>
              <p:cNvPr id="1321"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2"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3"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4"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5"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6"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7"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8"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9"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0"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1"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2"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3"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4"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5"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6"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7"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8"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9"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0"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1" name="Rectangle 2437"/>
              <p:cNvSpPr>
                <a:spLocks noChangeArrowheads="1"/>
              </p:cNvSpPr>
              <p:nvPr/>
            </p:nvSpPr>
            <p:spPr bwMode="auto">
              <a:xfrm>
                <a:off x="6399" y="1900"/>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2"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3"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4"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5"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6"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7"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8"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9"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0"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1"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2"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3"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4"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5"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6"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7"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8"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9"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0"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1"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2"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3"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4"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5"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6"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7"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8"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9"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0"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1"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2"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3"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4" name="Rectangle 2470"/>
              <p:cNvSpPr>
                <a:spLocks noChangeArrowheads="1"/>
              </p:cNvSpPr>
              <p:nvPr/>
            </p:nvSpPr>
            <p:spPr bwMode="auto">
              <a:xfrm>
                <a:off x="6470" y="180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5"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6"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7"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8"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9"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0"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1"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2"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3"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4"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5"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6"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7"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8"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9"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0"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1"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2"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3"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4"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5"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6"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7"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8"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9"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0"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1" name="Rectangle 2497"/>
              <p:cNvSpPr>
                <a:spLocks noChangeArrowheads="1"/>
              </p:cNvSpPr>
              <p:nvPr/>
            </p:nvSpPr>
            <p:spPr bwMode="auto">
              <a:xfrm>
                <a:off x="6470" y="179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2"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3"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4"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5"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6"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7"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8"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9"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0"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1"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2"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3"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4"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5"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6"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7"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8"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9"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0"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1"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2" name="Rectangle 2518"/>
              <p:cNvSpPr>
                <a:spLocks noChangeArrowheads="1"/>
              </p:cNvSpPr>
              <p:nvPr/>
            </p:nvSpPr>
            <p:spPr bwMode="auto">
              <a:xfrm>
                <a:off x="6456" y="181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3"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4"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5"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6"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7"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8"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9"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0"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1"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2"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3"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4"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5"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6"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7"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8"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9"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0"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1"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2"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3"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4"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5"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6"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7"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8"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9"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0"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1"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2"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3"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4"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5" name="Rectangle 2551"/>
              <p:cNvSpPr>
                <a:spLocks noChangeArrowheads="1"/>
              </p:cNvSpPr>
              <p:nvPr/>
            </p:nvSpPr>
            <p:spPr bwMode="auto">
              <a:xfrm>
                <a:off x="5159" y="187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6"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7"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8"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9"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0"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1"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2"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3"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4"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5"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6"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7"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8"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9"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0"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1"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2"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3"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4"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5"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6"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7"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8"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9"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0"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1"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2" name="Rectangle 2578"/>
              <p:cNvSpPr>
                <a:spLocks noChangeArrowheads="1"/>
              </p:cNvSpPr>
              <p:nvPr/>
            </p:nvSpPr>
            <p:spPr bwMode="auto">
              <a:xfrm>
                <a:off x="5145" y="186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3"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4"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5"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6"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7"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8"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9"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0"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1"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2"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3"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4"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5"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6"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7"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8"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9"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0"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1"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2"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3" name="Rectangle 2599"/>
              <p:cNvSpPr>
                <a:spLocks noChangeArrowheads="1"/>
              </p:cNvSpPr>
              <p:nvPr/>
            </p:nvSpPr>
            <p:spPr bwMode="auto">
              <a:xfrm>
                <a:off x="5148" y="18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4"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5"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6"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7"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8"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9"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0"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1"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2"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3"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4"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5"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6"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7"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8"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9" name="Rectangle 2615"/>
              <p:cNvSpPr>
                <a:spLocks noChangeArrowheads="1"/>
              </p:cNvSpPr>
              <p:nvPr/>
            </p:nvSpPr>
            <p:spPr bwMode="auto">
              <a:xfrm>
                <a:off x="5103" y="161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0"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4" name="Group 2818"/>
            <p:cNvGrpSpPr>
              <a:grpSpLocks/>
            </p:cNvGrpSpPr>
            <p:nvPr/>
          </p:nvGrpSpPr>
          <p:grpSpPr bwMode="auto">
            <a:xfrm>
              <a:off x="7813675" y="1203325"/>
              <a:ext cx="1855788" cy="1466850"/>
              <a:chOff x="4922" y="758"/>
              <a:chExt cx="1169" cy="924"/>
            </a:xfrm>
            <a:grpFill/>
          </p:grpSpPr>
          <p:sp>
            <p:nvSpPr>
              <p:cNvPr id="1121"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2"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3"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4"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5"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6"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7"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8"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9"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0"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1"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2"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3"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4"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5"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6" name="Rectangle 2633"/>
              <p:cNvSpPr>
                <a:spLocks noChangeArrowheads="1"/>
              </p:cNvSpPr>
              <p:nvPr/>
            </p:nvSpPr>
            <p:spPr bwMode="auto">
              <a:xfrm>
                <a:off x="5098" y="162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7"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8"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9"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0"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1"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2"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3"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4"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5"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6"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7"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8"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9"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0"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1"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2"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3"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4"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5"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6"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7"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8"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9"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0"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1"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2"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3" name="Rectangle 2660"/>
              <p:cNvSpPr>
                <a:spLocks noChangeArrowheads="1"/>
              </p:cNvSpPr>
              <p:nvPr/>
            </p:nvSpPr>
            <p:spPr bwMode="auto">
              <a:xfrm>
                <a:off x="5084" y="16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4"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5"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6"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7"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8"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9"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0"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1"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2"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3"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4"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5"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6"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7"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8"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9"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0"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1"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2"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3"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4" name="Rectangle 2681"/>
              <p:cNvSpPr>
                <a:spLocks noChangeArrowheads="1"/>
              </p:cNvSpPr>
              <p:nvPr/>
            </p:nvSpPr>
            <p:spPr bwMode="auto">
              <a:xfrm>
                <a:off x="5086" y="16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5"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6"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7"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8"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9"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0"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1"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2"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3"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4"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5"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6"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7"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8"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9"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0"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1"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2"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3"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4"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5"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6"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7"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8"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9"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0"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1"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2"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3"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4"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5"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6"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7" name="Rectangle 2714"/>
              <p:cNvSpPr>
                <a:spLocks noChangeArrowheads="1"/>
              </p:cNvSpPr>
              <p:nvPr/>
            </p:nvSpPr>
            <p:spPr bwMode="auto">
              <a:xfrm>
                <a:off x="5024" y="134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8"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9"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0"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1"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2"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3"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4"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5"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6"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7"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8"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9"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0"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1"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2"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3"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4"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5"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6"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7"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8"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9"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0"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1"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2"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3"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4" name="Rectangle 2741"/>
              <p:cNvSpPr>
                <a:spLocks noChangeArrowheads="1"/>
              </p:cNvSpPr>
              <p:nvPr/>
            </p:nvSpPr>
            <p:spPr bwMode="auto">
              <a:xfrm>
                <a:off x="5015" y="13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5"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6"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7"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8"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9"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0"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1"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2"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3"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4"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5"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6"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7"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8"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9"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0"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1"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2"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3"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4"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5"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6"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7"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8"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9"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0"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1"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2"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3"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4"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5"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6"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7"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8"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9"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0"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1"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2"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3"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4"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5"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6"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7"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8"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9"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0"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1"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2"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3"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4"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5"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6"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7"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8" name="Rectangle 2795"/>
              <p:cNvSpPr>
                <a:spLocks noChangeArrowheads="1"/>
              </p:cNvSpPr>
              <p:nvPr/>
            </p:nvSpPr>
            <p:spPr bwMode="auto">
              <a:xfrm>
                <a:off x="6008" y="1185"/>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9"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0"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1"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2"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3"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4"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5"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6"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7"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8"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9"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0"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1"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2"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3"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4"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5"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6"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7"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8"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9"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0"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5" name="Group 3019"/>
            <p:cNvGrpSpPr>
              <a:grpSpLocks/>
            </p:cNvGrpSpPr>
            <p:nvPr/>
          </p:nvGrpSpPr>
          <p:grpSpPr bwMode="auto">
            <a:xfrm>
              <a:off x="8966200" y="665163"/>
              <a:ext cx="852488" cy="2419350"/>
              <a:chOff x="5648" y="419"/>
              <a:chExt cx="537" cy="1524"/>
            </a:xfrm>
            <a:grpFill/>
          </p:grpSpPr>
          <p:sp>
            <p:nvSpPr>
              <p:cNvPr id="921"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2"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3"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4"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5"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6"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7"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8"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9"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0"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1"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2"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3"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4"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5"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6"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7"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8"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9"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0"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1"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2"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3"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4"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5"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6"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7"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8"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9"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0"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1"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2"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3"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4"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5"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6"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7"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8"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9"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0"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1"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2"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3"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4"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5"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6"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7"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8"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9"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0"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1"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2"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3"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4"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5"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6"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7"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8"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9" name="Rectangle 2877"/>
              <p:cNvSpPr>
                <a:spLocks noChangeArrowheads="1"/>
              </p:cNvSpPr>
              <p:nvPr/>
            </p:nvSpPr>
            <p:spPr bwMode="auto">
              <a:xfrm>
                <a:off x="6131" y="129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0"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1"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2"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3"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4"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5"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6"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7"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8"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9"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0"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1"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2"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3"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4"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5"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6"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7"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8"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9"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0"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1"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2"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3"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4"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5"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6" name="Rectangle 2904"/>
              <p:cNvSpPr>
                <a:spLocks noChangeArrowheads="1"/>
              </p:cNvSpPr>
              <p:nvPr/>
            </p:nvSpPr>
            <p:spPr bwMode="auto">
              <a:xfrm>
                <a:off x="6140" y="12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7"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8"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9"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0"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1"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2"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3"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4"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5"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6"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7"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8"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9"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0"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1"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2"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3"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4"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5"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6"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7" name="Rectangle 2925"/>
              <p:cNvSpPr>
                <a:spLocks noChangeArrowheads="1"/>
              </p:cNvSpPr>
              <p:nvPr/>
            </p:nvSpPr>
            <p:spPr bwMode="auto">
              <a:xfrm>
                <a:off x="6112" y="129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8"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9"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0"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1"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2"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3"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4"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5"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6"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7"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8"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9" name="Line 2937"/>
              <p:cNvSpPr>
                <a:spLocks noChangeShapeType="1"/>
              </p:cNvSpPr>
              <p:nvPr/>
            </p:nvSpPr>
            <p:spPr bwMode="auto">
              <a:xfrm>
                <a:off x="6150" y="1310"/>
                <a:ext cx="0" cy="0"/>
              </a:xfrm>
              <a:prstGeom prst="line">
                <a:avLst/>
              </a:prstGeom>
              <a:grpFill/>
              <a:ln w="15875" cap="flat">
                <a:solidFill>
                  <a:srgbClr val="C0DFED"/>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0"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1"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2"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3"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4"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5"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6"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7"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8"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9"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0"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1"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2"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3"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4"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5"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6"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7"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8"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9"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0"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1" name="Rectangle 2959"/>
              <p:cNvSpPr>
                <a:spLocks noChangeArrowheads="1"/>
              </p:cNvSpPr>
              <p:nvPr/>
            </p:nvSpPr>
            <p:spPr bwMode="auto">
              <a:xfrm>
                <a:off x="6131" y="163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2"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3"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4"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5"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6"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7"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8"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9"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0"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1"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2"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3"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4"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5"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6"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7"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8"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9"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0"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1"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2"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3"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4"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5"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6"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7"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8" name="Rectangle 2986"/>
              <p:cNvSpPr>
                <a:spLocks noChangeArrowheads="1"/>
              </p:cNvSpPr>
              <p:nvPr/>
            </p:nvSpPr>
            <p:spPr bwMode="auto">
              <a:xfrm>
                <a:off x="6124" y="166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9"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0"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1"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2"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3"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4"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5"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6"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7"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8"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9"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0"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1"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2"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3"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4"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5"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6"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7"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8"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9" name="Rectangle 3007"/>
              <p:cNvSpPr>
                <a:spLocks noChangeArrowheads="1"/>
              </p:cNvSpPr>
              <p:nvPr/>
            </p:nvSpPr>
            <p:spPr bwMode="auto">
              <a:xfrm>
                <a:off x="6150" y="165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0"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1"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2"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3"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4"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5"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6"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7"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8"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9"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0"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6" name="Group 3220"/>
            <p:cNvGrpSpPr>
              <a:grpSpLocks/>
            </p:cNvGrpSpPr>
            <p:nvPr/>
          </p:nvGrpSpPr>
          <p:grpSpPr bwMode="auto">
            <a:xfrm>
              <a:off x="7862888" y="2287588"/>
              <a:ext cx="1955800" cy="1117600"/>
              <a:chOff x="4953" y="1441"/>
              <a:chExt cx="1232" cy="704"/>
            </a:xfrm>
            <a:grpFill/>
          </p:grpSpPr>
          <p:sp>
            <p:nvSpPr>
              <p:cNvPr id="721"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2"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3"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4"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5"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6"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7"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8"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9"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0"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1"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2"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3"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4"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5"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6"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7"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8"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9"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0"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1"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2" name="Rectangle 3041"/>
              <p:cNvSpPr>
                <a:spLocks noChangeArrowheads="1"/>
              </p:cNvSpPr>
              <p:nvPr/>
            </p:nvSpPr>
            <p:spPr bwMode="auto">
              <a:xfrm>
                <a:off x="6131" y="1450"/>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3"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4"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5"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6"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7"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8"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9"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0"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1"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2"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3"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4"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5"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6"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7"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8"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9"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0"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1"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2"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3"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4"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5"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6"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7"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8"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9" name="Rectangle 3068"/>
              <p:cNvSpPr>
                <a:spLocks noChangeArrowheads="1"/>
              </p:cNvSpPr>
              <p:nvPr/>
            </p:nvSpPr>
            <p:spPr bwMode="auto">
              <a:xfrm>
                <a:off x="6124" y="14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0"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1"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2"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3"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4"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5"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6"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7"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8"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9"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0"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1"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2"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3"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4"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5"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6"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7"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8"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9"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0" name="Rectangle 3089"/>
              <p:cNvSpPr>
                <a:spLocks noChangeArrowheads="1"/>
              </p:cNvSpPr>
              <p:nvPr/>
            </p:nvSpPr>
            <p:spPr bwMode="auto">
              <a:xfrm>
                <a:off x="6150" y="145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1"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2"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3"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4"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5"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6"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7"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8"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9"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0"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1"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2"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3"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4"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5"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6"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7"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8"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9"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0"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1"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2"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3"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4"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5"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6"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7"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8"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9"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0"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1"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2"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3" name="Rectangle 3122"/>
              <p:cNvSpPr>
                <a:spLocks noChangeArrowheads="1"/>
              </p:cNvSpPr>
              <p:nvPr/>
            </p:nvSpPr>
            <p:spPr bwMode="auto">
              <a:xfrm>
                <a:off x="5020" y="1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4"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5"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6"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7"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8"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9"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0"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1"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2"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3"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4"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5"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6"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7"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8" name="Rectangle 3137"/>
              <p:cNvSpPr>
                <a:spLocks noChangeArrowheads="1"/>
              </p:cNvSpPr>
              <p:nvPr/>
            </p:nvSpPr>
            <p:spPr bwMode="auto">
              <a:xfrm>
                <a:off x="5010" y="1981"/>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9"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0"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1"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2"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3"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4"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5"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6"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7"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8"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9"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0" name="Rectangle 3149"/>
              <p:cNvSpPr>
                <a:spLocks noChangeArrowheads="1"/>
              </p:cNvSpPr>
              <p:nvPr/>
            </p:nvSpPr>
            <p:spPr bwMode="auto">
              <a:xfrm>
                <a:off x="5010" y="198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1"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2"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3"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4"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5"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6"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7"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8"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9"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0"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1" name="Rectangle 3160"/>
              <p:cNvSpPr>
                <a:spLocks noChangeArrowheads="1"/>
              </p:cNvSpPr>
              <p:nvPr/>
            </p:nvSpPr>
            <p:spPr bwMode="auto">
              <a:xfrm>
                <a:off x="5086" y="206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2"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3"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4"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5"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6"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7"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8"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9"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0"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1"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2"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3"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4"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5"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6"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7"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8"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9"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0"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1"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2"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3"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4"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5"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6"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7"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8"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9"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0"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1"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2"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3"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4"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5"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6"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7"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8"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9"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0"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1"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2"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3"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4"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5"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6"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7"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8"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9"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0"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1"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2"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3"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4"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5"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6"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7"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8"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9"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0"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7" name="Group 3421"/>
            <p:cNvGrpSpPr>
              <a:grpSpLocks/>
            </p:cNvGrpSpPr>
            <p:nvPr/>
          </p:nvGrpSpPr>
          <p:grpSpPr bwMode="auto">
            <a:xfrm>
              <a:off x="7697788" y="1725613"/>
              <a:ext cx="282575" cy="1212850"/>
              <a:chOff x="4849" y="1087"/>
              <a:chExt cx="178" cy="764"/>
            </a:xfrm>
            <a:grpFill/>
          </p:grpSpPr>
          <p:sp>
            <p:nvSpPr>
              <p:cNvPr id="521"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2"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3"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4"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5"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6"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7"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8"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9"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0"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1" name="Rectangle 3231"/>
              <p:cNvSpPr>
                <a:spLocks noChangeArrowheads="1"/>
              </p:cNvSpPr>
              <p:nvPr/>
            </p:nvSpPr>
            <p:spPr bwMode="auto">
              <a:xfrm>
                <a:off x="4956" y="1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2"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3"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4"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5"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6"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7"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8"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9"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0"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1"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2" name="Rectangle 3242"/>
              <p:cNvSpPr>
                <a:spLocks noChangeArrowheads="1"/>
              </p:cNvSpPr>
              <p:nvPr/>
            </p:nvSpPr>
            <p:spPr bwMode="auto">
              <a:xfrm>
                <a:off x="5010" y="178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3"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4"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5"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6"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7"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8"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9"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0"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1"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2" name="Rectangle 3252"/>
              <p:cNvSpPr>
                <a:spLocks noChangeArrowheads="1"/>
              </p:cNvSpPr>
              <p:nvPr/>
            </p:nvSpPr>
            <p:spPr bwMode="auto">
              <a:xfrm>
                <a:off x="4982" y="172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3"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4"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5"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6"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7"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8"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9"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0"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1"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2"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3"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4"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5"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6"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7"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8"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9"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0"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1"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2"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3"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4"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5"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6"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7"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8"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9"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0"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1"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2"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3"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4"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5"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6"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7"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8"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9"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0"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1"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2"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3"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4"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5"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6"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7"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8"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9"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0"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1"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2"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3"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4"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5"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6"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7"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8"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9"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0"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1"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2" name="Rectangle 3312"/>
              <p:cNvSpPr>
                <a:spLocks noChangeArrowheads="1"/>
              </p:cNvSpPr>
              <p:nvPr/>
            </p:nvSpPr>
            <p:spPr bwMode="auto">
              <a:xfrm>
                <a:off x="4894" y="142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3"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4"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5"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6"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7"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8"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9" name="Rectangle 3319"/>
              <p:cNvSpPr>
                <a:spLocks noChangeArrowheads="1"/>
              </p:cNvSpPr>
              <p:nvPr/>
            </p:nvSpPr>
            <p:spPr bwMode="auto">
              <a:xfrm>
                <a:off x="4930"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0"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1"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2"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3"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4"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5"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6"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7"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8"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9"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0"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1"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2"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3"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4"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5"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6"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7"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8"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9"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0"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1"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2"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3"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4"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5"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6"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7"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8"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9"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0"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1"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2"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3"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4"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5"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6"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7"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8"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9"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0"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1"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2"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3"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4"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5"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6" name="Rectangle 3366"/>
              <p:cNvSpPr>
                <a:spLocks noChangeArrowheads="1"/>
              </p:cNvSpPr>
              <p:nvPr/>
            </p:nvSpPr>
            <p:spPr bwMode="auto">
              <a:xfrm>
                <a:off x="4880" y="111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7"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8"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9"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0"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1"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2"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3"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4"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5"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6"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7"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8"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9"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0"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1"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2"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3"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4"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5"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6"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7"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8"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9"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0"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1"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2"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3"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4"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5"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6"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7"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8"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9"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0" name="Rectangle 3400"/>
              <p:cNvSpPr>
                <a:spLocks noChangeArrowheads="1"/>
              </p:cNvSpPr>
              <p:nvPr/>
            </p:nvSpPr>
            <p:spPr bwMode="auto">
              <a:xfrm>
                <a:off x="4899" y="118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1"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2"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3"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4" name="Rectangle 3404"/>
              <p:cNvSpPr>
                <a:spLocks noChangeArrowheads="1"/>
              </p:cNvSpPr>
              <p:nvPr/>
            </p:nvSpPr>
            <p:spPr bwMode="auto">
              <a:xfrm>
                <a:off x="4913" y="12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5"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6"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7"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8"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9"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0"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1"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2"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3"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4" name="Rectangle 3414"/>
              <p:cNvSpPr>
                <a:spLocks noChangeArrowheads="1"/>
              </p:cNvSpPr>
              <p:nvPr/>
            </p:nvSpPr>
            <p:spPr bwMode="auto">
              <a:xfrm>
                <a:off x="4889" y="1135"/>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5"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6"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7"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8"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9"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0"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8" name="Group 3622"/>
            <p:cNvGrpSpPr>
              <a:grpSpLocks/>
            </p:cNvGrpSpPr>
            <p:nvPr/>
          </p:nvGrpSpPr>
          <p:grpSpPr bwMode="auto">
            <a:xfrm>
              <a:off x="7791450" y="1263650"/>
              <a:ext cx="944563" cy="823912"/>
              <a:chOff x="4908" y="796"/>
              <a:chExt cx="595" cy="519"/>
            </a:xfrm>
            <a:grpFill/>
          </p:grpSpPr>
          <p:sp>
            <p:nvSpPr>
              <p:cNvPr id="321"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 name="Rectangle 3448"/>
              <p:cNvSpPr>
                <a:spLocks noChangeArrowheads="1"/>
              </p:cNvSpPr>
              <p:nvPr/>
            </p:nvSpPr>
            <p:spPr bwMode="auto">
              <a:xfrm>
                <a:off x="5496" y="91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 name="Rectangle 3475"/>
              <p:cNvSpPr>
                <a:spLocks noChangeArrowheads="1"/>
              </p:cNvSpPr>
              <p:nvPr/>
            </p:nvSpPr>
            <p:spPr bwMode="auto">
              <a:xfrm>
                <a:off x="5489" y="90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 name="Rectangle 3486"/>
              <p:cNvSpPr>
                <a:spLocks noChangeArrowheads="1"/>
              </p:cNvSpPr>
              <p:nvPr/>
            </p:nvSpPr>
            <p:spPr bwMode="auto">
              <a:xfrm>
                <a:off x="5449" y="95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2"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3"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4"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5" name="Rectangle 3496"/>
              <p:cNvSpPr>
                <a:spLocks noChangeArrowheads="1"/>
              </p:cNvSpPr>
              <p:nvPr/>
            </p:nvSpPr>
            <p:spPr bwMode="auto">
              <a:xfrm>
                <a:off x="5491" y="9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6"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7"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8"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9"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0"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1"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2"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3"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4"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5"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6"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7"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8"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9"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0"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1"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2"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3"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4"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5"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6"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7"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8"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9"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0"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1"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2"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3"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4"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5"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6"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7"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8" name="Rectangle 3529"/>
              <p:cNvSpPr>
                <a:spLocks noChangeArrowheads="1"/>
              </p:cNvSpPr>
              <p:nvPr/>
            </p:nvSpPr>
            <p:spPr bwMode="auto">
              <a:xfrm>
                <a:off x="5479" y="8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9"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0"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1"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2"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3"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4"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5"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6"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7"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8"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9"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0"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1"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2"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3"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4"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5"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6"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7"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8"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9"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0"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1"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2"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3"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4"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5" name="Rectangle 3556"/>
              <p:cNvSpPr>
                <a:spLocks noChangeArrowheads="1"/>
              </p:cNvSpPr>
              <p:nvPr/>
            </p:nvSpPr>
            <p:spPr bwMode="auto">
              <a:xfrm>
                <a:off x="5477" y="8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6"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7"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8"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9"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0"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1"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2"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3"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4"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5"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6" name="Rectangle 3567"/>
              <p:cNvSpPr>
                <a:spLocks noChangeArrowheads="1"/>
              </p:cNvSpPr>
              <p:nvPr/>
            </p:nvSpPr>
            <p:spPr bwMode="auto">
              <a:xfrm>
                <a:off x="5441" y="9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7"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8"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9"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0"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1"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2"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3"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4"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5"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6" name="Rectangle 3577"/>
              <p:cNvSpPr>
                <a:spLocks noChangeArrowheads="1"/>
              </p:cNvSpPr>
              <p:nvPr/>
            </p:nvSpPr>
            <p:spPr bwMode="auto">
              <a:xfrm>
                <a:off x="5475" y="88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7"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8"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9"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0"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1"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2"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3"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4"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5"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6"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7"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8"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9"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0"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1"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2"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3"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4"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5"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6"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7"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8"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9"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0"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1"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2"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3"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4"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5"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6"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7"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8"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9" name="Rectangle 3610"/>
              <p:cNvSpPr>
                <a:spLocks noChangeArrowheads="1"/>
              </p:cNvSpPr>
              <p:nvPr/>
            </p:nvSpPr>
            <p:spPr bwMode="auto">
              <a:xfrm>
                <a:off x="5475" y="815"/>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0"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1"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2"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3"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4"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5"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6"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7"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8"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9"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0"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9" name="Group 3823"/>
            <p:cNvGrpSpPr>
              <a:grpSpLocks/>
            </p:cNvGrpSpPr>
            <p:nvPr/>
          </p:nvGrpSpPr>
          <p:grpSpPr bwMode="auto">
            <a:xfrm>
              <a:off x="8577263" y="1263650"/>
              <a:ext cx="990600" cy="2171700"/>
              <a:chOff x="5403" y="796"/>
              <a:chExt cx="624" cy="1368"/>
            </a:xfrm>
            <a:grpFill/>
          </p:grpSpPr>
          <p:sp>
            <p:nvSpPr>
              <p:cNvPr id="121"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 name="Rectangle 3638"/>
              <p:cNvSpPr>
                <a:spLocks noChangeArrowheads="1"/>
              </p:cNvSpPr>
              <p:nvPr/>
            </p:nvSpPr>
            <p:spPr bwMode="auto">
              <a:xfrm>
                <a:off x="5470" y="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 name="Rectangle 3659"/>
              <p:cNvSpPr>
                <a:spLocks noChangeArrowheads="1"/>
              </p:cNvSpPr>
              <p:nvPr/>
            </p:nvSpPr>
            <p:spPr bwMode="auto">
              <a:xfrm>
                <a:off x="5470" y="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 name="Rectangle 3692"/>
              <p:cNvSpPr>
                <a:spLocks noChangeArrowheads="1"/>
              </p:cNvSpPr>
              <p:nvPr/>
            </p:nvSpPr>
            <p:spPr bwMode="auto">
              <a:xfrm>
                <a:off x="6020" y="211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 name="Rectangle 3719"/>
              <p:cNvSpPr>
                <a:spLocks noChangeArrowheads="1"/>
              </p:cNvSpPr>
              <p:nvPr/>
            </p:nvSpPr>
            <p:spPr bwMode="auto">
              <a:xfrm>
                <a:off x="6020" y="210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 name="Rectangle 3740"/>
              <p:cNvSpPr>
                <a:spLocks noChangeArrowheads="1"/>
              </p:cNvSpPr>
              <p:nvPr/>
            </p:nvSpPr>
            <p:spPr bwMode="auto">
              <a:xfrm>
                <a:off x="6010" y="213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 name="Rectangle 3800"/>
              <p:cNvSpPr>
                <a:spLocks noChangeArrowheads="1"/>
              </p:cNvSpPr>
              <p:nvPr/>
            </p:nvSpPr>
            <p:spPr bwMode="auto">
              <a:xfrm>
                <a:off x="5958" y="21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 name="Rectangle 3811"/>
              <p:cNvSpPr>
                <a:spLocks noChangeArrowheads="1"/>
              </p:cNvSpPr>
              <p:nvPr/>
            </p:nvSpPr>
            <p:spPr bwMode="auto">
              <a:xfrm>
                <a:off x="5906" y="21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 name="Rectangle 3821"/>
              <p:cNvSpPr>
                <a:spLocks noChangeArrowheads="1"/>
              </p:cNvSpPr>
              <p:nvPr/>
            </p:nvSpPr>
            <p:spPr bwMode="auto">
              <a:xfrm>
                <a:off x="5946" y="21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
          <p:nvSpPr>
            <p:cNvPr id="30"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 name="Rectangle 3855"/>
            <p:cNvSpPr>
              <a:spLocks noChangeArrowheads="1"/>
            </p:cNvSpPr>
            <p:nvPr/>
          </p:nvSpPr>
          <p:spPr bwMode="auto">
            <a:xfrm>
              <a:off x="9345613" y="3397250"/>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 name="Rectangle 3882"/>
            <p:cNvSpPr>
              <a:spLocks noChangeArrowheads="1"/>
            </p:cNvSpPr>
            <p:nvPr/>
          </p:nvSpPr>
          <p:spPr bwMode="auto">
            <a:xfrm>
              <a:off x="9348788" y="3381375"/>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 name="Rectangle 3893"/>
            <p:cNvSpPr>
              <a:spLocks noChangeArrowheads="1"/>
            </p:cNvSpPr>
            <p:nvPr/>
          </p:nvSpPr>
          <p:spPr bwMode="auto">
            <a:xfrm>
              <a:off x="9263063" y="3411538"/>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 name="Rectangle 3903"/>
            <p:cNvSpPr>
              <a:spLocks noChangeArrowheads="1"/>
            </p:cNvSpPr>
            <p:nvPr/>
          </p:nvSpPr>
          <p:spPr bwMode="auto">
            <a:xfrm>
              <a:off x="9323388" y="3416300"/>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Tree>
    <p:extLst>
      <p:ext uri="{BB962C8B-B14F-4D97-AF65-F5344CB8AC3E}">
        <p14:creationId xmlns:p14="http://schemas.microsoft.com/office/powerpoint/2010/main" val="7805877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Рисунок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85903" y="1853743"/>
            <a:ext cx="3424403" cy="3971231"/>
          </a:xfrm>
          <a:prstGeom prst="rect">
            <a:avLst/>
          </a:prstGeom>
        </p:spPr>
      </p:pic>
      <p:sp>
        <p:nvSpPr>
          <p:cNvPr id="3" name="Нижний колонтитул 3"/>
          <p:cNvSpPr>
            <a:spLocks noGrp="1"/>
          </p:cNvSpPr>
          <p:nvPr>
            <p:ph type="ftr" sz="quarter" idx="10"/>
          </p:nvPr>
        </p:nvSpPr>
        <p:spPr>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sp>
        <p:nvSpPr>
          <p:cNvPr id="4" name="TextBox 3"/>
          <p:cNvSpPr txBox="1"/>
          <p:nvPr/>
        </p:nvSpPr>
        <p:spPr>
          <a:xfrm>
            <a:off x="1124398" y="317745"/>
            <a:ext cx="99432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Bước</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4: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Kiểm</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tra</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và</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hoàn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thiện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sản</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phẩm</a:t>
            </a:r>
            <a:endPar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pic>
        <p:nvPicPr>
          <p:cNvPr id="11" name="Рисунок 10"/>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l="58293" t="4592" r="1973" b="18766"/>
          <a:stretch/>
        </p:blipFill>
        <p:spPr>
          <a:xfrm>
            <a:off x="1516380" y="2034450"/>
            <a:ext cx="2910840" cy="2925346"/>
          </a:xfrm>
        </p:spPr>
      </p:pic>
      <p:pic>
        <p:nvPicPr>
          <p:cNvPr id="6"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86532" y="1843215"/>
            <a:ext cx="1240291" cy="617955"/>
          </a:xfrm>
          <a:prstGeom prst="rect">
            <a:avLst/>
          </a:prstGeom>
        </p:spPr>
      </p:pic>
      <p:sp>
        <p:nvSpPr>
          <p:cNvPr id="7" name="TextBox 6"/>
          <p:cNvSpPr txBox="1"/>
          <p:nvPr/>
        </p:nvSpPr>
        <p:spPr>
          <a:xfrm>
            <a:off x="5180458" y="1799534"/>
            <a:ext cx="6735317" cy="3033972"/>
          </a:xfrm>
          <a:prstGeom prst="rect">
            <a:avLst/>
          </a:prstGeom>
          <a:noFill/>
        </p:spPr>
        <p:txBody>
          <a:bodyPr wrap="square" rtlCol="0">
            <a:spAutoFit/>
          </a:bodyPr>
          <a:lstStyle/>
          <a:p>
            <a:pPr marL="342900" marR="0" lvl="0" indent="-342900" algn="just">
              <a:lnSpc>
                <a:spcPct val="150000"/>
              </a:lnSpc>
              <a:spcBef>
                <a:spcPts val="300"/>
              </a:spcBef>
              <a:spcAft>
                <a:spcPts val="300"/>
              </a:spcAft>
              <a:buFont typeface="Symbol" panose="05050102010706020507" pitchFamily="18" charset="2"/>
              <a:buChar char=""/>
            </a:pPr>
            <a:r>
              <a:rPr lang="fr-FR" sz="2400" dirty="0" err="1">
                <a:solidFill>
                  <a:schemeClr val="bg1"/>
                </a:solidFill>
                <a:effectLst/>
                <a:latin typeface="Times New Roman" panose="02020603050405020304" pitchFamily="18" charset="0"/>
                <a:ea typeface="Times New Roman" panose="02020603050405020304" pitchFamily="18" charset="0"/>
              </a:rPr>
              <a:t>Khả</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năng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quay</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trơn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của</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bánh</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puli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và</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bạc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lót</a:t>
            </a:r>
            <a:r>
              <a:rPr lang="fr-FR" sz="2400" dirty="0">
                <a:solidFill>
                  <a:schemeClr val="bg1"/>
                </a:solidFill>
                <a:effectLst/>
                <a:latin typeface="Times New Roman" panose="02020603050405020304" pitchFamily="18" charset="0"/>
                <a:ea typeface="Times New Roman" panose="02020603050405020304" pitchFamily="18" charset="0"/>
              </a:rPr>
              <a:t>.</a:t>
            </a:r>
            <a:endParaRPr lang="en-US" sz="2400" dirty="0">
              <a:solidFill>
                <a:schemeClr val="bg1"/>
              </a:solidFill>
              <a:effectLst/>
              <a:latin typeface="Calibri" panose="020F0502020204030204" pitchFamily="34" charset="0"/>
              <a:ea typeface="Calibri" panose="020F0502020204030204" pitchFamily="34" charset="0"/>
            </a:endParaRPr>
          </a:p>
          <a:p>
            <a:pPr marL="342900" marR="0" lvl="0" indent="-342900" algn="just">
              <a:lnSpc>
                <a:spcPct val="150000"/>
              </a:lnSpc>
              <a:spcBef>
                <a:spcPts val="300"/>
              </a:spcBef>
              <a:spcAft>
                <a:spcPts val="300"/>
              </a:spcAft>
              <a:buFont typeface="Symbol" panose="05050102010706020507" pitchFamily="18" charset="2"/>
              <a:buChar char=""/>
            </a:pPr>
            <a:r>
              <a:rPr lang="fr-FR" sz="2400" dirty="0" err="1">
                <a:solidFill>
                  <a:schemeClr val="bg1"/>
                </a:solidFill>
                <a:effectLst/>
                <a:latin typeface="Times New Roman" panose="02020603050405020304" pitchFamily="18" charset="0"/>
                <a:ea typeface="Times New Roman" panose="02020603050405020304" pitchFamily="18" charset="0"/>
              </a:rPr>
              <a:t>Độ</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chính</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xác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các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mối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ghép</a:t>
            </a:r>
            <a:r>
              <a:rPr lang="fr-FR" sz="2400" dirty="0">
                <a:solidFill>
                  <a:schemeClr val="bg1"/>
                </a:solidFill>
                <a:effectLst/>
                <a:latin typeface="Times New Roman" panose="02020603050405020304" pitchFamily="18" charset="0"/>
                <a:ea typeface="Times New Roman" panose="02020603050405020304" pitchFamily="18" charset="0"/>
              </a:rPr>
              <a:t>.</a:t>
            </a:r>
            <a:endParaRPr lang="en-US" sz="2400" dirty="0">
              <a:solidFill>
                <a:schemeClr val="bg1"/>
              </a:solidFill>
              <a:effectLst/>
              <a:latin typeface="Calibri" panose="020F0502020204030204" pitchFamily="34" charset="0"/>
              <a:ea typeface="Calibri" panose="020F0502020204030204" pitchFamily="34" charset="0"/>
            </a:endParaRPr>
          </a:p>
          <a:p>
            <a:pPr marL="342900" marR="0" lvl="0" indent="-342900" algn="just">
              <a:lnSpc>
                <a:spcPct val="150000"/>
              </a:lnSpc>
              <a:spcBef>
                <a:spcPts val="300"/>
              </a:spcBef>
              <a:spcAft>
                <a:spcPts val="300"/>
              </a:spcAft>
              <a:buFont typeface="Symbol" panose="05050102010706020507" pitchFamily="18" charset="2"/>
              <a:buChar char=""/>
            </a:pPr>
            <a:r>
              <a:rPr lang="fr-FR" sz="2400" dirty="0" err="1">
                <a:solidFill>
                  <a:schemeClr val="bg1"/>
                </a:solidFill>
                <a:effectLst/>
                <a:latin typeface="Times New Roman" panose="02020603050405020304" pitchFamily="18" charset="0"/>
                <a:ea typeface="Times New Roman" panose="02020603050405020304" pitchFamily="18" charset="0"/>
              </a:rPr>
              <a:t>Độ</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đồng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tâm</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các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lỗ</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ghép</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trên</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hai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giá</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đỡ</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trục</a:t>
            </a:r>
            <a:r>
              <a:rPr lang="fr-FR" sz="2400" dirty="0">
                <a:solidFill>
                  <a:schemeClr val="bg1"/>
                </a:solidFill>
                <a:effectLst/>
                <a:latin typeface="Times New Roman" panose="02020603050405020304" pitchFamily="18" charset="0"/>
                <a:ea typeface="Times New Roman" panose="02020603050405020304" pitchFamily="18" charset="0"/>
              </a:rPr>
              <a:t>.</a:t>
            </a:r>
            <a:endParaRPr lang="en-US" sz="2400" dirty="0">
              <a:solidFill>
                <a:schemeClr val="bg1"/>
              </a:solidFill>
              <a:effectLst/>
              <a:latin typeface="Calibri" panose="020F0502020204030204" pitchFamily="34" charset="0"/>
              <a:ea typeface="Calibri" panose="020F0502020204030204" pitchFamily="34" charset="0"/>
            </a:endParaRPr>
          </a:p>
          <a:p>
            <a:pPr marL="342900" marR="0" lvl="0" indent="-342900" algn="just">
              <a:lnSpc>
                <a:spcPct val="150000"/>
              </a:lnSpc>
              <a:spcBef>
                <a:spcPts val="300"/>
              </a:spcBef>
              <a:spcAft>
                <a:spcPts val="300"/>
              </a:spcAft>
              <a:buFont typeface="Symbol" panose="05050102010706020507" pitchFamily="18" charset="2"/>
              <a:buChar char=""/>
            </a:pPr>
            <a:r>
              <a:rPr lang="fr-FR" sz="2400" dirty="0" err="1">
                <a:solidFill>
                  <a:schemeClr val="bg1"/>
                </a:solidFill>
                <a:effectLst/>
                <a:latin typeface="Times New Roman" panose="02020603050405020304" pitchFamily="18" charset="0"/>
                <a:ea typeface="Times New Roman" panose="02020603050405020304" pitchFamily="18" charset="0"/>
              </a:rPr>
              <a:t>Độ</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chặt</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mối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ghép</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bulong</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đai</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ốc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giữa</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giá</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đỡ</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trục</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và</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giá</a:t>
            </a:r>
            <a:r>
              <a:rPr lang="fr-FR" sz="2400" dirty="0">
                <a:solidFill>
                  <a:schemeClr val="bg1"/>
                </a:solidFill>
                <a:effectLst/>
                <a:latin typeface="Times New Roman" panose="02020603050405020304" pitchFamily="18" charset="0"/>
                <a:ea typeface="Times New Roman" panose="02020603050405020304" pitchFamily="18" charset="0"/>
              </a:rPr>
              <a:t> </a:t>
            </a:r>
            <a:r>
              <a:rPr lang="fr-FR" sz="2400" dirty="0" err="1">
                <a:solidFill>
                  <a:schemeClr val="bg1"/>
                </a:solidFill>
                <a:effectLst/>
                <a:latin typeface="Times New Roman" panose="02020603050405020304" pitchFamily="18" charset="0"/>
                <a:ea typeface="Times New Roman" panose="02020603050405020304" pitchFamily="18" charset="0"/>
              </a:rPr>
              <a:t>treo</a:t>
            </a:r>
            <a:r>
              <a:rPr lang="fr-FR" sz="2400" dirty="0">
                <a:solidFill>
                  <a:schemeClr val="bg1"/>
                </a:solidFill>
                <a:effectLst/>
                <a:latin typeface="Times New Roman" panose="02020603050405020304" pitchFamily="18" charset="0"/>
                <a:ea typeface="Times New Roman" panose="02020603050405020304" pitchFamily="18" charset="0"/>
              </a:rPr>
              <a:t>.</a:t>
            </a:r>
            <a:endParaRPr lang="en-US" sz="2400" dirty="0">
              <a:solidFill>
                <a:schemeClr val="bg1"/>
              </a:solidFill>
              <a:effectLst/>
              <a:latin typeface="Calibri" panose="020F0502020204030204" pitchFamily="34" charset="0"/>
              <a:ea typeface="Calibri" panose="020F0502020204030204" pitchFamily="34" charset="0"/>
            </a:endParaRPr>
          </a:p>
        </p:txBody>
      </p:sp>
      <p:sp>
        <p:nvSpPr>
          <p:cNvPr id="8" name="TextBox 7"/>
          <p:cNvSpPr txBox="1"/>
          <p:nvPr/>
        </p:nvSpPr>
        <p:spPr>
          <a:xfrm>
            <a:off x="5018610" y="1223584"/>
            <a:ext cx="5973240" cy="587148"/>
          </a:xfrm>
          <a:prstGeom prst="rect">
            <a:avLst/>
          </a:prstGeom>
          <a:noFill/>
        </p:spPr>
        <p:txBody>
          <a:bodyPr wrap="square" rtlCol="0">
            <a:spAutoFit/>
          </a:bodyPr>
          <a:lstStyle/>
          <a:p>
            <a:pPr marL="0" marR="0" algn="just">
              <a:lnSpc>
                <a:spcPct val="150000"/>
              </a:lnSpc>
              <a:spcBef>
                <a:spcPts val="300"/>
              </a:spcBef>
              <a:spcAft>
                <a:spcPts val="300"/>
              </a:spcAft>
            </a:pP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Đối</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với</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sản</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phẩm</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puli</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treo</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cần</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a:t>
            </a:r>
            <a:r>
              <a:rPr lang="fr-FR" sz="2400" b="1" dirty="0" err="1">
                <a:solidFill>
                  <a:schemeClr val="accent6">
                    <a:lumMod val="40000"/>
                    <a:lumOff val="60000"/>
                  </a:schemeClr>
                </a:solidFill>
                <a:effectLst/>
                <a:latin typeface="Times New Roman" panose="02020603050405020304" pitchFamily="18" charset="0"/>
                <a:ea typeface="Times New Roman" panose="02020603050405020304" pitchFamily="18" charset="0"/>
              </a:rPr>
              <a:t>kiểm</a:t>
            </a:r>
            <a:r>
              <a:rPr lang="fr-FR" sz="2400" b="1" dirty="0">
                <a:solidFill>
                  <a:schemeClr val="accent6">
                    <a:lumMod val="40000"/>
                    <a:lumOff val="60000"/>
                  </a:schemeClr>
                </a:solidFill>
                <a:effectLst/>
                <a:latin typeface="Times New Roman" panose="02020603050405020304" pitchFamily="18" charset="0"/>
                <a:ea typeface="Times New Roman" panose="02020603050405020304" pitchFamily="18" charset="0"/>
              </a:rPr>
              <a:t> tra :</a:t>
            </a:r>
            <a:endParaRPr lang="en-US" sz="2400" b="1" dirty="0">
              <a:solidFill>
                <a:schemeClr val="accent6">
                  <a:lumMod val="40000"/>
                  <a:lumOff val="60000"/>
                </a:schemeClr>
              </a:solidFill>
              <a:effectLst/>
              <a:latin typeface="Calibri" panose="020F0502020204030204" pitchFamily="34" charset="0"/>
              <a:ea typeface="Calibri" panose="020F0502020204030204" pitchFamily="34" charset="0"/>
            </a:endParaRPr>
          </a:p>
        </p:txBody>
      </p:sp>
      <p:grpSp>
        <p:nvGrpSpPr>
          <p:cNvPr id="9" name="Группа 8"/>
          <p:cNvGrpSpPr/>
          <p:nvPr/>
        </p:nvGrpSpPr>
        <p:grpSpPr>
          <a:xfrm>
            <a:off x="9221315" y="4914263"/>
            <a:ext cx="919371" cy="830823"/>
            <a:chOff x="7623175" y="366713"/>
            <a:chExt cx="3444875" cy="3113087"/>
          </a:xfrm>
          <a:solidFill>
            <a:srgbClr val="1FAEDC"/>
          </a:solidFill>
        </p:grpSpPr>
        <p:grpSp>
          <p:nvGrpSpPr>
            <p:cNvPr id="10" name="Group 205"/>
            <p:cNvGrpSpPr>
              <a:grpSpLocks/>
            </p:cNvGrpSpPr>
            <p:nvPr/>
          </p:nvGrpSpPr>
          <p:grpSpPr bwMode="auto">
            <a:xfrm>
              <a:off x="7664450" y="366713"/>
              <a:ext cx="3403600" cy="2955925"/>
              <a:chOff x="4828" y="231"/>
              <a:chExt cx="2144" cy="1862"/>
            </a:xfrm>
            <a:grpFill/>
          </p:grpSpPr>
          <p:sp>
            <p:nvSpPr>
              <p:cNvPr id="3721"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2"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3"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4"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5"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6"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7"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8"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9"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0"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1"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2"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3"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4"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5"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6"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7"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8"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9"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0"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1"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2"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3"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4"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5"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6"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7"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8"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9"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0"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1"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2"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3"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4"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5"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6"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7"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8"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9"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0"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1"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2"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3"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4"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5"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6"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7"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8"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9"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0" name="Rectangle 54"/>
              <p:cNvSpPr>
                <a:spLocks noChangeArrowheads="1"/>
              </p:cNvSpPr>
              <p:nvPr/>
            </p:nvSpPr>
            <p:spPr bwMode="auto">
              <a:xfrm>
                <a:off x="6780" y="13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1"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2"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3"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4"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5"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6"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7"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8"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9"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0"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1"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2"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3"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4"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5"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6"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7"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8"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9"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0"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1"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2"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3"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4"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5"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6"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7"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8"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9"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0"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1"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2"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3"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4"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5"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6"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7"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8"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9"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0"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1"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2"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3"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4"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5"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6"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7"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8"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9"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0"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1"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2"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3"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4"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5"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6"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7"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8"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9"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0"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1"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2"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3"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4"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5"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6"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7"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8"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9"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0"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1"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2"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3"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4"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5"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6"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7"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8"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9"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0"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1"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2"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3"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4"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5"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6"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7"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8"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9"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0"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1"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2"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3"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4"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5"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6"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7"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8"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9"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0"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1"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2"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3"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4"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5"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6"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7"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8"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9"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0"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1"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2"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3"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4"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5"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6"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7"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8"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9"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0"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1"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2"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3"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4"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5"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6"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7"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8"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9"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0"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1"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2"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3"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4"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5" name="Rectangle 189"/>
              <p:cNvSpPr>
                <a:spLocks noChangeArrowheads="1"/>
              </p:cNvSpPr>
              <p:nvPr/>
            </p:nvSpPr>
            <p:spPr bwMode="auto">
              <a:xfrm>
                <a:off x="4866" y="129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6"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7"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8" name="Rectangle 192"/>
              <p:cNvSpPr>
                <a:spLocks noChangeArrowheads="1"/>
              </p:cNvSpPr>
              <p:nvPr/>
            </p:nvSpPr>
            <p:spPr bwMode="auto">
              <a:xfrm>
                <a:off x="4854" y="12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9"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0"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1"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2"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3"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4"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5"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6"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7"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8"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9"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20"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2" name="Group 406"/>
            <p:cNvGrpSpPr>
              <a:grpSpLocks/>
            </p:cNvGrpSpPr>
            <p:nvPr/>
          </p:nvGrpSpPr>
          <p:grpSpPr bwMode="auto">
            <a:xfrm>
              <a:off x="7623175" y="1552575"/>
              <a:ext cx="1044575" cy="1422400"/>
              <a:chOff x="4802" y="978"/>
              <a:chExt cx="658" cy="896"/>
            </a:xfrm>
            <a:grpFill/>
          </p:grpSpPr>
          <p:sp>
            <p:nvSpPr>
              <p:cNvPr id="3521"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2"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3"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4"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5"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6"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7"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8"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9"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0"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1"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2" name="Rectangle 217"/>
              <p:cNvSpPr>
                <a:spLocks noChangeArrowheads="1"/>
              </p:cNvSpPr>
              <p:nvPr/>
            </p:nvSpPr>
            <p:spPr bwMode="auto">
              <a:xfrm>
                <a:off x="4847" y="12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3"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4"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5"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6"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7"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8"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9"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0"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1"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2"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3"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4"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5"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6"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7"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8"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9"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0"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1"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2"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3"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4"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5"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6"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7"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8"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9"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0"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1"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2"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3"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4"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5"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6"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7"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8"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9"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0"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1"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2"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3"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4"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5"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6"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7"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8"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9"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0"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1"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2"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3"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4"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5"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6"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7"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8"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9"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0"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1"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2"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3"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4"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5"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6"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7"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8"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9"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0"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1"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2"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3"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4"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5"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6"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7"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8"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9"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0"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1"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2"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3" name="Rectangle 298"/>
              <p:cNvSpPr>
                <a:spLocks noChangeArrowheads="1"/>
              </p:cNvSpPr>
              <p:nvPr/>
            </p:nvSpPr>
            <p:spPr bwMode="auto">
              <a:xfrm>
                <a:off x="4925" y="159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4"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5"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6"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7"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8"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9"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0"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1"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2"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3"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4"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5"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6"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7"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8"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9"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0"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1"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2"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3"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4"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5"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6"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7"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8"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9"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0"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1"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2"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3"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4"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5"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6"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7"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8"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9"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0"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1"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2"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3"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4"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5"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6"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7"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8"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9"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0"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1"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2"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3"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4"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5"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6"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7" name="Rectangle 352"/>
              <p:cNvSpPr>
                <a:spLocks noChangeArrowheads="1"/>
              </p:cNvSpPr>
              <p:nvPr/>
            </p:nvSpPr>
            <p:spPr bwMode="auto">
              <a:xfrm>
                <a:off x="4994" y="185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8"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9"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0"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1"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2"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3"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4"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5"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6"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7"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8"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9"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0"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1"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2"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3"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4"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5"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6"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7"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8"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9"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0"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1"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2"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3"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4"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5"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6"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7"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8"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9"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0"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1"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2"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3"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4"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5" name="Rectangle 390"/>
              <p:cNvSpPr>
                <a:spLocks noChangeArrowheads="1"/>
              </p:cNvSpPr>
              <p:nvPr/>
            </p:nvSpPr>
            <p:spPr bwMode="auto">
              <a:xfrm>
                <a:off x="4892" y="17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6"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7"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8"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9"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0"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1"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2"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3"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4"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5"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6"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7"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8"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9"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0"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3" name="Group 607"/>
            <p:cNvGrpSpPr>
              <a:grpSpLocks/>
            </p:cNvGrpSpPr>
            <p:nvPr/>
          </p:nvGrpSpPr>
          <p:grpSpPr bwMode="auto">
            <a:xfrm>
              <a:off x="7750175" y="1831975"/>
              <a:ext cx="3265488" cy="1647825"/>
              <a:chOff x="4882" y="1154"/>
              <a:chExt cx="2057" cy="1038"/>
            </a:xfrm>
            <a:grpFill/>
          </p:grpSpPr>
          <p:sp>
            <p:nvSpPr>
              <p:cNvPr id="3321"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2"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3"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4"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5"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6"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7"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8"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9"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0"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1"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2"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3"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4"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5"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6"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7"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8"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9"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0"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1"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2"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3"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4"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5"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6"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7"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8"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9"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0"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1" name="Rectangle 437"/>
              <p:cNvSpPr>
                <a:spLocks noChangeArrowheads="1"/>
              </p:cNvSpPr>
              <p:nvPr/>
            </p:nvSpPr>
            <p:spPr bwMode="auto">
              <a:xfrm>
                <a:off x="6015" y="21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2"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3"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4"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5"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6"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7"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8"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9"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0"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1"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2"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3"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4"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5"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6"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7"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8"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9"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0"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1"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2"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3"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4"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5"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6"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7"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8"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9"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0"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1"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2"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3"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4"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5"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6"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7"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8"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9"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0"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1"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2"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3"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4"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5"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6"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7"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8"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9"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0"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1"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2"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3"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4"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5"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6"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7"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8"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9"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0"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1"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2"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3"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4"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5"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6"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7"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8"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9"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0"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1"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2"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3"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4"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5"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6"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7"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8"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9" name="Rectangle 515"/>
              <p:cNvSpPr>
                <a:spLocks noChangeArrowheads="1"/>
              </p:cNvSpPr>
              <p:nvPr/>
            </p:nvSpPr>
            <p:spPr bwMode="auto">
              <a:xfrm>
                <a:off x="6219" y="200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0"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1"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2"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3"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4"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5"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6"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7"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8"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9"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0"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1"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2"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3"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4"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5"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6"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7"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8"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9"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0"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1"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2"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3"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4"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5"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6"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7"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8"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9"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0"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1"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2"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3"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4"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5"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6"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7"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8"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9"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0"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1"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2"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3"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4"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5"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6"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7"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8"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9"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0"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1"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2"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3"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4"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5"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6"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7"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8"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9"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0"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1"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2"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3"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4"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5"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6"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7"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8"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9"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0"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1"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2"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3"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4"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5"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6"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7"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8"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9"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0" name="Rectangle 596"/>
              <p:cNvSpPr>
                <a:spLocks noChangeArrowheads="1"/>
              </p:cNvSpPr>
              <p:nvPr/>
            </p:nvSpPr>
            <p:spPr bwMode="auto">
              <a:xfrm>
                <a:off x="6920" y="210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1"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2"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3"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4"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5"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6"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7"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8"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9"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0"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4" name="Group 808"/>
            <p:cNvGrpSpPr>
              <a:grpSpLocks/>
            </p:cNvGrpSpPr>
            <p:nvPr/>
          </p:nvGrpSpPr>
          <p:grpSpPr bwMode="auto">
            <a:xfrm>
              <a:off x="9804400" y="1662113"/>
              <a:ext cx="1208088" cy="1803400"/>
              <a:chOff x="6176" y="1047"/>
              <a:chExt cx="761" cy="1136"/>
            </a:xfrm>
            <a:grpFill/>
          </p:grpSpPr>
          <p:sp>
            <p:nvSpPr>
              <p:cNvPr id="3121"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2"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3"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4"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5"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6"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7"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8"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9"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0"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1"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2"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3"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4"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5"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6"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7"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8"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9"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0"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1"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2"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3"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4"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5"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6"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7"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8"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9"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0"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1"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2"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3"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4"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5"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6"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7"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8"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9"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0"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1"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2"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3"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4"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5"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6"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7"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8"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9"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0"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1"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2"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3"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4"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5"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6"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7"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8"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9"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0"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1"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2"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3"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4"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5"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6"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7"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8"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9"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0"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1"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2"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3"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4"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5"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6"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7"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8"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9"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0"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1"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2"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3"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4"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5"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6"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7"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8"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9"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0"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1"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2"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3"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4"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5"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6"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7"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8" name="Rectangle 705"/>
              <p:cNvSpPr>
                <a:spLocks noChangeArrowheads="1"/>
              </p:cNvSpPr>
              <p:nvPr/>
            </p:nvSpPr>
            <p:spPr bwMode="auto">
              <a:xfrm>
                <a:off x="6745" y="106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19"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0"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1"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2"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3"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4"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5"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6"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7"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8"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9"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0"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1"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2"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3"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4"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5"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6"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7"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8"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9" name="Rectangle 726"/>
              <p:cNvSpPr>
                <a:spLocks noChangeArrowheads="1"/>
              </p:cNvSpPr>
              <p:nvPr/>
            </p:nvSpPr>
            <p:spPr bwMode="auto">
              <a:xfrm>
                <a:off x="6745" y="109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0"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1"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2"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3"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4"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5"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6"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7"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8"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9"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0"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1" name="Line 738"/>
              <p:cNvSpPr>
                <a:spLocks noChangeShapeType="1"/>
              </p:cNvSpPr>
              <p:nvPr/>
            </p:nvSpPr>
            <p:spPr bwMode="auto">
              <a:xfrm>
                <a:off x="6216" y="1215"/>
                <a:ext cx="0" cy="0"/>
              </a:xfrm>
              <a:prstGeom prst="line">
                <a:avLst/>
              </a:prstGeom>
              <a:grpFill/>
              <a:ln w="15875" cap="flat">
                <a:solidFill>
                  <a:srgbClr val="C0DFED"/>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2"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3"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4"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5"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6"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7"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8"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9"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0"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1"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2"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3"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4"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5"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6"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7"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8"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9"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0"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1"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2"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3" name="Rectangle 760"/>
              <p:cNvSpPr>
                <a:spLocks noChangeArrowheads="1"/>
              </p:cNvSpPr>
              <p:nvPr/>
            </p:nvSpPr>
            <p:spPr bwMode="auto">
              <a:xfrm>
                <a:off x="6666" y="183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4"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5"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6"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7"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8"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9"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0"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1"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2"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3"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4"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5"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6"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7"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8"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9"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0"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1"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2"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3"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4"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5"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6"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7"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8"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9"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0" name="Rectangle 787"/>
              <p:cNvSpPr>
                <a:spLocks noChangeArrowheads="1"/>
              </p:cNvSpPr>
              <p:nvPr/>
            </p:nvSpPr>
            <p:spPr bwMode="auto">
              <a:xfrm>
                <a:off x="6629" y="179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1"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2"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3"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4"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5"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6"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7" name="Rectangle 794"/>
              <p:cNvSpPr>
                <a:spLocks noChangeArrowheads="1"/>
              </p:cNvSpPr>
              <p:nvPr/>
            </p:nvSpPr>
            <p:spPr bwMode="auto">
              <a:xfrm>
                <a:off x="6527" y="185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8"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9"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0"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1"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2"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3"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4"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5"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6"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7"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8"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9"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0"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5" name="Group 1009"/>
            <p:cNvGrpSpPr>
              <a:grpSpLocks/>
            </p:cNvGrpSpPr>
            <p:nvPr/>
          </p:nvGrpSpPr>
          <p:grpSpPr bwMode="auto">
            <a:xfrm>
              <a:off x="10353675" y="1684338"/>
              <a:ext cx="466725" cy="1400175"/>
              <a:chOff x="6522" y="1061"/>
              <a:chExt cx="294" cy="882"/>
            </a:xfrm>
            <a:grpFill/>
          </p:grpSpPr>
          <p:sp>
            <p:nvSpPr>
              <p:cNvPr id="2921"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2"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3"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4"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5"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6"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7"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8"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9"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0"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1"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2"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3"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4"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5"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6"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7"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8"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9"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0"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1"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2"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3"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4"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5"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6"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7"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8"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9"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0"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1"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2"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3"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4"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5"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6"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7"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8"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9"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0"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1"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2"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3"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4"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5"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6"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7"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8"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9"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0"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1"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2"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3"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4"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5"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6"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7"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8"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9"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0"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1" name="Rectangle 869"/>
              <p:cNvSpPr>
                <a:spLocks noChangeArrowheads="1"/>
              </p:cNvSpPr>
              <p:nvPr/>
            </p:nvSpPr>
            <p:spPr bwMode="auto">
              <a:xfrm>
                <a:off x="6783"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2"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3"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4"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5"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6"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7"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8" name="Rectangle 876"/>
              <p:cNvSpPr>
                <a:spLocks noChangeArrowheads="1"/>
              </p:cNvSpPr>
              <p:nvPr/>
            </p:nvSpPr>
            <p:spPr bwMode="auto">
              <a:xfrm>
                <a:off x="6721" y="117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9"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0"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1"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2" name="Rectangle 880"/>
              <p:cNvSpPr>
                <a:spLocks noChangeArrowheads="1"/>
              </p:cNvSpPr>
              <p:nvPr/>
            </p:nvSpPr>
            <p:spPr bwMode="auto">
              <a:xfrm>
                <a:off x="6676" y="11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3"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4"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5"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6"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7"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8"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9"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0"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1"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2"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3"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4"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5"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6"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7"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8"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9"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0"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1"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2"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3"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4"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5"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6"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7"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8"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9"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0"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1"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2"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3"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4"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5"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6"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7"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8"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9"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0"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1"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2"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3"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4"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5"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6"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7"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8"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9"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0"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1"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2"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3"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4"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5"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6"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7"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8"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9"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0"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1"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2"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3"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4"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5"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6"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7"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8"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9"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0"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1"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2" name="Rectangle 950"/>
              <p:cNvSpPr>
                <a:spLocks noChangeArrowheads="1"/>
              </p:cNvSpPr>
              <p:nvPr/>
            </p:nvSpPr>
            <p:spPr bwMode="auto">
              <a:xfrm>
                <a:off x="6697" y="1151"/>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3"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4"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5"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6"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7"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8"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9" name="Rectangle 957"/>
              <p:cNvSpPr>
                <a:spLocks noChangeArrowheads="1"/>
              </p:cNvSpPr>
              <p:nvPr/>
            </p:nvSpPr>
            <p:spPr bwMode="auto">
              <a:xfrm>
                <a:off x="6640" y="11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0"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1"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2"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3" name="Rectangle 961"/>
              <p:cNvSpPr>
                <a:spLocks noChangeArrowheads="1"/>
              </p:cNvSpPr>
              <p:nvPr/>
            </p:nvSpPr>
            <p:spPr bwMode="auto">
              <a:xfrm>
                <a:off x="6591" y="113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4"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5"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6"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7"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8"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9"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0"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1"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2"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3"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4"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5"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6"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7"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8"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9"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0"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1"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2"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3"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4"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5"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6"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7"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8"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9"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0"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1"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2"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3"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4"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5"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6"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7"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8"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9"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0"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1"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2"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3"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4"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5"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6" name="Rectangle 1004"/>
              <p:cNvSpPr>
                <a:spLocks noChangeArrowheads="1"/>
              </p:cNvSpPr>
              <p:nvPr/>
            </p:nvSpPr>
            <p:spPr bwMode="auto">
              <a:xfrm>
                <a:off x="6806" y="123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7"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8"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9"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0"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6" name="Group 1210"/>
            <p:cNvGrpSpPr>
              <a:grpSpLocks/>
            </p:cNvGrpSpPr>
            <p:nvPr/>
          </p:nvGrpSpPr>
          <p:grpSpPr bwMode="auto">
            <a:xfrm>
              <a:off x="9848850" y="1771650"/>
              <a:ext cx="1062038" cy="854075"/>
              <a:chOff x="6204" y="1116"/>
              <a:chExt cx="669" cy="538"/>
            </a:xfrm>
            <a:grpFill/>
          </p:grpSpPr>
          <p:sp>
            <p:nvSpPr>
              <p:cNvPr id="2721"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2"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3"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4"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5"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6"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7"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8"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9"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0"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1"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2"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3"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4"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5"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6"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7"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8"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9"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0"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1"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2"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3" name="Rectangle 1032"/>
              <p:cNvSpPr>
                <a:spLocks noChangeArrowheads="1"/>
              </p:cNvSpPr>
              <p:nvPr/>
            </p:nvSpPr>
            <p:spPr bwMode="auto">
              <a:xfrm>
                <a:off x="6804" y="122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4"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5"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6"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7"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8"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9"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0"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1"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2"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3"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4" name="Rectangle 1043"/>
              <p:cNvSpPr>
                <a:spLocks noChangeArrowheads="1"/>
              </p:cNvSpPr>
              <p:nvPr/>
            </p:nvSpPr>
            <p:spPr bwMode="auto">
              <a:xfrm>
                <a:off x="6754" y="12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5"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6"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7"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8"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9"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0"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1"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2"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3"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4" name="Rectangle 1053"/>
              <p:cNvSpPr>
                <a:spLocks noChangeArrowheads="1"/>
              </p:cNvSpPr>
              <p:nvPr/>
            </p:nvSpPr>
            <p:spPr bwMode="auto">
              <a:xfrm>
                <a:off x="6792" y="12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5"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6"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7"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8"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9"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0"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1"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2"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3"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4"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5"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6"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7"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8"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9"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0"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1"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2"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3"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4"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5"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6"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7"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8"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9"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0"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1"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2"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3"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4"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5"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6"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7" name="Rectangle 1086"/>
              <p:cNvSpPr>
                <a:spLocks noChangeArrowheads="1"/>
              </p:cNvSpPr>
              <p:nvPr/>
            </p:nvSpPr>
            <p:spPr bwMode="auto">
              <a:xfrm>
                <a:off x="6541" y="13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8"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9"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0"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1"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2"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3"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4"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5"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6"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7"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8"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9"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0"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1"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2"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3"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4"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5"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6"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7"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8"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9"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0"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1"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2"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3"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4" name="Rectangle 1113"/>
              <p:cNvSpPr>
                <a:spLocks noChangeArrowheads="1"/>
              </p:cNvSpPr>
              <p:nvPr/>
            </p:nvSpPr>
            <p:spPr bwMode="auto">
              <a:xfrm>
                <a:off x="6517" y="13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5"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6"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7"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8"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9"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0"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1" name="Rectangle 1120"/>
              <p:cNvSpPr>
                <a:spLocks noChangeArrowheads="1"/>
              </p:cNvSpPr>
              <p:nvPr/>
            </p:nvSpPr>
            <p:spPr bwMode="auto">
              <a:xfrm>
                <a:off x="6418" y="132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2"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3"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4"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5"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6"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7"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8"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9"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0"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1"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2"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3"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4"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5" name="Rectangle 1134"/>
              <p:cNvSpPr>
                <a:spLocks noChangeArrowheads="1"/>
              </p:cNvSpPr>
              <p:nvPr/>
            </p:nvSpPr>
            <p:spPr bwMode="auto">
              <a:xfrm>
                <a:off x="6505" y="1374"/>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6"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7"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8"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9"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0"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1"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2"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3"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4"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5"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6"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7"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8"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9"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0"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1"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2"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3"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4"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5"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6"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7"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8"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9"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0"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1"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2"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3"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4"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5"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6"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7"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8"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9"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0"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1"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2"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3"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4"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5"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6"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7"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8"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9"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0"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1"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2"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3"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4"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5"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6"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7"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8"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9"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0"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1"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2"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3"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4"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5" name="Rectangle 1194"/>
              <p:cNvSpPr>
                <a:spLocks noChangeArrowheads="1"/>
              </p:cNvSpPr>
              <p:nvPr/>
            </p:nvSpPr>
            <p:spPr bwMode="auto">
              <a:xfrm>
                <a:off x="6842" y="1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6"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7"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8"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9"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0"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1"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2" name="Rectangle 1201"/>
              <p:cNvSpPr>
                <a:spLocks noChangeArrowheads="1"/>
              </p:cNvSpPr>
              <p:nvPr/>
            </p:nvSpPr>
            <p:spPr bwMode="auto">
              <a:xfrm>
                <a:off x="6771" y="16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3"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4"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5"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6"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7"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8"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9"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0"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7" name="Group 1411"/>
            <p:cNvGrpSpPr>
              <a:grpSpLocks/>
            </p:cNvGrpSpPr>
            <p:nvPr/>
          </p:nvGrpSpPr>
          <p:grpSpPr bwMode="auto">
            <a:xfrm>
              <a:off x="10045700" y="1689100"/>
              <a:ext cx="846138" cy="906462"/>
              <a:chOff x="6328" y="1064"/>
              <a:chExt cx="533" cy="571"/>
            </a:xfrm>
            <a:grpFill/>
          </p:grpSpPr>
          <p:sp>
            <p:nvSpPr>
              <p:cNvPr id="2521"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2"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3"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4"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5"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6" name="Rectangle 1216"/>
              <p:cNvSpPr>
                <a:spLocks noChangeArrowheads="1"/>
              </p:cNvSpPr>
              <p:nvPr/>
            </p:nvSpPr>
            <p:spPr bwMode="auto">
              <a:xfrm>
                <a:off x="6830" y="1630"/>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7"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8"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9"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0"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1"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2"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3"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4"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5"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6"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7"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8"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9"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0"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1"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2"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3"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4"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5"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6"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7"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8"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9"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0"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1"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2"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3"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4"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5"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6"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7"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8"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9" name="Rectangle 1249"/>
              <p:cNvSpPr>
                <a:spLocks noChangeArrowheads="1"/>
              </p:cNvSpPr>
              <p:nvPr/>
            </p:nvSpPr>
            <p:spPr bwMode="auto">
              <a:xfrm>
                <a:off x="6799" y="1443"/>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0"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1"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2"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3"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4"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5"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6"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7"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8"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9"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0"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1"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2"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3"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4"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5"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6"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7"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8"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9"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0"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1"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2"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3"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4"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5"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6" name="Rectangle 1276"/>
              <p:cNvSpPr>
                <a:spLocks noChangeArrowheads="1"/>
              </p:cNvSpPr>
              <p:nvPr/>
            </p:nvSpPr>
            <p:spPr bwMode="auto">
              <a:xfrm>
                <a:off x="6764" y="14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7"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8"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9"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0"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1"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2"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3" name="Rectangle 1283"/>
              <p:cNvSpPr>
                <a:spLocks noChangeArrowheads="1"/>
              </p:cNvSpPr>
              <p:nvPr/>
            </p:nvSpPr>
            <p:spPr bwMode="auto">
              <a:xfrm>
                <a:off x="6633" y="13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4"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5"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6"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7"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8"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9"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0"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1"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2"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3"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4"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5"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6"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7" name="Rectangle 1297"/>
              <p:cNvSpPr>
                <a:spLocks noChangeArrowheads="1"/>
              </p:cNvSpPr>
              <p:nvPr/>
            </p:nvSpPr>
            <p:spPr bwMode="auto">
              <a:xfrm>
                <a:off x="6754" y="142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8"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9"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0"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1"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2"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3"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4"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5"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6"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7"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8"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9"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0"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1"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2"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3"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4"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5"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6"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7"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8"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9"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0"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1"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2"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3"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4"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5"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6"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7"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8"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9"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0" name="Rectangle 1330"/>
              <p:cNvSpPr>
                <a:spLocks noChangeArrowheads="1"/>
              </p:cNvSpPr>
              <p:nvPr/>
            </p:nvSpPr>
            <p:spPr bwMode="auto">
              <a:xfrm>
                <a:off x="6659" y="121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1"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2"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3"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4"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5"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6"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7"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8"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9"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0"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1"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2"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3"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4"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5"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6"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7"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8"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9"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0"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1"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2"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3"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4"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5"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6"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7"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8"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9"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0"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1"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2"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3"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4"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5"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6"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7"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8"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9"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0"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1"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2"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3"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4"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5"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6"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7"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8" name="Rectangle 1378"/>
              <p:cNvSpPr>
                <a:spLocks noChangeArrowheads="1"/>
              </p:cNvSpPr>
              <p:nvPr/>
            </p:nvSpPr>
            <p:spPr bwMode="auto">
              <a:xfrm>
                <a:off x="6633" y="121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9"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0"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1"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2"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3"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4"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5"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6"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7"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8"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9"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0"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1"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2"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3"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4"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5"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6"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7"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8"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9"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0"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1"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2"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3"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4"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5"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6"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7"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8"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9"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0"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8" name="Group 1612"/>
            <p:cNvGrpSpPr>
              <a:grpSpLocks/>
            </p:cNvGrpSpPr>
            <p:nvPr/>
          </p:nvGrpSpPr>
          <p:grpSpPr bwMode="auto">
            <a:xfrm>
              <a:off x="9848850" y="1733550"/>
              <a:ext cx="1136650" cy="1109662"/>
              <a:chOff x="6204" y="1092"/>
              <a:chExt cx="716" cy="699"/>
            </a:xfrm>
            <a:grpFill/>
          </p:grpSpPr>
          <p:sp>
            <p:nvSpPr>
              <p:cNvPr id="2321" name="Rectangle 1412"/>
              <p:cNvSpPr>
                <a:spLocks noChangeArrowheads="1"/>
              </p:cNvSpPr>
              <p:nvPr/>
            </p:nvSpPr>
            <p:spPr bwMode="auto">
              <a:xfrm>
                <a:off x="6809" y="134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2"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3"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4"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5"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6"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7"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8"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9"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0"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1"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2"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3"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4"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5"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6"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7"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8"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9"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0"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1"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2"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3"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4"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5"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6"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7"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8" name="Rectangle 1439"/>
              <p:cNvSpPr>
                <a:spLocks noChangeArrowheads="1"/>
              </p:cNvSpPr>
              <p:nvPr/>
            </p:nvSpPr>
            <p:spPr bwMode="auto">
              <a:xfrm>
                <a:off x="6806" y="133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9"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0"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1"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2"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3"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4"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5"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6"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7"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8"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9"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0"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1"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2"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3"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4"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5"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6"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7"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8"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9" name="Rectangle 1460"/>
              <p:cNvSpPr>
                <a:spLocks noChangeArrowheads="1"/>
              </p:cNvSpPr>
              <p:nvPr/>
            </p:nvSpPr>
            <p:spPr bwMode="auto">
              <a:xfrm>
                <a:off x="6794" y="1355"/>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0"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1"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2"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3"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4"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5"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6"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7"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8"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9"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0"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1"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2"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3"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4"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5"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6"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7"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8"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9"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0"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1"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2"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3"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4"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5"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6"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7"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8"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9"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0"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1"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2" name="Rectangle 1493"/>
              <p:cNvSpPr>
                <a:spLocks noChangeArrowheads="1"/>
              </p:cNvSpPr>
              <p:nvPr/>
            </p:nvSpPr>
            <p:spPr bwMode="auto">
              <a:xfrm>
                <a:off x="6534" y="130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3"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4"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5"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6"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7"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8"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9"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0"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1"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2"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3"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4"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5"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6"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7"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8"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9"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0"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1"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2"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3"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4"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5"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6"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7"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8"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9" name="Rectangle 1520"/>
              <p:cNvSpPr>
                <a:spLocks noChangeArrowheads="1"/>
              </p:cNvSpPr>
              <p:nvPr/>
            </p:nvSpPr>
            <p:spPr bwMode="auto">
              <a:xfrm>
                <a:off x="6517" y="128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0"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1"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2"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3"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4"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5"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6"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7"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8"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9"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0"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1"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2"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3"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4"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5"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6"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7"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8"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9"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0"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1"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2"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3"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4"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5"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6"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7"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8"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9"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0"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1"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2"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3"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4"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5"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6"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7"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8"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9"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0"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1"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2"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3"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4"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5"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6"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7"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8"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9"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0"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1"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2"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3"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4"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5"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6"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7"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8"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9"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0"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1"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2"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3"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4"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5"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6"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7"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8"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9"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0"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1"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2"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3"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4"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5"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6"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7"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8"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9"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0"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1"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2"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3"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4"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5"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6"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7"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8"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9"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0"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19" name="Group 1813"/>
            <p:cNvGrpSpPr>
              <a:grpSpLocks/>
            </p:cNvGrpSpPr>
            <p:nvPr/>
          </p:nvGrpSpPr>
          <p:grpSpPr bwMode="auto">
            <a:xfrm>
              <a:off x="9815513" y="1966913"/>
              <a:ext cx="989013" cy="1444625"/>
              <a:chOff x="6183" y="1239"/>
              <a:chExt cx="623" cy="910"/>
            </a:xfrm>
            <a:grpFill/>
          </p:grpSpPr>
          <p:sp>
            <p:nvSpPr>
              <p:cNvPr id="2121"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2"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3"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4"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5"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6"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7"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8"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9"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0"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1"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2"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3"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4"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5"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6"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7"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8"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9"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0"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1"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2"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3"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4"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5"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6"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7"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8"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9"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0"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1"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2"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3"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4"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5"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6"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7"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8"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9"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0"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1"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2"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3"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4" name="Rectangle 1656"/>
              <p:cNvSpPr>
                <a:spLocks noChangeArrowheads="1"/>
              </p:cNvSpPr>
              <p:nvPr/>
            </p:nvSpPr>
            <p:spPr bwMode="auto">
              <a:xfrm>
                <a:off x="6318" y="203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5"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6"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7"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8"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9"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0"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1"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2"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3"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4"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5"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6"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7"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8"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9"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0"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1"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2"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3"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4"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5"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6"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7"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8"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9"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0"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1" name="Rectangle 1683"/>
              <p:cNvSpPr>
                <a:spLocks noChangeArrowheads="1"/>
              </p:cNvSpPr>
              <p:nvPr/>
            </p:nvSpPr>
            <p:spPr bwMode="auto">
              <a:xfrm>
                <a:off x="6313" y="20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2"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3"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4"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5"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6"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7"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8" name="Rectangle 1690"/>
              <p:cNvSpPr>
                <a:spLocks noChangeArrowheads="1"/>
              </p:cNvSpPr>
              <p:nvPr/>
            </p:nvSpPr>
            <p:spPr bwMode="auto">
              <a:xfrm>
                <a:off x="6261" y="203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9"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0"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1"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2" name="Rectangle 1694"/>
              <p:cNvSpPr>
                <a:spLocks noChangeArrowheads="1"/>
              </p:cNvSpPr>
              <p:nvPr/>
            </p:nvSpPr>
            <p:spPr bwMode="auto">
              <a:xfrm>
                <a:off x="6226" y="20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3"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4"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5"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6"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7"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8"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9"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0"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1"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2" name="Rectangle 1704"/>
              <p:cNvSpPr>
                <a:spLocks noChangeArrowheads="1"/>
              </p:cNvSpPr>
              <p:nvPr/>
            </p:nvSpPr>
            <p:spPr bwMode="auto">
              <a:xfrm>
                <a:off x="6299" y="203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3"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4"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5"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6"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7"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8"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9"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0"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1"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2"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3"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4"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5"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6"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7"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8"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9"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0"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1"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2"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3"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4"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5"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6"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7"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8"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9"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0"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1"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2"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3"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4"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5"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6"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7"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8"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9"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0"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1"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2"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3"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4"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5"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6"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7"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8"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9"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0"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1"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2"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3"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4"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5"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6"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7"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8"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9"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0"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1"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2" name="Rectangle 1764"/>
              <p:cNvSpPr>
                <a:spLocks noChangeArrowheads="1"/>
              </p:cNvSpPr>
              <p:nvPr/>
            </p:nvSpPr>
            <p:spPr bwMode="auto">
              <a:xfrm>
                <a:off x="6351" y="2119"/>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3"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4"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5"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6"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7"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8"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9"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0"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1"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2"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3" name="Rectangle 1775"/>
              <p:cNvSpPr>
                <a:spLocks noChangeArrowheads="1"/>
              </p:cNvSpPr>
              <p:nvPr/>
            </p:nvSpPr>
            <p:spPr bwMode="auto">
              <a:xfrm>
                <a:off x="6268" y="21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4"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5"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6"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7"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8"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9"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0"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1"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2"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3" name="Rectangle 1785"/>
              <p:cNvSpPr>
                <a:spLocks noChangeArrowheads="1"/>
              </p:cNvSpPr>
              <p:nvPr/>
            </p:nvSpPr>
            <p:spPr bwMode="auto">
              <a:xfrm>
                <a:off x="6337" y="2140"/>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4"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5"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6"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7"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8"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9"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0"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1"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2"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3"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4"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5"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6"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7"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8"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9"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0"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1"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2"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3"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4"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5"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6"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7"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8"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9"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0"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0" name="Group 2014"/>
            <p:cNvGrpSpPr>
              <a:grpSpLocks/>
            </p:cNvGrpSpPr>
            <p:nvPr/>
          </p:nvGrpSpPr>
          <p:grpSpPr bwMode="auto">
            <a:xfrm>
              <a:off x="9842500" y="2132013"/>
              <a:ext cx="1181100" cy="1223962"/>
              <a:chOff x="6200" y="1343"/>
              <a:chExt cx="744" cy="771"/>
            </a:xfrm>
            <a:grpFill/>
          </p:grpSpPr>
          <p:sp>
            <p:nvSpPr>
              <p:cNvPr id="1921"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2"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3"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4"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5"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6" name="Rectangle 1819"/>
              <p:cNvSpPr>
                <a:spLocks noChangeArrowheads="1"/>
              </p:cNvSpPr>
              <p:nvPr/>
            </p:nvSpPr>
            <p:spPr bwMode="auto">
              <a:xfrm>
                <a:off x="6543" y="2100"/>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7"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8"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9"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0"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1"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2"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3"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4"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5"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6"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7"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8"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9"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0"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1"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2"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3"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4"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5"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6"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7"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8"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9"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0"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1"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2"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3"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4"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5"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6"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7"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8"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9"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0" name="Rectangle 1853"/>
              <p:cNvSpPr>
                <a:spLocks noChangeArrowheads="1"/>
              </p:cNvSpPr>
              <p:nvPr/>
            </p:nvSpPr>
            <p:spPr bwMode="auto">
              <a:xfrm>
                <a:off x="6420" y="2050"/>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1"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2"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3"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4"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5"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6"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7"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8"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9"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0"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1"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2"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3"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4"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5"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6"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7"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8"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9"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0"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1"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2"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3"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4"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5"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6"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7"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8"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9"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0"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1"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2"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3"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4"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5"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6"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7"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8"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9"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0"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1"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2"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3"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4"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5"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6"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7" name="Rectangle 1900"/>
              <p:cNvSpPr>
                <a:spLocks noChangeArrowheads="1"/>
              </p:cNvSpPr>
              <p:nvPr/>
            </p:nvSpPr>
            <p:spPr bwMode="auto">
              <a:xfrm>
                <a:off x="6586" y="165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8"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9"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0"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1"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2"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3"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4"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5"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6"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7"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8"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9"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0"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1"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2"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3"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4"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5"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6"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7"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8"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9"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0"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1"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2"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3"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4" name="Rectangle 1927"/>
              <p:cNvSpPr>
                <a:spLocks noChangeArrowheads="1"/>
              </p:cNvSpPr>
              <p:nvPr/>
            </p:nvSpPr>
            <p:spPr bwMode="auto">
              <a:xfrm>
                <a:off x="6560" y="16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5"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6"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7"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8"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9"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0"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1" name="Rectangle 1934"/>
              <p:cNvSpPr>
                <a:spLocks noChangeArrowheads="1"/>
              </p:cNvSpPr>
              <p:nvPr/>
            </p:nvSpPr>
            <p:spPr bwMode="auto">
              <a:xfrm>
                <a:off x="6448" y="15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2"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3"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4"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5"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6"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7"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8"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9"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0"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1"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2"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3"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4"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5"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6"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7"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8"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9"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0"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1"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2"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3"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4"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5"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6"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7"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8"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9"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0"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1"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2"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3"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4"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5"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6"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7"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8"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9"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0"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1"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2"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3"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4"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5"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6"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7"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8" name="Rectangle 1981"/>
              <p:cNvSpPr>
                <a:spLocks noChangeArrowheads="1"/>
              </p:cNvSpPr>
              <p:nvPr/>
            </p:nvSpPr>
            <p:spPr bwMode="auto">
              <a:xfrm>
                <a:off x="6925" y="193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9"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0"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1"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2"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3"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4"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5"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6"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7"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8"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9"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0"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1"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2"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3"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4"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5"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6"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7"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8"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9"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0"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1"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2"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3"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4"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5" name="Rectangle 2008"/>
              <p:cNvSpPr>
                <a:spLocks noChangeArrowheads="1"/>
              </p:cNvSpPr>
              <p:nvPr/>
            </p:nvSpPr>
            <p:spPr bwMode="auto">
              <a:xfrm>
                <a:off x="6908" y="191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6"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7"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8"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9"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0"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1" name="Group 2215"/>
            <p:cNvGrpSpPr>
              <a:grpSpLocks/>
            </p:cNvGrpSpPr>
            <p:nvPr/>
          </p:nvGrpSpPr>
          <p:grpSpPr bwMode="auto">
            <a:xfrm>
              <a:off x="9842500" y="2351088"/>
              <a:ext cx="1169988" cy="1042987"/>
              <a:chOff x="6200" y="1481"/>
              <a:chExt cx="737" cy="657"/>
            </a:xfrm>
            <a:grpFill/>
          </p:grpSpPr>
          <p:sp>
            <p:nvSpPr>
              <p:cNvPr id="1721"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2"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3"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4"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5"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6" name="Rectangle 2020"/>
              <p:cNvSpPr>
                <a:spLocks noChangeArrowheads="1"/>
              </p:cNvSpPr>
              <p:nvPr/>
            </p:nvSpPr>
            <p:spPr bwMode="auto">
              <a:xfrm>
                <a:off x="6752" y="185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7"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8"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9"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0"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1"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2"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3"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4"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5"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6"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7"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8"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9"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0"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1"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2"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3"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4"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5"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6"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7"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8"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9"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0"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1"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2"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3"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4"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5"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6"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7"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8"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9"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0"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1"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2"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3"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4"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5"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6"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7"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8"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9" name="Rectangle 2063"/>
              <p:cNvSpPr>
                <a:spLocks noChangeArrowheads="1"/>
              </p:cNvSpPr>
              <p:nvPr/>
            </p:nvSpPr>
            <p:spPr bwMode="auto">
              <a:xfrm>
                <a:off x="6472" y="168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0"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1"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2"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3"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4"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5"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6"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7"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8"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9"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0"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1"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2"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3"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4"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5"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6"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7"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8"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9"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0"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1"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2"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3"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4"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5"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6" name="Rectangle 2090"/>
              <p:cNvSpPr>
                <a:spLocks noChangeArrowheads="1"/>
              </p:cNvSpPr>
              <p:nvPr/>
            </p:nvSpPr>
            <p:spPr bwMode="auto">
              <a:xfrm>
                <a:off x="6456" y="16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7"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8"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9"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0"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1"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2"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3"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4"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5"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6"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7"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8"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9"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0"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1"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2"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3"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4"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5"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6"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7"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8"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9"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0"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1"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2"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3"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4"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5"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6"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7"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8"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9"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0"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1"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2"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3"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4"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5"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6"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7"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8"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9"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0"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1"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2"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3"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4"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5"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6"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7"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8"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9"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0"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1"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2"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3"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4"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5"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6"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7"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8"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9"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0"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1"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2"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3"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4"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5"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6"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7"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8"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9"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0"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1"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2"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3"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4"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5"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6"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7"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8"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9"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0"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1"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2"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3"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4" name="Rectangle 2178"/>
              <p:cNvSpPr>
                <a:spLocks noChangeArrowheads="1"/>
              </p:cNvSpPr>
              <p:nvPr/>
            </p:nvSpPr>
            <p:spPr bwMode="auto">
              <a:xfrm>
                <a:off x="6837" y="207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5"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6"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7"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8" name="Rectangle 2182"/>
              <p:cNvSpPr>
                <a:spLocks noChangeArrowheads="1"/>
              </p:cNvSpPr>
              <p:nvPr/>
            </p:nvSpPr>
            <p:spPr bwMode="auto">
              <a:xfrm>
                <a:off x="6775" y="20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9"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0"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1"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2"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3"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4"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5"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6"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7"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8"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9"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0"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1"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2"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3"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4"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5"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6"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7"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8"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9"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0"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1"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2"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3"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4"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5"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6"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7"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8"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9"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0"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2" name="Group 2416"/>
            <p:cNvGrpSpPr>
              <a:grpSpLocks/>
            </p:cNvGrpSpPr>
            <p:nvPr/>
          </p:nvGrpSpPr>
          <p:grpSpPr bwMode="auto">
            <a:xfrm>
              <a:off x="9826625" y="2513013"/>
              <a:ext cx="958850" cy="881062"/>
              <a:chOff x="6190" y="1583"/>
              <a:chExt cx="604" cy="555"/>
            </a:xfrm>
            <a:grpFill/>
          </p:grpSpPr>
          <p:sp>
            <p:nvSpPr>
              <p:cNvPr id="1521"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2"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3"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4"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5"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6"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7"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8"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9"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0"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1" name="Rectangle 2226"/>
              <p:cNvSpPr>
                <a:spLocks noChangeArrowheads="1"/>
              </p:cNvSpPr>
              <p:nvPr/>
            </p:nvSpPr>
            <p:spPr bwMode="auto">
              <a:xfrm>
                <a:off x="6783" y="212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2"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3"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4"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5"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6"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7"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8"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9"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0"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1"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2"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3"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4"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5"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6"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7"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8"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9"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0"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1"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2"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3"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4"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5"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6"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7"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8" name="Rectangle 2253"/>
              <p:cNvSpPr>
                <a:spLocks noChangeArrowheads="1"/>
              </p:cNvSpPr>
              <p:nvPr/>
            </p:nvSpPr>
            <p:spPr bwMode="auto">
              <a:xfrm>
                <a:off x="6778" y="21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9"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0"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1"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2"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3"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4"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5" name="Rectangle 2260"/>
              <p:cNvSpPr>
                <a:spLocks noChangeArrowheads="1"/>
              </p:cNvSpPr>
              <p:nvPr/>
            </p:nvSpPr>
            <p:spPr bwMode="auto">
              <a:xfrm>
                <a:off x="6721" y="21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6"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7"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8"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9"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0"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1"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2"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3"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4"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5"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6"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7"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8"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9" name="Rectangle 2274"/>
              <p:cNvSpPr>
                <a:spLocks noChangeArrowheads="1"/>
              </p:cNvSpPr>
              <p:nvPr/>
            </p:nvSpPr>
            <p:spPr bwMode="auto">
              <a:xfrm>
                <a:off x="6764" y="21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0"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1"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2"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3"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4"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5"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6"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7"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8"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9"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0"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1"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2"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3"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4"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5"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6"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7"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8"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9"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0"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1"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2"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3"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4"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5"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6"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7"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8"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9"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0"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1"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2" name="Rectangle 2307"/>
              <p:cNvSpPr>
                <a:spLocks noChangeArrowheads="1"/>
              </p:cNvSpPr>
              <p:nvPr/>
            </p:nvSpPr>
            <p:spPr bwMode="auto">
              <a:xfrm>
                <a:off x="6363" y="1713"/>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3"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4"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5"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6"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7"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8"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9"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0"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1"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2"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3"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4"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5"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6"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7"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8"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9"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0"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1"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2"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3"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4"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5"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6"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7"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8"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9" name="Rectangle 2334"/>
              <p:cNvSpPr>
                <a:spLocks noChangeArrowheads="1"/>
              </p:cNvSpPr>
              <p:nvPr/>
            </p:nvSpPr>
            <p:spPr bwMode="auto">
              <a:xfrm>
                <a:off x="6356" y="169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0"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1"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2"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3"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4"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5"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6" name="Rectangle 2341"/>
              <p:cNvSpPr>
                <a:spLocks noChangeArrowheads="1"/>
              </p:cNvSpPr>
              <p:nvPr/>
            </p:nvSpPr>
            <p:spPr bwMode="auto">
              <a:xfrm>
                <a:off x="6294" y="169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7"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8"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9"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0" name="Rectangle 2345"/>
              <p:cNvSpPr>
                <a:spLocks noChangeArrowheads="1"/>
              </p:cNvSpPr>
              <p:nvPr/>
            </p:nvSpPr>
            <p:spPr bwMode="auto">
              <a:xfrm>
                <a:off x="6245" y="166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1"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2"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3"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4"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5"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6"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7"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8"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9"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0" name="Rectangle 2355"/>
              <p:cNvSpPr>
                <a:spLocks noChangeArrowheads="1"/>
              </p:cNvSpPr>
              <p:nvPr/>
            </p:nvSpPr>
            <p:spPr bwMode="auto">
              <a:xfrm>
                <a:off x="6339" y="171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1"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2"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3"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4"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5"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6"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7"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8"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9"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0"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1"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2"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3"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4"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5"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6"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7"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8"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9"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0"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1"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2"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3"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4"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5"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6"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7"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8"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9"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0"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1"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2"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3"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4"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5"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6"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7"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8"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9"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0"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1"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2"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3"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4"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5"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6"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7"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8"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9"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0"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1"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2"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3"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4"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5"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6"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7"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8"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9"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0" name="Rectangle 2415"/>
              <p:cNvSpPr>
                <a:spLocks noChangeArrowheads="1"/>
              </p:cNvSpPr>
              <p:nvPr/>
            </p:nvSpPr>
            <p:spPr bwMode="auto">
              <a:xfrm>
                <a:off x="6413" y="187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3" name="Group 2617"/>
            <p:cNvGrpSpPr>
              <a:grpSpLocks/>
            </p:cNvGrpSpPr>
            <p:nvPr/>
          </p:nvGrpSpPr>
          <p:grpSpPr bwMode="auto">
            <a:xfrm>
              <a:off x="7939088" y="2562225"/>
              <a:ext cx="2351088" cy="496887"/>
              <a:chOff x="5001" y="1614"/>
              <a:chExt cx="1481" cy="313"/>
            </a:xfrm>
            <a:grpFill/>
          </p:grpSpPr>
          <p:sp>
            <p:nvSpPr>
              <p:cNvPr id="1321"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2"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3"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4"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5"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6"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7"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8"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9"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0"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1"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2"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3"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4"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5"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6"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7"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8"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9"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0"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1" name="Rectangle 2437"/>
              <p:cNvSpPr>
                <a:spLocks noChangeArrowheads="1"/>
              </p:cNvSpPr>
              <p:nvPr/>
            </p:nvSpPr>
            <p:spPr bwMode="auto">
              <a:xfrm>
                <a:off x="6399" y="1900"/>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2"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3"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4"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5"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6"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7"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8"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9"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0"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1"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2"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3"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4"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5"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6"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7"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8"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9"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0"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1"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2"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3"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4"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5"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6"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7"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8"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9"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0"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1"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2"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3"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4" name="Rectangle 2470"/>
              <p:cNvSpPr>
                <a:spLocks noChangeArrowheads="1"/>
              </p:cNvSpPr>
              <p:nvPr/>
            </p:nvSpPr>
            <p:spPr bwMode="auto">
              <a:xfrm>
                <a:off x="6470" y="180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5"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6"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7"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8"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9"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0"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1"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2"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3"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4"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5"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6"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7"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8"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9"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0"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1"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2"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3"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4"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5"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6"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7"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8"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9"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0"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1" name="Rectangle 2497"/>
              <p:cNvSpPr>
                <a:spLocks noChangeArrowheads="1"/>
              </p:cNvSpPr>
              <p:nvPr/>
            </p:nvSpPr>
            <p:spPr bwMode="auto">
              <a:xfrm>
                <a:off x="6470" y="179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2"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3"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4"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5"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6"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7"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8"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9"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0"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1"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2"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3"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4"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5"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6"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7"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8"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9"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0"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1"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2" name="Rectangle 2518"/>
              <p:cNvSpPr>
                <a:spLocks noChangeArrowheads="1"/>
              </p:cNvSpPr>
              <p:nvPr/>
            </p:nvSpPr>
            <p:spPr bwMode="auto">
              <a:xfrm>
                <a:off x="6456" y="181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3"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4"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5"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6"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7"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8"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9"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0"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1"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2"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3"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4"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5"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6"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7"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8"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9"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0"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1"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2"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3"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4"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5"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6"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7"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8"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9"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0"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1"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2"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3"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4"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5" name="Rectangle 2551"/>
              <p:cNvSpPr>
                <a:spLocks noChangeArrowheads="1"/>
              </p:cNvSpPr>
              <p:nvPr/>
            </p:nvSpPr>
            <p:spPr bwMode="auto">
              <a:xfrm>
                <a:off x="5159" y="187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6"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7"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8"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9"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0"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1"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2"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3"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4"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5"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6"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7"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8"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9"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0"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1"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2"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3"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4"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5"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6"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7"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8"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9"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0"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1"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2" name="Rectangle 2578"/>
              <p:cNvSpPr>
                <a:spLocks noChangeArrowheads="1"/>
              </p:cNvSpPr>
              <p:nvPr/>
            </p:nvSpPr>
            <p:spPr bwMode="auto">
              <a:xfrm>
                <a:off x="5145" y="186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3"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4"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5"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6"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7"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8"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9"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0"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1"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2"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3"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4"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5"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6"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7"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8"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9"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0"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1"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2"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3" name="Rectangle 2599"/>
              <p:cNvSpPr>
                <a:spLocks noChangeArrowheads="1"/>
              </p:cNvSpPr>
              <p:nvPr/>
            </p:nvSpPr>
            <p:spPr bwMode="auto">
              <a:xfrm>
                <a:off x="5148" y="18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4"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5"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6"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7"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8"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9"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0"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1"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2"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3"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4"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5"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6"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7"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8"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9" name="Rectangle 2615"/>
              <p:cNvSpPr>
                <a:spLocks noChangeArrowheads="1"/>
              </p:cNvSpPr>
              <p:nvPr/>
            </p:nvSpPr>
            <p:spPr bwMode="auto">
              <a:xfrm>
                <a:off x="5103" y="161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0"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4" name="Group 2818"/>
            <p:cNvGrpSpPr>
              <a:grpSpLocks/>
            </p:cNvGrpSpPr>
            <p:nvPr/>
          </p:nvGrpSpPr>
          <p:grpSpPr bwMode="auto">
            <a:xfrm>
              <a:off x="7813675" y="1203325"/>
              <a:ext cx="1855788" cy="1466850"/>
              <a:chOff x="4922" y="758"/>
              <a:chExt cx="1169" cy="924"/>
            </a:xfrm>
            <a:grpFill/>
          </p:grpSpPr>
          <p:sp>
            <p:nvSpPr>
              <p:cNvPr id="1121"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2"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3"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4"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5"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6"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7"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8"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9"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0"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1"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2"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3"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4"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5"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6" name="Rectangle 2633"/>
              <p:cNvSpPr>
                <a:spLocks noChangeArrowheads="1"/>
              </p:cNvSpPr>
              <p:nvPr/>
            </p:nvSpPr>
            <p:spPr bwMode="auto">
              <a:xfrm>
                <a:off x="5098" y="1628"/>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7"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8"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9"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0"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1"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2"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3"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4"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5"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6"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7"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8"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9"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0"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1"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2"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3"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4"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5"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6"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7"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8"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9"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0"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1"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2"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3" name="Rectangle 2660"/>
              <p:cNvSpPr>
                <a:spLocks noChangeArrowheads="1"/>
              </p:cNvSpPr>
              <p:nvPr/>
            </p:nvSpPr>
            <p:spPr bwMode="auto">
              <a:xfrm>
                <a:off x="5084" y="16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4"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5"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6"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7"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8"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9"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0"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1"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2"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3"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4"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5"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6"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7"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8"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9"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0"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1"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2"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3"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4" name="Rectangle 2681"/>
              <p:cNvSpPr>
                <a:spLocks noChangeArrowheads="1"/>
              </p:cNvSpPr>
              <p:nvPr/>
            </p:nvSpPr>
            <p:spPr bwMode="auto">
              <a:xfrm>
                <a:off x="5086" y="16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5"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6"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7"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8"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9"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0"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1"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2"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3"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4"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5"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6"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7"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8"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9"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0"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1"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2"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3"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4"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5"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6"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7"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8"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9"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0"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1"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2"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3"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4"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5"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6"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7" name="Rectangle 2714"/>
              <p:cNvSpPr>
                <a:spLocks noChangeArrowheads="1"/>
              </p:cNvSpPr>
              <p:nvPr/>
            </p:nvSpPr>
            <p:spPr bwMode="auto">
              <a:xfrm>
                <a:off x="5024" y="134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8"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19"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0"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1"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2"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3"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4"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5"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6"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7"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8"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9"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0"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1"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2"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3"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4"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5"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6"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7"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8"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9"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0"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1"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2"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3"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4" name="Rectangle 2741"/>
              <p:cNvSpPr>
                <a:spLocks noChangeArrowheads="1"/>
              </p:cNvSpPr>
              <p:nvPr/>
            </p:nvSpPr>
            <p:spPr bwMode="auto">
              <a:xfrm>
                <a:off x="5015" y="13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5"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6"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7"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8"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9"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0"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1"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2"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3"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4"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5"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6"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7"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8"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9"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0"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1"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2"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3"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4"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5"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6"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7"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8"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9"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0"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1"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2"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3"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4"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5"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6"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7"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8"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9"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0"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1"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2"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3"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4"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5"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6"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7"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8"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9"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0"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1"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2"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3"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4"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5"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6"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7"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8" name="Rectangle 2795"/>
              <p:cNvSpPr>
                <a:spLocks noChangeArrowheads="1"/>
              </p:cNvSpPr>
              <p:nvPr/>
            </p:nvSpPr>
            <p:spPr bwMode="auto">
              <a:xfrm>
                <a:off x="6008" y="1185"/>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9"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0"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1"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2"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3"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4"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5"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6"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7"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8"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9"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0"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1"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2"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3"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4"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5"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6"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7"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8"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9"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0"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5" name="Group 3019"/>
            <p:cNvGrpSpPr>
              <a:grpSpLocks/>
            </p:cNvGrpSpPr>
            <p:nvPr/>
          </p:nvGrpSpPr>
          <p:grpSpPr bwMode="auto">
            <a:xfrm>
              <a:off x="8966200" y="665163"/>
              <a:ext cx="852488" cy="2419350"/>
              <a:chOff x="5648" y="419"/>
              <a:chExt cx="537" cy="1524"/>
            </a:xfrm>
            <a:grpFill/>
          </p:grpSpPr>
          <p:sp>
            <p:nvSpPr>
              <p:cNvPr id="921"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2"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3"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4"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5"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6"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7"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8"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9"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0"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1"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2"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3"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4"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5"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6"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7"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8"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9"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0"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1"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2"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3"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4"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5"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6"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7"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8"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9"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0"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1"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2"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3"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4"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5"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6"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7"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8"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9"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0"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1"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2"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3"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4"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5"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6"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7"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8"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9"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0"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1"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2"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3"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4"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5"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6"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7"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8"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9" name="Rectangle 2877"/>
              <p:cNvSpPr>
                <a:spLocks noChangeArrowheads="1"/>
              </p:cNvSpPr>
              <p:nvPr/>
            </p:nvSpPr>
            <p:spPr bwMode="auto">
              <a:xfrm>
                <a:off x="6131" y="129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0"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1"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2"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3"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4"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5"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6"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7"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8"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9"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0"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1"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2"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3"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4"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5"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6"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7"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8"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9"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0"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1"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2"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3"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4"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5"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6" name="Rectangle 2904"/>
              <p:cNvSpPr>
                <a:spLocks noChangeArrowheads="1"/>
              </p:cNvSpPr>
              <p:nvPr/>
            </p:nvSpPr>
            <p:spPr bwMode="auto">
              <a:xfrm>
                <a:off x="6140" y="12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7"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8"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9"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0"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1"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2"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3"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4"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5"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6"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7"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8"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9"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0"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1"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2"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3"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4"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5"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6"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7" name="Rectangle 2925"/>
              <p:cNvSpPr>
                <a:spLocks noChangeArrowheads="1"/>
              </p:cNvSpPr>
              <p:nvPr/>
            </p:nvSpPr>
            <p:spPr bwMode="auto">
              <a:xfrm>
                <a:off x="6112" y="129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8"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9"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0"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1"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2"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3"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4"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5"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6"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7"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8"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9" name="Line 2937"/>
              <p:cNvSpPr>
                <a:spLocks noChangeShapeType="1"/>
              </p:cNvSpPr>
              <p:nvPr/>
            </p:nvSpPr>
            <p:spPr bwMode="auto">
              <a:xfrm>
                <a:off x="6150" y="1310"/>
                <a:ext cx="0" cy="0"/>
              </a:xfrm>
              <a:prstGeom prst="line">
                <a:avLst/>
              </a:prstGeom>
              <a:grpFill/>
              <a:ln w="15875" cap="flat">
                <a:solidFill>
                  <a:srgbClr val="C0DFED"/>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0"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1"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2"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3"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4"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5"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6"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7"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8"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9"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0"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1"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2"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3"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4"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5"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6"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7"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8"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9"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0"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1" name="Rectangle 2959"/>
              <p:cNvSpPr>
                <a:spLocks noChangeArrowheads="1"/>
              </p:cNvSpPr>
              <p:nvPr/>
            </p:nvSpPr>
            <p:spPr bwMode="auto">
              <a:xfrm>
                <a:off x="6131" y="163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2"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3"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4"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5"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6"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7"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8"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9"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0"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1"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2"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3"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4"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5"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6"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7"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8"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9"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0"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1"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2"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3"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4"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5"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6"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7"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8" name="Rectangle 2986"/>
              <p:cNvSpPr>
                <a:spLocks noChangeArrowheads="1"/>
              </p:cNvSpPr>
              <p:nvPr/>
            </p:nvSpPr>
            <p:spPr bwMode="auto">
              <a:xfrm>
                <a:off x="6124" y="166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9"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0"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1"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2"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3"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4"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5"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6"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7"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8"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9"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0"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1"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2"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3"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4"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5"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6"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7"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8"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9" name="Rectangle 3007"/>
              <p:cNvSpPr>
                <a:spLocks noChangeArrowheads="1"/>
              </p:cNvSpPr>
              <p:nvPr/>
            </p:nvSpPr>
            <p:spPr bwMode="auto">
              <a:xfrm>
                <a:off x="6150" y="165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0"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1"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2"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3"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4"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5"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6"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7"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8"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9"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0"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6" name="Group 3220"/>
            <p:cNvGrpSpPr>
              <a:grpSpLocks/>
            </p:cNvGrpSpPr>
            <p:nvPr/>
          </p:nvGrpSpPr>
          <p:grpSpPr bwMode="auto">
            <a:xfrm>
              <a:off x="7862888" y="2287588"/>
              <a:ext cx="1955800" cy="1117600"/>
              <a:chOff x="4953" y="1441"/>
              <a:chExt cx="1232" cy="704"/>
            </a:xfrm>
            <a:grpFill/>
          </p:grpSpPr>
          <p:sp>
            <p:nvSpPr>
              <p:cNvPr id="721"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2"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3"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4"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5"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6"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7"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8"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9"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0"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1"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2"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3"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4"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5"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6"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7"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8"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9"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0"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1"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2" name="Rectangle 3041"/>
              <p:cNvSpPr>
                <a:spLocks noChangeArrowheads="1"/>
              </p:cNvSpPr>
              <p:nvPr/>
            </p:nvSpPr>
            <p:spPr bwMode="auto">
              <a:xfrm>
                <a:off x="6131" y="1450"/>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3"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4"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5"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6"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7"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8"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9"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0"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1"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2"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3"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4"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5"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6"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7"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8"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9"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0"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1"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2"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3"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4"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5"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6"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7"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8"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9" name="Rectangle 3068"/>
              <p:cNvSpPr>
                <a:spLocks noChangeArrowheads="1"/>
              </p:cNvSpPr>
              <p:nvPr/>
            </p:nvSpPr>
            <p:spPr bwMode="auto">
              <a:xfrm>
                <a:off x="6124" y="14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0"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1"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2"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3"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4"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5"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6"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7"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8"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9"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0"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1"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2"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3"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4"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5"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6"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7"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8"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9"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0" name="Rectangle 3089"/>
              <p:cNvSpPr>
                <a:spLocks noChangeArrowheads="1"/>
              </p:cNvSpPr>
              <p:nvPr/>
            </p:nvSpPr>
            <p:spPr bwMode="auto">
              <a:xfrm>
                <a:off x="6150" y="145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1"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2"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3"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4"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5"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6"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7"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8"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9"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0"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1"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2"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3"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4"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5"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6"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7"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8"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9"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0"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1"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2"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3"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4"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5"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6"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7"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8"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9"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0"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1"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2"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3" name="Rectangle 3122"/>
              <p:cNvSpPr>
                <a:spLocks noChangeArrowheads="1"/>
              </p:cNvSpPr>
              <p:nvPr/>
            </p:nvSpPr>
            <p:spPr bwMode="auto">
              <a:xfrm>
                <a:off x="5020" y="1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4"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5"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6"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7"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8"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9"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0"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1"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2"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3"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4"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5"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6"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7"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8" name="Rectangle 3137"/>
              <p:cNvSpPr>
                <a:spLocks noChangeArrowheads="1"/>
              </p:cNvSpPr>
              <p:nvPr/>
            </p:nvSpPr>
            <p:spPr bwMode="auto">
              <a:xfrm>
                <a:off x="5010" y="1981"/>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9"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0"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1"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2"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3"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4"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5"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6"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7"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8"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9"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0" name="Rectangle 3149"/>
              <p:cNvSpPr>
                <a:spLocks noChangeArrowheads="1"/>
              </p:cNvSpPr>
              <p:nvPr/>
            </p:nvSpPr>
            <p:spPr bwMode="auto">
              <a:xfrm>
                <a:off x="5010" y="198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1"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2"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3"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4"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5"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6"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7"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8"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9"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0"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1" name="Rectangle 3160"/>
              <p:cNvSpPr>
                <a:spLocks noChangeArrowheads="1"/>
              </p:cNvSpPr>
              <p:nvPr/>
            </p:nvSpPr>
            <p:spPr bwMode="auto">
              <a:xfrm>
                <a:off x="5086" y="206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2"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3"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4"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5"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6"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7"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8"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9"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0"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1"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2"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3"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4"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5"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6"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7"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8"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9"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0"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1"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2"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3"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4"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5"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6"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7"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8"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9"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0"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1"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2"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3"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4"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5"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6"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7"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8"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9"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0"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1"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2"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3"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4"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5"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6"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7"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8"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9"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0"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1"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2"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3"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4"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5"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6"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7"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8"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9"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0"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7" name="Group 3421"/>
            <p:cNvGrpSpPr>
              <a:grpSpLocks/>
            </p:cNvGrpSpPr>
            <p:nvPr/>
          </p:nvGrpSpPr>
          <p:grpSpPr bwMode="auto">
            <a:xfrm>
              <a:off x="7697788" y="1725613"/>
              <a:ext cx="282575" cy="1212850"/>
              <a:chOff x="4849" y="1087"/>
              <a:chExt cx="178" cy="764"/>
            </a:xfrm>
            <a:grpFill/>
          </p:grpSpPr>
          <p:sp>
            <p:nvSpPr>
              <p:cNvPr id="521"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2"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3"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4"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5"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6"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7"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8"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9"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0"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1" name="Rectangle 3231"/>
              <p:cNvSpPr>
                <a:spLocks noChangeArrowheads="1"/>
              </p:cNvSpPr>
              <p:nvPr/>
            </p:nvSpPr>
            <p:spPr bwMode="auto">
              <a:xfrm>
                <a:off x="4956" y="1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2"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3"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4"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5"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6"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7"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8"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9"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0"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1"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2" name="Rectangle 3242"/>
              <p:cNvSpPr>
                <a:spLocks noChangeArrowheads="1"/>
              </p:cNvSpPr>
              <p:nvPr/>
            </p:nvSpPr>
            <p:spPr bwMode="auto">
              <a:xfrm>
                <a:off x="5010" y="178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3"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4"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5"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6"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7"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8"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9"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0"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1"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2" name="Rectangle 3252"/>
              <p:cNvSpPr>
                <a:spLocks noChangeArrowheads="1"/>
              </p:cNvSpPr>
              <p:nvPr/>
            </p:nvSpPr>
            <p:spPr bwMode="auto">
              <a:xfrm>
                <a:off x="4982" y="172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3"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4"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5"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6"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7"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8"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9"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0"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1"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2"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3"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4"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5"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6"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7"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8"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9"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0"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1"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2"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3"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4"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5"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6"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7"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8"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9"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0"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1"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2"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3"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4"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5"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6"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7"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8"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9"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0"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1"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2"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3"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4"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5"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6"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7"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8"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9"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0"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1"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2"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3"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4"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5"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6"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7"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8"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9"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0"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1"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2" name="Rectangle 3312"/>
              <p:cNvSpPr>
                <a:spLocks noChangeArrowheads="1"/>
              </p:cNvSpPr>
              <p:nvPr/>
            </p:nvSpPr>
            <p:spPr bwMode="auto">
              <a:xfrm>
                <a:off x="4894" y="142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3"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4"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5"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6"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7"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8"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9" name="Rectangle 3319"/>
              <p:cNvSpPr>
                <a:spLocks noChangeArrowheads="1"/>
              </p:cNvSpPr>
              <p:nvPr/>
            </p:nvSpPr>
            <p:spPr bwMode="auto">
              <a:xfrm>
                <a:off x="4930"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0"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1"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2"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3"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4"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5"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6"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7"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8"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9"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0"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1"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2"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3"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4"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5"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6"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7"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8"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9"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0"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1"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2"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3"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4"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5"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6"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7"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8"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9"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0"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1"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2"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3"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4"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5"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6"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7"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8"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9"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0"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1"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2"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3"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4"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5"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6" name="Rectangle 3366"/>
              <p:cNvSpPr>
                <a:spLocks noChangeArrowheads="1"/>
              </p:cNvSpPr>
              <p:nvPr/>
            </p:nvSpPr>
            <p:spPr bwMode="auto">
              <a:xfrm>
                <a:off x="4880" y="1113"/>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7"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8"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9"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0"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1"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2"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3"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4"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5"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6"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7"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8"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9"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0"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1"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2"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3"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4"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5"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6"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7"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8"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9"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0"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1"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2"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3"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4"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5"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6"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7"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8"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9"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0" name="Rectangle 3400"/>
              <p:cNvSpPr>
                <a:spLocks noChangeArrowheads="1"/>
              </p:cNvSpPr>
              <p:nvPr/>
            </p:nvSpPr>
            <p:spPr bwMode="auto">
              <a:xfrm>
                <a:off x="4899" y="118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1"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2"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3"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4" name="Rectangle 3404"/>
              <p:cNvSpPr>
                <a:spLocks noChangeArrowheads="1"/>
              </p:cNvSpPr>
              <p:nvPr/>
            </p:nvSpPr>
            <p:spPr bwMode="auto">
              <a:xfrm>
                <a:off x="4913" y="123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5"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6"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7"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8"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9"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0"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1"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2"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3"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4" name="Rectangle 3414"/>
              <p:cNvSpPr>
                <a:spLocks noChangeArrowheads="1"/>
              </p:cNvSpPr>
              <p:nvPr/>
            </p:nvSpPr>
            <p:spPr bwMode="auto">
              <a:xfrm>
                <a:off x="4889" y="1135"/>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5"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6"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7"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8"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9"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0"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8" name="Group 3622"/>
            <p:cNvGrpSpPr>
              <a:grpSpLocks/>
            </p:cNvGrpSpPr>
            <p:nvPr/>
          </p:nvGrpSpPr>
          <p:grpSpPr bwMode="auto">
            <a:xfrm>
              <a:off x="7791450" y="1263650"/>
              <a:ext cx="944563" cy="823912"/>
              <a:chOff x="4908" y="796"/>
              <a:chExt cx="595" cy="519"/>
            </a:xfrm>
            <a:grpFill/>
          </p:grpSpPr>
          <p:sp>
            <p:nvSpPr>
              <p:cNvPr id="321"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2"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3"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4"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5"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6"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7"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8"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9"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0"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1"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2"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3"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4"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5"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6"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7"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8"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9"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0"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1"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2"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3"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4"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5"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6"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7" name="Rectangle 3448"/>
              <p:cNvSpPr>
                <a:spLocks noChangeArrowheads="1"/>
              </p:cNvSpPr>
              <p:nvPr/>
            </p:nvSpPr>
            <p:spPr bwMode="auto">
              <a:xfrm>
                <a:off x="5496" y="91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8"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9"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0"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1"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2"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3"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4"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5"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6"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7"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8"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9"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0"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1"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2"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3"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4"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5"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6"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7"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8"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9"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0"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1"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2"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3"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4" name="Rectangle 3475"/>
              <p:cNvSpPr>
                <a:spLocks noChangeArrowheads="1"/>
              </p:cNvSpPr>
              <p:nvPr/>
            </p:nvSpPr>
            <p:spPr bwMode="auto">
              <a:xfrm>
                <a:off x="5489" y="90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5"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6"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7"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8"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9"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0"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1"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2"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3"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4"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5" name="Rectangle 3486"/>
              <p:cNvSpPr>
                <a:spLocks noChangeArrowheads="1"/>
              </p:cNvSpPr>
              <p:nvPr/>
            </p:nvSpPr>
            <p:spPr bwMode="auto">
              <a:xfrm>
                <a:off x="5449" y="95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6"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7"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8"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9"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0"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1"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2"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3"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4"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5" name="Rectangle 3496"/>
              <p:cNvSpPr>
                <a:spLocks noChangeArrowheads="1"/>
              </p:cNvSpPr>
              <p:nvPr/>
            </p:nvSpPr>
            <p:spPr bwMode="auto">
              <a:xfrm>
                <a:off x="5491" y="9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6"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7"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8"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9"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0"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1"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2"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3"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4"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5"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6"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7"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8"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9"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0"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1"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2"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3"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4"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5"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6"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7"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8"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9"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0"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1"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2"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3"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4"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5"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6"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7"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8" name="Rectangle 3529"/>
              <p:cNvSpPr>
                <a:spLocks noChangeArrowheads="1"/>
              </p:cNvSpPr>
              <p:nvPr/>
            </p:nvSpPr>
            <p:spPr bwMode="auto">
              <a:xfrm>
                <a:off x="5479" y="8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9"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0"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1"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2"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3"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4"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5"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6"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7"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8"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9"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0"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1"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2"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3"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4"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5"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6"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7"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8"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9"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0"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1"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2"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3"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4"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5" name="Rectangle 3556"/>
              <p:cNvSpPr>
                <a:spLocks noChangeArrowheads="1"/>
              </p:cNvSpPr>
              <p:nvPr/>
            </p:nvSpPr>
            <p:spPr bwMode="auto">
              <a:xfrm>
                <a:off x="5477" y="86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6"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7"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8"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9"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0"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1"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2"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3"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4"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5"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6" name="Rectangle 3567"/>
              <p:cNvSpPr>
                <a:spLocks noChangeArrowheads="1"/>
              </p:cNvSpPr>
              <p:nvPr/>
            </p:nvSpPr>
            <p:spPr bwMode="auto">
              <a:xfrm>
                <a:off x="5441" y="9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7"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8"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9"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0"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1"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2"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3"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4"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5"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6" name="Rectangle 3577"/>
              <p:cNvSpPr>
                <a:spLocks noChangeArrowheads="1"/>
              </p:cNvSpPr>
              <p:nvPr/>
            </p:nvSpPr>
            <p:spPr bwMode="auto">
              <a:xfrm>
                <a:off x="5475" y="886"/>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7"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8"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9"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0"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1"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2"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3"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4"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5"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6"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7"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8"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9"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0"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1"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2"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3"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4"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5"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6"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7"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8"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9"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0"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1"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2"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3"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4"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5"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6"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7"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8"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9" name="Rectangle 3610"/>
              <p:cNvSpPr>
                <a:spLocks noChangeArrowheads="1"/>
              </p:cNvSpPr>
              <p:nvPr/>
            </p:nvSpPr>
            <p:spPr bwMode="auto">
              <a:xfrm>
                <a:off x="5475" y="815"/>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0"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1"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2"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3"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4"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5"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6"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7"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8"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9"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0"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9" name="Group 3823"/>
            <p:cNvGrpSpPr>
              <a:grpSpLocks/>
            </p:cNvGrpSpPr>
            <p:nvPr/>
          </p:nvGrpSpPr>
          <p:grpSpPr bwMode="auto">
            <a:xfrm>
              <a:off x="8577263" y="1263650"/>
              <a:ext cx="990600" cy="2171700"/>
              <a:chOff x="5403" y="796"/>
              <a:chExt cx="624" cy="1368"/>
            </a:xfrm>
            <a:grpFill/>
          </p:grpSpPr>
          <p:sp>
            <p:nvSpPr>
              <p:cNvPr id="121"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2"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3"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4"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5"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6"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7"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8"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9"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0"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1"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2"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3"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4"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5"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6" name="Rectangle 3638"/>
              <p:cNvSpPr>
                <a:spLocks noChangeArrowheads="1"/>
              </p:cNvSpPr>
              <p:nvPr/>
            </p:nvSpPr>
            <p:spPr bwMode="auto">
              <a:xfrm>
                <a:off x="5470" y="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7"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8"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9"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0"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1"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2"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3"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4"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5"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6"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7"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8"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9"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0"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1"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2"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3"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4"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5"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6"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7" name="Rectangle 3659"/>
              <p:cNvSpPr>
                <a:spLocks noChangeArrowheads="1"/>
              </p:cNvSpPr>
              <p:nvPr/>
            </p:nvSpPr>
            <p:spPr bwMode="auto">
              <a:xfrm>
                <a:off x="5470" y="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8"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9"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0"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1"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2"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3"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4"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5"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6"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7"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8"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9"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0"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1"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2"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3"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4"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5"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6"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7"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8"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9"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0"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1"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2"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3"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4"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5"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6"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7"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8"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9"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0" name="Rectangle 3692"/>
              <p:cNvSpPr>
                <a:spLocks noChangeArrowheads="1"/>
              </p:cNvSpPr>
              <p:nvPr/>
            </p:nvSpPr>
            <p:spPr bwMode="auto">
              <a:xfrm>
                <a:off x="6020" y="211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1"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2"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5"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6"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7"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8"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9"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0"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1"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2"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3"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4"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5"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6"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7"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8"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9"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0"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1"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2"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3"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4"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5"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6"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7" name="Rectangle 3719"/>
              <p:cNvSpPr>
                <a:spLocks noChangeArrowheads="1"/>
              </p:cNvSpPr>
              <p:nvPr/>
            </p:nvSpPr>
            <p:spPr bwMode="auto">
              <a:xfrm>
                <a:off x="6020" y="210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8"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9"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0"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1"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2"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3"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4"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5"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6"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7"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8"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29"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0"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1"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2"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3"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4"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5"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6"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7"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8" name="Rectangle 3740"/>
              <p:cNvSpPr>
                <a:spLocks noChangeArrowheads="1"/>
              </p:cNvSpPr>
              <p:nvPr/>
            </p:nvSpPr>
            <p:spPr bwMode="auto">
              <a:xfrm>
                <a:off x="6010" y="213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39"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0"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1"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2"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3"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4"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5"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6"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7"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8"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49"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0"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1"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2"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3"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4"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5"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6"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7"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8"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59"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0"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1"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2"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3"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4"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5"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6"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7"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8"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9"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0"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1"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2"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3"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4"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5"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6"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7"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8"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9"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0"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1"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2"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3"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4"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5"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6"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7"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8"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9"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0"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1"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2"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3"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4"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5"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6"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7"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8" name="Rectangle 3800"/>
              <p:cNvSpPr>
                <a:spLocks noChangeArrowheads="1"/>
              </p:cNvSpPr>
              <p:nvPr/>
            </p:nvSpPr>
            <p:spPr bwMode="auto">
              <a:xfrm>
                <a:off x="5958" y="21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9"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0"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1"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2"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3"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4"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5"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6"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7"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8"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9" name="Rectangle 3811"/>
              <p:cNvSpPr>
                <a:spLocks noChangeArrowheads="1"/>
              </p:cNvSpPr>
              <p:nvPr/>
            </p:nvSpPr>
            <p:spPr bwMode="auto">
              <a:xfrm>
                <a:off x="5906" y="21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0"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1"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2"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3"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4"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5"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6"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7"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8"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9" name="Rectangle 3821"/>
              <p:cNvSpPr>
                <a:spLocks noChangeArrowheads="1"/>
              </p:cNvSpPr>
              <p:nvPr/>
            </p:nvSpPr>
            <p:spPr bwMode="auto">
              <a:xfrm>
                <a:off x="5946" y="21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0"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
          <p:nvSpPr>
            <p:cNvPr id="30"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5"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6"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7"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8"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9"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0"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1" name="Rectangle 3855"/>
            <p:cNvSpPr>
              <a:spLocks noChangeArrowheads="1"/>
            </p:cNvSpPr>
            <p:nvPr/>
          </p:nvSpPr>
          <p:spPr bwMode="auto">
            <a:xfrm>
              <a:off x="9345613" y="3397250"/>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2"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3"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4"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5"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6"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7"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8"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9"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0"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1"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2"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3"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4"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5"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6"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7"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8"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9"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0"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1"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2"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3"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4"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5"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6"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7"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8" name="Rectangle 3882"/>
            <p:cNvSpPr>
              <a:spLocks noChangeArrowheads="1"/>
            </p:cNvSpPr>
            <p:nvPr/>
          </p:nvSpPr>
          <p:spPr bwMode="auto">
            <a:xfrm>
              <a:off x="9348788" y="3381375"/>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9"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0"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1"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2"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3"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4"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5"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6"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7"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8"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9" name="Rectangle 3893"/>
            <p:cNvSpPr>
              <a:spLocks noChangeArrowheads="1"/>
            </p:cNvSpPr>
            <p:nvPr/>
          </p:nvSpPr>
          <p:spPr bwMode="auto">
            <a:xfrm>
              <a:off x="9263063" y="3411538"/>
              <a:ext cx="1588" cy="1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0"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1"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2"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3"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4"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5"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6"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7"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8"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9" name="Rectangle 3903"/>
            <p:cNvSpPr>
              <a:spLocks noChangeArrowheads="1"/>
            </p:cNvSpPr>
            <p:nvPr/>
          </p:nvSpPr>
          <p:spPr bwMode="auto">
            <a:xfrm>
              <a:off x="9323388" y="3416300"/>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0"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1"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2"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3"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4"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5"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6"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7"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8"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9"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0"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Tree>
    <p:extLst>
      <p:ext uri="{BB962C8B-B14F-4D97-AF65-F5344CB8AC3E}">
        <p14:creationId xmlns:p14="http://schemas.microsoft.com/office/powerpoint/2010/main" val="7489429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xmlns="" id="{58E97056-F2F7-49FE-BC85-293C1A4EE56C}"/>
              </a:ext>
            </a:extLst>
          </p:cNvPr>
          <p:cNvSpPr txBox="1"/>
          <p:nvPr/>
        </p:nvSpPr>
        <p:spPr>
          <a:xfrm>
            <a:off x="3194431" y="4632484"/>
            <a:ext cx="5985808" cy="1335242"/>
          </a:xfrm>
          <a:custGeom>
            <a:avLst/>
            <a:gdLst/>
            <a:ahLst/>
            <a:cxnLst/>
            <a:rect l="l" t="t" r="r" b="b"/>
            <a:pathLst>
              <a:path w="5985808" h="1335242">
                <a:moveTo>
                  <a:pt x="1298258" y="1054826"/>
                </a:moveTo>
                <a:lnTo>
                  <a:pt x="1269302" y="1082258"/>
                </a:lnTo>
                <a:cubicBezTo>
                  <a:pt x="1271334" y="1083274"/>
                  <a:pt x="1276922" y="1083782"/>
                  <a:pt x="1286066" y="1083782"/>
                </a:cubicBezTo>
                <a:cubicBezTo>
                  <a:pt x="1301306" y="1083782"/>
                  <a:pt x="1315022" y="1080734"/>
                  <a:pt x="1327214" y="1074638"/>
                </a:cubicBezTo>
                <a:cubicBezTo>
                  <a:pt x="1317054" y="1071590"/>
                  <a:pt x="1307402" y="1064986"/>
                  <a:pt x="1298258" y="1054826"/>
                </a:cubicBezTo>
                <a:close/>
                <a:moveTo>
                  <a:pt x="5514022" y="1042634"/>
                </a:moveTo>
                <a:lnTo>
                  <a:pt x="5501830" y="1054826"/>
                </a:lnTo>
                <a:lnTo>
                  <a:pt x="5520118" y="1054826"/>
                </a:lnTo>
                <a:cubicBezTo>
                  <a:pt x="5517070" y="1051778"/>
                  <a:pt x="5515038" y="1047714"/>
                  <a:pt x="5514022" y="1042634"/>
                </a:cubicBezTo>
                <a:close/>
                <a:moveTo>
                  <a:pt x="3151823" y="1042634"/>
                </a:moveTo>
                <a:lnTo>
                  <a:pt x="3138107" y="1056350"/>
                </a:lnTo>
                <a:cubicBezTo>
                  <a:pt x="3140139" y="1056350"/>
                  <a:pt x="3142425" y="1056604"/>
                  <a:pt x="3144965" y="1057112"/>
                </a:cubicBezTo>
                <a:cubicBezTo>
                  <a:pt x="3147505" y="1057620"/>
                  <a:pt x="3149791" y="1057874"/>
                  <a:pt x="3151823" y="1057874"/>
                </a:cubicBezTo>
                <a:close/>
                <a:moveTo>
                  <a:pt x="2796350" y="1042634"/>
                </a:moveTo>
                <a:lnTo>
                  <a:pt x="2785682" y="1053302"/>
                </a:lnTo>
                <a:lnTo>
                  <a:pt x="2796350" y="1053302"/>
                </a:lnTo>
                <a:close/>
                <a:moveTo>
                  <a:pt x="940118" y="1036538"/>
                </a:moveTo>
                <a:lnTo>
                  <a:pt x="917258" y="1059398"/>
                </a:lnTo>
                <a:lnTo>
                  <a:pt x="940118" y="1059398"/>
                </a:lnTo>
                <a:close/>
                <a:moveTo>
                  <a:pt x="5898070" y="1035014"/>
                </a:moveTo>
                <a:lnTo>
                  <a:pt x="5885878" y="1047206"/>
                </a:lnTo>
                <a:cubicBezTo>
                  <a:pt x="5887910" y="1047206"/>
                  <a:pt x="5889942" y="1046952"/>
                  <a:pt x="5891974" y="1046444"/>
                </a:cubicBezTo>
                <a:cubicBezTo>
                  <a:pt x="5894006" y="1045936"/>
                  <a:pt x="5896038" y="1045682"/>
                  <a:pt x="5898070" y="1045682"/>
                </a:cubicBezTo>
                <a:close/>
                <a:moveTo>
                  <a:pt x="4838891" y="1033490"/>
                </a:moveTo>
                <a:lnTo>
                  <a:pt x="4825175" y="1045682"/>
                </a:lnTo>
                <a:lnTo>
                  <a:pt x="4861750" y="1056350"/>
                </a:lnTo>
                <a:cubicBezTo>
                  <a:pt x="4852607" y="1050254"/>
                  <a:pt x="4844987" y="1042634"/>
                  <a:pt x="4838891" y="1033490"/>
                </a:cubicBezTo>
                <a:close/>
                <a:moveTo>
                  <a:pt x="378143" y="1033490"/>
                </a:moveTo>
                <a:lnTo>
                  <a:pt x="367475" y="1044158"/>
                </a:lnTo>
                <a:lnTo>
                  <a:pt x="375095" y="1044158"/>
                </a:lnTo>
                <a:cubicBezTo>
                  <a:pt x="376111" y="1044158"/>
                  <a:pt x="377127" y="1043650"/>
                  <a:pt x="378143" y="1042634"/>
                </a:cubicBezTo>
                <a:close/>
                <a:moveTo>
                  <a:pt x="1696783" y="1021298"/>
                </a:moveTo>
                <a:lnTo>
                  <a:pt x="1667828" y="1050254"/>
                </a:lnTo>
                <a:cubicBezTo>
                  <a:pt x="1689164" y="1050254"/>
                  <a:pt x="1707452" y="1048222"/>
                  <a:pt x="1722692" y="1044158"/>
                </a:cubicBezTo>
                <a:cubicBezTo>
                  <a:pt x="1718628" y="1042126"/>
                  <a:pt x="1715326" y="1039840"/>
                  <a:pt x="1712786" y="1037300"/>
                </a:cubicBezTo>
                <a:cubicBezTo>
                  <a:pt x="1710246" y="1034760"/>
                  <a:pt x="1707452" y="1031966"/>
                  <a:pt x="1704404" y="1028918"/>
                </a:cubicBezTo>
                <a:cubicBezTo>
                  <a:pt x="1702372" y="1027902"/>
                  <a:pt x="1701102" y="1026886"/>
                  <a:pt x="1700594" y="1025870"/>
                </a:cubicBezTo>
                <a:cubicBezTo>
                  <a:pt x="1700086" y="1024854"/>
                  <a:pt x="1698816" y="1023330"/>
                  <a:pt x="1696783" y="1021298"/>
                </a:cubicBezTo>
                <a:close/>
                <a:moveTo>
                  <a:pt x="3487103" y="1010630"/>
                </a:moveTo>
                <a:lnTo>
                  <a:pt x="3439859" y="1056350"/>
                </a:lnTo>
                <a:cubicBezTo>
                  <a:pt x="3447987" y="1057366"/>
                  <a:pt x="3456623" y="1058382"/>
                  <a:pt x="3465767" y="1059398"/>
                </a:cubicBezTo>
                <a:cubicBezTo>
                  <a:pt x="3474911" y="1060414"/>
                  <a:pt x="3484055" y="1060922"/>
                  <a:pt x="3493198" y="1060922"/>
                </a:cubicBezTo>
                <a:lnTo>
                  <a:pt x="3502343" y="1051778"/>
                </a:lnTo>
                <a:cubicBezTo>
                  <a:pt x="3500311" y="1046698"/>
                  <a:pt x="3497771" y="1040602"/>
                  <a:pt x="3494723" y="1033490"/>
                </a:cubicBezTo>
                <a:cubicBezTo>
                  <a:pt x="3491675" y="1026378"/>
                  <a:pt x="3489135" y="1018758"/>
                  <a:pt x="3487103" y="1010630"/>
                </a:cubicBezTo>
                <a:close/>
                <a:moveTo>
                  <a:pt x="1276922" y="999962"/>
                </a:moveTo>
                <a:lnTo>
                  <a:pt x="1211390" y="1065494"/>
                </a:lnTo>
                <a:cubicBezTo>
                  <a:pt x="1225614" y="1071590"/>
                  <a:pt x="1240346" y="1076162"/>
                  <a:pt x="1255586" y="1079210"/>
                </a:cubicBezTo>
                <a:lnTo>
                  <a:pt x="1292162" y="1042634"/>
                </a:lnTo>
                <a:cubicBezTo>
                  <a:pt x="1288098" y="1036538"/>
                  <a:pt x="1285050" y="1029680"/>
                  <a:pt x="1283018" y="1022060"/>
                </a:cubicBezTo>
                <a:cubicBezTo>
                  <a:pt x="1280986" y="1014440"/>
                  <a:pt x="1278954" y="1007074"/>
                  <a:pt x="1276922" y="999962"/>
                </a:cubicBezTo>
                <a:close/>
                <a:moveTo>
                  <a:pt x="2097596" y="996914"/>
                </a:moveTo>
                <a:lnTo>
                  <a:pt x="2047304" y="1048730"/>
                </a:lnTo>
                <a:cubicBezTo>
                  <a:pt x="2068640" y="1041618"/>
                  <a:pt x="2086420" y="1024346"/>
                  <a:pt x="2100644" y="996914"/>
                </a:cubicBezTo>
                <a:close/>
                <a:moveTo>
                  <a:pt x="4816030" y="980150"/>
                </a:moveTo>
                <a:lnTo>
                  <a:pt x="4774883" y="1021298"/>
                </a:lnTo>
                <a:cubicBezTo>
                  <a:pt x="4775899" y="1023330"/>
                  <a:pt x="4779455" y="1025362"/>
                  <a:pt x="4785551" y="1027394"/>
                </a:cubicBezTo>
                <a:cubicBezTo>
                  <a:pt x="4793678" y="1033490"/>
                  <a:pt x="4802314" y="1038062"/>
                  <a:pt x="4811459" y="1041110"/>
                </a:cubicBezTo>
                <a:lnTo>
                  <a:pt x="4832795" y="1021298"/>
                </a:lnTo>
                <a:cubicBezTo>
                  <a:pt x="4823651" y="1004026"/>
                  <a:pt x="4818062" y="990310"/>
                  <a:pt x="4816030" y="980150"/>
                </a:cubicBezTo>
                <a:close/>
                <a:moveTo>
                  <a:pt x="5501830" y="978626"/>
                </a:moveTo>
                <a:lnTo>
                  <a:pt x="5439346" y="1042634"/>
                </a:lnTo>
                <a:lnTo>
                  <a:pt x="5457634" y="1047206"/>
                </a:lnTo>
                <a:cubicBezTo>
                  <a:pt x="5462714" y="1049238"/>
                  <a:pt x="5467540" y="1050508"/>
                  <a:pt x="5472112" y="1051016"/>
                </a:cubicBezTo>
                <a:cubicBezTo>
                  <a:pt x="5476684" y="1051524"/>
                  <a:pt x="5481510" y="1052286"/>
                  <a:pt x="5486590" y="1053302"/>
                </a:cubicBezTo>
                <a:lnTo>
                  <a:pt x="5510974" y="1028918"/>
                </a:lnTo>
                <a:cubicBezTo>
                  <a:pt x="5505894" y="1015710"/>
                  <a:pt x="5502846" y="998946"/>
                  <a:pt x="5501830" y="978626"/>
                </a:cubicBezTo>
                <a:close/>
                <a:moveTo>
                  <a:pt x="2413826" y="971006"/>
                </a:moveTo>
                <a:lnTo>
                  <a:pt x="2337626" y="1048730"/>
                </a:lnTo>
                <a:cubicBezTo>
                  <a:pt x="2352866" y="1046698"/>
                  <a:pt x="2372170" y="1046698"/>
                  <a:pt x="2395538" y="1048730"/>
                </a:cubicBezTo>
                <a:lnTo>
                  <a:pt x="2412302" y="1030442"/>
                </a:lnTo>
                <a:cubicBezTo>
                  <a:pt x="2413318" y="1021298"/>
                  <a:pt x="2413826" y="1011900"/>
                  <a:pt x="2413826" y="1002248"/>
                </a:cubicBezTo>
                <a:cubicBezTo>
                  <a:pt x="2413826" y="992596"/>
                  <a:pt x="2413826" y="982182"/>
                  <a:pt x="2413826" y="971006"/>
                </a:cubicBezTo>
                <a:close/>
                <a:moveTo>
                  <a:pt x="1672400" y="971006"/>
                </a:moveTo>
                <a:lnTo>
                  <a:pt x="1600772" y="1041110"/>
                </a:lnTo>
                <a:cubicBezTo>
                  <a:pt x="1608900" y="1043142"/>
                  <a:pt x="1617028" y="1045174"/>
                  <a:pt x="1625156" y="1047206"/>
                </a:cubicBezTo>
                <a:cubicBezTo>
                  <a:pt x="1633284" y="1049238"/>
                  <a:pt x="1641920" y="1050254"/>
                  <a:pt x="1651064" y="1050254"/>
                </a:cubicBezTo>
                <a:lnTo>
                  <a:pt x="1689164" y="1012154"/>
                </a:lnTo>
                <a:cubicBezTo>
                  <a:pt x="1683068" y="1001994"/>
                  <a:pt x="1677480" y="988278"/>
                  <a:pt x="1672400" y="971006"/>
                </a:cubicBezTo>
                <a:close/>
                <a:moveTo>
                  <a:pt x="3150299" y="969482"/>
                </a:moveTo>
                <a:lnTo>
                  <a:pt x="3068003" y="1051778"/>
                </a:lnTo>
                <a:lnTo>
                  <a:pt x="3121343" y="1054826"/>
                </a:lnTo>
                <a:lnTo>
                  <a:pt x="3151823" y="1025870"/>
                </a:lnTo>
                <a:cubicBezTo>
                  <a:pt x="3151823" y="1017742"/>
                  <a:pt x="3151569" y="1009106"/>
                  <a:pt x="3151061" y="999962"/>
                </a:cubicBezTo>
                <a:cubicBezTo>
                  <a:pt x="3150553" y="990818"/>
                  <a:pt x="3150299" y="980658"/>
                  <a:pt x="3150299" y="969482"/>
                </a:cubicBezTo>
                <a:close/>
                <a:moveTo>
                  <a:pt x="2799398" y="964910"/>
                </a:moveTo>
                <a:lnTo>
                  <a:pt x="2704910" y="1057874"/>
                </a:lnTo>
                <a:cubicBezTo>
                  <a:pt x="2709990" y="1056858"/>
                  <a:pt x="2714816" y="1056350"/>
                  <a:pt x="2719388" y="1056350"/>
                </a:cubicBezTo>
                <a:cubicBezTo>
                  <a:pt x="2723960" y="1056350"/>
                  <a:pt x="2728786" y="1056350"/>
                  <a:pt x="2733866" y="1056350"/>
                </a:cubicBezTo>
                <a:lnTo>
                  <a:pt x="2736914" y="1056350"/>
                </a:lnTo>
                <a:cubicBezTo>
                  <a:pt x="2741994" y="1056350"/>
                  <a:pt x="2746820" y="1056096"/>
                  <a:pt x="2751392" y="1055588"/>
                </a:cubicBezTo>
                <a:cubicBezTo>
                  <a:pt x="2755964" y="1055080"/>
                  <a:pt x="2760790" y="1054826"/>
                  <a:pt x="2765870" y="1054826"/>
                </a:cubicBezTo>
                <a:lnTo>
                  <a:pt x="2796350" y="1024346"/>
                </a:lnTo>
                <a:close/>
                <a:moveTo>
                  <a:pt x="2054924" y="964910"/>
                </a:moveTo>
                <a:lnTo>
                  <a:pt x="1971104" y="1050254"/>
                </a:lnTo>
                <a:cubicBezTo>
                  <a:pt x="1979232" y="1051270"/>
                  <a:pt x="1986852" y="1052032"/>
                  <a:pt x="1993964" y="1052540"/>
                </a:cubicBezTo>
                <a:cubicBezTo>
                  <a:pt x="2001076" y="1053048"/>
                  <a:pt x="2008188" y="1053302"/>
                  <a:pt x="2015300" y="1053302"/>
                </a:cubicBezTo>
                <a:lnTo>
                  <a:pt x="2024444" y="1053302"/>
                </a:lnTo>
                <a:lnTo>
                  <a:pt x="2085404" y="993866"/>
                </a:lnTo>
                <a:cubicBezTo>
                  <a:pt x="2076260" y="989802"/>
                  <a:pt x="2067624" y="982182"/>
                  <a:pt x="2059496" y="971006"/>
                </a:cubicBezTo>
                <a:close/>
                <a:moveTo>
                  <a:pt x="5896546" y="961862"/>
                </a:moveTo>
                <a:lnTo>
                  <a:pt x="5803582" y="1054826"/>
                </a:lnTo>
                <a:cubicBezTo>
                  <a:pt x="5814758" y="1052794"/>
                  <a:pt x="5825680" y="1051524"/>
                  <a:pt x="5836348" y="1051016"/>
                </a:cubicBezTo>
                <a:cubicBezTo>
                  <a:pt x="5847016" y="1050508"/>
                  <a:pt x="5857938" y="1049746"/>
                  <a:pt x="5869114" y="1048730"/>
                </a:cubicBezTo>
                <a:lnTo>
                  <a:pt x="5896546" y="1021298"/>
                </a:lnTo>
                <a:close/>
                <a:moveTo>
                  <a:pt x="941642" y="958814"/>
                </a:moveTo>
                <a:lnTo>
                  <a:pt x="839534" y="1060922"/>
                </a:lnTo>
                <a:cubicBezTo>
                  <a:pt x="850710" y="1059906"/>
                  <a:pt x="861124" y="1059398"/>
                  <a:pt x="870776" y="1059398"/>
                </a:cubicBezTo>
                <a:cubicBezTo>
                  <a:pt x="880428" y="1059398"/>
                  <a:pt x="889826" y="1059398"/>
                  <a:pt x="898970" y="1059398"/>
                </a:cubicBezTo>
                <a:lnTo>
                  <a:pt x="941642" y="1016726"/>
                </a:lnTo>
                <a:close/>
                <a:moveTo>
                  <a:pt x="378143" y="958814"/>
                </a:moveTo>
                <a:lnTo>
                  <a:pt x="294323" y="1042634"/>
                </a:lnTo>
                <a:cubicBezTo>
                  <a:pt x="304483" y="1042634"/>
                  <a:pt x="314389" y="1042888"/>
                  <a:pt x="324041" y="1043396"/>
                </a:cubicBezTo>
                <a:cubicBezTo>
                  <a:pt x="333693" y="1043904"/>
                  <a:pt x="342583" y="1044158"/>
                  <a:pt x="350711" y="1044158"/>
                </a:cubicBezTo>
                <a:lnTo>
                  <a:pt x="378143" y="1016726"/>
                </a:lnTo>
                <a:close/>
                <a:moveTo>
                  <a:pt x="3468814" y="952718"/>
                </a:moveTo>
                <a:lnTo>
                  <a:pt x="3366707" y="1054826"/>
                </a:lnTo>
                <a:cubicBezTo>
                  <a:pt x="3384995" y="1053810"/>
                  <a:pt x="3403791" y="1053810"/>
                  <a:pt x="3423095" y="1054826"/>
                </a:cubicBezTo>
                <a:lnTo>
                  <a:pt x="3482530" y="996914"/>
                </a:lnTo>
                <a:close/>
                <a:moveTo>
                  <a:pt x="4293298" y="929858"/>
                </a:moveTo>
                <a:lnTo>
                  <a:pt x="4236911" y="984722"/>
                </a:lnTo>
                <a:cubicBezTo>
                  <a:pt x="4239959" y="992850"/>
                  <a:pt x="4243261" y="1000216"/>
                  <a:pt x="4246817" y="1006820"/>
                </a:cubicBezTo>
                <a:cubicBezTo>
                  <a:pt x="4250373" y="1013424"/>
                  <a:pt x="4253675" y="1019266"/>
                  <a:pt x="4256723" y="1024346"/>
                </a:cubicBezTo>
                <a:close/>
                <a:moveTo>
                  <a:pt x="1276922" y="923762"/>
                </a:moveTo>
                <a:lnTo>
                  <a:pt x="1168718" y="1031966"/>
                </a:lnTo>
                <a:cubicBezTo>
                  <a:pt x="1174814" y="1044158"/>
                  <a:pt x="1181418" y="1051778"/>
                  <a:pt x="1188530" y="1054826"/>
                </a:cubicBezTo>
                <a:lnTo>
                  <a:pt x="1199198" y="1060922"/>
                </a:lnTo>
                <a:lnTo>
                  <a:pt x="1275398" y="984722"/>
                </a:lnTo>
                <a:lnTo>
                  <a:pt x="1275398" y="967958"/>
                </a:lnTo>
                <a:cubicBezTo>
                  <a:pt x="1275398" y="961862"/>
                  <a:pt x="1275398" y="955004"/>
                  <a:pt x="1275398" y="947384"/>
                </a:cubicBezTo>
                <a:cubicBezTo>
                  <a:pt x="1275398" y="939764"/>
                  <a:pt x="1275906" y="931890"/>
                  <a:pt x="1276922" y="923762"/>
                </a:cubicBezTo>
                <a:close/>
                <a:moveTo>
                  <a:pt x="4799267" y="920714"/>
                </a:moveTo>
                <a:lnTo>
                  <a:pt x="4736783" y="983198"/>
                </a:lnTo>
                <a:cubicBezTo>
                  <a:pt x="4741862" y="989294"/>
                  <a:pt x="4746435" y="994628"/>
                  <a:pt x="4750498" y="999200"/>
                </a:cubicBezTo>
                <a:cubicBezTo>
                  <a:pt x="4754563" y="1003772"/>
                  <a:pt x="4759135" y="1008598"/>
                  <a:pt x="4764214" y="1013678"/>
                </a:cubicBezTo>
                <a:lnTo>
                  <a:pt x="4811459" y="966434"/>
                </a:lnTo>
                <a:cubicBezTo>
                  <a:pt x="4807394" y="958306"/>
                  <a:pt x="4804601" y="950686"/>
                  <a:pt x="4803077" y="943574"/>
                </a:cubicBezTo>
                <a:cubicBezTo>
                  <a:pt x="4801553" y="936462"/>
                  <a:pt x="4800283" y="928842"/>
                  <a:pt x="4799267" y="920714"/>
                </a:cubicBezTo>
                <a:close/>
                <a:moveTo>
                  <a:pt x="2035112" y="910046"/>
                </a:moveTo>
                <a:lnTo>
                  <a:pt x="1917764" y="1025870"/>
                </a:lnTo>
                <a:cubicBezTo>
                  <a:pt x="1924876" y="1036030"/>
                  <a:pt x="1933512" y="1042126"/>
                  <a:pt x="1943672" y="1044158"/>
                </a:cubicBezTo>
                <a:lnTo>
                  <a:pt x="1955864" y="1047206"/>
                </a:lnTo>
                <a:lnTo>
                  <a:pt x="2048828" y="954242"/>
                </a:lnTo>
                <a:cubicBezTo>
                  <a:pt x="2042732" y="942050"/>
                  <a:pt x="2038160" y="927318"/>
                  <a:pt x="2035112" y="910046"/>
                </a:cubicBezTo>
                <a:close/>
                <a:moveTo>
                  <a:pt x="1660208" y="906998"/>
                </a:moveTo>
                <a:lnTo>
                  <a:pt x="1555052" y="1012154"/>
                </a:lnTo>
                <a:cubicBezTo>
                  <a:pt x="1564196" y="1021298"/>
                  <a:pt x="1575880" y="1029426"/>
                  <a:pt x="1590104" y="1036538"/>
                </a:cubicBezTo>
                <a:lnTo>
                  <a:pt x="1667828" y="957290"/>
                </a:lnTo>
                <a:cubicBezTo>
                  <a:pt x="1665796" y="949162"/>
                  <a:pt x="1664272" y="941034"/>
                  <a:pt x="1663256" y="932906"/>
                </a:cubicBezTo>
                <a:cubicBezTo>
                  <a:pt x="1662240" y="924778"/>
                  <a:pt x="1661224" y="916142"/>
                  <a:pt x="1660208" y="906998"/>
                </a:cubicBezTo>
                <a:close/>
                <a:moveTo>
                  <a:pt x="5500306" y="905474"/>
                </a:moveTo>
                <a:lnTo>
                  <a:pt x="5396674" y="1009106"/>
                </a:lnTo>
                <a:cubicBezTo>
                  <a:pt x="5401754" y="1014186"/>
                  <a:pt x="5406580" y="1019266"/>
                  <a:pt x="5411152" y="1024346"/>
                </a:cubicBezTo>
                <a:cubicBezTo>
                  <a:pt x="5415724" y="1029426"/>
                  <a:pt x="5421058" y="1033490"/>
                  <a:pt x="5427154" y="1036538"/>
                </a:cubicBezTo>
                <a:lnTo>
                  <a:pt x="5501830" y="963386"/>
                </a:lnTo>
                <a:cubicBezTo>
                  <a:pt x="5500814" y="954242"/>
                  <a:pt x="5500306" y="944844"/>
                  <a:pt x="5500306" y="935192"/>
                </a:cubicBezTo>
                <a:cubicBezTo>
                  <a:pt x="5500306" y="925540"/>
                  <a:pt x="5500306" y="915634"/>
                  <a:pt x="5500306" y="905474"/>
                </a:cubicBezTo>
                <a:close/>
                <a:moveTo>
                  <a:pt x="3450527" y="894806"/>
                </a:moveTo>
                <a:lnTo>
                  <a:pt x="3346895" y="998438"/>
                </a:lnTo>
                <a:cubicBezTo>
                  <a:pt x="3349943" y="1006566"/>
                  <a:pt x="3352229" y="1014694"/>
                  <a:pt x="3353753" y="1022822"/>
                </a:cubicBezTo>
                <a:cubicBezTo>
                  <a:pt x="3355277" y="1030950"/>
                  <a:pt x="3357055" y="1038062"/>
                  <a:pt x="3359087" y="1044158"/>
                </a:cubicBezTo>
                <a:lnTo>
                  <a:pt x="3464243" y="939002"/>
                </a:lnTo>
                <a:close/>
                <a:moveTo>
                  <a:pt x="3148775" y="894806"/>
                </a:moveTo>
                <a:lnTo>
                  <a:pt x="2993327" y="1050254"/>
                </a:lnTo>
                <a:cubicBezTo>
                  <a:pt x="3002471" y="1050254"/>
                  <a:pt x="3011615" y="1050254"/>
                  <a:pt x="3020759" y="1050254"/>
                </a:cubicBezTo>
                <a:cubicBezTo>
                  <a:pt x="3029903" y="1050254"/>
                  <a:pt x="3039555" y="1050762"/>
                  <a:pt x="3049715" y="1051778"/>
                </a:cubicBezTo>
                <a:lnTo>
                  <a:pt x="3148775" y="952718"/>
                </a:lnTo>
                <a:close/>
                <a:moveTo>
                  <a:pt x="2415350" y="894806"/>
                </a:moveTo>
                <a:lnTo>
                  <a:pt x="2269046" y="1041110"/>
                </a:lnTo>
                <a:lnTo>
                  <a:pt x="2269046" y="1050254"/>
                </a:lnTo>
                <a:lnTo>
                  <a:pt x="2293430" y="1050254"/>
                </a:lnTo>
                <a:lnTo>
                  <a:pt x="2317814" y="1050254"/>
                </a:lnTo>
                <a:lnTo>
                  <a:pt x="2413826" y="955766"/>
                </a:lnTo>
                <a:cubicBezTo>
                  <a:pt x="2414842" y="945606"/>
                  <a:pt x="2415350" y="935446"/>
                  <a:pt x="2415350" y="925286"/>
                </a:cubicBezTo>
                <a:cubicBezTo>
                  <a:pt x="2415350" y="915126"/>
                  <a:pt x="2415350" y="904966"/>
                  <a:pt x="2415350" y="894806"/>
                </a:cubicBezTo>
                <a:close/>
                <a:moveTo>
                  <a:pt x="5896546" y="887186"/>
                </a:moveTo>
                <a:lnTo>
                  <a:pt x="5747194" y="1036538"/>
                </a:lnTo>
                <a:cubicBezTo>
                  <a:pt x="5747194" y="1048730"/>
                  <a:pt x="5747702" y="1056350"/>
                  <a:pt x="5748718" y="1059398"/>
                </a:cubicBezTo>
                <a:cubicBezTo>
                  <a:pt x="5752782" y="1059398"/>
                  <a:pt x="5757862" y="1059144"/>
                  <a:pt x="5763958" y="1058636"/>
                </a:cubicBezTo>
                <a:cubicBezTo>
                  <a:pt x="5770054" y="1058128"/>
                  <a:pt x="5777166" y="1057366"/>
                  <a:pt x="5785294" y="1056350"/>
                </a:cubicBezTo>
                <a:lnTo>
                  <a:pt x="5896546" y="945098"/>
                </a:lnTo>
                <a:close/>
                <a:moveTo>
                  <a:pt x="2800922" y="887186"/>
                </a:moveTo>
                <a:lnTo>
                  <a:pt x="2650046" y="1036538"/>
                </a:lnTo>
                <a:lnTo>
                  <a:pt x="2650046" y="1057874"/>
                </a:lnTo>
                <a:lnTo>
                  <a:pt x="2688146" y="1057874"/>
                </a:lnTo>
                <a:lnTo>
                  <a:pt x="2799398" y="946622"/>
                </a:lnTo>
                <a:cubicBezTo>
                  <a:pt x="2799398" y="937478"/>
                  <a:pt x="2799652" y="928080"/>
                  <a:pt x="2800160" y="918428"/>
                </a:cubicBezTo>
                <a:cubicBezTo>
                  <a:pt x="2800668" y="908776"/>
                  <a:pt x="2800922" y="898362"/>
                  <a:pt x="2800922" y="887186"/>
                </a:cubicBezTo>
                <a:close/>
                <a:moveTo>
                  <a:pt x="943166" y="882614"/>
                </a:moveTo>
                <a:lnTo>
                  <a:pt x="795338" y="1030442"/>
                </a:lnTo>
                <a:lnTo>
                  <a:pt x="795338" y="1044158"/>
                </a:lnTo>
                <a:lnTo>
                  <a:pt x="795338" y="1062446"/>
                </a:lnTo>
                <a:lnTo>
                  <a:pt x="806006" y="1062446"/>
                </a:lnTo>
                <a:cubicBezTo>
                  <a:pt x="814134" y="1062446"/>
                  <a:pt x="819722" y="1061938"/>
                  <a:pt x="822770" y="1060922"/>
                </a:cubicBezTo>
                <a:lnTo>
                  <a:pt x="941642" y="940526"/>
                </a:lnTo>
                <a:cubicBezTo>
                  <a:pt x="941642" y="930366"/>
                  <a:pt x="941896" y="920714"/>
                  <a:pt x="942404" y="911570"/>
                </a:cubicBezTo>
                <a:cubicBezTo>
                  <a:pt x="942912" y="902426"/>
                  <a:pt x="943166" y="892774"/>
                  <a:pt x="943166" y="882614"/>
                </a:cubicBezTo>
                <a:close/>
                <a:moveTo>
                  <a:pt x="378143" y="882614"/>
                </a:moveTo>
                <a:lnTo>
                  <a:pt x="231839" y="1028918"/>
                </a:lnTo>
                <a:lnTo>
                  <a:pt x="231839" y="1041110"/>
                </a:lnTo>
                <a:cubicBezTo>
                  <a:pt x="234887" y="1042126"/>
                  <a:pt x="238951" y="1042634"/>
                  <a:pt x="244031" y="1042634"/>
                </a:cubicBezTo>
                <a:lnTo>
                  <a:pt x="276035" y="1042634"/>
                </a:lnTo>
                <a:lnTo>
                  <a:pt x="378143" y="940526"/>
                </a:lnTo>
                <a:close/>
                <a:moveTo>
                  <a:pt x="5166550" y="855182"/>
                </a:moveTo>
                <a:lnTo>
                  <a:pt x="5029391" y="992342"/>
                </a:lnTo>
                <a:cubicBezTo>
                  <a:pt x="5022278" y="1013678"/>
                  <a:pt x="5010595" y="1032474"/>
                  <a:pt x="4994339" y="1048730"/>
                </a:cubicBezTo>
                <a:cubicBezTo>
                  <a:pt x="5003482" y="1046698"/>
                  <a:pt x="5014150" y="1043142"/>
                  <a:pt x="5026343" y="1038062"/>
                </a:cubicBezTo>
                <a:cubicBezTo>
                  <a:pt x="5038534" y="1032982"/>
                  <a:pt x="5050727" y="1025870"/>
                  <a:pt x="5062918" y="1016726"/>
                </a:cubicBezTo>
                <a:lnTo>
                  <a:pt x="5116259" y="963386"/>
                </a:lnTo>
                <a:cubicBezTo>
                  <a:pt x="5128450" y="946114"/>
                  <a:pt x="5138611" y="928588"/>
                  <a:pt x="5146739" y="910808"/>
                </a:cubicBezTo>
                <a:cubicBezTo>
                  <a:pt x="5154866" y="893028"/>
                  <a:pt x="5161470" y="874486"/>
                  <a:pt x="5166550" y="855182"/>
                </a:cubicBezTo>
                <a:close/>
                <a:moveTo>
                  <a:pt x="4796219" y="849086"/>
                </a:moveTo>
                <a:lnTo>
                  <a:pt x="4706303" y="939002"/>
                </a:lnTo>
                <a:lnTo>
                  <a:pt x="4729162" y="974054"/>
                </a:lnTo>
                <a:lnTo>
                  <a:pt x="4797743" y="905474"/>
                </a:lnTo>
                <a:cubicBezTo>
                  <a:pt x="4796726" y="897346"/>
                  <a:pt x="4796219" y="888456"/>
                  <a:pt x="4796219" y="878804"/>
                </a:cubicBezTo>
                <a:cubicBezTo>
                  <a:pt x="4796219" y="869152"/>
                  <a:pt x="4796219" y="859246"/>
                  <a:pt x="4796219" y="849086"/>
                </a:cubicBezTo>
                <a:close/>
                <a:moveTo>
                  <a:pt x="2025968" y="842990"/>
                </a:moveTo>
                <a:lnTo>
                  <a:pt x="1899475" y="969482"/>
                </a:lnTo>
                <a:cubicBezTo>
                  <a:pt x="1902524" y="987770"/>
                  <a:pt x="1907096" y="1003010"/>
                  <a:pt x="1913191" y="1015202"/>
                </a:cubicBezTo>
                <a:lnTo>
                  <a:pt x="2032064" y="894806"/>
                </a:lnTo>
                <a:cubicBezTo>
                  <a:pt x="2030031" y="886678"/>
                  <a:pt x="2028762" y="878296"/>
                  <a:pt x="2028254" y="869660"/>
                </a:cubicBezTo>
                <a:cubicBezTo>
                  <a:pt x="2027746" y="861024"/>
                  <a:pt x="2026984" y="852134"/>
                  <a:pt x="2025968" y="842990"/>
                </a:cubicBezTo>
                <a:close/>
                <a:moveTo>
                  <a:pt x="1287590" y="838418"/>
                </a:moveTo>
                <a:lnTo>
                  <a:pt x="1153478" y="972530"/>
                </a:lnTo>
                <a:cubicBezTo>
                  <a:pt x="1155510" y="981674"/>
                  <a:pt x="1157288" y="990310"/>
                  <a:pt x="1158812" y="998438"/>
                </a:cubicBezTo>
                <a:cubicBezTo>
                  <a:pt x="1160336" y="1006566"/>
                  <a:pt x="1162114" y="1013678"/>
                  <a:pt x="1164146" y="1019774"/>
                </a:cubicBezTo>
                <a:lnTo>
                  <a:pt x="1279970" y="903950"/>
                </a:lnTo>
                <a:close/>
                <a:moveTo>
                  <a:pt x="4310062" y="836894"/>
                </a:moveTo>
                <a:lnTo>
                  <a:pt x="4211003" y="935954"/>
                </a:lnTo>
                <a:lnTo>
                  <a:pt x="4230814" y="975578"/>
                </a:lnTo>
                <a:lnTo>
                  <a:pt x="4302443" y="902426"/>
                </a:lnTo>
                <a:lnTo>
                  <a:pt x="4317683" y="852134"/>
                </a:lnTo>
                <a:cubicBezTo>
                  <a:pt x="4317683" y="854166"/>
                  <a:pt x="4315142" y="849086"/>
                  <a:pt x="4310062" y="836894"/>
                </a:cubicBezTo>
                <a:close/>
                <a:moveTo>
                  <a:pt x="3433763" y="836894"/>
                </a:moveTo>
                <a:lnTo>
                  <a:pt x="3327083" y="943574"/>
                </a:lnTo>
                <a:cubicBezTo>
                  <a:pt x="3333179" y="966942"/>
                  <a:pt x="3337751" y="980150"/>
                  <a:pt x="3340799" y="983198"/>
                </a:cubicBezTo>
                <a:cubicBezTo>
                  <a:pt x="3340799" y="985230"/>
                  <a:pt x="3341307" y="986246"/>
                  <a:pt x="3342323" y="986246"/>
                </a:cubicBezTo>
                <a:lnTo>
                  <a:pt x="3445955" y="881090"/>
                </a:lnTo>
                <a:close/>
                <a:moveTo>
                  <a:pt x="1657160" y="835370"/>
                </a:moveTo>
                <a:lnTo>
                  <a:pt x="1526096" y="966434"/>
                </a:lnTo>
                <a:cubicBezTo>
                  <a:pt x="1530160" y="977610"/>
                  <a:pt x="1537272" y="989802"/>
                  <a:pt x="1547432" y="1003010"/>
                </a:cubicBezTo>
                <a:lnTo>
                  <a:pt x="1658684" y="891758"/>
                </a:lnTo>
                <a:cubicBezTo>
                  <a:pt x="1657668" y="882614"/>
                  <a:pt x="1657160" y="873470"/>
                  <a:pt x="1657160" y="864326"/>
                </a:cubicBezTo>
                <a:cubicBezTo>
                  <a:pt x="1657160" y="855182"/>
                  <a:pt x="1657160" y="845530"/>
                  <a:pt x="1657160" y="835370"/>
                </a:cubicBezTo>
                <a:close/>
                <a:moveTo>
                  <a:pt x="5501830" y="827750"/>
                </a:moveTo>
                <a:lnTo>
                  <a:pt x="5375338" y="955766"/>
                </a:lnTo>
                <a:cubicBezTo>
                  <a:pt x="5377370" y="963894"/>
                  <a:pt x="5379402" y="971514"/>
                  <a:pt x="5381434" y="978626"/>
                </a:cubicBezTo>
                <a:cubicBezTo>
                  <a:pt x="5383466" y="985738"/>
                  <a:pt x="5386514" y="992342"/>
                  <a:pt x="5390578" y="998438"/>
                </a:cubicBezTo>
                <a:lnTo>
                  <a:pt x="5500306" y="888710"/>
                </a:lnTo>
                <a:cubicBezTo>
                  <a:pt x="5500306" y="880582"/>
                  <a:pt x="5500306" y="871946"/>
                  <a:pt x="5500306" y="862802"/>
                </a:cubicBezTo>
                <a:cubicBezTo>
                  <a:pt x="5500306" y="853658"/>
                  <a:pt x="5500814" y="841974"/>
                  <a:pt x="5501830" y="827750"/>
                </a:cubicBezTo>
                <a:close/>
                <a:moveTo>
                  <a:pt x="3147251" y="821654"/>
                </a:moveTo>
                <a:lnTo>
                  <a:pt x="2991803" y="977102"/>
                </a:lnTo>
                <a:lnTo>
                  <a:pt x="2991803" y="995390"/>
                </a:lnTo>
                <a:lnTo>
                  <a:pt x="2991803" y="1035014"/>
                </a:lnTo>
                <a:lnTo>
                  <a:pt x="3148775" y="878042"/>
                </a:lnTo>
                <a:cubicBezTo>
                  <a:pt x="3148775" y="868898"/>
                  <a:pt x="3148521" y="859500"/>
                  <a:pt x="3148013" y="849848"/>
                </a:cubicBezTo>
                <a:cubicBezTo>
                  <a:pt x="3147505" y="840196"/>
                  <a:pt x="3147251" y="830798"/>
                  <a:pt x="3147251" y="821654"/>
                </a:cubicBezTo>
                <a:close/>
                <a:moveTo>
                  <a:pt x="2418398" y="817082"/>
                </a:moveTo>
                <a:lnTo>
                  <a:pt x="2269046" y="966434"/>
                </a:lnTo>
                <a:lnTo>
                  <a:pt x="2269046" y="1024346"/>
                </a:lnTo>
                <a:lnTo>
                  <a:pt x="2416874" y="876518"/>
                </a:lnTo>
                <a:cubicBezTo>
                  <a:pt x="2416874" y="866358"/>
                  <a:pt x="2416874" y="856452"/>
                  <a:pt x="2416874" y="846800"/>
                </a:cubicBezTo>
                <a:cubicBezTo>
                  <a:pt x="2416874" y="837148"/>
                  <a:pt x="2417382" y="827242"/>
                  <a:pt x="2418398" y="817082"/>
                </a:cubicBezTo>
                <a:close/>
                <a:moveTo>
                  <a:pt x="5896546" y="810986"/>
                </a:moveTo>
                <a:lnTo>
                  <a:pt x="5744146" y="964910"/>
                </a:lnTo>
                <a:cubicBezTo>
                  <a:pt x="5744146" y="974054"/>
                  <a:pt x="5744400" y="983198"/>
                  <a:pt x="5744908" y="992342"/>
                </a:cubicBezTo>
                <a:cubicBezTo>
                  <a:pt x="5745416" y="1001486"/>
                  <a:pt x="5745670" y="1010630"/>
                  <a:pt x="5745670" y="1019774"/>
                </a:cubicBezTo>
                <a:lnTo>
                  <a:pt x="5896546" y="868898"/>
                </a:lnTo>
                <a:close/>
                <a:moveTo>
                  <a:pt x="2803970" y="807938"/>
                </a:moveTo>
                <a:lnTo>
                  <a:pt x="2651570" y="960338"/>
                </a:lnTo>
                <a:lnTo>
                  <a:pt x="2650046" y="1019774"/>
                </a:lnTo>
                <a:lnTo>
                  <a:pt x="2800922" y="868898"/>
                </a:lnTo>
                <a:close/>
                <a:moveTo>
                  <a:pt x="378143" y="806414"/>
                </a:moveTo>
                <a:lnTo>
                  <a:pt x="233363" y="952718"/>
                </a:lnTo>
                <a:cubicBezTo>
                  <a:pt x="233363" y="963894"/>
                  <a:pt x="233109" y="974562"/>
                  <a:pt x="232601" y="984722"/>
                </a:cubicBezTo>
                <a:cubicBezTo>
                  <a:pt x="232093" y="994882"/>
                  <a:pt x="231839" y="1004026"/>
                  <a:pt x="231839" y="1012154"/>
                </a:cubicBezTo>
                <a:lnTo>
                  <a:pt x="378143" y="864326"/>
                </a:lnTo>
                <a:close/>
                <a:moveTo>
                  <a:pt x="944690" y="803366"/>
                </a:moveTo>
                <a:lnTo>
                  <a:pt x="793814" y="955766"/>
                </a:lnTo>
                <a:cubicBezTo>
                  <a:pt x="793814" y="964910"/>
                  <a:pt x="794068" y="974054"/>
                  <a:pt x="794576" y="983198"/>
                </a:cubicBezTo>
                <a:cubicBezTo>
                  <a:pt x="795084" y="992342"/>
                  <a:pt x="795338" y="1001994"/>
                  <a:pt x="795338" y="1012154"/>
                </a:cubicBezTo>
                <a:lnTo>
                  <a:pt x="943166" y="864326"/>
                </a:lnTo>
                <a:cubicBezTo>
                  <a:pt x="943166" y="854166"/>
                  <a:pt x="943420" y="844006"/>
                  <a:pt x="943928" y="833846"/>
                </a:cubicBezTo>
                <a:cubicBezTo>
                  <a:pt x="944436" y="823686"/>
                  <a:pt x="944690" y="813526"/>
                  <a:pt x="944690" y="803366"/>
                </a:cubicBezTo>
                <a:close/>
                <a:moveTo>
                  <a:pt x="4287203" y="785078"/>
                </a:moveTo>
                <a:lnTo>
                  <a:pt x="4186619" y="884138"/>
                </a:lnTo>
                <a:cubicBezTo>
                  <a:pt x="4190683" y="891250"/>
                  <a:pt x="4193985" y="898108"/>
                  <a:pt x="4196525" y="904712"/>
                </a:cubicBezTo>
                <a:cubicBezTo>
                  <a:pt x="4199065" y="911316"/>
                  <a:pt x="4202367" y="917666"/>
                  <a:pt x="4206430" y="923762"/>
                </a:cubicBezTo>
                <a:lnTo>
                  <a:pt x="4305491" y="824702"/>
                </a:lnTo>
                <a:cubicBezTo>
                  <a:pt x="4303459" y="819622"/>
                  <a:pt x="4300665" y="813780"/>
                  <a:pt x="4297109" y="807176"/>
                </a:cubicBezTo>
                <a:cubicBezTo>
                  <a:pt x="4293553" y="800572"/>
                  <a:pt x="4290251" y="793206"/>
                  <a:pt x="4287203" y="785078"/>
                </a:cubicBezTo>
                <a:close/>
                <a:moveTo>
                  <a:pt x="3416999" y="777458"/>
                </a:moveTo>
                <a:lnTo>
                  <a:pt x="3308795" y="885662"/>
                </a:lnTo>
                <a:cubicBezTo>
                  <a:pt x="3312859" y="902934"/>
                  <a:pt x="3317431" y="918174"/>
                  <a:pt x="3322511" y="931382"/>
                </a:cubicBezTo>
                <a:lnTo>
                  <a:pt x="3429191" y="823178"/>
                </a:lnTo>
                <a:cubicBezTo>
                  <a:pt x="3427159" y="815050"/>
                  <a:pt x="3425127" y="807176"/>
                  <a:pt x="3423095" y="799556"/>
                </a:cubicBezTo>
                <a:cubicBezTo>
                  <a:pt x="3421063" y="791936"/>
                  <a:pt x="3419031" y="784570"/>
                  <a:pt x="3416999" y="777458"/>
                </a:cubicBezTo>
                <a:close/>
                <a:moveTo>
                  <a:pt x="4796219" y="772886"/>
                </a:moveTo>
                <a:lnTo>
                  <a:pt x="4683443" y="885662"/>
                </a:lnTo>
                <a:lnTo>
                  <a:pt x="4700207" y="926810"/>
                </a:lnTo>
                <a:lnTo>
                  <a:pt x="4796219" y="830798"/>
                </a:lnTo>
                <a:lnTo>
                  <a:pt x="4796219" y="823178"/>
                </a:lnTo>
                <a:close/>
                <a:moveTo>
                  <a:pt x="2025968" y="768314"/>
                </a:moveTo>
                <a:lnTo>
                  <a:pt x="1893380" y="899378"/>
                </a:lnTo>
                <a:cubicBezTo>
                  <a:pt x="1894396" y="909538"/>
                  <a:pt x="1894904" y="919190"/>
                  <a:pt x="1894904" y="928334"/>
                </a:cubicBezTo>
                <a:cubicBezTo>
                  <a:pt x="1894904" y="937478"/>
                  <a:pt x="1895920" y="946114"/>
                  <a:pt x="1897952" y="954242"/>
                </a:cubicBezTo>
                <a:lnTo>
                  <a:pt x="2025968" y="824702"/>
                </a:lnTo>
                <a:lnTo>
                  <a:pt x="2025968" y="801842"/>
                </a:lnTo>
                <a:close/>
                <a:moveTo>
                  <a:pt x="5184839" y="762218"/>
                </a:moveTo>
                <a:lnTo>
                  <a:pt x="5041582" y="905474"/>
                </a:lnTo>
                <a:cubicBezTo>
                  <a:pt x="5040566" y="915634"/>
                  <a:pt x="5039805" y="926048"/>
                  <a:pt x="5039296" y="936716"/>
                </a:cubicBezTo>
                <a:cubicBezTo>
                  <a:pt x="5038789" y="947384"/>
                  <a:pt x="5037519" y="957798"/>
                  <a:pt x="5035487" y="967958"/>
                </a:cubicBezTo>
                <a:lnTo>
                  <a:pt x="5172646" y="830798"/>
                </a:lnTo>
                <a:cubicBezTo>
                  <a:pt x="5176711" y="816574"/>
                  <a:pt x="5179505" y="803620"/>
                  <a:pt x="5181028" y="791936"/>
                </a:cubicBezTo>
                <a:cubicBezTo>
                  <a:pt x="5182552" y="780252"/>
                  <a:pt x="5183823" y="770346"/>
                  <a:pt x="5184839" y="762218"/>
                </a:cubicBezTo>
                <a:close/>
                <a:moveTo>
                  <a:pt x="1661732" y="754598"/>
                </a:moveTo>
                <a:lnTo>
                  <a:pt x="1507808" y="908522"/>
                </a:lnTo>
                <a:cubicBezTo>
                  <a:pt x="1509840" y="916650"/>
                  <a:pt x="1511872" y="924270"/>
                  <a:pt x="1513904" y="931382"/>
                </a:cubicBezTo>
                <a:cubicBezTo>
                  <a:pt x="1515936" y="938494"/>
                  <a:pt x="1517968" y="946114"/>
                  <a:pt x="1520000" y="954242"/>
                </a:cubicBezTo>
                <a:lnTo>
                  <a:pt x="1657160" y="817082"/>
                </a:lnTo>
                <a:lnTo>
                  <a:pt x="1657160" y="809462"/>
                </a:lnTo>
                <a:cubicBezTo>
                  <a:pt x="1657160" y="791174"/>
                  <a:pt x="1658684" y="772886"/>
                  <a:pt x="1661732" y="754598"/>
                </a:cubicBezTo>
                <a:close/>
                <a:moveTo>
                  <a:pt x="5501830" y="753074"/>
                </a:moveTo>
                <a:lnTo>
                  <a:pt x="5364670" y="890234"/>
                </a:lnTo>
                <a:cubicBezTo>
                  <a:pt x="5365686" y="899378"/>
                  <a:pt x="5366448" y="908268"/>
                  <a:pt x="5366956" y="916904"/>
                </a:cubicBezTo>
                <a:cubicBezTo>
                  <a:pt x="5367464" y="925540"/>
                  <a:pt x="5368734" y="933922"/>
                  <a:pt x="5370766" y="942050"/>
                </a:cubicBezTo>
                <a:lnTo>
                  <a:pt x="5501830" y="812510"/>
                </a:lnTo>
                <a:close/>
                <a:moveTo>
                  <a:pt x="1296734" y="753074"/>
                </a:moveTo>
                <a:lnTo>
                  <a:pt x="1147382" y="902426"/>
                </a:lnTo>
                <a:cubicBezTo>
                  <a:pt x="1148398" y="912586"/>
                  <a:pt x="1148906" y="922238"/>
                  <a:pt x="1148906" y="931382"/>
                </a:cubicBezTo>
                <a:cubicBezTo>
                  <a:pt x="1148906" y="940526"/>
                  <a:pt x="1149922" y="949162"/>
                  <a:pt x="1151954" y="957290"/>
                </a:cubicBezTo>
                <a:lnTo>
                  <a:pt x="1289114" y="820130"/>
                </a:lnTo>
                <a:cubicBezTo>
                  <a:pt x="1291146" y="808954"/>
                  <a:pt x="1292670" y="797778"/>
                  <a:pt x="1293686" y="786602"/>
                </a:cubicBezTo>
                <a:cubicBezTo>
                  <a:pt x="1294702" y="775426"/>
                  <a:pt x="1295718" y="764250"/>
                  <a:pt x="1296734" y="753074"/>
                </a:cubicBezTo>
                <a:close/>
                <a:moveTo>
                  <a:pt x="3147251" y="745454"/>
                </a:moveTo>
                <a:lnTo>
                  <a:pt x="2991803" y="900902"/>
                </a:lnTo>
                <a:lnTo>
                  <a:pt x="2991803" y="958814"/>
                </a:lnTo>
                <a:lnTo>
                  <a:pt x="3147251" y="803366"/>
                </a:lnTo>
                <a:close/>
                <a:moveTo>
                  <a:pt x="2419922" y="740882"/>
                </a:moveTo>
                <a:lnTo>
                  <a:pt x="2269046" y="890234"/>
                </a:lnTo>
                <a:lnTo>
                  <a:pt x="2269046" y="948146"/>
                </a:lnTo>
                <a:lnTo>
                  <a:pt x="2418398" y="798794"/>
                </a:lnTo>
                <a:cubicBezTo>
                  <a:pt x="2418398" y="788634"/>
                  <a:pt x="2418398" y="778982"/>
                  <a:pt x="2418398" y="769838"/>
                </a:cubicBezTo>
                <a:cubicBezTo>
                  <a:pt x="2418398" y="760694"/>
                  <a:pt x="2418906" y="751042"/>
                  <a:pt x="2419922" y="740882"/>
                </a:cubicBezTo>
                <a:close/>
                <a:moveTo>
                  <a:pt x="5896546" y="736310"/>
                </a:moveTo>
                <a:lnTo>
                  <a:pt x="5742622" y="890234"/>
                </a:lnTo>
                <a:lnTo>
                  <a:pt x="5742622" y="948146"/>
                </a:lnTo>
                <a:lnTo>
                  <a:pt x="5896546" y="794222"/>
                </a:lnTo>
                <a:close/>
                <a:moveTo>
                  <a:pt x="4264343" y="731738"/>
                </a:moveTo>
                <a:lnTo>
                  <a:pt x="4162235" y="833846"/>
                </a:lnTo>
                <a:cubicBezTo>
                  <a:pt x="4165283" y="840958"/>
                  <a:pt x="4168330" y="847816"/>
                  <a:pt x="4171378" y="854420"/>
                </a:cubicBezTo>
                <a:cubicBezTo>
                  <a:pt x="4174427" y="861024"/>
                  <a:pt x="4177983" y="867374"/>
                  <a:pt x="4182046" y="873470"/>
                </a:cubicBezTo>
                <a:lnTo>
                  <a:pt x="4281107" y="772886"/>
                </a:lnTo>
                <a:close/>
                <a:moveTo>
                  <a:pt x="2805494" y="731738"/>
                </a:moveTo>
                <a:lnTo>
                  <a:pt x="2651570" y="884138"/>
                </a:lnTo>
                <a:lnTo>
                  <a:pt x="2653094" y="922238"/>
                </a:lnTo>
                <a:lnTo>
                  <a:pt x="2651570" y="943574"/>
                </a:lnTo>
                <a:lnTo>
                  <a:pt x="2803970" y="791174"/>
                </a:lnTo>
                <a:cubicBezTo>
                  <a:pt x="2803970" y="781014"/>
                  <a:pt x="2803970" y="771108"/>
                  <a:pt x="2803970" y="761456"/>
                </a:cubicBezTo>
                <a:cubicBezTo>
                  <a:pt x="2803970" y="751804"/>
                  <a:pt x="2804478" y="741898"/>
                  <a:pt x="2805494" y="731738"/>
                </a:cubicBezTo>
                <a:close/>
                <a:moveTo>
                  <a:pt x="378143" y="731738"/>
                </a:moveTo>
                <a:lnTo>
                  <a:pt x="233363" y="876518"/>
                </a:lnTo>
                <a:lnTo>
                  <a:pt x="233363" y="934430"/>
                </a:lnTo>
                <a:lnTo>
                  <a:pt x="378143" y="791174"/>
                </a:lnTo>
                <a:close/>
                <a:moveTo>
                  <a:pt x="946214" y="727166"/>
                </a:moveTo>
                <a:lnTo>
                  <a:pt x="792290" y="881090"/>
                </a:lnTo>
                <a:cubicBezTo>
                  <a:pt x="792290" y="890234"/>
                  <a:pt x="792544" y="899378"/>
                  <a:pt x="793052" y="908522"/>
                </a:cubicBezTo>
                <a:cubicBezTo>
                  <a:pt x="793560" y="917666"/>
                  <a:pt x="793814" y="927318"/>
                  <a:pt x="793814" y="937478"/>
                </a:cubicBezTo>
                <a:lnTo>
                  <a:pt x="944690" y="788126"/>
                </a:lnTo>
                <a:cubicBezTo>
                  <a:pt x="944690" y="776950"/>
                  <a:pt x="944944" y="766536"/>
                  <a:pt x="945452" y="756884"/>
                </a:cubicBezTo>
                <a:cubicBezTo>
                  <a:pt x="945960" y="747232"/>
                  <a:pt x="946214" y="737326"/>
                  <a:pt x="946214" y="727166"/>
                </a:cubicBezTo>
                <a:close/>
                <a:moveTo>
                  <a:pt x="3401759" y="718022"/>
                </a:moveTo>
                <a:lnTo>
                  <a:pt x="3292031" y="827750"/>
                </a:lnTo>
                <a:lnTo>
                  <a:pt x="3305747" y="871946"/>
                </a:lnTo>
                <a:lnTo>
                  <a:pt x="3413951" y="763742"/>
                </a:lnTo>
                <a:cubicBezTo>
                  <a:pt x="3411919" y="755614"/>
                  <a:pt x="3409887" y="747740"/>
                  <a:pt x="3407855" y="740120"/>
                </a:cubicBezTo>
                <a:cubicBezTo>
                  <a:pt x="3405823" y="732500"/>
                  <a:pt x="3404299" y="725642"/>
                  <a:pt x="3403283" y="719546"/>
                </a:cubicBezTo>
                <a:close/>
                <a:moveTo>
                  <a:pt x="4797743" y="696686"/>
                </a:moveTo>
                <a:lnTo>
                  <a:pt x="4666678" y="827750"/>
                </a:lnTo>
                <a:cubicBezTo>
                  <a:pt x="4668710" y="835878"/>
                  <a:pt x="4670743" y="843498"/>
                  <a:pt x="4672775" y="850610"/>
                </a:cubicBezTo>
                <a:cubicBezTo>
                  <a:pt x="4674806" y="857722"/>
                  <a:pt x="4676839" y="865342"/>
                  <a:pt x="4678871" y="873470"/>
                </a:cubicBezTo>
                <a:lnTo>
                  <a:pt x="4797743" y="753074"/>
                </a:lnTo>
                <a:close/>
                <a:moveTo>
                  <a:pt x="2030540" y="687542"/>
                </a:moveTo>
                <a:lnTo>
                  <a:pt x="1893380" y="824702"/>
                </a:lnTo>
                <a:lnTo>
                  <a:pt x="1893380" y="858230"/>
                </a:lnTo>
                <a:lnTo>
                  <a:pt x="1893380" y="884138"/>
                </a:lnTo>
                <a:lnTo>
                  <a:pt x="2027492" y="748502"/>
                </a:lnTo>
                <a:cubicBezTo>
                  <a:pt x="2027492" y="737326"/>
                  <a:pt x="2027746" y="726658"/>
                  <a:pt x="2028254" y="716498"/>
                </a:cubicBezTo>
                <a:cubicBezTo>
                  <a:pt x="2028762" y="706338"/>
                  <a:pt x="2029524" y="696686"/>
                  <a:pt x="2030540" y="687542"/>
                </a:cubicBezTo>
                <a:close/>
                <a:moveTo>
                  <a:pt x="5190934" y="679922"/>
                </a:moveTo>
                <a:lnTo>
                  <a:pt x="5041582" y="829274"/>
                </a:lnTo>
                <a:lnTo>
                  <a:pt x="5041582" y="887186"/>
                </a:lnTo>
                <a:lnTo>
                  <a:pt x="5187887" y="740882"/>
                </a:lnTo>
                <a:cubicBezTo>
                  <a:pt x="5188902" y="729706"/>
                  <a:pt x="5189665" y="719292"/>
                  <a:pt x="5190173" y="709640"/>
                </a:cubicBezTo>
                <a:cubicBezTo>
                  <a:pt x="5190680" y="699988"/>
                  <a:pt x="5190934" y="690082"/>
                  <a:pt x="5190934" y="679922"/>
                </a:cubicBezTo>
                <a:close/>
                <a:moveTo>
                  <a:pt x="4241483" y="678398"/>
                </a:moveTo>
                <a:lnTo>
                  <a:pt x="4137851" y="783554"/>
                </a:lnTo>
                <a:lnTo>
                  <a:pt x="4156139" y="821654"/>
                </a:lnTo>
                <a:lnTo>
                  <a:pt x="4259771" y="719546"/>
                </a:lnTo>
                <a:close/>
                <a:moveTo>
                  <a:pt x="5501830" y="676874"/>
                </a:moveTo>
                <a:lnTo>
                  <a:pt x="5364670" y="815558"/>
                </a:lnTo>
                <a:lnTo>
                  <a:pt x="5364670" y="855182"/>
                </a:lnTo>
                <a:lnTo>
                  <a:pt x="5364670" y="873470"/>
                </a:lnTo>
                <a:lnTo>
                  <a:pt x="5501830" y="736310"/>
                </a:lnTo>
                <a:close/>
                <a:moveTo>
                  <a:pt x="1302830" y="672302"/>
                </a:moveTo>
                <a:lnTo>
                  <a:pt x="1147382" y="827750"/>
                </a:lnTo>
                <a:lnTo>
                  <a:pt x="1147382" y="859754"/>
                </a:lnTo>
                <a:lnTo>
                  <a:pt x="1147382" y="887186"/>
                </a:lnTo>
                <a:lnTo>
                  <a:pt x="1296734" y="737834"/>
                </a:lnTo>
                <a:cubicBezTo>
                  <a:pt x="1298766" y="725642"/>
                  <a:pt x="1300036" y="714466"/>
                  <a:pt x="1300544" y="704306"/>
                </a:cubicBezTo>
                <a:cubicBezTo>
                  <a:pt x="1301052" y="694146"/>
                  <a:pt x="1301814" y="683478"/>
                  <a:pt x="1302830" y="672302"/>
                </a:cubicBezTo>
                <a:close/>
                <a:moveTo>
                  <a:pt x="3148775" y="667730"/>
                </a:moveTo>
                <a:lnTo>
                  <a:pt x="2993327" y="823178"/>
                </a:lnTo>
                <a:cubicBezTo>
                  <a:pt x="2993327" y="833338"/>
                  <a:pt x="2993073" y="843498"/>
                  <a:pt x="2992565" y="853658"/>
                </a:cubicBezTo>
                <a:cubicBezTo>
                  <a:pt x="2992057" y="863818"/>
                  <a:pt x="2991803" y="873978"/>
                  <a:pt x="2991803" y="884138"/>
                </a:cubicBezTo>
                <a:lnTo>
                  <a:pt x="3147251" y="728690"/>
                </a:lnTo>
                <a:cubicBezTo>
                  <a:pt x="3147251" y="716498"/>
                  <a:pt x="3147251" y="705830"/>
                  <a:pt x="3147251" y="696686"/>
                </a:cubicBezTo>
                <a:cubicBezTo>
                  <a:pt x="3147251" y="687542"/>
                  <a:pt x="3147759" y="680430"/>
                  <a:pt x="3148775" y="675350"/>
                </a:cubicBezTo>
                <a:close/>
                <a:moveTo>
                  <a:pt x="2419922" y="664682"/>
                </a:moveTo>
                <a:lnTo>
                  <a:pt x="2269046" y="815558"/>
                </a:lnTo>
                <a:lnTo>
                  <a:pt x="2269046" y="873470"/>
                </a:lnTo>
                <a:lnTo>
                  <a:pt x="2419922" y="722594"/>
                </a:lnTo>
                <a:close/>
                <a:moveTo>
                  <a:pt x="1676972" y="664682"/>
                </a:moveTo>
                <a:lnTo>
                  <a:pt x="1501712" y="839942"/>
                </a:lnTo>
                <a:cubicBezTo>
                  <a:pt x="1501712" y="849086"/>
                  <a:pt x="1501966" y="858230"/>
                  <a:pt x="1502474" y="867374"/>
                </a:cubicBezTo>
                <a:cubicBezTo>
                  <a:pt x="1502982" y="876518"/>
                  <a:pt x="1503744" y="885662"/>
                  <a:pt x="1504760" y="894806"/>
                </a:cubicBezTo>
                <a:lnTo>
                  <a:pt x="1663256" y="736310"/>
                </a:lnTo>
                <a:cubicBezTo>
                  <a:pt x="1666304" y="709894"/>
                  <a:pt x="1670876" y="686018"/>
                  <a:pt x="1676972" y="664682"/>
                </a:cubicBezTo>
                <a:close/>
                <a:moveTo>
                  <a:pt x="5896546" y="660110"/>
                </a:moveTo>
                <a:lnTo>
                  <a:pt x="5742622" y="814034"/>
                </a:lnTo>
                <a:lnTo>
                  <a:pt x="5742622" y="871946"/>
                </a:lnTo>
                <a:lnTo>
                  <a:pt x="5896546" y="718022"/>
                </a:lnTo>
                <a:close/>
                <a:moveTo>
                  <a:pt x="3388043" y="655538"/>
                </a:moveTo>
                <a:lnTo>
                  <a:pt x="3275267" y="768314"/>
                </a:lnTo>
                <a:lnTo>
                  <a:pt x="3288983" y="812510"/>
                </a:lnTo>
                <a:lnTo>
                  <a:pt x="3398711" y="702782"/>
                </a:lnTo>
                <a:cubicBezTo>
                  <a:pt x="3396679" y="694654"/>
                  <a:pt x="3394901" y="686780"/>
                  <a:pt x="3393377" y="679160"/>
                </a:cubicBezTo>
                <a:cubicBezTo>
                  <a:pt x="3391853" y="671540"/>
                  <a:pt x="3390075" y="663666"/>
                  <a:pt x="3388043" y="655538"/>
                </a:cubicBezTo>
                <a:close/>
                <a:moveTo>
                  <a:pt x="2807018" y="655538"/>
                </a:moveTo>
                <a:lnTo>
                  <a:pt x="2651570" y="809462"/>
                </a:lnTo>
                <a:lnTo>
                  <a:pt x="2651570" y="868898"/>
                </a:lnTo>
                <a:lnTo>
                  <a:pt x="2805494" y="713450"/>
                </a:lnTo>
                <a:cubicBezTo>
                  <a:pt x="2805494" y="703290"/>
                  <a:pt x="2805748" y="693384"/>
                  <a:pt x="2806256" y="683732"/>
                </a:cubicBezTo>
                <a:cubicBezTo>
                  <a:pt x="2806764" y="674080"/>
                  <a:pt x="2807018" y="664682"/>
                  <a:pt x="2807018" y="655538"/>
                </a:cubicBezTo>
                <a:close/>
                <a:moveTo>
                  <a:pt x="379667" y="655538"/>
                </a:moveTo>
                <a:lnTo>
                  <a:pt x="233363" y="800318"/>
                </a:lnTo>
                <a:lnTo>
                  <a:pt x="233363" y="859754"/>
                </a:lnTo>
                <a:lnTo>
                  <a:pt x="378143" y="714974"/>
                </a:lnTo>
                <a:cubicBezTo>
                  <a:pt x="378143" y="704814"/>
                  <a:pt x="378397" y="694908"/>
                  <a:pt x="378905" y="685256"/>
                </a:cubicBezTo>
                <a:cubicBezTo>
                  <a:pt x="379413" y="675604"/>
                  <a:pt x="379667" y="665698"/>
                  <a:pt x="379667" y="655538"/>
                </a:cubicBezTo>
                <a:close/>
                <a:moveTo>
                  <a:pt x="947738" y="650966"/>
                </a:moveTo>
                <a:lnTo>
                  <a:pt x="790766" y="806414"/>
                </a:lnTo>
                <a:cubicBezTo>
                  <a:pt x="790766" y="815558"/>
                  <a:pt x="791020" y="824956"/>
                  <a:pt x="791528" y="834608"/>
                </a:cubicBezTo>
                <a:cubicBezTo>
                  <a:pt x="792036" y="844260"/>
                  <a:pt x="792290" y="854166"/>
                  <a:pt x="792290" y="864326"/>
                </a:cubicBezTo>
                <a:lnTo>
                  <a:pt x="946214" y="710402"/>
                </a:lnTo>
                <a:cubicBezTo>
                  <a:pt x="946214" y="699226"/>
                  <a:pt x="946468" y="689066"/>
                  <a:pt x="946976" y="679922"/>
                </a:cubicBezTo>
                <a:cubicBezTo>
                  <a:pt x="947484" y="670778"/>
                  <a:pt x="947738" y="661126"/>
                  <a:pt x="947738" y="650966"/>
                </a:cubicBezTo>
                <a:close/>
                <a:moveTo>
                  <a:pt x="4218623" y="626582"/>
                </a:moveTo>
                <a:lnTo>
                  <a:pt x="4113467" y="733262"/>
                </a:lnTo>
                <a:cubicBezTo>
                  <a:pt x="4116514" y="739358"/>
                  <a:pt x="4119308" y="745454"/>
                  <a:pt x="4121848" y="751550"/>
                </a:cubicBezTo>
                <a:cubicBezTo>
                  <a:pt x="4124389" y="757646"/>
                  <a:pt x="4127690" y="764250"/>
                  <a:pt x="4131755" y="771362"/>
                </a:cubicBezTo>
                <a:lnTo>
                  <a:pt x="4236911" y="666206"/>
                </a:lnTo>
                <a:close/>
                <a:moveTo>
                  <a:pt x="4797743" y="620486"/>
                </a:moveTo>
                <a:lnTo>
                  <a:pt x="4652962" y="765266"/>
                </a:lnTo>
                <a:lnTo>
                  <a:pt x="4662107" y="814034"/>
                </a:lnTo>
                <a:lnTo>
                  <a:pt x="4797743" y="678398"/>
                </a:lnTo>
                <a:lnTo>
                  <a:pt x="4797743" y="669254"/>
                </a:lnTo>
                <a:close/>
                <a:moveTo>
                  <a:pt x="2038160" y="605246"/>
                </a:moveTo>
                <a:lnTo>
                  <a:pt x="1896428" y="746978"/>
                </a:lnTo>
                <a:lnTo>
                  <a:pt x="1893380" y="806414"/>
                </a:lnTo>
                <a:lnTo>
                  <a:pt x="2033588" y="667730"/>
                </a:lnTo>
                <a:cubicBezTo>
                  <a:pt x="2033588" y="655538"/>
                  <a:pt x="2034096" y="647918"/>
                  <a:pt x="2035112" y="644870"/>
                </a:cubicBezTo>
                <a:cubicBezTo>
                  <a:pt x="2035112" y="641822"/>
                  <a:pt x="2035366" y="636742"/>
                  <a:pt x="2035874" y="629630"/>
                </a:cubicBezTo>
                <a:cubicBezTo>
                  <a:pt x="2036382" y="622518"/>
                  <a:pt x="2037144" y="614390"/>
                  <a:pt x="2038160" y="605246"/>
                </a:cubicBezTo>
                <a:close/>
                <a:moveTo>
                  <a:pt x="5190934" y="603722"/>
                </a:moveTo>
                <a:lnTo>
                  <a:pt x="5041582" y="754598"/>
                </a:lnTo>
                <a:lnTo>
                  <a:pt x="5041582" y="812510"/>
                </a:lnTo>
                <a:lnTo>
                  <a:pt x="5192459" y="661634"/>
                </a:lnTo>
                <a:lnTo>
                  <a:pt x="5192459" y="638774"/>
                </a:lnTo>
                <a:cubicBezTo>
                  <a:pt x="5192459" y="632678"/>
                  <a:pt x="5192459" y="626582"/>
                  <a:pt x="5192459" y="620486"/>
                </a:cubicBezTo>
                <a:cubicBezTo>
                  <a:pt x="5192459" y="614390"/>
                  <a:pt x="5191951" y="608802"/>
                  <a:pt x="5190934" y="603722"/>
                </a:cubicBezTo>
                <a:close/>
                <a:moveTo>
                  <a:pt x="5503354" y="600674"/>
                </a:moveTo>
                <a:lnTo>
                  <a:pt x="5367718" y="736310"/>
                </a:lnTo>
                <a:lnTo>
                  <a:pt x="5364670" y="797270"/>
                </a:lnTo>
                <a:lnTo>
                  <a:pt x="5501830" y="661634"/>
                </a:lnTo>
                <a:cubicBezTo>
                  <a:pt x="5501830" y="652490"/>
                  <a:pt x="5501830" y="642838"/>
                  <a:pt x="5501830" y="632678"/>
                </a:cubicBezTo>
                <a:cubicBezTo>
                  <a:pt x="5501830" y="622518"/>
                  <a:pt x="5502338" y="611850"/>
                  <a:pt x="5503354" y="600674"/>
                </a:cubicBezTo>
                <a:close/>
                <a:moveTo>
                  <a:pt x="1734884" y="597626"/>
                </a:moveTo>
                <a:lnTo>
                  <a:pt x="1722692" y="617438"/>
                </a:lnTo>
                <a:lnTo>
                  <a:pt x="1721168" y="618962"/>
                </a:lnTo>
                <a:cubicBezTo>
                  <a:pt x="1713040" y="632170"/>
                  <a:pt x="1704404" y="653506"/>
                  <a:pt x="1695260" y="682970"/>
                </a:cubicBezTo>
                <a:cubicBezTo>
                  <a:pt x="1686116" y="712434"/>
                  <a:pt x="1680528" y="754598"/>
                  <a:pt x="1678496" y="809462"/>
                </a:cubicBezTo>
                <a:cubicBezTo>
                  <a:pt x="1677480" y="885662"/>
                  <a:pt x="1683068" y="940526"/>
                  <a:pt x="1695260" y="974054"/>
                </a:cubicBezTo>
                <a:cubicBezTo>
                  <a:pt x="1707452" y="1007582"/>
                  <a:pt x="1729296" y="1027902"/>
                  <a:pt x="1760792" y="1035014"/>
                </a:cubicBezTo>
                <a:cubicBezTo>
                  <a:pt x="1812608" y="1017742"/>
                  <a:pt x="1850199" y="989294"/>
                  <a:pt x="1873568" y="949670"/>
                </a:cubicBezTo>
                <a:cubicBezTo>
                  <a:pt x="1874584" y="949670"/>
                  <a:pt x="1875092" y="949416"/>
                  <a:pt x="1875092" y="948908"/>
                </a:cubicBezTo>
                <a:cubicBezTo>
                  <a:pt x="1875092" y="948400"/>
                  <a:pt x="1875600" y="948146"/>
                  <a:pt x="1876616" y="948146"/>
                </a:cubicBezTo>
                <a:cubicBezTo>
                  <a:pt x="1873568" y="920714"/>
                  <a:pt x="1872044" y="890742"/>
                  <a:pt x="1872044" y="858230"/>
                </a:cubicBezTo>
                <a:cubicBezTo>
                  <a:pt x="1872044" y="831814"/>
                  <a:pt x="1872552" y="803620"/>
                  <a:pt x="1873568" y="773648"/>
                </a:cubicBezTo>
                <a:cubicBezTo>
                  <a:pt x="1874584" y="743676"/>
                  <a:pt x="1876108" y="709386"/>
                  <a:pt x="1878140" y="670778"/>
                </a:cubicBezTo>
                <a:cubicBezTo>
                  <a:pt x="1878140" y="670778"/>
                  <a:pt x="1875346" y="667476"/>
                  <a:pt x="1869758" y="660872"/>
                </a:cubicBezTo>
                <a:cubicBezTo>
                  <a:pt x="1864170" y="654268"/>
                  <a:pt x="1855534" y="646648"/>
                  <a:pt x="1843850" y="638012"/>
                </a:cubicBezTo>
                <a:cubicBezTo>
                  <a:pt x="1832166" y="629376"/>
                  <a:pt x="1817434" y="621248"/>
                  <a:pt x="1799654" y="613628"/>
                </a:cubicBezTo>
                <a:cubicBezTo>
                  <a:pt x="1781874" y="606008"/>
                  <a:pt x="1760284" y="600674"/>
                  <a:pt x="1734884" y="597626"/>
                </a:cubicBezTo>
                <a:close/>
                <a:moveTo>
                  <a:pt x="1648016" y="597626"/>
                </a:moveTo>
                <a:cubicBezTo>
                  <a:pt x="1629728" y="597626"/>
                  <a:pt x="1613218" y="601436"/>
                  <a:pt x="1598486" y="609056"/>
                </a:cubicBezTo>
                <a:cubicBezTo>
                  <a:pt x="1583754" y="616676"/>
                  <a:pt x="1570800" y="626836"/>
                  <a:pt x="1559624" y="639536"/>
                </a:cubicBezTo>
                <a:cubicBezTo>
                  <a:pt x="1548448" y="652236"/>
                  <a:pt x="1539050" y="666714"/>
                  <a:pt x="1531430" y="682970"/>
                </a:cubicBezTo>
                <a:cubicBezTo>
                  <a:pt x="1523810" y="699226"/>
                  <a:pt x="1517968" y="716498"/>
                  <a:pt x="1513904" y="734786"/>
                </a:cubicBezTo>
                <a:lnTo>
                  <a:pt x="1651064" y="597626"/>
                </a:lnTo>
                <a:close/>
                <a:moveTo>
                  <a:pt x="3372803" y="596102"/>
                </a:moveTo>
                <a:lnTo>
                  <a:pt x="3258503" y="708878"/>
                </a:lnTo>
                <a:lnTo>
                  <a:pt x="3272219" y="754598"/>
                </a:lnTo>
                <a:lnTo>
                  <a:pt x="3384995" y="641822"/>
                </a:lnTo>
                <a:cubicBezTo>
                  <a:pt x="3382963" y="633694"/>
                  <a:pt x="3380931" y="626074"/>
                  <a:pt x="3378899" y="618962"/>
                </a:cubicBezTo>
                <a:cubicBezTo>
                  <a:pt x="3376867" y="611850"/>
                  <a:pt x="3374835" y="604230"/>
                  <a:pt x="3372803" y="596102"/>
                </a:cubicBezTo>
                <a:close/>
                <a:moveTo>
                  <a:pt x="1689164" y="594578"/>
                </a:moveTo>
                <a:cubicBezTo>
                  <a:pt x="1683068" y="594578"/>
                  <a:pt x="1676464" y="595086"/>
                  <a:pt x="1669352" y="596102"/>
                </a:cubicBezTo>
                <a:lnTo>
                  <a:pt x="1509332" y="756122"/>
                </a:lnTo>
                <a:cubicBezTo>
                  <a:pt x="1507300" y="769330"/>
                  <a:pt x="1505522" y="781268"/>
                  <a:pt x="1503998" y="791936"/>
                </a:cubicBezTo>
                <a:cubicBezTo>
                  <a:pt x="1502474" y="802604"/>
                  <a:pt x="1501712" y="812510"/>
                  <a:pt x="1501712" y="821654"/>
                </a:cubicBezTo>
                <a:lnTo>
                  <a:pt x="1683068" y="641822"/>
                </a:lnTo>
                <a:cubicBezTo>
                  <a:pt x="1691196" y="618454"/>
                  <a:pt x="1699832" y="602706"/>
                  <a:pt x="1708976" y="594578"/>
                </a:cubicBezTo>
                <a:cubicBezTo>
                  <a:pt x="1701864" y="594578"/>
                  <a:pt x="1695260" y="594578"/>
                  <a:pt x="1689164" y="594578"/>
                </a:cubicBezTo>
                <a:close/>
                <a:moveTo>
                  <a:pt x="3150299" y="591530"/>
                </a:moveTo>
                <a:lnTo>
                  <a:pt x="2994851" y="746978"/>
                </a:lnTo>
                <a:cubicBezTo>
                  <a:pt x="2994851" y="757138"/>
                  <a:pt x="2994851" y="767044"/>
                  <a:pt x="2994851" y="776696"/>
                </a:cubicBezTo>
                <a:cubicBezTo>
                  <a:pt x="2994851" y="786348"/>
                  <a:pt x="2994343" y="796762"/>
                  <a:pt x="2993327" y="807938"/>
                </a:cubicBezTo>
                <a:lnTo>
                  <a:pt x="3148775" y="652490"/>
                </a:lnTo>
                <a:cubicBezTo>
                  <a:pt x="3148775" y="644362"/>
                  <a:pt x="3149029" y="635472"/>
                  <a:pt x="3149537" y="625820"/>
                </a:cubicBezTo>
                <a:cubicBezTo>
                  <a:pt x="3150045" y="616168"/>
                  <a:pt x="3150299" y="604738"/>
                  <a:pt x="3150299" y="591530"/>
                </a:cubicBezTo>
                <a:close/>
                <a:moveTo>
                  <a:pt x="1307402" y="591530"/>
                </a:moveTo>
                <a:lnTo>
                  <a:pt x="1150430" y="748502"/>
                </a:lnTo>
                <a:lnTo>
                  <a:pt x="1147382" y="809462"/>
                </a:lnTo>
                <a:lnTo>
                  <a:pt x="1302830" y="654014"/>
                </a:lnTo>
                <a:cubicBezTo>
                  <a:pt x="1303846" y="642838"/>
                  <a:pt x="1304862" y="631662"/>
                  <a:pt x="1305878" y="620486"/>
                </a:cubicBezTo>
                <a:cubicBezTo>
                  <a:pt x="1306894" y="609310"/>
                  <a:pt x="1307402" y="599658"/>
                  <a:pt x="1307402" y="591530"/>
                </a:cubicBezTo>
                <a:close/>
                <a:moveTo>
                  <a:pt x="5895022" y="586958"/>
                </a:moveTo>
                <a:lnTo>
                  <a:pt x="5742622" y="739358"/>
                </a:lnTo>
                <a:lnTo>
                  <a:pt x="5742622" y="797270"/>
                </a:lnTo>
                <a:lnTo>
                  <a:pt x="5896546" y="643346"/>
                </a:lnTo>
                <a:cubicBezTo>
                  <a:pt x="5896546" y="633186"/>
                  <a:pt x="5896292" y="623280"/>
                  <a:pt x="5895784" y="613628"/>
                </a:cubicBezTo>
                <a:cubicBezTo>
                  <a:pt x="5895276" y="603976"/>
                  <a:pt x="5895022" y="595086"/>
                  <a:pt x="5895022" y="586958"/>
                </a:cubicBezTo>
                <a:close/>
                <a:moveTo>
                  <a:pt x="2421446" y="586958"/>
                </a:moveTo>
                <a:lnTo>
                  <a:pt x="2269046" y="739358"/>
                </a:lnTo>
                <a:lnTo>
                  <a:pt x="2269046" y="797270"/>
                </a:lnTo>
                <a:lnTo>
                  <a:pt x="2421446" y="644870"/>
                </a:lnTo>
                <a:close/>
                <a:moveTo>
                  <a:pt x="379667" y="580862"/>
                </a:moveTo>
                <a:lnTo>
                  <a:pt x="233363" y="725642"/>
                </a:lnTo>
                <a:lnTo>
                  <a:pt x="233363" y="785078"/>
                </a:lnTo>
                <a:lnTo>
                  <a:pt x="379667" y="637250"/>
                </a:lnTo>
                <a:close/>
                <a:moveTo>
                  <a:pt x="2807018" y="579338"/>
                </a:moveTo>
                <a:lnTo>
                  <a:pt x="2650046" y="734786"/>
                </a:lnTo>
                <a:lnTo>
                  <a:pt x="2651570" y="792698"/>
                </a:lnTo>
                <a:lnTo>
                  <a:pt x="2807018" y="637250"/>
                </a:lnTo>
                <a:lnTo>
                  <a:pt x="2807018" y="590006"/>
                </a:lnTo>
                <a:close/>
                <a:moveTo>
                  <a:pt x="4197287" y="573242"/>
                </a:moveTo>
                <a:lnTo>
                  <a:pt x="4087559" y="681446"/>
                </a:lnTo>
                <a:lnTo>
                  <a:pt x="4107371" y="721070"/>
                </a:lnTo>
                <a:lnTo>
                  <a:pt x="4214051" y="614390"/>
                </a:lnTo>
                <a:cubicBezTo>
                  <a:pt x="4211003" y="608294"/>
                  <a:pt x="4208209" y="601944"/>
                  <a:pt x="4205669" y="595340"/>
                </a:cubicBezTo>
                <a:cubicBezTo>
                  <a:pt x="4203128" y="588736"/>
                  <a:pt x="4200335" y="581370"/>
                  <a:pt x="4197287" y="573242"/>
                </a:cubicBezTo>
                <a:close/>
                <a:moveTo>
                  <a:pt x="949262" y="573242"/>
                </a:moveTo>
                <a:lnTo>
                  <a:pt x="789242" y="733262"/>
                </a:lnTo>
                <a:cubicBezTo>
                  <a:pt x="789242" y="742406"/>
                  <a:pt x="789496" y="751804"/>
                  <a:pt x="790004" y="761456"/>
                </a:cubicBezTo>
                <a:cubicBezTo>
                  <a:pt x="790512" y="771108"/>
                  <a:pt x="790766" y="781014"/>
                  <a:pt x="790766" y="791174"/>
                </a:cubicBezTo>
                <a:lnTo>
                  <a:pt x="947738" y="632678"/>
                </a:lnTo>
                <a:cubicBezTo>
                  <a:pt x="947738" y="621502"/>
                  <a:pt x="947992" y="611342"/>
                  <a:pt x="948500" y="602198"/>
                </a:cubicBezTo>
                <a:cubicBezTo>
                  <a:pt x="949008" y="593054"/>
                  <a:pt x="949262" y="583402"/>
                  <a:pt x="949262" y="573242"/>
                </a:cubicBezTo>
                <a:close/>
                <a:moveTo>
                  <a:pt x="4797743" y="545810"/>
                </a:moveTo>
                <a:lnTo>
                  <a:pt x="4648391" y="695162"/>
                </a:lnTo>
                <a:lnTo>
                  <a:pt x="4648391" y="705830"/>
                </a:lnTo>
                <a:cubicBezTo>
                  <a:pt x="4648391" y="712942"/>
                  <a:pt x="4648391" y="720054"/>
                  <a:pt x="4648391" y="727166"/>
                </a:cubicBezTo>
                <a:cubicBezTo>
                  <a:pt x="4648391" y="734278"/>
                  <a:pt x="4649407" y="741898"/>
                  <a:pt x="4651439" y="750026"/>
                </a:cubicBezTo>
                <a:lnTo>
                  <a:pt x="4797743" y="603722"/>
                </a:lnTo>
                <a:close/>
                <a:moveTo>
                  <a:pt x="5181791" y="538190"/>
                </a:moveTo>
                <a:lnTo>
                  <a:pt x="5041582" y="678398"/>
                </a:lnTo>
                <a:lnTo>
                  <a:pt x="5041582" y="736310"/>
                </a:lnTo>
                <a:lnTo>
                  <a:pt x="5189411" y="590006"/>
                </a:lnTo>
                <a:cubicBezTo>
                  <a:pt x="5188394" y="579846"/>
                  <a:pt x="5187379" y="570702"/>
                  <a:pt x="5186362" y="562574"/>
                </a:cubicBezTo>
                <a:cubicBezTo>
                  <a:pt x="5185346" y="554446"/>
                  <a:pt x="5183823" y="546318"/>
                  <a:pt x="5181791" y="538190"/>
                </a:cubicBezTo>
                <a:close/>
                <a:moveTo>
                  <a:pt x="3357563" y="535142"/>
                </a:moveTo>
                <a:lnTo>
                  <a:pt x="3243263" y="649442"/>
                </a:lnTo>
                <a:lnTo>
                  <a:pt x="3255455" y="696686"/>
                </a:lnTo>
                <a:lnTo>
                  <a:pt x="3369755" y="580862"/>
                </a:lnTo>
                <a:cubicBezTo>
                  <a:pt x="3367723" y="572734"/>
                  <a:pt x="3365691" y="565114"/>
                  <a:pt x="3363659" y="558002"/>
                </a:cubicBezTo>
                <a:cubicBezTo>
                  <a:pt x="3361627" y="550890"/>
                  <a:pt x="3359595" y="543270"/>
                  <a:pt x="3357563" y="535142"/>
                </a:cubicBezTo>
                <a:close/>
                <a:moveTo>
                  <a:pt x="5504878" y="524474"/>
                </a:moveTo>
                <a:lnTo>
                  <a:pt x="5369242" y="660110"/>
                </a:lnTo>
                <a:cubicBezTo>
                  <a:pt x="5369242" y="671286"/>
                  <a:pt x="5369242" y="681700"/>
                  <a:pt x="5369242" y="691352"/>
                </a:cubicBezTo>
                <a:cubicBezTo>
                  <a:pt x="5369242" y="701004"/>
                  <a:pt x="5368734" y="710402"/>
                  <a:pt x="5367718" y="719546"/>
                </a:cubicBezTo>
                <a:lnTo>
                  <a:pt x="5503354" y="582386"/>
                </a:lnTo>
                <a:cubicBezTo>
                  <a:pt x="5503354" y="573242"/>
                  <a:pt x="5503354" y="563844"/>
                  <a:pt x="5503354" y="554192"/>
                </a:cubicBezTo>
                <a:cubicBezTo>
                  <a:pt x="5503354" y="544540"/>
                  <a:pt x="5503862" y="534634"/>
                  <a:pt x="5504878" y="524474"/>
                </a:cubicBezTo>
                <a:close/>
                <a:moveTo>
                  <a:pt x="2045780" y="521426"/>
                </a:moveTo>
                <a:lnTo>
                  <a:pt x="1899475" y="667730"/>
                </a:lnTo>
                <a:lnTo>
                  <a:pt x="1899475" y="687542"/>
                </a:lnTo>
                <a:lnTo>
                  <a:pt x="1896428" y="728690"/>
                </a:lnTo>
                <a:lnTo>
                  <a:pt x="2041208" y="583910"/>
                </a:lnTo>
                <a:close/>
                <a:moveTo>
                  <a:pt x="4174427" y="519902"/>
                </a:moveTo>
                <a:lnTo>
                  <a:pt x="4066223" y="628106"/>
                </a:lnTo>
                <a:lnTo>
                  <a:pt x="4078414" y="657062"/>
                </a:lnTo>
                <a:cubicBezTo>
                  <a:pt x="4078414" y="659094"/>
                  <a:pt x="4078923" y="661126"/>
                  <a:pt x="4079939" y="663158"/>
                </a:cubicBezTo>
                <a:cubicBezTo>
                  <a:pt x="4080955" y="665190"/>
                  <a:pt x="4081971" y="667730"/>
                  <a:pt x="4082987" y="670778"/>
                </a:cubicBezTo>
                <a:lnTo>
                  <a:pt x="4191191" y="561050"/>
                </a:lnTo>
                <a:close/>
                <a:moveTo>
                  <a:pt x="3150299" y="515330"/>
                </a:moveTo>
                <a:lnTo>
                  <a:pt x="2997899" y="669254"/>
                </a:lnTo>
                <a:lnTo>
                  <a:pt x="2994851" y="730214"/>
                </a:lnTo>
                <a:lnTo>
                  <a:pt x="3150299" y="574766"/>
                </a:lnTo>
                <a:close/>
                <a:moveTo>
                  <a:pt x="1310450" y="513806"/>
                </a:moveTo>
                <a:lnTo>
                  <a:pt x="1159574" y="664682"/>
                </a:lnTo>
                <a:cubicBezTo>
                  <a:pt x="1157542" y="675858"/>
                  <a:pt x="1156018" y="687034"/>
                  <a:pt x="1155002" y="698210"/>
                </a:cubicBezTo>
                <a:cubicBezTo>
                  <a:pt x="1153986" y="709386"/>
                  <a:pt x="1152970" y="720562"/>
                  <a:pt x="1151954" y="731738"/>
                </a:cubicBezTo>
                <a:lnTo>
                  <a:pt x="1308926" y="574766"/>
                </a:lnTo>
                <a:cubicBezTo>
                  <a:pt x="1309942" y="560542"/>
                  <a:pt x="1310450" y="548858"/>
                  <a:pt x="1310450" y="539714"/>
                </a:cubicBezTo>
                <a:cubicBezTo>
                  <a:pt x="1310450" y="530570"/>
                  <a:pt x="1310450" y="524474"/>
                  <a:pt x="1310450" y="521426"/>
                </a:cubicBezTo>
                <a:close/>
                <a:moveTo>
                  <a:pt x="5893498" y="512282"/>
                </a:moveTo>
                <a:lnTo>
                  <a:pt x="5744146" y="661634"/>
                </a:lnTo>
                <a:lnTo>
                  <a:pt x="5744146" y="719546"/>
                </a:lnTo>
                <a:lnTo>
                  <a:pt x="5895022" y="568670"/>
                </a:lnTo>
                <a:cubicBezTo>
                  <a:pt x="5894006" y="559526"/>
                  <a:pt x="5893498" y="550128"/>
                  <a:pt x="5893498" y="540476"/>
                </a:cubicBezTo>
                <a:cubicBezTo>
                  <a:pt x="5893498" y="530824"/>
                  <a:pt x="5893498" y="521426"/>
                  <a:pt x="5893498" y="512282"/>
                </a:cubicBezTo>
                <a:close/>
                <a:moveTo>
                  <a:pt x="2422970" y="510758"/>
                </a:moveTo>
                <a:lnTo>
                  <a:pt x="2269046" y="664682"/>
                </a:lnTo>
                <a:lnTo>
                  <a:pt x="2269046" y="722594"/>
                </a:lnTo>
                <a:lnTo>
                  <a:pt x="2421446" y="570194"/>
                </a:lnTo>
                <a:cubicBezTo>
                  <a:pt x="2421446" y="559018"/>
                  <a:pt x="2421700" y="548858"/>
                  <a:pt x="2422208" y="539714"/>
                </a:cubicBezTo>
                <a:cubicBezTo>
                  <a:pt x="2422716" y="530570"/>
                  <a:pt x="2422970" y="520918"/>
                  <a:pt x="2422970" y="510758"/>
                </a:cubicBezTo>
                <a:close/>
                <a:moveTo>
                  <a:pt x="2803970" y="506186"/>
                </a:moveTo>
                <a:lnTo>
                  <a:pt x="2650046" y="660110"/>
                </a:lnTo>
                <a:lnTo>
                  <a:pt x="2650046" y="719546"/>
                </a:lnTo>
                <a:lnTo>
                  <a:pt x="2807018" y="562574"/>
                </a:lnTo>
                <a:cubicBezTo>
                  <a:pt x="2806002" y="555462"/>
                  <a:pt x="2805494" y="549112"/>
                  <a:pt x="2805494" y="543524"/>
                </a:cubicBezTo>
                <a:cubicBezTo>
                  <a:pt x="2805494" y="537936"/>
                  <a:pt x="2805494" y="532602"/>
                  <a:pt x="2805494" y="527522"/>
                </a:cubicBezTo>
                <a:cubicBezTo>
                  <a:pt x="2805494" y="524474"/>
                  <a:pt x="2805240" y="521172"/>
                  <a:pt x="2804732" y="517616"/>
                </a:cubicBezTo>
                <a:cubicBezTo>
                  <a:pt x="2804224" y="514060"/>
                  <a:pt x="2803970" y="510250"/>
                  <a:pt x="2803970" y="506186"/>
                </a:cubicBezTo>
                <a:close/>
                <a:moveTo>
                  <a:pt x="381191" y="501614"/>
                </a:moveTo>
                <a:lnTo>
                  <a:pt x="234887" y="647918"/>
                </a:lnTo>
                <a:cubicBezTo>
                  <a:pt x="234887" y="658078"/>
                  <a:pt x="234633" y="667984"/>
                  <a:pt x="234125" y="677636"/>
                </a:cubicBezTo>
                <a:cubicBezTo>
                  <a:pt x="233617" y="687288"/>
                  <a:pt x="233363" y="697702"/>
                  <a:pt x="233363" y="708878"/>
                </a:cubicBezTo>
                <a:lnTo>
                  <a:pt x="379667" y="562574"/>
                </a:lnTo>
                <a:cubicBezTo>
                  <a:pt x="379667" y="551398"/>
                  <a:pt x="379921" y="540984"/>
                  <a:pt x="380429" y="531332"/>
                </a:cubicBezTo>
                <a:cubicBezTo>
                  <a:pt x="380937" y="521680"/>
                  <a:pt x="381191" y="511774"/>
                  <a:pt x="381191" y="501614"/>
                </a:cubicBezTo>
                <a:close/>
                <a:moveTo>
                  <a:pt x="950786" y="497042"/>
                </a:moveTo>
                <a:lnTo>
                  <a:pt x="789242" y="658586"/>
                </a:lnTo>
                <a:lnTo>
                  <a:pt x="789242" y="716498"/>
                </a:lnTo>
                <a:lnTo>
                  <a:pt x="949262" y="556478"/>
                </a:lnTo>
                <a:cubicBezTo>
                  <a:pt x="949262" y="545302"/>
                  <a:pt x="949516" y="534888"/>
                  <a:pt x="950024" y="525236"/>
                </a:cubicBezTo>
                <a:cubicBezTo>
                  <a:pt x="950532" y="515584"/>
                  <a:pt x="950786" y="506186"/>
                  <a:pt x="950786" y="497042"/>
                </a:cubicBezTo>
                <a:close/>
                <a:moveTo>
                  <a:pt x="5165027" y="478754"/>
                </a:moveTo>
                <a:lnTo>
                  <a:pt x="5041582" y="603722"/>
                </a:lnTo>
                <a:lnTo>
                  <a:pt x="5041582" y="661634"/>
                </a:lnTo>
                <a:lnTo>
                  <a:pt x="5178743" y="524474"/>
                </a:lnTo>
                <a:cubicBezTo>
                  <a:pt x="5175695" y="508218"/>
                  <a:pt x="5171123" y="492978"/>
                  <a:pt x="5165027" y="478754"/>
                </a:cubicBezTo>
                <a:close/>
                <a:moveTo>
                  <a:pt x="3340799" y="477230"/>
                </a:moveTo>
                <a:lnTo>
                  <a:pt x="3279839" y="536666"/>
                </a:lnTo>
                <a:lnTo>
                  <a:pt x="3232595" y="606770"/>
                </a:lnTo>
                <a:cubicBezTo>
                  <a:pt x="3233611" y="610834"/>
                  <a:pt x="3234627" y="615406"/>
                  <a:pt x="3235643" y="620486"/>
                </a:cubicBezTo>
                <a:cubicBezTo>
                  <a:pt x="3236659" y="625566"/>
                  <a:pt x="3238183" y="630646"/>
                  <a:pt x="3240215" y="635726"/>
                </a:cubicBezTo>
                <a:lnTo>
                  <a:pt x="3354515" y="521426"/>
                </a:lnTo>
                <a:close/>
                <a:moveTo>
                  <a:pt x="4800791" y="466562"/>
                </a:moveTo>
                <a:lnTo>
                  <a:pt x="4651439" y="617438"/>
                </a:lnTo>
                <a:cubicBezTo>
                  <a:pt x="4650423" y="627598"/>
                  <a:pt x="4649660" y="637504"/>
                  <a:pt x="4649153" y="647156"/>
                </a:cubicBezTo>
                <a:cubicBezTo>
                  <a:pt x="4648645" y="656808"/>
                  <a:pt x="4648391" y="666714"/>
                  <a:pt x="4648391" y="676874"/>
                </a:cubicBezTo>
                <a:lnTo>
                  <a:pt x="4797743" y="527522"/>
                </a:lnTo>
                <a:close/>
                <a:moveTo>
                  <a:pt x="4151567" y="466562"/>
                </a:moveTo>
                <a:lnTo>
                  <a:pt x="4043362" y="574766"/>
                </a:lnTo>
                <a:lnTo>
                  <a:pt x="4060127" y="617438"/>
                </a:lnTo>
                <a:lnTo>
                  <a:pt x="4168330" y="507710"/>
                </a:lnTo>
                <a:close/>
                <a:moveTo>
                  <a:pt x="3336227" y="454370"/>
                </a:moveTo>
                <a:lnTo>
                  <a:pt x="3314891" y="484850"/>
                </a:lnTo>
                <a:lnTo>
                  <a:pt x="3337751" y="461990"/>
                </a:lnTo>
                <a:cubicBezTo>
                  <a:pt x="3336735" y="460974"/>
                  <a:pt x="3336227" y="458434"/>
                  <a:pt x="3336227" y="454370"/>
                </a:cubicBezTo>
                <a:close/>
                <a:moveTo>
                  <a:pt x="2039683" y="451322"/>
                </a:moveTo>
                <a:lnTo>
                  <a:pt x="1902524" y="588482"/>
                </a:lnTo>
                <a:cubicBezTo>
                  <a:pt x="1901508" y="598642"/>
                  <a:pt x="1901000" y="608802"/>
                  <a:pt x="1901000" y="618962"/>
                </a:cubicBezTo>
                <a:cubicBezTo>
                  <a:pt x="1901000" y="629122"/>
                  <a:pt x="1901000" y="639282"/>
                  <a:pt x="1901000" y="649442"/>
                </a:cubicBezTo>
                <a:lnTo>
                  <a:pt x="2045780" y="504662"/>
                </a:lnTo>
                <a:cubicBezTo>
                  <a:pt x="2045780" y="484342"/>
                  <a:pt x="2043748" y="466562"/>
                  <a:pt x="2039683" y="451322"/>
                </a:cubicBezTo>
                <a:close/>
                <a:moveTo>
                  <a:pt x="1301306" y="448274"/>
                </a:moveTo>
                <a:lnTo>
                  <a:pt x="1171766" y="576290"/>
                </a:lnTo>
                <a:cubicBezTo>
                  <a:pt x="1169734" y="593562"/>
                  <a:pt x="1167702" y="608040"/>
                  <a:pt x="1165670" y="619724"/>
                </a:cubicBezTo>
                <a:cubicBezTo>
                  <a:pt x="1163638" y="631408"/>
                  <a:pt x="1162622" y="638266"/>
                  <a:pt x="1162622" y="640298"/>
                </a:cubicBezTo>
                <a:cubicBezTo>
                  <a:pt x="1162622" y="641314"/>
                  <a:pt x="1162368" y="642330"/>
                  <a:pt x="1161860" y="643346"/>
                </a:cubicBezTo>
                <a:cubicBezTo>
                  <a:pt x="1161352" y="644362"/>
                  <a:pt x="1161098" y="645378"/>
                  <a:pt x="1161098" y="646394"/>
                </a:cubicBezTo>
                <a:lnTo>
                  <a:pt x="1308926" y="498566"/>
                </a:lnTo>
                <a:cubicBezTo>
                  <a:pt x="1307910" y="490438"/>
                  <a:pt x="1306894" y="482056"/>
                  <a:pt x="1305878" y="473420"/>
                </a:cubicBezTo>
                <a:cubicBezTo>
                  <a:pt x="1304862" y="464784"/>
                  <a:pt x="1303338" y="456402"/>
                  <a:pt x="1301306" y="448274"/>
                </a:cubicBezTo>
                <a:close/>
                <a:moveTo>
                  <a:pt x="5506402" y="446750"/>
                </a:moveTo>
                <a:lnTo>
                  <a:pt x="5369242" y="585434"/>
                </a:lnTo>
                <a:lnTo>
                  <a:pt x="5369242" y="641822"/>
                </a:lnTo>
                <a:lnTo>
                  <a:pt x="5504878" y="506186"/>
                </a:lnTo>
                <a:cubicBezTo>
                  <a:pt x="5504878" y="496026"/>
                  <a:pt x="5504878" y="486120"/>
                  <a:pt x="5504878" y="476468"/>
                </a:cubicBezTo>
                <a:cubicBezTo>
                  <a:pt x="5504878" y="466816"/>
                  <a:pt x="5505386" y="456910"/>
                  <a:pt x="5506402" y="446750"/>
                </a:cubicBezTo>
                <a:close/>
                <a:moveTo>
                  <a:pt x="3151823" y="440654"/>
                </a:moveTo>
                <a:lnTo>
                  <a:pt x="2999423" y="593054"/>
                </a:lnTo>
                <a:cubicBezTo>
                  <a:pt x="2999423" y="601182"/>
                  <a:pt x="2999169" y="610072"/>
                  <a:pt x="2998661" y="619724"/>
                </a:cubicBezTo>
                <a:cubicBezTo>
                  <a:pt x="2998153" y="629376"/>
                  <a:pt x="2997899" y="639790"/>
                  <a:pt x="2997899" y="650966"/>
                </a:cubicBezTo>
                <a:lnTo>
                  <a:pt x="3150299" y="500090"/>
                </a:lnTo>
                <a:cubicBezTo>
                  <a:pt x="3150299" y="489930"/>
                  <a:pt x="3150553" y="480278"/>
                  <a:pt x="3151061" y="471134"/>
                </a:cubicBezTo>
                <a:cubicBezTo>
                  <a:pt x="3151569" y="461990"/>
                  <a:pt x="3151823" y="451830"/>
                  <a:pt x="3151823" y="440654"/>
                </a:cubicBezTo>
                <a:close/>
                <a:moveTo>
                  <a:pt x="5891974" y="437606"/>
                </a:moveTo>
                <a:lnTo>
                  <a:pt x="5742622" y="586958"/>
                </a:lnTo>
                <a:cubicBezTo>
                  <a:pt x="5742622" y="597118"/>
                  <a:pt x="5742876" y="607024"/>
                  <a:pt x="5743384" y="616676"/>
                </a:cubicBezTo>
                <a:cubicBezTo>
                  <a:pt x="5743892" y="626328"/>
                  <a:pt x="5744146" y="635726"/>
                  <a:pt x="5744146" y="644870"/>
                </a:cubicBezTo>
                <a:lnTo>
                  <a:pt x="5893498" y="495518"/>
                </a:lnTo>
                <a:cubicBezTo>
                  <a:pt x="5893498" y="484342"/>
                  <a:pt x="5893244" y="474182"/>
                  <a:pt x="5892736" y="465038"/>
                </a:cubicBezTo>
                <a:cubicBezTo>
                  <a:pt x="5892228" y="455894"/>
                  <a:pt x="5891974" y="446750"/>
                  <a:pt x="5891974" y="437606"/>
                </a:cubicBezTo>
                <a:close/>
                <a:moveTo>
                  <a:pt x="2796350" y="437606"/>
                </a:moveTo>
                <a:lnTo>
                  <a:pt x="2651570" y="582386"/>
                </a:lnTo>
                <a:lnTo>
                  <a:pt x="2650046" y="643346"/>
                </a:lnTo>
                <a:lnTo>
                  <a:pt x="2802446" y="490946"/>
                </a:lnTo>
                <a:cubicBezTo>
                  <a:pt x="2801430" y="481802"/>
                  <a:pt x="2800668" y="472658"/>
                  <a:pt x="2800160" y="463514"/>
                </a:cubicBezTo>
                <a:cubicBezTo>
                  <a:pt x="2799652" y="454370"/>
                  <a:pt x="2798382" y="445734"/>
                  <a:pt x="2796350" y="437606"/>
                </a:cubicBezTo>
                <a:close/>
                <a:moveTo>
                  <a:pt x="2422970" y="434558"/>
                </a:moveTo>
                <a:lnTo>
                  <a:pt x="2270570" y="586958"/>
                </a:lnTo>
                <a:cubicBezTo>
                  <a:pt x="2270570" y="598134"/>
                  <a:pt x="2270570" y="608802"/>
                  <a:pt x="2270570" y="618962"/>
                </a:cubicBezTo>
                <a:cubicBezTo>
                  <a:pt x="2270570" y="629122"/>
                  <a:pt x="2270062" y="638266"/>
                  <a:pt x="2269046" y="646394"/>
                </a:cubicBezTo>
                <a:lnTo>
                  <a:pt x="2422970" y="492470"/>
                </a:lnTo>
                <a:lnTo>
                  <a:pt x="2422970" y="457418"/>
                </a:lnTo>
                <a:close/>
                <a:moveTo>
                  <a:pt x="5140643" y="429986"/>
                </a:moveTo>
                <a:lnTo>
                  <a:pt x="5041582" y="527522"/>
                </a:lnTo>
                <a:lnTo>
                  <a:pt x="5041582" y="585434"/>
                </a:lnTo>
                <a:lnTo>
                  <a:pt x="5160455" y="468086"/>
                </a:lnTo>
                <a:cubicBezTo>
                  <a:pt x="5154359" y="452846"/>
                  <a:pt x="5147754" y="440146"/>
                  <a:pt x="5140643" y="429986"/>
                </a:cubicBezTo>
                <a:close/>
                <a:moveTo>
                  <a:pt x="382715" y="425414"/>
                </a:moveTo>
                <a:lnTo>
                  <a:pt x="236411" y="571718"/>
                </a:lnTo>
                <a:cubicBezTo>
                  <a:pt x="236411" y="581878"/>
                  <a:pt x="236157" y="591784"/>
                  <a:pt x="235649" y="601436"/>
                </a:cubicBezTo>
                <a:cubicBezTo>
                  <a:pt x="235141" y="611088"/>
                  <a:pt x="234887" y="621502"/>
                  <a:pt x="234887" y="632678"/>
                </a:cubicBezTo>
                <a:lnTo>
                  <a:pt x="381191" y="486374"/>
                </a:lnTo>
                <a:cubicBezTo>
                  <a:pt x="381191" y="475198"/>
                  <a:pt x="381445" y="464530"/>
                  <a:pt x="381953" y="454370"/>
                </a:cubicBezTo>
                <a:cubicBezTo>
                  <a:pt x="382461" y="444210"/>
                  <a:pt x="382715" y="434558"/>
                  <a:pt x="382715" y="425414"/>
                </a:cubicBezTo>
                <a:close/>
                <a:moveTo>
                  <a:pt x="950786" y="420842"/>
                </a:moveTo>
                <a:lnTo>
                  <a:pt x="789242" y="582386"/>
                </a:lnTo>
                <a:lnTo>
                  <a:pt x="789242" y="640298"/>
                </a:lnTo>
                <a:lnTo>
                  <a:pt x="950786" y="480278"/>
                </a:lnTo>
                <a:lnTo>
                  <a:pt x="950786" y="423890"/>
                </a:lnTo>
                <a:close/>
                <a:moveTo>
                  <a:pt x="4128707" y="414746"/>
                </a:moveTo>
                <a:lnTo>
                  <a:pt x="4020503" y="522950"/>
                </a:lnTo>
                <a:lnTo>
                  <a:pt x="4038791" y="564098"/>
                </a:lnTo>
                <a:lnTo>
                  <a:pt x="4146995" y="455894"/>
                </a:lnTo>
                <a:close/>
                <a:moveTo>
                  <a:pt x="2019872" y="397982"/>
                </a:moveTo>
                <a:lnTo>
                  <a:pt x="1904048" y="512282"/>
                </a:lnTo>
                <a:lnTo>
                  <a:pt x="1904048" y="554954"/>
                </a:lnTo>
                <a:cubicBezTo>
                  <a:pt x="1904048" y="558002"/>
                  <a:pt x="1903794" y="561050"/>
                  <a:pt x="1903286" y="564098"/>
                </a:cubicBezTo>
                <a:cubicBezTo>
                  <a:pt x="1902778" y="567146"/>
                  <a:pt x="1902524" y="570194"/>
                  <a:pt x="1902524" y="573242"/>
                </a:cubicBezTo>
                <a:lnTo>
                  <a:pt x="2036636" y="439130"/>
                </a:lnTo>
                <a:cubicBezTo>
                  <a:pt x="2031556" y="421858"/>
                  <a:pt x="2025968" y="408142"/>
                  <a:pt x="2019872" y="397982"/>
                </a:cubicBezTo>
                <a:close/>
                <a:moveTo>
                  <a:pt x="1283018" y="390362"/>
                </a:moveTo>
                <a:lnTo>
                  <a:pt x="1176338" y="497042"/>
                </a:lnTo>
                <a:cubicBezTo>
                  <a:pt x="1176338" y="508218"/>
                  <a:pt x="1176084" y="519140"/>
                  <a:pt x="1175576" y="529808"/>
                </a:cubicBezTo>
                <a:cubicBezTo>
                  <a:pt x="1175068" y="540476"/>
                  <a:pt x="1174306" y="550382"/>
                  <a:pt x="1173290" y="559526"/>
                </a:cubicBezTo>
                <a:lnTo>
                  <a:pt x="1298258" y="433034"/>
                </a:lnTo>
                <a:cubicBezTo>
                  <a:pt x="1294194" y="418810"/>
                  <a:pt x="1289114" y="404586"/>
                  <a:pt x="1283018" y="390362"/>
                </a:cubicBezTo>
                <a:close/>
                <a:moveTo>
                  <a:pt x="5108639" y="384266"/>
                </a:moveTo>
                <a:lnTo>
                  <a:pt x="5043107" y="449798"/>
                </a:lnTo>
                <a:cubicBezTo>
                  <a:pt x="5043107" y="460974"/>
                  <a:pt x="5042853" y="471388"/>
                  <a:pt x="5042345" y="481040"/>
                </a:cubicBezTo>
                <a:cubicBezTo>
                  <a:pt x="5041836" y="490692"/>
                  <a:pt x="5041582" y="500598"/>
                  <a:pt x="5041582" y="510758"/>
                </a:cubicBezTo>
                <a:lnTo>
                  <a:pt x="5134546" y="417794"/>
                </a:lnTo>
                <a:close/>
                <a:moveTo>
                  <a:pt x="4808411" y="382742"/>
                </a:moveTo>
                <a:lnTo>
                  <a:pt x="4669727" y="521426"/>
                </a:lnTo>
                <a:cubicBezTo>
                  <a:pt x="4666678" y="533618"/>
                  <a:pt x="4663885" y="545810"/>
                  <a:pt x="4661345" y="558002"/>
                </a:cubicBezTo>
                <a:cubicBezTo>
                  <a:pt x="4658805" y="570194"/>
                  <a:pt x="4656519" y="582894"/>
                  <a:pt x="4654487" y="596102"/>
                </a:cubicBezTo>
                <a:lnTo>
                  <a:pt x="4800791" y="449798"/>
                </a:lnTo>
                <a:cubicBezTo>
                  <a:pt x="4801807" y="436590"/>
                  <a:pt x="4802823" y="424398"/>
                  <a:pt x="4803839" y="413222"/>
                </a:cubicBezTo>
                <a:cubicBezTo>
                  <a:pt x="4804855" y="402046"/>
                  <a:pt x="4806379" y="391886"/>
                  <a:pt x="4808411" y="382742"/>
                </a:cubicBezTo>
                <a:close/>
                <a:moveTo>
                  <a:pt x="2782634" y="376646"/>
                </a:moveTo>
                <a:lnTo>
                  <a:pt x="2653094" y="506186"/>
                </a:lnTo>
                <a:lnTo>
                  <a:pt x="2651570" y="567146"/>
                </a:lnTo>
                <a:lnTo>
                  <a:pt x="2794826" y="422366"/>
                </a:lnTo>
                <a:cubicBezTo>
                  <a:pt x="2792794" y="414238"/>
                  <a:pt x="2790762" y="406364"/>
                  <a:pt x="2788730" y="398744"/>
                </a:cubicBezTo>
                <a:cubicBezTo>
                  <a:pt x="2786698" y="391124"/>
                  <a:pt x="2784666" y="383758"/>
                  <a:pt x="2782634" y="376646"/>
                </a:cubicBezTo>
                <a:close/>
                <a:moveTo>
                  <a:pt x="5507926" y="370550"/>
                </a:moveTo>
                <a:lnTo>
                  <a:pt x="5367718" y="510758"/>
                </a:lnTo>
                <a:cubicBezTo>
                  <a:pt x="5367718" y="519902"/>
                  <a:pt x="5367972" y="529300"/>
                  <a:pt x="5368480" y="538952"/>
                </a:cubicBezTo>
                <a:cubicBezTo>
                  <a:pt x="5368988" y="548604"/>
                  <a:pt x="5369242" y="558002"/>
                  <a:pt x="5369242" y="567146"/>
                </a:cubicBezTo>
                <a:lnTo>
                  <a:pt x="5506402" y="428462"/>
                </a:lnTo>
                <a:cubicBezTo>
                  <a:pt x="5507418" y="417286"/>
                  <a:pt x="5507926" y="406872"/>
                  <a:pt x="5507926" y="397220"/>
                </a:cubicBezTo>
                <a:cubicBezTo>
                  <a:pt x="5507926" y="387568"/>
                  <a:pt x="5507926" y="378678"/>
                  <a:pt x="5507926" y="370550"/>
                </a:cubicBezTo>
                <a:close/>
                <a:moveTo>
                  <a:pt x="3151823" y="364454"/>
                </a:moveTo>
                <a:lnTo>
                  <a:pt x="3000947" y="515330"/>
                </a:lnTo>
                <a:lnTo>
                  <a:pt x="3000947" y="544286"/>
                </a:lnTo>
                <a:lnTo>
                  <a:pt x="3000947" y="573242"/>
                </a:lnTo>
                <a:lnTo>
                  <a:pt x="3151823" y="422366"/>
                </a:lnTo>
                <a:close/>
                <a:moveTo>
                  <a:pt x="5891974" y="362930"/>
                </a:moveTo>
                <a:lnTo>
                  <a:pt x="5741098" y="513806"/>
                </a:lnTo>
                <a:cubicBezTo>
                  <a:pt x="5742114" y="522950"/>
                  <a:pt x="5742622" y="532348"/>
                  <a:pt x="5742622" y="542000"/>
                </a:cubicBezTo>
                <a:cubicBezTo>
                  <a:pt x="5742622" y="551652"/>
                  <a:pt x="5742622" y="561558"/>
                  <a:pt x="5742622" y="571718"/>
                </a:cubicBezTo>
                <a:lnTo>
                  <a:pt x="5891974" y="420842"/>
                </a:lnTo>
                <a:close/>
                <a:moveTo>
                  <a:pt x="2421446" y="361406"/>
                </a:moveTo>
                <a:lnTo>
                  <a:pt x="2270570" y="512282"/>
                </a:lnTo>
                <a:lnTo>
                  <a:pt x="2270570" y="558002"/>
                </a:lnTo>
                <a:lnTo>
                  <a:pt x="2270570" y="570194"/>
                </a:lnTo>
                <a:lnTo>
                  <a:pt x="2422970" y="417794"/>
                </a:lnTo>
                <a:cubicBezTo>
                  <a:pt x="2422970" y="406618"/>
                  <a:pt x="2422970" y="396458"/>
                  <a:pt x="2422970" y="387314"/>
                </a:cubicBezTo>
                <a:cubicBezTo>
                  <a:pt x="2422970" y="378170"/>
                  <a:pt x="2422462" y="369534"/>
                  <a:pt x="2421446" y="361406"/>
                </a:cubicBezTo>
                <a:close/>
                <a:moveTo>
                  <a:pt x="4107371" y="359882"/>
                </a:moveTo>
                <a:lnTo>
                  <a:pt x="3997643" y="471134"/>
                </a:lnTo>
                <a:lnTo>
                  <a:pt x="4014407" y="512282"/>
                </a:lnTo>
                <a:lnTo>
                  <a:pt x="4124135" y="402554"/>
                </a:lnTo>
                <a:close/>
                <a:moveTo>
                  <a:pt x="1981772" y="358358"/>
                </a:moveTo>
                <a:lnTo>
                  <a:pt x="1896428" y="445226"/>
                </a:lnTo>
                <a:cubicBezTo>
                  <a:pt x="1898460" y="453354"/>
                  <a:pt x="1899730" y="461736"/>
                  <a:pt x="1900238" y="470372"/>
                </a:cubicBezTo>
                <a:cubicBezTo>
                  <a:pt x="1900746" y="479008"/>
                  <a:pt x="1901508" y="487898"/>
                  <a:pt x="1902524" y="497042"/>
                </a:cubicBezTo>
                <a:lnTo>
                  <a:pt x="2012252" y="387314"/>
                </a:lnTo>
                <a:cubicBezTo>
                  <a:pt x="2007172" y="380202"/>
                  <a:pt x="1997012" y="370550"/>
                  <a:pt x="1981772" y="358358"/>
                </a:cubicBezTo>
                <a:close/>
                <a:moveTo>
                  <a:pt x="5069014" y="349214"/>
                </a:moveTo>
                <a:lnTo>
                  <a:pt x="5033962" y="384266"/>
                </a:lnTo>
                <a:cubicBezTo>
                  <a:pt x="5039042" y="404586"/>
                  <a:pt x="5041582" y="421858"/>
                  <a:pt x="5041582" y="436082"/>
                </a:cubicBezTo>
                <a:lnTo>
                  <a:pt x="5102543" y="375122"/>
                </a:lnTo>
                <a:cubicBezTo>
                  <a:pt x="5097463" y="370042"/>
                  <a:pt x="5092382" y="365470"/>
                  <a:pt x="5087302" y="361406"/>
                </a:cubicBezTo>
                <a:cubicBezTo>
                  <a:pt x="5082223" y="357342"/>
                  <a:pt x="5076127" y="353278"/>
                  <a:pt x="5069014" y="349214"/>
                </a:cubicBezTo>
                <a:close/>
                <a:moveTo>
                  <a:pt x="384239" y="347690"/>
                </a:moveTo>
                <a:lnTo>
                  <a:pt x="236411" y="497042"/>
                </a:lnTo>
                <a:lnTo>
                  <a:pt x="236411" y="554954"/>
                </a:lnTo>
                <a:lnTo>
                  <a:pt x="382715" y="408650"/>
                </a:lnTo>
                <a:cubicBezTo>
                  <a:pt x="382715" y="394426"/>
                  <a:pt x="382969" y="382234"/>
                  <a:pt x="383477" y="372074"/>
                </a:cubicBezTo>
                <a:cubicBezTo>
                  <a:pt x="383985" y="361914"/>
                  <a:pt x="384239" y="353786"/>
                  <a:pt x="384239" y="347690"/>
                </a:cubicBezTo>
                <a:close/>
                <a:moveTo>
                  <a:pt x="1252538" y="346166"/>
                </a:moveTo>
                <a:lnTo>
                  <a:pt x="1173290" y="425414"/>
                </a:lnTo>
                <a:cubicBezTo>
                  <a:pt x="1174306" y="434558"/>
                  <a:pt x="1175068" y="443702"/>
                  <a:pt x="1175576" y="452846"/>
                </a:cubicBezTo>
                <a:cubicBezTo>
                  <a:pt x="1176084" y="461990"/>
                  <a:pt x="1176338" y="471134"/>
                  <a:pt x="1176338" y="480278"/>
                </a:cubicBezTo>
                <a:lnTo>
                  <a:pt x="1276922" y="378170"/>
                </a:lnTo>
                <a:cubicBezTo>
                  <a:pt x="1272858" y="371058"/>
                  <a:pt x="1268794" y="364962"/>
                  <a:pt x="1264730" y="359882"/>
                </a:cubicBezTo>
                <a:cubicBezTo>
                  <a:pt x="1260666" y="354802"/>
                  <a:pt x="1256602" y="350230"/>
                  <a:pt x="1252538" y="346166"/>
                </a:cubicBezTo>
                <a:close/>
                <a:moveTo>
                  <a:pt x="950786" y="346166"/>
                </a:moveTo>
                <a:lnTo>
                  <a:pt x="789242" y="507710"/>
                </a:lnTo>
                <a:lnTo>
                  <a:pt x="789242" y="565622"/>
                </a:lnTo>
                <a:lnTo>
                  <a:pt x="950786" y="404078"/>
                </a:lnTo>
                <a:close/>
                <a:moveTo>
                  <a:pt x="1929956" y="335498"/>
                </a:moveTo>
                <a:lnTo>
                  <a:pt x="1881188" y="384266"/>
                </a:lnTo>
                <a:cubicBezTo>
                  <a:pt x="1883220" y="391378"/>
                  <a:pt x="1885252" y="398744"/>
                  <a:pt x="1887284" y="406364"/>
                </a:cubicBezTo>
                <a:cubicBezTo>
                  <a:pt x="1889316" y="413984"/>
                  <a:pt x="1891348" y="421858"/>
                  <a:pt x="1893380" y="429986"/>
                </a:cubicBezTo>
                <a:lnTo>
                  <a:pt x="1972628" y="352262"/>
                </a:lnTo>
                <a:cubicBezTo>
                  <a:pt x="1965516" y="349214"/>
                  <a:pt x="1958658" y="346166"/>
                  <a:pt x="1952054" y="343118"/>
                </a:cubicBezTo>
                <a:cubicBezTo>
                  <a:pt x="1945449" y="340070"/>
                  <a:pt x="1938084" y="337530"/>
                  <a:pt x="1929956" y="335498"/>
                </a:cubicBezTo>
                <a:close/>
                <a:moveTo>
                  <a:pt x="2752154" y="332450"/>
                </a:moveTo>
                <a:lnTo>
                  <a:pt x="2654618" y="428462"/>
                </a:lnTo>
                <a:lnTo>
                  <a:pt x="2653094" y="489422"/>
                </a:lnTo>
                <a:lnTo>
                  <a:pt x="2778062" y="364454"/>
                </a:lnTo>
                <a:cubicBezTo>
                  <a:pt x="2773998" y="357342"/>
                  <a:pt x="2769934" y="350992"/>
                  <a:pt x="2765870" y="345404"/>
                </a:cubicBezTo>
                <a:cubicBezTo>
                  <a:pt x="2761806" y="339816"/>
                  <a:pt x="2757234" y="335498"/>
                  <a:pt x="2752154" y="332450"/>
                </a:cubicBezTo>
                <a:close/>
                <a:moveTo>
                  <a:pt x="5018723" y="324830"/>
                </a:moveTo>
                <a:lnTo>
                  <a:pt x="5009578" y="333974"/>
                </a:lnTo>
                <a:cubicBezTo>
                  <a:pt x="5013643" y="339054"/>
                  <a:pt x="5017452" y="344642"/>
                  <a:pt x="5021009" y="350738"/>
                </a:cubicBezTo>
                <a:cubicBezTo>
                  <a:pt x="5024564" y="356834"/>
                  <a:pt x="5027359" y="363946"/>
                  <a:pt x="5029391" y="372074"/>
                </a:cubicBezTo>
                <a:lnTo>
                  <a:pt x="5058346" y="341594"/>
                </a:lnTo>
                <a:cubicBezTo>
                  <a:pt x="5051235" y="337530"/>
                  <a:pt x="5044376" y="334228"/>
                  <a:pt x="5037773" y="331688"/>
                </a:cubicBezTo>
                <a:cubicBezTo>
                  <a:pt x="5031168" y="329148"/>
                  <a:pt x="5024818" y="326862"/>
                  <a:pt x="5018723" y="324830"/>
                </a:cubicBezTo>
                <a:close/>
                <a:moveTo>
                  <a:pt x="2288858" y="324830"/>
                </a:moveTo>
                <a:cubicBezTo>
                  <a:pt x="2285810" y="325846"/>
                  <a:pt x="2279206" y="326354"/>
                  <a:pt x="2269046" y="326354"/>
                </a:cubicBezTo>
                <a:lnTo>
                  <a:pt x="2269046" y="344642"/>
                </a:lnTo>
                <a:close/>
                <a:moveTo>
                  <a:pt x="3933635" y="323306"/>
                </a:moveTo>
                <a:lnTo>
                  <a:pt x="3945827" y="353786"/>
                </a:lnTo>
                <a:lnTo>
                  <a:pt x="3976307" y="323306"/>
                </a:lnTo>
                <a:cubicBezTo>
                  <a:pt x="3959035" y="325338"/>
                  <a:pt x="3944810" y="325338"/>
                  <a:pt x="3933635" y="323306"/>
                </a:cubicBezTo>
                <a:close/>
                <a:moveTo>
                  <a:pt x="5482018" y="321782"/>
                </a:moveTo>
                <a:lnTo>
                  <a:pt x="5366194" y="436082"/>
                </a:lnTo>
                <a:cubicBezTo>
                  <a:pt x="5366194" y="444210"/>
                  <a:pt x="5366448" y="453100"/>
                  <a:pt x="5366956" y="462752"/>
                </a:cubicBezTo>
                <a:cubicBezTo>
                  <a:pt x="5367464" y="472404"/>
                  <a:pt x="5367718" y="482310"/>
                  <a:pt x="5367718" y="492470"/>
                </a:cubicBezTo>
                <a:lnTo>
                  <a:pt x="5509450" y="350738"/>
                </a:lnTo>
                <a:lnTo>
                  <a:pt x="5509450" y="324830"/>
                </a:lnTo>
                <a:cubicBezTo>
                  <a:pt x="5504370" y="324830"/>
                  <a:pt x="5499798" y="324576"/>
                  <a:pt x="5495734" y="324068"/>
                </a:cubicBezTo>
                <a:cubicBezTo>
                  <a:pt x="5491670" y="323560"/>
                  <a:pt x="5487098" y="322798"/>
                  <a:pt x="5482018" y="321782"/>
                </a:cubicBezTo>
                <a:close/>
                <a:moveTo>
                  <a:pt x="5408866" y="318734"/>
                </a:moveTo>
                <a:lnTo>
                  <a:pt x="5364670" y="362930"/>
                </a:lnTo>
                <a:cubicBezTo>
                  <a:pt x="5364670" y="371058"/>
                  <a:pt x="5364924" y="379694"/>
                  <a:pt x="5365432" y="388838"/>
                </a:cubicBezTo>
                <a:cubicBezTo>
                  <a:pt x="5365940" y="397982"/>
                  <a:pt x="5366194" y="408142"/>
                  <a:pt x="5366194" y="419318"/>
                </a:cubicBezTo>
                <a:lnTo>
                  <a:pt x="5465254" y="320258"/>
                </a:lnTo>
                <a:cubicBezTo>
                  <a:pt x="5458142" y="319242"/>
                  <a:pt x="5450014" y="318988"/>
                  <a:pt x="5440870" y="319496"/>
                </a:cubicBezTo>
                <a:cubicBezTo>
                  <a:pt x="5431726" y="320004"/>
                  <a:pt x="5421058" y="319750"/>
                  <a:pt x="5408866" y="318734"/>
                </a:cubicBezTo>
                <a:close/>
                <a:moveTo>
                  <a:pt x="4997387" y="318734"/>
                </a:moveTo>
                <a:lnTo>
                  <a:pt x="5001959" y="323306"/>
                </a:lnTo>
                <a:lnTo>
                  <a:pt x="5005007" y="320258"/>
                </a:lnTo>
                <a:cubicBezTo>
                  <a:pt x="5000942" y="320258"/>
                  <a:pt x="4998402" y="319750"/>
                  <a:pt x="4997387" y="318734"/>
                </a:cubicBezTo>
                <a:close/>
                <a:moveTo>
                  <a:pt x="1870520" y="318734"/>
                </a:moveTo>
                <a:lnTo>
                  <a:pt x="1855280" y="335498"/>
                </a:lnTo>
                <a:cubicBezTo>
                  <a:pt x="1865440" y="348706"/>
                  <a:pt x="1872552" y="360898"/>
                  <a:pt x="1876616" y="372074"/>
                </a:cubicBezTo>
                <a:lnTo>
                  <a:pt x="1917764" y="330926"/>
                </a:lnTo>
                <a:cubicBezTo>
                  <a:pt x="1909636" y="328894"/>
                  <a:pt x="1901762" y="326862"/>
                  <a:pt x="1894141" y="324830"/>
                </a:cubicBezTo>
                <a:cubicBezTo>
                  <a:pt x="1886522" y="322798"/>
                  <a:pt x="1878648" y="320766"/>
                  <a:pt x="1870520" y="318734"/>
                </a:cubicBezTo>
                <a:close/>
                <a:moveTo>
                  <a:pt x="4841939" y="317210"/>
                </a:moveTo>
                <a:cubicBezTo>
                  <a:pt x="4833811" y="322290"/>
                  <a:pt x="4824667" y="325592"/>
                  <a:pt x="4814507" y="327116"/>
                </a:cubicBezTo>
                <a:cubicBezTo>
                  <a:pt x="4804346" y="328640"/>
                  <a:pt x="4795203" y="331942"/>
                  <a:pt x="4787075" y="337022"/>
                </a:cubicBezTo>
                <a:lnTo>
                  <a:pt x="4771835" y="344642"/>
                </a:lnTo>
                <a:lnTo>
                  <a:pt x="4707827" y="408650"/>
                </a:lnTo>
                <a:cubicBezTo>
                  <a:pt x="4701730" y="421858"/>
                  <a:pt x="4695889" y="436336"/>
                  <a:pt x="4690301" y="452084"/>
                </a:cubicBezTo>
                <a:cubicBezTo>
                  <a:pt x="4684712" y="467832"/>
                  <a:pt x="4679378" y="484342"/>
                  <a:pt x="4674298" y="501614"/>
                </a:cubicBezTo>
                <a:lnTo>
                  <a:pt x="4812983" y="362930"/>
                </a:lnTo>
                <a:cubicBezTo>
                  <a:pt x="4816030" y="353786"/>
                  <a:pt x="4819587" y="345404"/>
                  <a:pt x="4823651" y="337784"/>
                </a:cubicBezTo>
                <a:cubicBezTo>
                  <a:pt x="4827715" y="330164"/>
                  <a:pt x="4833811" y="323306"/>
                  <a:pt x="4841939" y="317210"/>
                </a:cubicBezTo>
                <a:close/>
                <a:moveTo>
                  <a:pt x="1205294" y="317210"/>
                </a:moveTo>
                <a:lnTo>
                  <a:pt x="1158050" y="364454"/>
                </a:lnTo>
                <a:cubicBezTo>
                  <a:pt x="1161098" y="371566"/>
                  <a:pt x="1163384" y="378932"/>
                  <a:pt x="1164908" y="386552"/>
                </a:cubicBezTo>
                <a:cubicBezTo>
                  <a:pt x="1166432" y="394172"/>
                  <a:pt x="1168210" y="402046"/>
                  <a:pt x="1170242" y="410174"/>
                </a:cubicBezTo>
                <a:lnTo>
                  <a:pt x="1243394" y="337022"/>
                </a:lnTo>
                <a:cubicBezTo>
                  <a:pt x="1232218" y="328894"/>
                  <a:pt x="1219518" y="322290"/>
                  <a:pt x="1205294" y="317210"/>
                </a:cubicBezTo>
                <a:close/>
                <a:moveTo>
                  <a:pt x="5765482" y="315686"/>
                </a:moveTo>
                <a:cubicBezTo>
                  <a:pt x="5759386" y="315686"/>
                  <a:pt x="5753544" y="315940"/>
                  <a:pt x="5747956" y="316448"/>
                </a:cubicBezTo>
                <a:cubicBezTo>
                  <a:pt x="5742368" y="316956"/>
                  <a:pt x="5737034" y="317210"/>
                  <a:pt x="5731954" y="317210"/>
                </a:cubicBezTo>
                <a:cubicBezTo>
                  <a:pt x="5731954" y="321274"/>
                  <a:pt x="5732208" y="326354"/>
                  <a:pt x="5732716" y="332450"/>
                </a:cubicBezTo>
                <a:cubicBezTo>
                  <a:pt x="5733224" y="338546"/>
                  <a:pt x="5733478" y="345658"/>
                  <a:pt x="5733478" y="353786"/>
                </a:cubicBezTo>
                <a:lnTo>
                  <a:pt x="5771578" y="315686"/>
                </a:lnTo>
                <a:close/>
                <a:moveTo>
                  <a:pt x="5364670" y="315686"/>
                </a:moveTo>
                <a:lnTo>
                  <a:pt x="5364670" y="344642"/>
                </a:lnTo>
                <a:lnTo>
                  <a:pt x="5392102" y="317210"/>
                </a:lnTo>
                <a:cubicBezTo>
                  <a:pt x="5390070" y="317210"/>
                  <a:pt x="5388292" y="316956"/>
                  <a:pt x="5386768" y="316448"/>
                </a:cubicBezTo>
                <a:cubicBezTo>
                  <a:pt x="5385244" y="315940"/>
                  <a:pt x="5383466" y="315686"/>
                  <a:pt x="5381434" y="315686"/>
                </a:cubicBezTo>
                <a:close/>
                <a:moveTo>
                  <a:pt x="4060127" y="315686"/>
                </a:moveTo>
                <a:cubicBezTo>
                  <a:pt x="4048951" y="317718"/>
                  <a:pt x="4038028" y="318988"/>
                  <a:pt x="4027361" y="319496"/>
                </a:cubicBezTo>
                <a:cubicBezTo>
                  <a:pt x="4016693" y="320004"/>
                  <a:pt x="4006279" y="320766"/>
                  <a:pt x="3996119" y="321782"/>
                </a:cubicBezTo>
                <a:lnTo>
                  <a:pt x="3951923" y="365978"/>
                </a:lnTo>
                <a:cubicBezTo>
                  <a:pt x="3954971" y="372074"/>
                  <a:pt x="3957765" y="378424"/>
                  <a:pt x="3960305" y="385028"/>
                </a:cubicBezTo>
                <a:cubicBezTo>
                  <a:pt x="3962845" y="391632"/>
                  <a:pt x="3965639" y="398998"/>
                  <a:pt x="3968687" y="407126"/>
                </a:cubicBezTo>
                <a:close/>
                <a:moveTo>
                  <a:pt x="2694242" y="314162"/>
                </a:moveTo>
                <a:lnTo>
                  <a:pt x="2656142" y="352262"/>
                </a:lnTo>
                <a:lnTo>
                  <a:pt x="2654618" y="413222"/>
                </a:lnTo>
                <a:lnTo>
                  <a:pt x="2739962" y="326354"/>
                </a:lnTo>
                <a:lnTo>
                  <a:pt x="2738438" y="324830"/>
                </a:lnTo>
                <a:close/>
                <a:moveTo>
                  <a:pt x="1840040" y="314162"/>
                </a:moveTo>
                <a:lnTo>
                  <a:pt x="1847660" y="324830"/>
                </a:lnTo>
                <a:lnTo>
                  <a:pt x="1856804" y="317210"/>
                </a:lnTo>
                <a:close/>
                <a:moveTo>
                  <a:pt x="5867590" y="312638"/>
                </a:moveTo>
                <a:lnTo>
                  <a:pt x="5738050" y="442178"/>
                </a:lnTo>
                <a:lnTo>
                  <a:pt x="5741098" y="497042"/>
                </a:lnTo>
                <a:lnTo>
                  <a:pt x="5891974" y="346166"/>
                </a:lnTo>
                <a:lnTo>
                  <a:pt x="5891974" y="312638"/>
                </a:lnTo>
                <a:close/>
                <a:moveTo>
                  <a:pt x="5843206" y="312638"/>
                </a:moveTo>
                <a:cubicBezTo>
                  <a:pt x="5834062" y="312638"/>
                  <a:pt x="5824918" y="312892"/>
                  <a:pt x="5815774" y="313400"/>
                </a:cubicBezTo>
                <a:cubicBezTo>
                  <a:pt x="5806630" y="313908"/>
                  <a:pt x="5797994" y="314162"/>
                  <a:pt x="5789866" y="314162"/>
                </a:cubicBezTo>
                <a:lnTo>
                  <a:pt x="5735002" y="370550"/>
                </a:lnTo>
                <a:lnTo>
                  <a:pt x="5738050" y="423890"/>
                </a:lnTo>
                <a:lnTo>
                  <a:pt x="5849302" y="312638"/>
                </a:lnTo>
                <a:close/>
                <a:moveTo>
                  <a:pt x="4922711" y="312638"/>
                </a:moveTo>
                <a:cubicBezTo>
                  <a:pt x="4920679" y="312638"/>
                  <a:pt x="4915598" y="313146"/>
                  <a:pt x="4907471" y="314162"/>
                </a:cubicBezTo>
                <a:cubicBezTo>
                  <a:pt x="4899343" y="315178"/>
                  <a:pt x="4890453" y="317464"/>
                  <a:pt x="4880800" y="321020"/>
                </a:cubicBezTo>
                <a:cubicBezTo>
                  <a:pt x="4871149" y="324576"/>
                  <a:pt x="4861750" y="330164"/>
                  <a:pt x="4852607" y="337784"/>
                </a:cubicBezTo>
                <a:cubicBezTo>
                  <a:pt x="4843462" y="345404"/>
                  <a:pt x="4836859" y="355818"/>
                  <a:pt x="4832795" y="369026"/>
                </a:cubicBezTo>
                <a:cubicBezTo>
                  <a:pt x="4828731" y="383250"/>
                  <a:pt x="4825683" y="403824"/>
                  <a:pt x="4823651" y="430748"/>
                </a:cubicBezTo>
                <a:cubicBezTo>
                  <a:pt x="4821619" y="457672"/>
                  <a:pt x="4820349" y="485866"/>
                  <a:pt x="4819841" y="515330"/>
                </a:cubicBezTo>
                <a:cubicBezTo>
                  <a:pt x="4819333" y="544794"/>
                  <a:pt x="4819078" y="573496"/>
                  <a:pt x="4819078" y="601436"/>
                </a:cubicBezTo>
                <a:cubicBezTo>
                  <a:pt x="4819078" y="629376"/>
                  <a:pt x="4819078" y="651474"/>
                  <a:pt x="4819078" y="667730"/>
                </a:cubicBezTo>
                <a:lnTo>
                  <a:pt x="4817555" y="832322"/>
                </a:lnTo>
                <a:cubicBezTo>
                  <a:pt x="4817555" y="853658"/>
                  <a:pt x="4818317" y="874486"/>
                  <a:pt x="4819841" y="894806"/>
                </a:cubicBezTo>
                <a:cubicBezTo>
                  <a:pt x="4821364" y="915126"/>
                  <a:pt x="4824667" y="935954"/>
                  <a:pt x="4829746" y="957290"/>
                </a:cubicBezTo>
                <a:cubicBezTo>
                  <a:pt x="4832795" y="967450"/>
                  <a:pt x="4836350" y="978118"/>
                  <a:pt x="4840414" y="989294"/>
                </a:cubicBezTo>
                <a:cubicBezTo>
                  <a:pt x="4844479" y="1000470"/>
                  <a:pt x="4849813" y="1010630"/>
                  <a:pt x="4856416" y="1019774"/>
                </a:cubicBezTo>
                <a:cubicBezTo>
                  <a:pt x="4863021" y="1028918"/>
                  <a:pt x="4870895" y="1036538"/>
                  <a:pt x="4880039" y="1042634"/>
                </a:cubicBezTo>
                <a:cubicBezTo>
                  <a:pt x="4889182" y="1048730"/>
                  <a:pt x="4900867" y="1051778"/>
                  <a:pt x="4915091" y="1051778"/>
                </a:cubicBezTo>
                <a:cubicBezTo>
                  <a:pt x="4935410" y="1051778"/>
                  <a:pt x="4952428" y="1047460"/>
                  <a:pt x="4966145" y="1038824"/>
                </a:cubicBezTo>
                <a:cubicBezTo>
                  <a:pt x="4979861" y="1030188"/>
                  <a:pt x="4990783" y="1018504"/>
                  <a:pt x="4998911" y="1003772"/>
                </a:cubicBezTo>
                <a:cubicBezTo>
                  <a:pt x="5007039" y="989040"/>
                  <a:pt x="5012627" y="972276"/>
                  <a:pt x="5015675" y="953480"/>
                </a:cubicBezTo>
                <a:cubicBezTo>
                  <a:pt x="5018723" y="934684"/>
                  <a:pt x="5020246" y="914618"/>
                  <a:pt x="5020246" y="893282"/>
                </a:cubicBezTo>
                <a:cubicBezTo>
                  <a:pt x="5020246" y="881090"/>
                  <a:pt x="5020501" y="863564"/>
                  <a:pt x="5021009" y="840704"/>
                </a:cubicBezTo>
                <a:cubicBezTo>
                  <a:pt x="5021516" y="817844"/>
                  <a:pt x="5021771" y="793206"/>
                  <a:pt x="5021771" y="766790"/>
                </a:cubicBezTo>
                <a:cubicBezTo>
                  <a:pt x="5021771" y="740374"/>
                  <a:pt x="5021516" y="710148"/>
                  <a:pt x="5021009" y="676112"/>
                </a:cubicBezTo>
                <a:cubicBezTo>
                  <a:pt x="5020501" y="642076"/>
                  <a:pt x="5020246" y="595086"/>
                  <a:pt x="5020246" y="535142"/>
                </a:cubicBezTo>
                <a:cubicBezTo>
                  <a:pt x="5020246" y="510758"/>
                  <a:pt x="5021009" y="486374"/>
                  <a:pt x="5022532" y="461990"/>
                </a:cubicBezTo>
                <a:cubicBezTo>
                  <a:pt x="5024057" y="437606"/>
                  <a:pt x="5020755" y="412206"/>
                  <a:pt x="5012627" y="385790"/>
                </a:cubicBezTo>
                <a:cubicBezTo>
                  <a:pt x="4999419" y="340070"/>
                  <a:pt x="4969447" y="315686"/>
                  <a:pt x="4922711" y="312638"/>
                </a:cubicBezTo>
                <a:close/>
                <a:moveTo>
                  <a:pt x="4079939" y="312638"/>
                </a:moveTo>
                <a:lnTo>
                  <a:pt x="3974783" y="417794"/>
                </a:lnTo>
                <a:cubicBezTo>
                  <a:pt x="3976815" y="424906"/>
                  <a:pt x="3979355" y="431764"/>
                  <a:pt x="3982403" y="438368"/>
                </a:cubicBezTo>
                <a:cubicBezTo>
                  <a:pt x="3985451" y="444972"/>
                  <a:pt x="3988498" y="451830"/>
                  <a:pt x="3991546" y="458942"/>
                </a:cubicBezTo>
                <a:lnTo>
                  <a:pt x="4102798" y="349214"/>
                </a:lnTo>
                <a:cubicBezTo>
                  <a:pt x="4099751" y="343118"/>
                  <a:pt x="4096957" y="337022"/>
                  <a:pt x="4094417" y="330926"/>
                </a:cubicBezTo>
                <a:cubicBezTo>
                  <a:pt x="4091876" y="324830"/>
                  <a:pt x="4089590" y="318734"/>
                  <a:pt x="4087559" y="312638"/>
                </a:cubicBezTo>
                <a:close/>
                <a:moveTo>
                  <a:pt x="2377250" y="312638"/>
                </a:moveTo>
                <a:cubicBezTo>
                  <a:pt x="2353881" y="314670"/>
                  <a:pt x="2331022" y="317718"/>
                  <a:pt x="2308670" y="321782"/>
                </a:cubicBezTo>
                <a:lnTo>
                  <a:pt x="2269046" y="362930"/>
                </a:lnTo>
                <a:lnTo>
                  <a:pt x="2269046" y="420842"/>
                </a:lnTo>
                <a:close/>
                <a:moveTo>
                  <a:pt x="2395538" y="311114"/>
                </a:moveTo>
                <a:lnTo>
                  <a:pt x="2269046" y="437606"/>
                </a:lnTo>
                <a:cubicBezTo>
                  <a:pt x="2269046" y="446750"/>
                  <a:pt x="2269299" y="455894"/>
                  <a:pt x="2269808" y="465038"/>
                </a:cubicBezTo>
                <a:cubicBezTo>
                  <a:pt x="2270316" y="474182"/>
                  <a:pt x="2270570" y="483834"/>
                  <a:pt x="2270570" y="493994"/>
                </a:cubicBezTo>
                <a:lnTo>
                  <a:pt x="2421446" y="343118"/>
                </a:lnTo>
                <a:cubicBezTo>
                  <a:pt x="2420430" y="336006"/>
                  <a:pt x="2419668" y="329910"/>
                  <a:pt x="2419160" y="324830"/>
                </a:cubicBezTo>
                <a:cubicBezTo>
                  <a:pt x="2418652" y="319750"/>
                  <a:pt x="2418398" y="315686"/>
                  <a:pt x="2418398" y="312638"/>
                </a:cubicBezTo>
                <a:cubicBezTo>
                  <a:pt x="2417382" y="311622"/>
                  <a:pt x="2411794" y="311114"/>
                  <a:pt x="2401634" y="311114"/>
                </a:cubicBezTo>
                <a:close/>
                <a:moveTo>
                  <a:pt x="1148144" y="311114"/>
                </a:moveTo>
                <a:cubicBezTo>
                  <a:pt x="1143572" y="311114"/>
                  <a:pt x="1138746" y="311622"/>
                  <a:pt x="1133666" y="312638"/>
                </a:cubicBezTo>
                <a:lnTo>
                  <a:pt x="1126046" y="320258"/>
                </a:lnTo>
                <a:cubicBezTo>
                  <a:pt x="1136206" y="328386"/>
                  <a:pt x="1145350" y="339054"/>
                  <a:pt x="1153478" y="352262"/>
                </a:cubicBezTo>
                <a:lnTo>
                  <a:pt x="1191578" y="314162"/>
                </a:lnTo>
                <a:cubicBezTo>
                  <a:pt x="1186497" y="312130"/>
                  <a:pt x="1181672" y="311114"/>
                  <a:pt x="1177100" y="311114"/>
                </a:cubicBezTo>
                <a:cubicBezTo>
                  <a:pt x="1172528" y="311114"/>
                  <a:pt x="1167702" y="311114"/>
                  <a:pt x="1162622" y="311114"/>
                </a:cubicBezTo>
                <a:cubicBezTo>
                  <a:pt x="1157542" y="311114"/>
                  <a:pt x="1152716" y="311114"/>
                  <a:pt x="1148144" y="311114"/>
                </a:cubicBezTo>
                <a:close/>
                <a:moveTo>
                  <a:pt x="2636330" y="305018"/>
                </a:moveTo>
                <a:cubicBezTo>
                  <a:pt x="2641410" y="311114"/>
                  <a:pt x="2646490" y="322798"/>
                  <a:pt x="2651570" y="340070"/>
                </a:cubicBezTo>
                <a:lnTo>
                  <a:pt x="2680526" y="311114"/>
                </a:lnTo>
                <a:cubicBezTo>
                  <a:pt x="2673414" y="309082"/>
                  <a:pt x="2666302" y="307812"/>
                  <a:pt x="2659190" y="307304"/>
                </a:cubicBezTo>
                <a:cubicBezTo>
                  <a:pt x="2652078" y="306796"/>
                  <a:pt x="2644458" y="306034"/>
                  <a:pt x="2636330" y="305018"/>
                </a:cubicBezTo>
                <a:close/>
                <a:moveTo>
                  <a:pt x="5843206" y="288254"/>
                </a:moveTo>
                <a:cubicBezTo>
                  <a:pt x="5871654" y="288254"/>
                  <a:pt x="5897054" y="289016"/>
                  <a:pt x="5919406" y="290540"/>
                </a:cubicBezTo>
                <a:cubicBezTo>
                  <a:pt x="5941758" y="292064"/>
                  <a:pt x="5959030" y="293842"/>
                  <a:pt x="5971222" y="295874"/>
                </a:cubicBezTo>
                <a:cubicBezTo>
                  <a:pt x="5975286" y="296890"/>
                  <a:pt x="5978080" y="298922"/>
                  <a:pt x="5979604" y="301970"/>
                </a:cubicBezTo>
                <a:cubicBezTo>
                  <a:pt x="5981128" y="305018"/>
                  <a:pt x="5981890" y="308066"/>
                  <a:pt x="5981890" y="311114"/>
                </a:cubicBezTo>
                <a:cubicBezTo>
                  <a:pt x="5980874" y="314162"/>
                  <a:pt x="5979096" y="316956"/>
                  <a:pt x="5976556" y="319496"/>
                </a:cubicBezTo>
                <a:cubicBezTo>
                  <a:pt x="5974016" y="322036"/>
                  <a:pt x="5971222" y="322798"/>
                  <a:pt x="5968174" y="321782"/>
                </a:cubicBezTo>
                <a:cubicBezTo>
                  <a:pt x="5961062" y="319750"/>
                  <a:pt x="5952680" y="318226"/>
                  <a:pt x="5943028" y="317210"/>
                </a:cubicBezTo>
                <a:cubicBezTo>
                  <a:pt x="5933376" y="316194"/>
                  <a:pt x="5922962" y="315178"/>
                  <a:pt x="5911786" y="314162"/>
                </a:cubicBezTo>
                <a:lnTo>
                  <a:pt x="5911786" y="315686"/>
                </a:lnTo>
                <a:cubicBezTo>
                  <a:pt x="5911786" y="321782"/>
                  <a:pt x="5911786" y="332450"/>
                  <a:pt x="5911786" y="347690"/>
                </a:cubicBezTo>
                <a:cubicBezTo>
                  <a:pt x="5911786" y="362930"/>
                  <a:pt x="5912040" y="381726"/>
                  <a:pt x="5912548" y="404078"/>
                </a:cubicBezTo>
                <a:cubicBezTo>
                  <a:pt x="5913056" y="426430"/>
                  <a:pt x="5913564" y="452084"/>
                  <a:pt x="5914072" y="481040"/>
                </a:cubicBezTo>
                <a:cubicBezTo>
                  <a:pt x="5914580" y="509996"/>
                  <a:pt x="5915342" y="540222"/>
                  <a:pt x="5916358" y="571718"/>
                </a:cubicBezTo>
                <a:cubicBezTo>
                  <a:pt x="5916358" y="590006"/>
                  <a:pt x="5916612" y="610326"/>
                  <a:pt x="5917120" y="632678"/>
                </a:cubicBezTo>
                <a:cubicBezTo>
                  <a:pt x="5917628" y="655030"/>
                  <a:pt x="5917882" y="678652"/>
                  <a:pt x="5917882" y="703544"/>
                </a:cubicBezTo>
                <a:cubicBezTo>
                  <a:pt x="5917882" y="728436"/>
                  <a:pt x="5917882" y="754090"/>
                  <a:pt x="5917882" y="780506"/>
                </a:cubicBezTo>
                <a:cubicBezTo>
                  <a:pt x="5917882" y="806922"/>
                  <a:pt x="5917882" y="832322"/>
                  <a:pt x="5917882" y="856706"/>
                </a:cubicBezTo>
                <a:lnTo>
                  <a:pt x="5917882" y="1045682"/>
                </a:lnTo>
                <a:cubicBezTo>
                  <a:pt x="5939218" y="1045682"/>
                  <a:pt x="5954712" y="1047460"/>
                  <a:pt x="5964364" y="1051016"/>
                </a:cubicBezTo>
                <a:cubicBezTo>
                  <a:pt x="5974016" y="1054572"/>
                  <a:pt x="5979350" y="1056858"/>
                  <a:pt x="5980366" y="1057874"/>
                </a:cubicBezTo>
                <a:cubicBezTo>
                  <a:pt x="5985446" y="1060922"/>
                  <a:pt x="5986970" y="1066510"/>
                  <a:pt x="5984938" y="1074638"/>
                </a:cubicBezTo>
                <a:cubicBezTo>
                  <a:pt x="5983922" y="1078702"/>
                  <a:pt x="5980874" y="1080734"/>
                  <a:pt x="5975794" y="1080734"/>
                </a:cubicBezTo>
                <a:cubicBezTo>
                  <a:pt x="5965634" y="1079718"/>
                  <a:pt x="5955220" y="1077686"/>
                  <a:pt x="5944552" y="1074638"/>
                </a:cubicBezTo>
                <a:cubicBezTo>
                  <a:pt x="5933884" y="1071590"/>
                  <a:pt x="5921946" y="1070066"/>
                  <a:pt x="5908738" y="1070066"/>
                </a:cubicBezTo>
                <a:lnTo>
                  <a:pt x="5739574" y="1083782"/>
                </a:lnTo>
                <a:cubicBezTo>
                  <a:pt x="5732462" y="1083782"/>
                  <a:pt x="5728398" y="1080226"/>
                  <a:pt x="5727382" y="1073114"/>
                </a:cubicBezTo>
                <a:cubicBezTo>
                  <a:pt x="5726366" y="1067018"/>
                  <a:pt x="5725858" y="1060668"/>
                  <a:pt x="5725858" y="1054064"/>
                </a:cubicBezTo>
                <a:cubicBezTo>
                  <a:pt x="5725858" y="1047460"/>
                  <a:pt x="5725350" y="1040094"/>
                  <a:pt x="5724334" y="1031966"/>
                </a:cubicBezTo>
                <a:cubicBezTo>
                  <a:pt x="5723318" y="1018758"/>
                  <a:pt x="5722556" y="1004026"/>
                  <a:pt x="5722048" y="987770"/>
                </a:cubicBezTo>
                <a:cubicBezTo>
                  <a:pt x="5721540" y="971514"/>
                  <a:pt x="5721286" y="954242"/>
                  <a:pt x="5721286" y="935954"/>
                </a:cubicBezTo>
                <a:cubicBezTo>
                  <a:pt x="5704014" y="975578"/>
                  <a:pt x="5680138" y="1009614"/>
                  <a:pt x="5649658" y="1038062"/>
                </a:cubicBezTo>
                <a:cubicBezTo>
                  <a:pt x="5619178" y="1066510"/>
                  <a:pt x="5579046" y="1080734"/>
                  <a:pt x="5529262" y="1080734"/>
                </a:cubicBezTo>
                <a:cubicBezTo>
                  <a:pt x="5507926" y="1080734"/>
                  <a:pt x="5483034" y="1077686"/>
                  <a:pt x="5454586" y="1071590"/>
                </a:cubicBezTo>
                <a:cubicBezTo>
                  <a:pt x="5431218" y="1067526"/>
                  <a:pt x="5412168" y="1058382"/>
                  <a:pt x="5397436" y="1044158"/>
                </a:cubicBezTo>
                <a:cubicBezTo>
                  <a:pt x="5382704" y="1029934"/>
                  <a:pt x="5371274" y="1012916"/>
                  <a:pt x="5363146" y="993104"/>
                </a:cubicBezTo>
                <a:cubicBezTo>
                  <a:pt x="5355018" y="973292"/>
                  <a:pt x="5349684" y="951194"/>
                  <a:pt x="5347144" y="926810"/>
                </a:cubicBezTo>
                <a:cubicBezTo>
                  <a:pt x="5344604" y="902426"/>
                  <a:pt x="5343334" y="878042"/>
                  <a:pt x="5343334" y="853658"/>
                </a:cubicBezTo>
                <a:cubicBezTo>
                  <a:pt x="5343334" y="834354"/>
                  <a:pt x="5343588" y="816828"/>
                  <a:pt x="5344096" y="801080"/>
                </a:cubicBezTo>
                <a:cubicBezTo>
                  <a:pt x="5344604" y="785332"/>
                  <a:pt x="5345112" y="769838"/>
                  <a:pt x="5345620" y="754598"/>
                </a:cubicBezTo>
                <a:cubicBezTo>
                  <a:pt x="5346128" y="739358"/>
                  <a:pt x="5346636" y="723356"/>
                  <a:pt x="5347144" y="706592"/>
                </a:cubicBezTo>
                <a:cubicBezTo>
                  <a:pt x="5347652" y="689828"/>
                  <a:pt x="5347906" y="670778"/>
                  <a:pt x="5347906" y="649442"/>
                </a:cubicBezTo>
                <a:cubicBezTo>
                  <a:pt x="5347906" y="614898"/>
                  <a:pt x="5347652" y="578576"/>
                  <a:pt x="5347144" y="540476"/>
                </a:cubicBezTo>
                <a:cubicBezTo>
                  <a:pt x="5346636" y="502376"/>
                  <a:pt x="5346128" y="467070"/>
                  <a:pt x="5345620" y="434558"/>
                </a:cubicBezTo>
                <a:cubicBezTo>
                  <a:pt x="5345112" y="402046"/>
                  <a:pt x="5344604" y="374868"/>
                  <a:pt x="5344096" y="353024"/>
                </a:cubicBezTo>
                <a:cubicBezTo>
                  <a:pt x="5343588" y="331180"/>
                  <a:pt x="5343334" y="318734"/>
                  <a:pt x="5343334" y="315686"/>
                </a:cubicBezTo>
                <a:cubicBezTo>
                  <a:pt x="5329110" y="315686"/>
                  <a:pt x="5318188" y="315940"/>
                  <a:pt x="5310568" y="316448"/>
                </a:cubicBezTo>
                <a:cubicBezTo>
                  <a:pt x="5302948" y="316956"/>
                  <a:pt x="5297106" y="317210"/>
                  <a:pt x="5293042" y="317210"/>
                </a:cubicBezTo>
                <a:cubicBezTo>
                  <a:pt x="5288978" y="317210"/>
                  <a:pt x="5286184" y="317464"/>
                  <a:pt x="5284660" y="317972"/>
                </a:cubicBezTo>
                <a:cubicBezTo>
                  <a:pt x="5283136" y="318480"/>
                  <a:pt x="5281358" y="318734"/>
                  <a:pt x="5279327" y="318734"/>
                </a:cubicBezTo>
                <a:cubicBezTo>
                  <a:pt x="5272214" y="318734"/>
                  <a:pt x="5268659" y="315178"/>
                  <a:pt x="5268659" y="308066"/>
                </a:cubicBezTo>
                <a:cubicBezTo>
                  <a:pt x="5268659" y="298922"/>
                  <a:pt x="5271707" y="294350"/>
                  <a:pt x="5277802" y="294350"/>
                </a:cubicBezTo>
                <a:cubicBezTo>
                  <a:pt x="5281866" y="294350"/>
                  <a:pt x="5285930" y="294350"/>
                  <a:pt x="5289994" y="294350"/>
                </a:cubicBezTo>
                <a:cubicBezTo>
                  <a:pt x="5294058" y="294350"/>
                  <a:pt x="5298630" y="293842"/>
                  <a:pt x="5303710" y="292826"/>
                </a:cubicBezTo>
                <a:cubicBezTo>
                  <a:pt x="5311838" y="292826"/>
                  <a:pt x="5322252" y="292572"/>
                  <a:pt x="5334952" y="292064"/>
                </a:cubicBezTo>
                <a:cubicBezTo>
                  <a:pt x="5347652" y="291556"/>
                  <a:pt x="5362638" y="291302"/>
                  <a:pt x="5379910" y="291302"/>
                </a:cubicBezTo>
                <a:cubicBezTo>
                  <a:pt x="5430710" y="291302"/>
                  <a:pt x="5465254" y="292826"/>
                  <a:pt x="5483542" y="295874"/>
                </a:cubicBezTo>
                <a:cubicBezTo>
                  <a:pt x="5496750" y="298922"/>
                  <a:pt x="5508688" y="300954"/>
                  <a:pt x="5519356" y="301970"/>
                </a:cubicBezTo>
                <a:cubicBezTo>
                  <a:pt x="5530024" y="302986"/>
                  <a:pt x="5539422" y="303494"/>
                  <a:pt x="5547550" y="303494"/>
                </a:cubicBezTo>
                <a:cubicBezTo>
                  <a:pt x="5558726" y="303494"/>
                  <a:pt x="5566346" y="302986"/>
                  <a:pt x="5570410" y="301970"/>
                </a:cubicBezTo>
                <a:cubicBezTo>
                  <a:pt x="5578538" y="304002"/>
                  <a:pt x="5582602" y="307558"/>
                  <a:pt x="5582602" y="312638"/>
                </a:cubicBezTo>
                <a:cubicBezTo>
                  <a:pt x="5583618" y="322798"/>
                  <a:pt x="5580570" y="327878"/>
                  <a:pt x="5573458" y="327878"/>
                </a:cubicBezTo>
                <a:cubicBezTo>
                  <a:pt x="5572442" y="327878"/>
                  <a:pt x="5568124" y="328132"/>
                  <a:pt x="5560504" y="328640"/>
                </a:cubicBezTo>
                <a:cubicBezTo>
                  <a:pt x="5552884" y="329148"/>
                  <a:pt x="5542978" y="328894"/>
                  <a:pt x="5530786" y="327878"/>
                </a:cubicBezTo>
                <a:lnTo>
                  <a:pt x="5529262" y="329402"/>
                </a:lnTo>
                <a:cubicBezTo>
                  <a:pt x="5529262" y="347690"/>
                  <a:pt x="5529008" y="374614"/>
                  <a:pt x="5528500" y="410174"/>
                </a:cubicBezTo>
                <a:cubicBezTo>
                  <a:pt x="5527992" y="445734"/>
                  <a:pt x="5527230" y="483834"/>
                  <a:pt x="5526214" y="524474"/>
                </a:cubicBezTo>
                <a:cubicBezTo>
                  <a:pt x="5525198" y="565114"/>
                  <a:pt x="5524436" y="604738"/>
                  <a:pt x="5523928" y="643346"/>
                </a:cubicBezTo>
                <a:cubicBezTo>
                  <a:pt x="5523420" y="681954"/>
                  <a:pt x="5523166" y="713450"/>
                  <a:pt x="5523166" y="737834"/>
                </a:cubicBezTo>
                <a:lnTo>
                  <a:pt x="5521642" y="884138"/>
                </a:lnTo>
                <a:cubicBezTo>
                  <a:pt x="5521642" y="922746"/>
                  <a:pt x="5523420" y="958814"/>
                  <a:pt x="5526976" y="992342"/>
                </a:cubicBezTo>
                <a:cubicBezTo>
                  <a:pt x="5530532" y="1025870"/>
                  <a:pt x="5537898" y="1046698"/>
                  <a:pt x="5549074" y="1054826"/>
                </a:cubicBezTo>
                <a:cubicBezTo>
                  <a:pt x="5591746" y="1051778"/>
                  <a:pt x="5626544" y="1036030"/>
                  <a:pt x="5653468" y="1007582"/>
                </a:cubicBezTo>
                <a:cubicBezTo>
                  <a:pt x="5680392" y="979134"/>
                  <a:pt x="5702490" y="935446"/>
                  <a:pt x="5719762" y="876518"/>
                </a:cubicBezTo>
                <a:cubicBezTo>
                  <a:pt x="5718746" y="835878"/>
                  <a:pt x="5719000" y="799048"/>
                  <a:pt x="5720524" y="766028"/>
                </a:cubicBezTo>
                <a:cubicBezTo>
                  <a:pt x="5722048" y="733008"/>
                  <a:pt x="5722810" y="696686"/>
                  <a:pt x="5722810" y="657062"/>
                </a:cubicBezTo>
                <a:cubicBezTo>
                  <a:pt x="5722810" y="621502"/>
                  <a:pt x="5722302" y="584926"/>
                  <a:pt x="5721286" y="547334"/>
                </a:cubicBezTo>
                <a:cubicBezTo>
                  <a:pt x="5720270" y="509742"/>
                  <a:pt x="5719000" y="474944"/>
                  <a:pt x="5717476" y="442940"/>
                </a:cubicBezTo>
                <a:cubicBezTo>
                  <a:pt x="5715952" y="410936"/>
                  <a:pt x="5714682" y="383504"/>
                  <a:pt x="5713666" y="360644"/>
                </a:cubicBezTo>
                <a:cubicBezTo>
                  <a:pt x="5712650" y="337784"/>
                  <a:pt x="5712142" y="323306"/>
                  <a:pt x="5712142" y="317210"/>
                </a:cubicBezTo>
                <a:cubicBezTo>
                  <a:pt x="5704014" y="318226"/>
                  <a:pt x="5697410" y="318734"/>
                  <a:pt x="5692330" y="318734"/>
                </a:cubicBezTo>
                <a:cubicBezTo>
                  <a:pt x="5687250" y="318734"/>
                  <a:pt x="5684202" y="318734"/>
                  <a:pt x="5683186" y="318734"/>
                </a:cubicBezTo>
                <a:cubicBezTo>
                  <a:pt x="5677090" y="318734"/>
                  <a:pt x="5674042" y="315178"/>
                  <a:pt x="5674042" y="308066"/>
                </a:cubicBezTo>
                <a:cubicBezTo>
                  <a:pt x="5674042" y="298922"/>
                  <a:pt x="5677090" y="294350"/>
                  <a:pt x="5683186" y="294350"/>
                </a:cubicBezTo>
                <a:lnTo>
                  <a:pt x="5704522" y="294350"/>
                </a:lnTo>
                <a:cubicBezTo>
                  <a:pt x="5711634" y="294350"/>
                  <a:pt x="5720016" y="294096"/>
                  <a:pt x="5729668" y="293588"/>
                </a:cubicBezTo>
                <a:cubicBezTo>
                  <a:pt x="5739320" y="293080"/>
                  <a:pt x="5750750" y="292318"/>
                  <a:pt x="5763958" y="291302"/>
                </a:cubicBezTo>
                <a:cubicBezTo>
                  <a:pt x="5775134" y="290286"/>
                  <a:pt x="5787580" y="289524"/>
                  <a:pt x="5801296" y="289016"/>
                </a:cubicBezTo>
                <a:cubicBezTo>
                  <a:pt x="5815012" y="288508"/>
                  <a:pt x="5828982" y="288254"/>
                  <a:pt x="5843206" y="288254"/>
                </a:cubicBezTo>
                <a:close/>
                <a:moveTo>
                  <a:pt x="3151823" y="288254"/>
                </a:moveTo>
                <a:lnTo>
                  <a:pt x="2999423" y="440654"/>
                </a:lnTo>
                <a:cubicBezTo>
                  <a:pt x="3000439" y="451830"/>
                  <a:pt x="3000947" y="461990"/>
                  <a:pt x="3000947" y="471134"/>
                </a:cubicBezTo>
                <a:cubicBezTo>
                  <a:pt x="3000947" y="480278"/>
                  <a:pt x="3000947" y="488914"/>
                  <a:pt x="3000947" y="497042"/>
                </a:cubicBezTo>
                <a:lnTo>
                  <a:pt x="3151823" y="346166"/>
                </a:lnTo>
                <a:close/>
                <a:moveTo>
                  <a:pt x="4148519" y="283682"/>
                </a:moveTo>
                <a:cubicBezTo>
                  <a:pt x="4159694" y="283682"/>
                  <a:pt x="4168330" y="285206"/>
                  <a:pt x="4174427" y="288254"/>
                </a:cubicBezTo>
                <a:cubicBezTo>
                  <a:pt x="4178491" y="291302"/>
                  <a:pt x="4180015" y="296382"/>
                  <a:pt x="4178998" y="303494"/>
                </a:cubicBezTo>
                <a:cubicBezTo>
                  <a:pt x="4177983" y="309590"/>
                  <a:pt x="4172903" y="311622"/>
                  <a:pt x="4163759" y="309590"/>
                </a:cubicBezTo>
                <a:cubicBezTo>
                  <a:pt x="4162742" y="309590"/>
                  <a:pt x="4159948" y="309590"/>
                  <a:pt x="4155377" y="309590"/>
                </a:cubicBezTo>
                <a:cubicBezTo>
                  <a:pt x="4150805" y="309590"/>
                  <a:pt x="4145725" y="309844"/>
                  <a:pt x="4140137" y="310352"/>
                </a:cubicBezTo>
                <a:cubicBezTo>
                  <a:pt x="4134549" y="310860"/>
                  <a:pt x="4128707" y="311368"/>
                  <a:pt x="4122611" y="311876"/>
                </a:cubicBezTo>
                <a:cubicBezTo>
                  <a:pt x="4116514" y="312384"/>
                  <a:pt x="4111943" y="312638"/>
                  <a:pt x="4108895" y="312638"/>
                </a:cubicBezTo>
                <a:lnTo>
                  <a:pt x="4328351" y="821654"/>
                </a:lnTo>
                <a:cubicBezTo>
                  <a:pt x="4338511" y="785078"/>
                  <a:pt x="4349687" y="745454"/>
                  <a:pt x="4361878" y="702782"/>
                </a:cubicBezTo>
                <a:cubicBezTo>
                  <a:pt x="4374071" y="660110"/>
                  <a:pt x="4386771" y="616422"/>
                  <a:pt x="4399978" y="571718"/>
                </a:cubicBezTo>
                <a:cubicBezTo>
                  <a:pt x="4413187" y="527014"/>
                  <a:pt x="4426648" y="483326"/>
                  <a:pt x="4440364" y="440654"/>
                </a:cubicBezTo>
                <a:cubicBezTo>
                  <a:pt x="4454080" y="397982"/>
                  <a:pt x="4467035" y="358358"/>
                  <a:pt x="4479227" y="321782"/>
                </a:cubicBezTo>
                <a:cubicBezTo>
                  <a:pt x="4452811" y="321782"/>
                  <a:pt x="4424871" y="322544"/>
                  <a:pt x="4395407" y="324068"/>
                </a:cubicBezTo>
                <a:cubicBezTo>
                  <a:pt x="4365943" y="325592"/>
                  <a:pt x="4331906" y="327370"/>
                  <a:pt x="4293298" y="329402"/>
                </a:cubicBezTo>
                <a:cubicBezTo>
                  <a:pt x="4287203" y="329402"/>
                  <a:pt x="4283647" y="325846"/>
                  <a:pt x="4282630" y="318734"/>
                </a:cubicBezTo>
                <a:cubicBezTo>
                  <a:pt x="4282630" y="310606"/>
                  <a:pt x="4286187" y="306542"/>
                  <a:pt x="4293298" y="306542"/>
                </a:cubicBezTo>
                <a:cubicBezTo>
                  <a:pt x="4297363" y="306542"/>
                  <a:pt x="4308539" y="305780"/>
                  <a:pt x="4326827" y="304256"/>
                </a:cubicBezTo>
                <a:cubicBezTo>
                  <a:pt x="4345114" y="302732"/>
                  <a:pt x="4365181" y="301208"/>
                  <a:pt x="4387025" y="299684"/>
                </a:cubicBezTo>
                <a:cubicBezTo>
                  <a:pt x="4408869" y="298160"/>
                  <a:pt x="4429442" y="297144"/>
                  <a:pt x="4448746" y="296636"/>
                </a:cubicBezTo>
                <a:cubicBezTo>
                  <a:pt x="4468051" y="296128"/>
                  <a:pt x="4480751" y="296382"/>
                  <a:pt x="4486846" y="297398"/>
                </a:cubicBezTo>
                <a:cubicBezTo>
                  <a:pt x="4494974" y="298414"/>
                  <a:pt x="4505135" y="297652"/>
                  <a:pt x="4517327" y="295112"/>
                </a:cubicBezTo>
                <a:cubicBezTo>
                  <a:pt x="4529519" y="292572"/>
                  <a:pt x="4537646" y="290794"/>
                  <a:pt x="4541711" y="289778"/>
                </a:cubicBezTo>
                <a:cubicBezTo>
                  <a:pt x="4549839" y="287746"/>
                  <a:pt x="4554410" y="290286"/>
                  <a:pt x="4555427" y="297398"/>
                </a:cubicBezTo>
                <a:cubicBezTo>
                  <a:pt x="4555427" y="305526"/>
                  <a:pt x="4552887" y="310606"/>
                  <a:pt x="4547807" y="312638"/>
                </a:cubicBezTo>
                <a:cubicBezTo>
                  <a:pt x="4545775" y="313654"/>
                  <a:pt x="4543235" y="314416"/>
                  <a:pt x="4540187" y="314924"/>
                </a:cubicBezTo>
                <a:cubicBezTo>
                  <a:pt x="4537139" y="315432"/>
                  <a:pt x="4534599" y="316194"/>
                  <a:pt x="4532567" y="317210"/>
                </a:cubicBezTo>
                <a:cubicBezTo>
                  <a:pt x="4527487" y="318226"/>
                  <a:pt x="4521898" y="319242"/>
                  <a:pt x="4515803" y="320258"/>
                </a:cubicBezTo>
                <a:cubicBezTo>
                  <a:pt x="4509707" y="321274"/>
                  <a:pt x="4504119" y="321782"/>
                  <a:pt x="4499039" y="321782"/>
                </a:cubicBezTo>
                <a:cubicBezTo>
                  <a:pt x="4490911" y="351246"/>
                  <a:pt x="4480243" y="387568"/>
                  <a:pt x="4467035" y="430748"/>
                </a:cubicBezTo>
                <a:cubicBezTo>
                  <a:pt x="4453826" y="473928"/>
                  <a:pt x="4440619" y="517616"/>
                  <a:pt x="4427411" y="561812"/>
                </a:cubicBezTo>
                <a:cubicBezTo>
                  <a:pt x="4414203" y="606008"/>
                  <a:pt x="4401757" y="647410"/>
                  <a:pt x="4390073" y="686018"/>
                </a:cubicBezTo>
                <a:cubicBezTo>
                  <a:pt x="4378389" y="724626"/>
                  <a:pt x="4370006" y="753582"/>
                  <a:pt x="4364927" y="772886"/>
                </a:cubicBezTo>
                <a:cubicBezTo>
                  <a:pt x="4357815" y="796254"/>
                  <a:pt x="4347146" y="829020"/>
                  <a:pt x="4332923" y="871184"/>
                </a:cubicBezTo>
                <a:cubicBezTo>
                  <a:pt x="4318699" y="913348"/>
                  <a:pt x="4303967" y="956528"/>
                  <a:pt x="4288727" y="1000724"/>
                </a:cubicBezTo>
                <a:cubicBezTo>
                  <a:pt x="4273487" y="1044920"/>
                  <a:pt x="4259009" y="1086068"/>
                  <a:pt x="4245293" y="1124168"/>
                </a:cubicBezTo>
                <a:cubicBezTo>
                  <a:pt x="4231577" y="1162268"/>
                  <a:pt x="4221671" y="1188938"/>
                  <a:pt x="4215575" y="1204178"/>
                </a:cubicBezTo>
                <a:cubicBezTo>
                  <a:pt x="4209478" y="1219418"/>
                  <a:pt x="4202875" y="1234658"/>
                  <a:pt x="4195762" y="1249898"/>
                </a:cubicBezTo>
                <a:cubicBezTo>
                  <a:pt x="4188651" y="1265138"/>
                  <a:pt x="4180015" y="1279108"/>
                  <a:pt x="4169855" y="1291808"/>
                </a:cubicBezTo>
                <a:cubicBezTo>
                  <a:pt x="4159694" y="1304508"/>
                  <a:pt x="4147503" y="1314922"/>
                  <a:pt x="4133278" y="1323050"/>
                </a:cubicBezTo>
                <a:cubicBezTo>
                  <a:pt x="4119055" y="1331178"/>
                  <a:pt x="4102291" y="1335242"/>
                  <a:pt x="4082987" y="1335242"/>
                </a:cubicBezTo>
                <a:cubicBezTo>
                  <a:pt x="4053523" y="1335242"/>
                  <a:pt x="4029646" y="1325590"/>
                  <a:pt x="4011359" y="1306286"/>
                </a:cubicBezTo>
                <a:cubicBezTo>
                  <a:pt x="3993071" y="1286982"/>
                  <a:pt x="3979101" y="1263360"/>
                  <a:pt x="3969448" y="1235420"/>
                </a:cubicBezTo>
                <a:cubicBezTo>
                  <a:pt x="3959797" y="1207480"/>
                  <a:pt x="3952939" y="1177762"/>
                  <a:pt x="3948875" y="1146266"/>
                </a:cubicBezTo>
                <a:cubicBezTo>
                  <a:pt x="3944810" y="1114770"/>
                  <a:pt x="3942271" y="1087338"/>
                  <a:pt x="3941255" y="1063970"/>
                </a:cubicBezTo>
                <a:cubicBezTo>
                  <a:pt x="3941255" y="1061938"/>
                  <a:pt x="3942017" y="1059398"/>
                  <a:pt x="3943541" y="1056350"/>
                </a:cubicBezTo>
                <a:cubicBezTo>
                  <a:pt x="3945064" y="1053302"/>
                  <a:pt x="3947858" y="1051778"/>
                  <a:pt x="3951923" y="1051778"/>
                </a:cubicBezTo>
                <a:cubicBezTo>
                  <a:pt x="3959035" y="1051778"/>
                  <a:pt x="3962591" y="1055334"/>
                  <a:pt x="3962591" y="1062446"/>
                </a:cubicBezTo>
                <a:cubicBezTo>
                  <a:pt x="3963607" y="1079718"/>
                  <a:pt x="3965639" y="1102578"/>
                  <a:pt x="3968687" y="1131026"/>
                </a:cubicBezTo>
                <a:cubicBezTo>
                  <a:pt x="3971735" y="1159474"/>
                  <a:pt x="3977323" y="1186906"/>
                  <a:pt x="3985451" y="1213322"/>
                </a:cubicBezTo>
                <a:cubicBezTo>
                  <a:pt x="3993578" y="1239738"/>
                  <a:pt x="4005262" y="1262598"/>
                  <a:pt x="4020503" y="1281902"/>
                </a:cubicBezTo>
                <a:cubicBezTo>
                  <a:pt x="4035743" y="1301206"/>
                  <a:pt x="4056571" y="1310858"/>
                  <a:pt x="4082987" y="1310858"/>
                </a:cubicBezTo>
                <a:cubicBezTo>
                  <a:pt x="4099243" y="1310858"/>
                  <a:pt x="4113212" y="1307302"/>
                  <a:pt x="4124896" y="1300190"/>
                </a:cubicBezTo>
                <a:cubicBezTo>
                  <a:pt x="4136581" y="1293078"/>
                  <a:pt x="4146995" y="1283934"/>
                  <a:pt x="4156139" y="1272758"/>
                </a:cubicBezTo>
                <a:cubicBezTo>
                  <a:pt x="4165283" y="1261582"/>
                  <a:pt x="4172903" y="1249136"/>
                  <a:pt x="4178998" y="1235420"/>
                </a:cubicBezTo>
                <a:cubicBezTo>
                  <a:pt x="4185095" y="1221704"/>
                  <a:pt x="4190683" y="1207734"/>
                  <a:pt x="4195762" y="1193510"/>
                </a:cubicBezTo>
                <a:cubicBezTo>
                  <a:pt x="4203890" y="1171158"/>
                  <a:pt x="4212019" y="1148806"/>
                  <a:pt x="4220146" y="1126454"/>
                </a:cubicBezTo>
                <a:cubicBezTo>
                  <a:pt x="4228274" y="1104102"/>
                  <a:pt x="4237419" y="1079718"/>
                  <a:pt x="4247578" y="1053302"/>
                </a:cubicBezTo>
                <a:cubicBezTo>
                  <a:pt x="4244530" y="1047206"/>
                  <a:pt x="4238181" y="1034252"/>
                  <a:pt x="4228528" y="1014440"/>
                </a:cubicBezTo>
                <a:cubicBezTo>
                  <a:pt x="4218877" y="994628"/>
                  <a:pt x="4207447" y="971260"/>
                  <a:pt x="4194239" y="944336"/>
                </a:cubicBezTo>
                <a:cubicBezTo>
                  <a:pt x="4181031" y="917412"/>
                  <a:pt x="4166807" y="888964"/>
                  <a:pt x="4151567" y="858992"/>
                </a:cubicBezTo>
                <a:cubicBezTo>
                  <a:pt x="4136327" y="829020"/>
                  <a:pt x="4122356" y="800572"/>
                  <a:pt x="4109657" y="773648"/>
                </a:cubicBezTo>
                <a:cubicBezTo>
                  <a:pt x="4096957" y="746724"/>
                  <a:pt x="4086035" y="723610"/>
                  <a:pt x="4076891" y="704306"/>
                </a:cubicBezTo>
                <a:cubicBezTo>
                  <a:pt x="4067746" y="685002"/>
                  <a:pt x="4062158" y="672810"/>
                  <a:pt x="4060127" y="667730"/>
                </a:cubicBezTo>
                <a:cubicBezTo>
                  <a:pt x="4058095" y="662650"/>
                  <a:pt x="4052761" y="650458"/>
                  <a:pt x="4044125" y="631154"/>
                </a:cubicBezTo>
                <a:cubicBezTo>
                  <a:pt x="4035489" y="611850"/>
                  <a:pt x="4025583" y="589498"/>
                  <a:pt x="4014407" y="564098"/>
                </a:cubicBezTo>
                <a:cubicBezTo>
                  <a:pt x="4003231" y="538698"/>
                  <a:pt x="3991292" y="511774"/>
                  <a:pt x="3978593" y="483326"/>
                </a:cubicBezTo>
                <a:cubicBezTo>
                  <a:pt x="3965893" y="454878"/>
                  <a:pt x="3954463" y="428716"/>
                  <a:pt x="3944303" y="404840"/>
                </a:cubicBezTo>
                <a:cubicBezTo>
                  <a:pt x="3934142" y="380964"/>
                  <a:pt x="3925507" y="361152"/>
                  <a:pt x="3918395" y="345404"/>
                </a:cubicBezTo>
                <a:cubicBezTo>
                  <a:pt x="3911283" y="329656"/>
                  <a:pt x="3907727" y="321274"/>
                  <a:pt x="3907727" y="320258"/>
                </a:cubicBezTo>
                <a:cubicBezTo>
                  <a:pt x="3899599" y="319242"/>
                  <a:pt x="3891471" y="318480"/>
                  <a:pt x="3883343" y="317972"/>
                </a:cubicBezTo>
                <a:cubicBezTo>
                  <a:pt x="3875215" y="317464"/>
                  <a:pt x="3867087" y="318226"/>
                  <a:pt x="3858959" y="320258"/>
                </a:cubicBezTo>
                <a:cubicBezTo>
                  <a:pt x="3850831" y="322290"/>
                  <a:pt x="3846259" y="319242"/>
                  <a:pt x="3845243" y="311114"/>
                </a:cubicBezTo>
                <a:cubicBezTo>
                  <a:pt x="3845243" y="301970"/>
                  <a:pt x="3848799" y="296890"/>
                  <a:pt x="3855911" y="295874"/>
                </a:cubicBezTo>
                <a:cubicBezTo>
                  <a:pt x="3856927" y="295874"/>
                  <a:pt x="3859721" y="295366"/>
                  <a:pt x="3864293" y="294350"/>
                </a:cubicBezTo>
                <a:cubicBezTo>
                  <a:pt x="3868864" y="293334"/>
                  <a:pt x="3875723" y="292826"/>
                  <a:pt x="3884867" y="292826"/>
                </a:cubicBezTo>
                <a:cubicBezTo>
                  <a:pt x="3892994" y="292826"/>
                  <a:pt x="3899345" y="293080"/>
                  <a:pt x="3903917" y="293588"/>
                </a:cubicBezTo>
                <a:cubicBezTo>
                  <a:pt x="3908489" y="294096"/>
                  <a:pt x="3915855" y="295366"/>
                  <a:pt x="3926014" y="297398"/>
                </a:cubicBezTo>
                <a:cubicBezTo>
                  <a:pt x="3938207" y="299430"/>
                  <a:pt x="3957511" y="299430"/>
                  <a:pt x="3983927" y="297398"/>
                </a:cubicBezTo>
                <a:cubicBezTo>
                  <a:pt x="4010342" y="295366"/>
                  <a:pt x="4035743" y="293334"/>
                  <a:pt x="4060127" y="291302"/>
                </a:cubicBezTo>
                <a:cubicBezTo>
                  <a:pt x="4083494" y="289270"/>
                  <a:pt x="4102037" y="287492"/>
                  <a:pt x="4115753" y="285968"/>
                </a:cubicBezTo>
                <a:cubicBezTo>
                  <a:pt x="4129469" y="284444"/>
                  <a:pt x="4140391" y="283682"/>
                  <a:pt x="4148519" y="283682"/>
                </a:cubicBezTo>
                <a:close/>
                <a:moveTo>
                  <a:pt x="1715072" y="283682"/>
                </a:moveTo>
                <a:cubicBezTo>
                  <a:pt x="1758760" y="284698"/>
                  <a:pt x="1801940" y="286984"/>
                  <a:pt x="1844612" y="290540"/>
                </a:cubicBezTo>
                <a:cubicBezTo>
                  <a:pt x="1887284" y="294096"/>
                  <a:pt x="1924876" y="302986"/>
                  <a:pt x="1957388" y="317210"/>
                </a:cubicBezTo>
                <a:cubicBezTo>
                  <a:pt x="1989900" y="331434"/>
                  <a:pt x="2016315" y="353024"/>
                  <a:pt x="2036636" y="381980"/>
                </a:cubicBezTo>
                <a:cubicBezTo>
                  <a:pt x="2056956" y="410936"/>
                  <a:pt x="2067116" y="450814"/>
                  <a:pt x="2067116" y="501614"/>
                </a:cubicBezTo>
                <a:cubicBezTo>
                  <a:pt x="2067116" y="516854"/>
                  <a:pt x="2065846" y="537682"/>
                  <a:pt x="2063306" y="564098"/>
                </a:cubicBezTo>
                <a:cubicBezTo>
                  <a:pt x="2060766" y="590514"/>
                  <a:pt x="2058480" y="618454"/>
                  <a:pt x="2056448" y="647918"/>
                </a:cubicBezTo>
                <a:cubicBezTo>
                  <a:pt x="2054416" y="668238"/>
                  <a:pt x="2052384" y="692114"/>
                  <a:pt x="2050352" y="719546"/>
                </a:cubicBezTo>
                <a:cubicBezTo>
                  <a:pt x="2048320" y="746978"/>
                  <a:pt x="2047304" y="775426"/>
                  <a:pt x="2047304" y="804890"/>
                </a:cubicBezTo>
                <a:cubicBezTo>
                  <a:pt x="2047304" y="835370"/>
                  <a:pt x="2049336" y="864326"/>
                  <a:pt x="2053400" y="891758"/>
                </a:cubicBezTo>
                <a:cubicBezTo>
                  <a:pt x="2057464" y="919190"/>
                  <a:pt x="2065084" y="940526"/>
                  <a:pt x="2076260" y="955766"/>
                </a:cubicBezTo>
                <a:cubicBezTo>
                  <a:pt x="2080324" y="961862"/>
                  <a:pt x="2086674" y="966180"/>
                  <a:pt x="2095310" y="968720"/>
                </a:cubicBezTo>
                <a:cubicBezTo>
                  <a:pt x="2103946" y="971260"/>
                  <a:pt x="2109280" y="971514"/>
                  <a:pt x="2111312" y="969482"/>
                </a:cubicBezTo>
                <a:cubicBezTo>
                  <a:pt x="2113344" y="961354"/>
                  <a:pt x="2115883" y="951194"/>
                  <a:pt x="2118932" y="939002"/>
                </a:cubicBezTo>
                <a:cubicBezTo>
                  <a:pt x="2121980" y="926810"/>
                  <a:pt x="2124520" y="913094"/>
                  <a:pt x="2126552" y="897854"/>
                </a:cubicBezTo>
                <a:cubicBezTo>
                  <a:pt x="2126552" y="895822"/>
                  <a:pt x="2127568" y="893536"/>
                  <a:pt x="2129600" y="890996"/>
                </a:cubicBezTo>
                <a:cubicBezTo>
                  <a:pt x="2131632" y="888456"/>
                  <a:pt x="2134172" y="887694"/>
                  <a:pt x="2137220" y="888710"/>
                </a:cubicBezTo>
                <a:cubicBezTo>
                  <a:pt x="2143316" y="890742"/>
                  <a:pt x="2146364" y="895314"/>
                  <a:pt x="2146364" y="902426"/>
                </a:cubicBezTo>
                <a:cubicBezTo>
                  <a:pt x="2144332" y="920714"/>
                  <a:pt x="2140776" y="940272"/>
                  <a:pt x="2135696" y="961100"/>
                </a:cubicBezTo>
                <a:cubicBezTo>
                  <a:pt x="2130616" y="981928"/>
                  <a:pt x="2123250" y="1000978"/>
                  <a:pt x="2113598" y="1018250"/>
                </a:cubicBezTo>
                <a:cubicBezTo>
                  <a:pt x="2103946" y="1035522"/>
                  <a:pt x="2091246" y="1050000"/>
                  <a:pt x="2075498" y="1061684"/>
                </a:cubicBezTo>
                <a:cubicBezTo>
                  <a:pt x="2059750" y="1073368"/>
                  <a:pt x="2039683" y="1079210"/>
                  <a:pt x="2015300" y="1079210"/>
                </a:cubicBezTo>
                <a:cubicBezTo>
                  <a:pt x="2004124" y="1079210"/>
                  <a:pt x="1992440" y="1077940"/>
                  <a:pt x="1980248" y="1075400"/>
                </a:cubicBezTo>
                <a:cubicBezTo>
                  <a:pt x="1968056" y="1072860"/>
                  <a:pt x="1954848" y="1070574"/>
                  <a:pt x="1940624" y="1068542"/>
                </a:cubicBezTo>
                <a:cubicBezTo>
                  <a:pt x="1910144" y="1062446"/>
                  <a:pt x="1890332" y="1032474"/>
                  <a:pt x="1881188" y="978626"/>
                </a:cubicBezTo>
                <a:cubicBezTo>
                  <a:pt x="1857820" y="1014186"/>
                  <a:pt x="1825308" y="1039332"/>
                  <a:pt x="1783652" y="1054064"/>
                </a:cubicBezTo>
                <a:cubicBezTo>
                  <a:pt x="1741996" y="1068796"/>
                  <a:pt x="1699832" y="1076162"/>
                  <a:pt x="1657160" y="1076162"/>
                </a:cubicBezTo>
                <a:cubicBezTo>
                  <a:pt x="1623632" y="1076162"/>
                  <a:pt x="1595438" y="1069050"/>
                  <a:pt x="1572578" y="1054826"/>
                </a:cubicBezTo>
                <a:cubicBezTo>
                  <a:pt x="1549718" y="1040602"/>
                  <a:pt x="1531430" y="1021552"/>
                  <a:pt x="1517714" y="997676"/>
                </a:cubicBezTo>
                <a:cubicBezTo>
                  <a:pt x="1503998" y="973800"/>
                  <a:pt x="1494346" y="946876"/>
                  <a:pt x="1488758" y="916904"/>
                </a:cubicBezTo>
                <a:cubicBezTo>
                  <a:pt x="1483170" y="886932"/>
                  <a:pt x="1480375" y="856706"/>
                  <a:pt x="1480375" y="826226"/>
                </a:cubicBezTo>
                <a:cubicBezTo>
                  <a:pt x="1480375" y="801842"/>
                  <a:pt x="1483170" y="775172"/>
                  <a:pt x="1488758" y="746216"/>
                </a:cubicBezTo>
                <a:cubicBezTo>
                  <a:pt x="1494346" y="717260"/>
                  <a:pt x="1503744" y="689828"/>
                  <a:pt x="1516952" y="663920"/>
                </a:cubicBezTo>
                <a:cubicBezTo>
                  <a:pt x="1530160" y="638012"/>
                  <a:pt x="1547432" y="616422"/>
                  <a:pt x="1568768" y="599150"/>
                </a:cubicBezTo>
                <a:cubicBezTo>
                  <a:pt x="1590104" y="581878"/>
                  <a:pt x="1616520" y="573242"/>
                  <a:pt x="1648016" y="573242"/>
                </a:cubicBezTo>
                <a:cubicBezTo>
                  <a:pt x="1656144" y="572226"/>
                  <a:pt x="1664018" y="571718"/>
                  <a:pt x="1671638" y="571718"/>
                </a:cubicBezTo>
                <a:cubicBezTo>
                  <a:pt x="1679258" y="571718"/>
                  <a:pt x="1687131" y="571718"/>
                  <a:pt x="1695260" y="571718"/>
                </a:cubicBezTo>
                <a:cubicBezTo>
                  <a:pt x="1748092" y="571718"/>
                  <a:pt x="1789240" y="579592"/>
                  <a:pt x="1818704" y="595340"/>
                </a:cubicBezTo>
                <a:cubicBezTo>
                  <a:pt x="1848168" y="611088"/>
                  <a:pt x="1868996" y="625566"/>
                  <a:pt x="1881188" y="638774"/>
                </a:cubicBezTo>
                <a:cubicBezTo>
                  <a:pt x="1881188" y="627598"/>
                  <a:pt x="1881442" y="616168"/>
                  <a:pt x="1881950" y="604484"/>
                </a:cubicBezTo>
                <a:cubicBezTo>
                  <a:pt x="1882458" y="592800"/>
                  <a:pt x="1882712" y="576290"/>
                  <a:pt x="1882712" y="554954"/>
                </a:cubicBezTo>
                <a:cubicBezTo>
                  <a:pt x="1882712" y="532602"/>
                  <a:pt x="1881696" y="506440"/>
                  <a:pt x="1879664" y="476468"/>
                </a:cubicBezTo>
                <a:cubicBezTo>
                  <a:pt x="1877632" y="446496"/>
                  <a:pt x="1871536" y="418302"/>
                  <a:pt x="1861376" y="391886"/>
                </a:cubicBezTo>
                <a:lnTo>
                  <a:pt x="1859852" y="388838"/>
                </a:lnTo>
                <a:lnTo>
                  <a:pt x="1861376" y="387314"/>
                </a:lnTo>
                <a:cubicBezTo>
                  <a:pt x="1854264" y="370042"/>
                  <a:pt x="1845374" y="354802"/>
                  <a:pt x="1834706" y="341594"/>
                </a:cubicBezTo>
                <a:cubicBezTo>
                  <a:pt x="1824038" y="328386"/>
                  <a:pt x="1810576" y="318226"/>
                  <a:pt x="1794320" y="311114"/>
                </a:cubicBezTo>
                <a:lnTo>
                  <a:pt x="1715072" y="308066"/>
                </a:lnTo>
                <a:cubicBezTo>
                  <a:pt x="1693736" y="307050"/>
                  <a:pt x="1672654" y="313146"/>
                  <a:pt x="1651825" y="326354"/>
                </a:cubicBezTo>
                <a:cubicBezTo>
                  <a:pt x="1630998" y="339562"/>
                  <a:pt x="1611948" y="354802"/>
                  <a:pt x="1594676" y="372074"/>
                </a:cubicBezTo>
                <a:cubicBezTo>
                  <a:pt x="1575372" y="391378"/>
                  <a:pt x="1557084" y="414238"/>
                  <a:pt x="1539812" y="440654"/>
                </a:cubicBezTo>
                <a:cubicBezTo>
                  <a:pt x="1539812" y="453862"/>
                  <a:pt x="1540066" y="465038"/>
                  <a:pt x="1540574" y="474182"/>
                </a:cubicBezTo>
                <a:cubicBezTo>
                  <a:pt x="1541082" y="483326"/>
                  <a:pt x="1542352" y="490438"/>
                  <a:pt x="1544383" y="495518"/>
                </a:cubicBezTo>
                <a:cubicBezTo>
                  <a:pt x="1544383" y="501614"/>
                  <a:pt x="1541844" y="506694"/>
                  <a:pt x="1536764" y="510758"/>
                </a:cubicBezTo>
                <a:cubicBezTo>
                  <a:pt x="1532700" y="513806"/>
                  <a:pt x="1528128" y="511266"/>
                  <a:pt x="1523048" y="503138"/>
                </a:cubicBezTo>
                <a:cubicBezTo>
                  <a:pt x="1518984" y="493994"/>
                  <a:pt x="1516952" y="475706"/>
                  <a:pt x="1516952" y="448274"/>
                </a:cubicBezTo>
                <a:cubicBezTo>
                  <a:pt x="1516952" y="435066"/>
                  <a:pt x="1517460" y="421096"/>
                  <a:pt x="1518476" y="406364"/>
                </a:cubicBezTo>
                <a:cubicBezTo>
                  <a:pt x="1519492" y="391632"/>
                  <a:pt x="1520508" y="377916"/>
                  <a:pt x="1521524" y="365216"/>
                </a:cubicBezTo>
                <a:cubicBezTo>
                  <a:pt x="1522540" y="352516"/>
                  <a:pt x="1523556" y="341594"/>
                  <a:pt x="1524572" y="332450"/>
                </a:cubicBezTo>
                <a:cubicBezTo>
                  <a:pt x="1525588" y="323306"/>
                  <a:pt x="1526096" y="317210"/>
                  <a:pt x="1526096" y="314162"/>
                </a:cubicBezTo>
                <a:cubicBezTo>
                  <a:pt x="1527112" y="307050"/>
                  <a:pt x="1531684" y="303494"/>
                  <a:pt x="1539812" y="303494"/>
                </a:cubicBezTo>
                <a:cubicBezTo>
                  <a:pt x="1541844" y="303494"/>
                  <a:pt x="1543876" y="305018"/>
                  <a:pt x="1545908" y="308066"/>
                </a:cubicBezTo>
                <a:cubicBezTo>
                  <a:pt x="1547940" y="311114"/>
                  <a:pt x="1548448" y="314162"/>
                  <a:pt x="1547432" y="317210"/>
                </a:cubicBezTo>
                <a:cubicBezTo>
                  <a:pt x="1546416" y="327370"/>
                  <a:pt x="1545400" y="339816"/>
                  <a:pt x="1544383" y="354548"/>
                </a:cubicBezTo>
                <a:cubicBezTo>
                  <a:pt x="1543368" y="369280"/>
                  <a:pt x="1542352" y="385282"/>
                  <a:pt x="1541336" y="402554"/>
                </a:cubicBezTo>
                <a:cubicBezTo>
                  <a:pt x="1545400" y="390362"/>
                  <a:pt x="1554290" y="377408"/>
                  <a:pt x="1568006" y="363692"/>
                </a:cubicBezTo>
                <a:cubicBezTo>
                  <a:pt x="1581722" y="349976"/>
                  <a:pt x="1597470" y="337276"/>
                  <a:pt x="1615250" y="325592"/>
                </a:cubicBezTo>
                <a:cubicBezTo>
                  <a:pt x="1633030" y="313908"/>
                  <a:pt x="1650810" y="304002"/>
                  <a:pt x="1668590" y="295874"/>
                </a:cubicBezTo>
                <a:cubicBezTo>
                  <a:pt x="1686370" y="287746"/>
                  <a:pt x="1701864" y="283682"/>
                  <a:pt x="1715072" y="283682"/>
                </a:cubicBezTo>
                <a:close/>
                <a:moveTo>
                  <a:pt x="4925759" y="279110"/>
                </a:moveTo>
                <a:cubicBezTo>
                  <a:pt x="4977575" y="285206"/>
                  <a:pt x="5018977" y="295874"/>
                  <a:pt x="5049964" y="311114"/>
                </a:cubicBezTo>
                <a:cubicBezTo>
                  <a:pt x="5080953" y="326354"/>
                  <a:pt x="5104574" y="344134"/>
                  <a:pt x="5120830" y="364454"/>
                </a:cubicBezTo>
                <a:cubicBezTo>
                  <a:pt x="5129975" y="376646"/>
                  <a:pt x="5139880" y="390362"/>
                  <a:pt x="5150548" y="405602"/>
                </a:cubicBezTo>
                <a:cubicBezTo>
                  <a:pt x="5161216" y="420842"/>
                  <a:pt x="5171377" y="439130"/>
                  <a:pt x="5181028" y="460466"/>
                </a:cubicBezTo>
                <a:cubicBezTo>
                  <a:pt x="5190680" y="481802"/>
                  <a:pt x="5198555" y="506694"/>
                  <a:pt x="5204650" y="535142"/>
                </a:cubicBezTo>
                <a:cubicBezTo>
                  <a:pt x="5210746" y="563590"/>
                  <a:pt x="5213795" y="596610"/>
                  <a:pt x="5213795" y="634202"/>
                </a:cubicBezTo>
                <a:cubicBezTo>
                  <a:pt x="5213795" y="652490"/>
                  <a:pt x="5213032" y="671794"/>
                  <a:pt x="5211509" y="692114"/>
                </a:cubicBezTo>
                <a:cubicBezTo>
                  <a:pt x="5209984" y="712434"/>
                  <a:pt x="5208206" y="734278"/>
                  <a:pt x="5206175" y="757646"/>
                </a:cubicBezTo>
                <a:cubicBezTo>
                  <a:pt x="5199062" y="819622"/>
                  <a:pt x="5186362" y="870422"/>
                  <a:pt x="5168075" y="910046"/>
                </a:cubicBezTo>
                <a:cubicBezTo>
                  <a:pt x="5149787" y="949670"/>
                  <a:pt x="5129721" y="981420"/>
                  <a:pt x="5107877" y="1005296"/>
                </a:cubicBezTo>
                <a:cubicBezTo>
                  <a:pt x="5086033" y="1029172"/>
                  <a:pt x="5063426" y="1046190"/>
                  <a:pt x="5040059" y="1056350"/>
                </a:cubicBezTo>
                <a:cubicBezTo>
                  <a:pt x="5016691" y="1066510"/>
                  <a:pt x="4996371" y="1073114"/>
                  <a:pt x="4979098" y="1076162"/>
                </a:cubicBezTo>
                <a:cubicBezTo>
                  <a:pt x="4966907" y="1078194"/>
                  <a:pt x="4954207" y="1080734"/>
                  <a:pt x="4940998" y="1083782"/>
                </a:cubicBezTo>
                <a:cubicBezTo>
                  <a:pt x="4927790" y="1086830"/>
                  <a:pt x="4914074" y="1088354"/>
                  <a:pt x="4899850" y="1088354"/>
                </a:cubicBezTo>
                <a:cubicBezTo>
                  <a:pt x="4885627" y="1088354"/>
                  <a:pt x="4867592" y="1085560"/>
                  <a:pt x="4845748" y="1079972"/>
                </a:cubicBezTo>
                <a:cubicBezTo>
                  <a:pt x="4823905" y="1074384"/>
                  <a:pt x="4800283" y="1063970"/>
                  <a:pt x="4774883" y="1048730"/>
                </a:cubicBezTo>
                <a:cubicBezTo>
                  <a:pt x="4750498" y="1034506"/>
                  <a:pt x="4729162" y="1013678"/>
                  <a:pt x="4710875" y="986246"/>
                </a:cubicBezTo>
                <a:cubicBezTo>
                  <a:pt x="4692587" y="958814"/>
                  <a:pt x="4677346" y="928842"/>
                  <a:pt x="4665155" y="896330"/>
                </a:cubicBezTo>
                <a:cubicBezTo>
                  <a:pt x="4652962" y="863818"/>
                  <a:pt x="4643819" y="830798"/>
                  <a:pt x="4637723" y="797270"/>
                </a:cubicBezTo>
                <a:cubicBezTo>
                  <a:pt x="4631627" y="763742"/>
                  <a:pt x="4628071" y="733262"/>
                  <a:pt x="4627055" y="705830"/>
                </a:cubicBezTo>
                <a:cubicBezTo>
                  <a:pt x="4626039" y="678398"/>
                  <a:pt x="4627562" y="648426"/>
                  <a:pt x="4631627" y="615914"/>
                </a:cubicBezTo>
                <a:cubicBezTo>
                  <a:pt x="4635691" y="583402"/>
                  <a:pt x="4641278" y="551652"/>
                  <a:pt x="4648391" y="520664"/>
                </a:cubicBezTo>
                <a:cubicBezTo>
                  <a:pt x="4655503" y="489676"/>
                  <a:pt x="4664139" y="460720"/>
                  <a:pt x="4674298" y="433796"/>
                </a:cubicBezTo>
                <a:cubicBezTo>
                  <a:pt x="4684459" y="406872"/>
                  <a:pt x="4695127" y="384774"/>
                  <a:pt x="4706303" y="367502"/>
                </a:cubicBezTo>
                <a:cubicBezTo>
                  <a:pt x="4718495" y="349214"/>
                  <a:pt x="4736275" y="334228"/>
                  <a:pt x="4759643" y="322544"/>
                </a:cubicBezTo>
                <a:cubicBezTo>
                  <a:pt x="4783010" y="310860"/>
                  <a:pt x="4806887" y="301716"/>
                  <a:pt x="4831271" y="295112"/>
                </a:cubicBezTo>
                <a:cubicBezTo>
                  <a:pt x="4855655" y="288508"/>
                  <a:pt x="4876991" y="284190"/>
                  <a:pt x="4895278" y="282158"/>
                </a:cubicBezTo>
                <a:cubicBezTo>
                  <a:pt x="4913566" y="280126"/>
                  <a:pt x="4923727" y="279110"/>
                  <a:pt x="4925759" y="279110"/>
                </a:cubicBezTo>
                <a:close/>
                <a:moveTo>
                  <a:pt x="950786" y="269966"/>
                </a:moveTo>
                <a:lnTo>
                  <a:pt x="792290" y="428462"/>
                </a:lnTo>
                <a:lnTo>
                  <a:pt x="792290" y="437606"/>
                </a:lnTo>
                <a:cubicBezTo>
                  <a:pt x="791274" y="442686"/>
                  <a:pt x="790766" y="449798"/>
                  <a:pt x="790766" y="458942"/>
                </a:cubicBezTo>
                <a:cubicBezTo>
                  <a:pt x="790766" y="468086"/>
                  <a:pt x="790258" y="478246"/>
                  <a:pt x="789242" y="489422"/>
                </a:cubicBezTo>
                <a:lnTo>
                  <a:pt x="950786" y="327878"/>
                </a:lnTo>
                <a:close/>
                <a:moveTo>
                  <a:pt x="388811" y="269966"/>
                </a:moveTo>
                <a:lnTo>
                  <a:pt x="239459" y="417794"/>
                </a:lnTo>
                <a:cubicBezTo>
                  <a:pt x="239459" y="424906"/>
                  <a:pt x="239205" y="433542"/>
                  <a:pt x="238697" y="443702"/>
                </a:cubicBezTo>
                <a:cubicBezTo>
                  <a:pt x="238189" y="453862"/>
                  <a:pt x="237935" y="465038"/>
                  <a:pt x="237935" y="477230"/>
                </a:cubicBezTo>
                <a:lnTo>
                  <a:pt x="385763" y="330926"/>
                </a:lnTo>
                <a:cubicBezTo>
                  <a:pt x="386779" y="322798"/>
                  <a:pt x="387541" y="313400"/>
                  <a:pt x="388049" y="302732"/>
                </a:cubicBezTo>
                <a:cubicBezTo>
                  <a:pt x="388557" y="292064"/>
                  <a:pt x="388811" y="281142"/>
                  <a:pt x="388811" y="269966"/>
                </a:cubicBezTo>
                <a:close/>
                <a:moveTo>
                  <a:pt x="3151823" y="213578"/>
                </a:moveTo>
                <a:lnTo>
                  <a:pt x="2997899" y="367502"/>
                </a:lnTo>
                <a:cubicBezTo>
                  <a:pt x="2998915" y="376646"/>
                  <a:pt x="2999169" y="386044"/>
                  <a:pt x="2998661" y="395696"/>
                </a:cubicBezTo>
                <a:cubicBezTo>
                  <a:pt x="2998153" y="405348"/>
                  <a:pt x="2998407" y="414238"/>
                  <a:pt x="2999423" y="422366"/>
                </a:cubicBezTo>
                <a:lnTo>
                  <a:pt x="3151823" y="271490"/>
                </a:lnTo>
                <a:lnTo>
                  <a:pt x="3151823" y="236438"/>
                </a:lnTo>
                <a:close/>
                <a:moveTo>
                  <a:pt x="950786" y="195290"/>
                </a:moveTo>
                <a:lnTo>
                  <a:pt x="795338" y="350738"/>
                </a:lnTo>
                <a:cubicBezTo>
                  <a:pt x="795338" y="361914"/>
                  <a:pt x="795084" y="372582"/>
                  <a:pt x="794576" y="382742"/>
                </a:cubicBezTo>
                <a:cubicBezTo>
                  <a:pt x="794068" y="392902"/>
                  <a:pt x="793814" y="402046"/>
                  <a:pt x="793814" y="410174"/>
                </a:cubicBezTo>
                <a:lnTo>
                  <a:pt x="950786" y="253202"/>
                </a:lnTo>
                <a:close/>
                <a:moveTo>
                  <a:pt x="391859" y="190718"/>
                </a:moveTo>
                <a:lnTo>
                  <a:pt x="244031" y="338546"/>
                </a:lnTo>
                <a:cubicBezTo>
                  <a:pt x="244031" y="350738"/>
                  <a:pt x="243777" y="361914"/>
                  <a:pt x="243269" y="372074"/>
                </a:cubicBezTo>
                <a:cubicBezTo>
                  <a:pt x="242761" y="382234"/>
                  <a:pt x="241999" y="391378"/>
                  <a:pt x="240983" y="399506"/>
                </a:cubicBezTo>
                <a:lnTo>
                  <a:pt x="390335" y="250154"/>
                </a:lnTo>
                <a:cubicBezTo>
                  <a:pt x="390335" y="241010"/>
                  <a:pt x="390335" y="231358"/>
                  <a:pt x="390335" y="221198"/>
                </a:cubicBezTo>
                <a:cubicBezTo>
                  <a:pt x="390335" y="211038"/>
                  <a:pt x="390843" y="200878"/>
                  <a:pt x="391859" y="190718"/>
                </a:cubicBezTo>
                <a:close/>
                <a:moveTo>
                  <a:pt x="3151823" y="137378"/>
                </a:moveTo>
                <a:lnTo>
                  <a:pt x="2996375" y="294350"/>
                </a:lnTo>
                <a:cubicBezTo>
                  <a:pt x="2996375" y="303494"/>
                  <a:pt x="2996375" y="312638"/>
                  <a:pt x="2996375" y="321782"/>
                </a:cubicBezTo>
                <a:cubicBezTo>
                  <a:pt x="2996375" y="330926"/>
                  <a:pt x="2996883" y="340070"/>
                  <a:pt x="2997899" y="349214"/>
                </a:cubicBezTo>
                <a:lnTo>
                  <a:pt x="3151823" y="195290"/>
                </a:lnTo>
                <a:close/>
                <a:moveTo>
                  <a:pt x="950786" y="119090"/>
                </a:moveTo>
                <a:lnTo>
                  <a:pt x="795338" y="276062"/>
                </a:lnTo>
                <a:lnTo>
                  <a:pt x="795338" y="332450"/>
                </a:lnTo>
                <a:lnTo>
                  <a:pt x="950786" y="177002"/>
                </a:lnTo>
                <a:close/>
                <a:moveTo>
                  <a:pt x="393383" y="112994"/>
                </a:moveTo>
                <a:lnTo>
                  <a:pt x="245555" y="260822"/>
                </a:lnTo>
                <a:cubicBezTo>
                  <a:pt x="245555" y="271998"/>
                  <a:pt x="245555" y="282412"/>
                  <a:pt x="245555" y="292064"/>
                </a:cubicBezTo>
                <a:cubicBezTo>
                  <a:pt x="245555" y="301716"/>
                  <a:pt x="245047" y="311114"/>
                  <a:pt x="244031" y="320258"/>
                </a:cubicBezTo>
                <a:lnTo>
                  <a:pt x="391859" y="172430"/>
                </a:lnTo>
                <a:cubicBezTo>
                  <a:pt x="391859" y="161254"/>
                  <a:pt x="392113" y="151094"/>
                  <a:pt x="392621" y="141950"/>
                </a:cubicBezTo>
                <a:cubicBezTo>
                  <a:pt x="393129" y="132806"/>
                  <a:pt x="393383" y="123154"/>
                  <a:pt x="393383" y="112994"/>
                </a:cubicBezTo>
                <a:close/>
                <a:moveTo>
                  <a:pt x="3151823" y="62702"/>
                </a:moveTo>
                <a:lnTo>
                  <a:pt x="2993327" y="221198"/>
                </a:lnTo>
                <a:cubicBezTo>
                  <a:pt x="2994343" y="230342"/>
                  <a:pt x="2994851" y="239486"/>
                  <a:pt x="2994851" y="248630"/>
                </a:cubicBezTo>
                <a:cubicBezTo>
                  <a:pt x="2994851" y="257774"/>
                  <a:pt x="2994851" y="267426"/>
                  <a:pt x="2994851" y="277586"/>
                </a:cubicBezTo>
                <a:lnTo>
                  <a:pt x="3151823" y="120614"/>
                </a:lnTo>
                <a:close/>
                <a:moveTo>
                  <a:pt x="2987231" y="50510"/>
                </a:moveTo>
                <a:lnTo>
                  <a:pt x="2987231" y="58130"/>
                </a:lnTo>
                <a:lnTo>
                  <a:pt x="2994851" y="50510"/>
                </a:lnTo>
                <a:close/>
                <a:moveTo>
                  <a:pt x="950786" y="44414"/>
                </a:moveTo>
                <a:lnTo>
                  <a:pt x="793814" y="201386"/>
                </a:lnTo>
                <a:cubicBezTo>
                  <a:pt x="793814" y="210530"/>
                  <a:pt x="794068" y="219928"/>
                  <a:pt x="794576" y="229580"/>
                </a:cubicBezTo>
                <a:cubicBezTo>
                  <a:pt x="795084" y="239232"/>
                  <a:pt x="795338" y="248630"/>
                  <a:pt x="795338" y="257774"/>
                </a:cubicBezTo>
                <a:lnTo>
                  <a:pt x="950786" y="102326"/>
                </a:lnTo>
                <a:close/>
                <a:moveTo>
                  <a:pt x="3080195" y="41366"/>
                </a:moveTo>
                <a:cubicBezTo>
                  <a:pt x="3069019" y="43398"/>
                  <a:pt x="3057843" y="44922"/>
                  <a:pt x="3046667" y="45938"/>
                </a:cubicBezTo>
                <a:cubicBezTo>
                  <a:pt x="3035491" y="46954"/>
                  <a:pt x="3024315" y="47970"/>
                  <a:pt x="3013139" y="48986"/>
                </a:cubicBezTo>
                <a:lnTo>
                  <a:pt x="2988755" y="74894"/>
                </a:lnTo>
                <a:cubicBezTo>
                  <a:pt x="2988755" y="83022"/>
                  <a:pt x="2988755" y="91658"/>
                  <a:pt x="2988755" y="100802"/>
                </a:cubicBezTo>
                <a:cubicBezTo>
                  <a:pt x="2988755" y="109946"/>
                  <a:pt x="2989263" y="120106"/>
                  <a:pt x="2990279" y="131282"/>
                </a:cubicBezTo>
                <a:close/>
                <a:moveTo>
                  <a:pt x="393383" y="38318"/>
                </a:moveTo>
                <a:lnTo>
                  <a:pt x="245555" y="186146"/>
                </a:lnTo>
                <a:lnTo>
                  <a:pt x="245555" y="244058"/>
                </a:lnTo>
                <a:lnTo>
                  <a:pt x="393383" y="96230"/>
                </a:lnTo>
                <a:close/>
                <a:moveTo>
                  <a:pt x="789242" y="35270"/>
                </a:moveTo>
                <a:lnTo>
                  <a:pt x="789242" y="38318"/>
                </a:lnTo>
                <a:lnTo>
                  <a:pt x="792290" y="35270"/>
                </a:lnTo>
                <a:close/>
                <a:moveTo>
                  <a:pt x="836486" y="33746"/>
                </a:moveTo>
                <a:cubicBezTo>
                  <a:pt x="826326" y="33746"/>
                  <a:pt x="816674" y="34254"/>
                  <a:pt x="807530" y="35270"/>
                </a:cubicBezTo>
                <a:lnTo>
                  <a:pt x="789242" y="53558"/>
                </a:lnTo>
                <a:cubicBezTo>
                  <a:pt x="790258" y="61686"/>
                  <a:pt x="790766" y="70576"/>
                  <a:pt x="790766" y="80228"/>
                </a:cubicBezTo>
                <a:cubicBezTo>
                  <a:pt x="790766" y="89880"/>
                  <a:pt x="790766" y="100294"/>
                  <a:pt x="790766" y="111470"/>
                </a:cubicBezTo>
                <a:lnTo>
                  <a:pt x="868490" y="33746"/>
                </a:lnTo>
                <a:cubicBezTo>
                  <a:pt x="857314" y="33746"/>
                  <a:pt x="846646" y="33746"/>
                  <a:pt x="836486" y="33746"/>
                </a:cubicBezTo>
                <a:close/>
                <a:moveTo>
                  <a:pt x="3151823" y="32222"/>
                </a:moveTo>
                <a:cubicBezTo>
                  <a:pt x="3143695" y="33238"/>
                  <a:pt x="3135313" y="34000"/>
                  <a:pt x="3126677" y="34508"/>
                </a:cubicBezTo>
                <a:cubicBezTo>
                  <a:pt x="3118041" y="35016"/>
                  <a:pt x="3109659" y="36286"/>
                  <a:pt x="3101531" y="38318"/>
                </a:cubicBezTo>
                <a:lnTo>
                  <a:pt x="2990279" y="149570"/>
                </a:lnTo>
                <a:lnTo>
                  <a:pt x="2993327" y="202910"/>
                </a:lnTo>
                <a:lnTo>
                  <a:pt x="3151823" y="44414"/>
                </a:lnTo>
                <a:close/>
                <a:moveTo>
                  <a:pt x="950786" y="32222"/>
                </a:moveTo>
                <a:lnTo>
                  <a:pt x="950786" y="33746"/>
                </a:lnTo>
                <a:cubicBezTo>
                  <a:pt x="950786" y="32730"/>
                  <a:pt x="951294" y="32222"/>
                  <a:pt x="952310" y="32222"/>
                </a:cubicBezTo>
                <a:close/>
                <a:moveTo>
                  <a:pt x="944690" y="32222"/>
                </a:moveTo>
                <a:cubicBezTo>
                  <a:pt x="935546" y="32222"/>
                  <a:pt x="926148" y="32476"/>
                  <a:pt x="916496" y="32984"/>
                </a:cubicBezTo>
                <a:cubicBezTo>
                  <a:pt x="906844" y="33492"/>
                  <a:pt x="896430" y="33746"/>
                  <a:pt x="885254" y="33746"/>
                </a:cubicBezTo>
                <a:lnTo>
                  <a:pt x="792290" y="126710"/>
                </a:lnTo>
                <a:cubicBezTo>
                  <a:pt x="792290" y="135854"/>
                  <a:pt x="792290" y="144998"/>
                  <a:pt x="792290" y="154142"/>
                </a:cubicBezTo>
                <a:cubicBezTo>
                  <a:pt x="792290" y="163286"/>
                  <a:pt x="792798" y="172938"/>
                  <a:pt x="793814" y="183098"/>
                </a:cubicBezTo>
                <a:close/>
                <a:moveTo>
                  <a:pt x="324803" y="30698"/>
                </a:moveTo>
                <a:lnTo>
                  <a:pt x="244031" y="111470"/>
                </a:lnTo>
                <a:cubicBezTo>
                  <a:pt x="244031" y="119598"/>
                  <a:pt x="244285" y="128488"/>
                  <a:pt x="244793" y="138140"/>
                </a:cubicBezTo>
                <a:cubicBezTo>
                  <a:pt x="245301" y="147792"/>
                  <a:pt x="245555" y="157698"/>
                  <a:pt x="245555" y="167858"/>
                </a:cubicBezTo>
                <a:lnTo>
                  <a:pt x="375095" y="38318"/>
                </a:lnTo>
                <a:cubicBezTo>
                  <a:pt x="366967" y="36286"/>
                  <a:pt x="359093" y="34762"/>
                  <a:pt x="351473" y="33746"/>
                </a:cubicBezTo>
                <a:cubicBezTo>
                  <a:pt x="343853" y="32730"/>
                  <a:pt x="334963" y="31714"/>
                  <a:pt x="324803" y="30698"/>
                </a:cubicBezTo>
                <a:close/>
                <a:moveTo>
                  <a:pt x="250127" y="29174"/>
                </a:moveTo>
                <a:lnTo>
                  <a:pt x="242507" y="36794"/>
                </a:lnTo>
                <a:cubicBezTo>
                  <a:pt x="243523" y="41874"/>
                  <a:pt x="244031" y="49494"/>
                  <a:pt x="244031" y="59654"/>
                </a:cubicBezTo>
                <a:cubicBezTo>
                  <a:pt x="244031" y="69814"/>
                  <a:pt x="244031" y="81498"/>
                  <a:pt x="244031" y="94706"/>
                </a:cubicBezTo>
                <a:lnTo>
                  <a:pt x="309563" y="29174"/>
                </a:lnTo>
                <a:close/>
                <a:moveTo>
                  <a:pt x="953834" y="7838"/>
                </a:moveTo>
                <a:cubicBezTo>
                  <a:pt x="974154" y="7838"/>
                  <a:pt x="984314" y="7838"/>
                  <a:pt x="984314" y="7838"/>
                </a:cubicBezTo>
                <a:cubicBezTo>
                  <a:pt x="991426" y="7838"/>
                  <a:pt x="994982" y="11394"/>
                  <a:pt x="994982" y="18506"/>
                </a:cubicBezTo>
                <a:cubicBezTo>
                  <a:pt x="994982" y="26634"/>
                  <a:pt x="991934" y="30698"/>
                  <a:pt x="985838" y="30698"/>
                </a:cubicBezTo>
                <a:lnTo>
                  <a:pt x="972122" y="30698"/>
                </a:lnTo>
                <a:lnTo>
                  <a:pt x="972122" y="396458"/>
                </a:lnTo>
                <a:cubicBezTo>
                  <a:pt x="982282" y="379186"/>
                  <a:pt x="993966" y="362930"/>
                  <a:pt x="1007174" y="347690"/>
                </a:cubicBezTo>
                <a:cubicBezTo>
                  <a:pt x="1020382" y="332450"/>
                  <a:pt x="1036638" y="320766"/>
                  <a:pt x="1055942" y="312638"/>
                </a:cubicBezTo>
                <a:cubicBezTo>
                  <a:pt x="1057974" y="311622"/>
                  <a:pt x="1069404" y="306796"/>
                  <a:pt x="1090232" y="298160"/>
                </a:cubicBezTo>
                <a:cubicBezTo>
                  <a:pt x="1111060" y="289524"/>
                  <a:pt x="1135698" y="285206"/>
                  <a:pt x="1164146" y="285206"/>
                </a:cubicBezTo>
                <a:cubicBezTo>
                  <a:pt x="1194626" y="285206"/>
                  <a:pt x="1220280" y="292318"/>
                  <a:pt x="1241108" y="306542"/>
                </a:cubicBezTo>
                <a:cubicBezTo>
                  <a:pt x="1261936" y="320766"/>
                  <a:pt x="1278954" y="339054"/>
                  <a:pt x="1292162" y="361406"/>
                </a:cubicBezTo>
                <a:cubicBezTo>
                  <a:pt x="1305370" y="383758"/>
                  <a:pt x="1315276" y="409158"/>
                  <a:pt x="1321880" y="437606"/>
                </a:cubicBezTo>
                <a:cubicBezTo>
                  <a:pt x="1328484" y="466054"/>
                  <a:pt x="1332294" y="493994"/>
                  <a:pt x="1333310" y="521426"/>
                </a:cubicBezTo>
                <a:cubicBezTo>
                  <a:pt x="1333310" y="522442"/>
                  <a:pt x="1332802" y="535396"/>
                  <a:pt x="1331786" y="560288"/>
                </a:cubicBezTo>
                <a:cubicBezTo>
                  <a:pt x="1330770" y="585180"/>
                  <a:pt x="1328992" y="616930"/>
                  <a:pt x="1326452" y="655538"/>
                </a:cubicBezTo>
                <a:cubicBezTo>
                  <a:pt x="1323912" y="694146"/>
                  <a:pt x="1320610" y="737072"/>
                  <a:pt x="1316546" y="784316"/>
                </a:cubicBezTo>
                <a:cubicBezTo>
                  <a:pt x="1312482" y="831560"/>
                  <a:pt x="1307402" y="877534"/>
                  <a:pt x="1301306" y="922238"/>
                </a:cubicBezTo>
                <a:cubicBezTo>
                  <a:pt x="1299274" y="931382"/>
                  <a:pt x="1298258" y="939764"/>
                  <a:pt x="1298258" y="947384"/>
                </a:cubicBezTo>
                <a:cubicBezTo>
                  <a:pt x="1298258" y="955004"/>
                  <a:pt x="1298258" y="962878"/>
                  <a:pt x="1298258" y="971006"/>
                </a:cubicBezTo>
                <a:cubicBezTo>
                  <a:pt x="1298258" y="1016726"/>
                  <a:pt x="1308418" y="1042634"/>
                  <a:pt x="1328738" y="1048730"/>
                </a:cubicBezTo>
                <a:cubicBezTo>
                  <a:pt x="1338897" y="1052794"/>
                  <a:pt x="1348296" y="1050508"/>
                  <a:pt x="1356932" y="1041872"/>
                </a:cubicBezTo>
                <a:cubicBezTo>
                  <a:pt x="1365568" y="1033236"/>
                  <a:pt x="1373442" y="1022060"/>
                  <a:pt x="1380554" y="1008344"/>
                </a:cubicBezTo>
                <a:cubicBezTo>
                  <a:pt x="1387666" y="994628"/>
                  <a:pt x="1393508" y="980658"/>
                  <a:pt x="1398080" y="966434"/>
                </a:cubicBezTo>
                <a:cubicBezTo>
                  <a:pt x="1402652" y="952210"/>
                  <a:pt x="1405954" y="941034"/>
                  <a:pt x="1407986" y="932906"/>
                </a:cubicBezTo>
                <a:cubicBezTo>
                  <a:pt x="1409002" y="925794"/>
                  <a:pt x="1413574" y="923254"/>
                  <a:pt x="1421702" y="925286"/>
                </a:cubicBezTo>
                <a:cubicBezTo>
                  <a:pt x="1428814" y="926302"/>
                  <a:pt x="1431354" y="931382"/>
                  <a:pt x="1429322" y="940526"/>
                </a:cubicBezTo>
                <a:cubicBezTo>
                  <a:pt x="1424242" y="957798"/>
                  <a:pt x="1418146" y="976086"/>
                  <a:pt x="1411034" y="995390"/>
                </a:cubicBezTo>
                <a:cubicBezTo>
                  <a:pt x="1403922" y="1014694"/>
                  <a:pt x="1395032" y="1032728"/>
                  <a:pt x="1384364" y="1049492"/>
                </a:cubicBezTo>
                <a:cubicBezTo>
                  <a:pt x="1373696" y="1066256"/>
                  <a:pt x="1360488" y="1080226"/>
                  <a:pt x="1344740" y="1091402"/>
                </a:cubicBezTo>
                <a:cubicBezTo>
                  <a:pt x="1328992" y="1102578"/>
                  <a:pt x="1309942" y="1108166"/>
                  <a:pt x="1287590" y="1108166"/>
                </a:cubicBezTo>
                <a:cubicBezTo>
                  <a:pt x="1268286" y="1108166"/>
                  <a:pt x="1249744" y="1105118"/>
                  <a:pt x="1231964" y="1099022"/>
                </a:cubicBezTo>
                <a:cubicBezTo>
                  <a:pt x="1214184" y="1092926"/>
                  <a:pt x="1197165" y="1085814"/>
                  <a:pt x="1180910" y="1077686"/>
                </a:cubicBezTo>
                <a:cubicBezTo>
                  <a:pt x="1169734" y="1072606"/>
                  <a:pt x="1160844" y="1063208"/>
                  <a:pt x="1154240" y="1049492"/>
                </a:cubicBezTo>
                <a:cubicBezTo>
                  <a:pt x="1147636" y="1035776"/>
                  <a:pt x="1142048" y="1019012"/>
                  <a:pt x="1137476" y="999200"/>
                </a:cubicBezTo>
                <a:cubicBezTo>
                  <a:pt x="1132904" y="979388"/>
                  <a:pt x="1129856" y="957544"/>
                  <a:pt x="1128332" y="933668"/>
                </a:cubicBezTo>
                <a:cubicBezTo>
                  <a:pt x="1126808" y="909792"/>
                  <a:pt x="1126046" y="885154"/>
                  <a:pt x="1126046" y="859754"/>
                </a:cubicBezTo>
                <a:cubicBezTo>
                  <a:pt x="1126046" y="834354"/>
                  <a:pt x="1126554" y="809462"/>
                  <a:pt x="1127570" y="785078"/>
                </a:cubicBezTo>
                <a:cubicBezTo>
                  <a:pt x="1128586" y="760694"/>
                  <a:pt x="1129856" y="738342"/>
                  <a:pt x="1131380" y="718022"/>
                </a:cubicBezTo>
                <a:cubicBezTo>
                  <a:pt x="1132904" y="697702"/>
                  <a:pt x="1134682" y="680430"/>
                  <a:pt x="1136714" y="666206"/>
                </a:cubicBezTo>
                <a:cubicBezTo>
                  <a:pt x="1138746" y="651982"/>
                  <a:pt x="1140270" y="642330"/>
                  <a:pt x="1141286" y="637250"/>
                </a:cubicBezTo>
                <a:cubicBezTo>
                  <a:pt x="1144334" y="619978"/>
                  <a:pt x="1147382" y="597880"/>
                  <a:pt x="1150430" y="570956"/>
                </a:cubicBezTo>
                <a:cubicBezTo>
                  <a:pt x="1153478" y="544032"/>
                  <a:pt x="1155002" y="515838"/>
                  <a:pt x="1155002" y="486374"/>
                </a:cubicBezTo>
                <a:cubicBezTo>
                  <a:pt x="1155002" y="452846"/>
                  <a:pt x="1151700" y="421858"/>
                  <a:pt x="1145096" y="393410"/>
                </a:cubicBezTo>
                <a:cubicBezTo>
                  <a:pt x="1138492" y="364962"/>
                  <a:pt x="1126046" y="346674"/>
                  <a:pt x="1107758" y="338546"/>
                </a:cubicBezTo>
                <a:cubicBezTo>
                  <a:pt x="1092518" y="333466"/>
                  <a:pt x="1081850" y="331434"/>
                  <a:pt x="1075754" y="332450"/>
                </a:cubicBezTo>
                <a:cubicBezTo>
                  <a:pt x="1061530" y="334482"/>
                  <a:pt x="1048322" y="341086"/>
                  <a:pt x="1036130" y="352262"/>
                </a:cubicBezTo>
                <a:cubicBezTo>
                  <a:pt x="1023938" y="363438"/>
                  <a:pt x="1013270" y="375630"/>
                  <a:pt x="1004126" y="388838"/>
                </a:cubicBezTo>
                <a:cubicBezTo>
                  <a:pt x="994982" y="402046"/>
                  <a:pt x="987616" y="414238"/>
                  <a:pt x="982028" y="425414"/>
                </a:cubicBezTo>
                <a:cubicBezTo>
                  <a:pt x="976440" y="436590"/>
                  <a:pt x="973138" y="443702"/>
                  <a:pt x="972122" y="446750"/>
                </a:cubicBezTo>
                <a:cubicBezTo>
                  <a:pt x="972122" y="468086"/>
                  <a:pt x="971868" y="496026"/>
                  <a:pt x="971360" y="530570"/>
                </a:cubicBezTo>
                <a:cubicBezTo>
                  <a:pt x="970852" y="565114"/>
                  <a:pt x="970090" y="602960"/>
                  <a:pt x="969074" y="644108"/>
                </a:cubicBezTo>
                <a:cubicBezTo>
                  <a:pt x="968058" y="685256"/>
                  <a:pt x="967296" y="727420"/>
                  <a:pt x="966788" y="770600"/>
                </a:cubicBezTo>
                <a:cubicBezTo>
                  <a:pt x="966280" y="813780"/>
                  <a:pt x="965518" y="854674"/>
                  <a:pt x="964502" y="893282"/>
                </a:cubicBezTo>
                <a:cubicBezTo>
                  <a:pt x="963486" y="931890"/>
                  <a:pt x="962724" y="966180"/>
                  <a:pt x="962216" y="996152"/>
                </a:cubicBezTo>
                <a:cubicBezTo>
                  <a:pt x="961708" y="1026124"/>
                  <a:pt x="961454" y="1047714"/>
                  <a:pt x="961454" y="1060922"/>
                </a:cubicBezTo>
                <a:cubicBezTo>
                  <a:pt x="985838" y="1061938"/>
                  <a:pt x="1005650" y="1066002"/>
                  <a:pt x="1020890" y="1073114"/>
                </a:cubicBezTo>
                <a:cubicBezTo>
                  <a:pt x="1025970" y="1076162"/>
                  <a:pt x="1028510" y="1081242"/>
                  <a:pt x="1028510" y="1088354"/>
                </a:cubicBezTo>
                <a:cubicBezTo>
                  <a:pt x="1026478" y="1096482"/>
                  <a:pt x="1021398" y="1099530"/>
                  <a:pt x="1013270" y="1097498"/>
                </a:cubicBezTo>
                <a:cubicBezTo>
                  <a:pt x="1002094" y="1092418"/>
                  <a:pt x="986346" y="1088862"/>
                  <a:pt x="966026" y="1086830"/>
                </a:cubicBezTo>
                <a:cubicBezTo>
                  <a:pt x="945706" y="1084798"/>
                  <a:pt x="921322" y="1083782"/>
                  <a:pt x="892874" y="1083782"/>
                </a:cubicBezTo>
                <a:cubicBezTo>
                  <a:pt x="879666" y="1083782"/>
                  <a:pt x="866204" y="1083782"/>
                  <a:pt x="852488" y="1083782"/>
                </a:cubicBezTo>
                <a:cubicBezTo>
                  <a:pt x="838772" y="1083782"/>
                  <a:pt x="823786" y="1084290"/>
                  <a:pt x="807530" y="1085306"/>
                </a:cubicBezTo>
                <a:cubicBezTo>
                  <a:pt x="792290" y="1087338"/>
                  <a:pt x="777812" y="1087592"/>
                  <a:pt x="764096" y="1086068"/>
                </a:cubicBezTo>
                <a:cubicBezTo>
                  <a:pt x="750380" y="1084544"/>
                  <a:pt x="738442" y="1082766"/>
                  <a:pt x="728282" y="1080734"/>
                </a:cubicBezTo>
                <a:cubicBezTo>
                  <a:pt x="722186" y="1079718"/>
                  <a:pt x="716344" y="1078702"/>
                  <a:pt x="710756" y="1077686"/>
                </a:cubicBezTo>
                <a:cubicBezTo>
                  <a:pt x="705168" y="1076670"/>
                  <a:pt x="699834" y="1075146"/>
                  <a:pt x="694754" y="1073114"/>
                </a:cubicBezTo>
                <a:cubicBezTo>
                  <a:pt x="687642" y="1072098"/>
                  <a:pt x="685102" y="1067526"/>
                  <a:pt x="687134" y="1059398"/>
                </a:cubicBezTo>
                <a:cubicBezTo>
                  <a:pt x="688150" y="1050254"/>
                  <a:pt x="692214" y="1046698"/>
                  <a:pt x="699326" y="1048730"/>
                </a:cubicBezTo>
                <a:cubicBezTo>
                  <a:pt x="701358" y="1049746"/>
                  <a:pt x="703898" y="1050762"/>
                  <a:pt x="706946" y="1051778"/>
                </a:cubicBezTo>
                <a:cubicBezTo>
                  <a:pt x="709994" y="1052794"/>
                  <a:pt x="713550" y="1053810"/>
                  <a:pt x="717614" y="1054826"/>
                </a:cubicBezTo>
                <a:cubicBezTo>
                  <a:pt x="724726" y="1056858"/>
                  <a:pt x="733108" y="1058382"/>
                  <a:pt x="742760" y="1059398"/>
                </a:cubicBezTo>
                <a:cubicBezTo>
                  <a:pt x="752412" y="1060414"/>
                  <a:pt x="762826" y="1061430"/>
                  <a:pt x="774002" y="1062446"/>
                </a:cubicBezTo>
                <a:lnTo>
                  <a:pt x="772478" y="1044158"/>
                </a:lnTo>
                <a:cubicBezTo>
                  <a:pt x="769430" y="836894"/>
                  <a:pt x="767906" y="680938"/>
                  <a:pt x="767906" y="576290"/>
                </a:cubicBezTo>
                <a:cubicBezTo>
                  <a:pt x="767906" y="539714"/>
                  <a:pt x="767906" y="509742"/>
                  <a:pt x="767906" y="486374"/>
                </a:cubicBezTo>
                <a:cubicBezTo>
                  <a:pt x="767906" y="463006"/>
                  <a:pt x="768414" y="446242"/>
                  <a:pt x="769430" y="436082"/>
                </a:cubicBezTo>
                <a:cubicBezTo>
                  <a:pt x="770446" y="423890"/>
                  <a:pt x="771208" y="407888"/>
                  <a:pt x="771716" y="388076"/>
                </a:cubicBezTo>
                <a:cubicBezTo>
                  <a:pt x="772224" y="368264"/>
                  <a:pt x="772478" y="346674"/>
                  <a:pt x="772478" y="323306"/>
                </a:cubicBezTo>
                <a:cubicBezTo>
                  <a:pt x="772478" y="293842"/>
                  <a:pt x="772224" y="262854"/>
                  <a:pt x="771716" y="230342"/>
                </a:cubicBezTo>
                <a:cubicBezTo>
                  <a:pt x="771208" y="197830"/>
                  <a:pt x="770446" y="167604"/>
                  <a:pt x="769430" y="139664"/>
                </a:cubicBezTo>
                <a:cubicBezTo>
                  <a:pt x="768414" y="111724"/>
                  <a:pt x="767652" y="88102"/>
                  <a:pt x="767144" y="68798"/>
                </a:cubicBezTo>
                <a:cubicBezTo>
                  <a:pt x="766636" y="49494"/>
                  <a:pt x="766382" y="38318"/>
                  <a:pt x="766382" y="35270"/>
                </a:cubicBezTo>
                <a:cubicBezTo>
                  <a:pt x="753174" y="35270"/>
                  <a:pt x="740220" y="37048"/>
                  <a:pt x="727520" y="40604"/>
                </a:cubicBezTo>
                <a:cubicBezTo>
                  <a:pt x="714820" y="44160"/>
                  <a:pt x="707454" y="45938"/>
                  <a:pt x="705422" y="45938"/>
                </a:cubicBezTo>
                <a:cubicBezTo>
                  <a:pt x="697294" y="47970"/>
                  <a:pt x="692722" y="44922"/>
                  <a:pt x="691706" y="36794"/>
                </a:cubicBezTo>
                <a:cubicBezTo>
                  <a:pt x="689674" y="28666"/>
                  <a:pt x="692214" y="24094"/>
                  <a:pt x="699326" y="23078"/>
                </a:cubicBezTo>
                <a:cubicBezTo>
                  <a:pt x="703390" y="22062"/>
                  <a:pt x="707200" y="21046"/>
                  <a:pt x="710756" y="20030"/>
                </a:cubicBezTo>
                <a:cubicBezTo>
                  <a:pt x="714312" y="19014"/>
                  <a:pt x="718122" y="17998"/>
                  <a:pt x="722186" y="16982"/>
                </a:cubicBezTo>
                <a:cubicBezTo>
                  <a:pt x="737426" y="11902"/>
                  <a:pt x="752666" y="9362"/>
                  <a:pt x="767906" y="9362"/>
                </a:cubicBezTo>
                <a:cubicBezTo>
                  <a:pt x="775018" y="9362"/>
                  <a:pt x="790258" y="9362"/>
                  <a:pt x="813626" y="9362"/>
                </a:cubicBezTo>
                <a:cubicBezTo>
                  <a:pt x="836994" y="9362"/>
                  <a:pt x="861124" y="9108"/>
                  <a:pt x="886016" y="8600"/>
                </a:cubicBezTo>
                <a:cubicBezTo>
                  <a:pt x="910908" y="8092"/>
                  <a:pt x="933514" y="7838"/>
                  <a:pt x="953834" y="7838"/>
                </a:cubicBezTo>
                <a:close/>
                <a:moveTo>
                  <a:pt x="3166682" y="5362"/>
                </a:moveTo>
                <a:cubicBezTo>
                  <a:pt x="3167952" y="5743"/>
                  <a:pt x="3169095" y="6822"/>
                  <a:pt x="3170111" y="8600"/>
                </a:cubicBezTo>
                <a:cubicBezTo>
                  <a:pt x="3172143" y="12156"/>
                  <a:pt x="3173159" y="15458"/>
                  <a:pt x="3173159" y="18506"/>
                </a:cubicBezTo>
                <a:cubicBezTo>
                  <a:pt x="3173159" y="27650"/>
                  <a:pt x="3173159" y="47208"/>
                  <a:pt x="3173159" y="77180"/>
                </a:cubicBezTo>
                <a:cubicBezTo>
                  <a:pt x="3173159" y="107152"/>
                  <a:pt x="3172905" y="142712"/>
                  <a:pt x="3172397" y="183860"/>
                </a:cubicBezTo>
                <a:cubicBezTo>
                  <a:pt x="3171889" y="225008"/>
                  <a:pt x="3171635" y="269458"/>
                  <a:pt x="3171635" y="317210"/>
                </a:cubicBezTo>
                <a:cubicBezTo>
                  <a:pt x="3171635" y="364962"/>
                  <a:pt x="3171381" y="410936"/>
                  <a:pt x="3170873" y="455132"/>
                </a:cubicBezTo>
                <a:cubicBezTo>
                  <a:pt x="3170365" y="499328"/>
                  <a:pt x="3170111" y="539714"/>
                  <a:pt x="3170111" y="576290"/>
                </a:cubicBezTo>
                <a:cubicBezTo>
                  <a:pt x="3170111" y="612866"/>
                  <a:pt x="3170111" y="640298"/>
                  <a:pt x="3170111" y="658586"/>
                </a:cubicBezTo>
                <a:lnTo>
                  <a:pt x="3404807" y="311114"/>
                </a:lnTo>
                <a:cubicBezTo>
                  <a:pt x="3390583" y="312130"/>
                  <a:pt x="3376613" y="313146"/>
                  <a:pt x="3362897" y="314162"/>
                </a:cubicBezTo>
                <a:cubicBezTo>
                  <a:pt x="3349181" y="315178"/>
                  <a:pt x="3338259" y="316194"/>
                  <a:pt x="3330131" y="317210"/>
                </a:cubicBezTo>
                <a:lnTo>
                  <a:pt x="3328607" y="317210"/>
                </a:lnTo>
                <a:cubicBezTo>
                  <a:pt x="3322511" y="317210"/>
                  <a:pt x="3319463" y="313146"/>
                  <a:pt x="3319463" y="305018"/>
                </a:cubicBezTo>
                <a:cubicBezTo>
                  <a:pt x="3317431" y="295874"/>
                  <a:pt x="3319971" y="291302"/>
                  <a:pt x="3327083" y="291302"/>
                </a:cubicBezTo>
                <a:cubicBezTo>
                  <a:pt x="3328099" y="291302"/>
                  <a:pt x="3333179" y="291048"/>
                  <a:pt x="3342323" y="290540"/>
                </a:cubicBezTo>
                <a:cubicBezTo>
                  <a:pt x="3351467" y="290032"/>
                  <a:pt x="3362389" y="289270"/>
                  <a:pt x="3375089" y="288254"/>
                </a:cubicBezTo>
                <a:cubicBezTo>
                  <a:pt x="3387789" y="287238"/>
                  <a:pt x="3401251" y="286476"/>
                  <a:pt x="3415475" y="285968"/>
                </a:cubicBezTo>
                <a:cubicBezTo>
                  <a:pt x="3429699" y="285460"/>
                  <a:pt x="3442907" y="285206"/>
                  <a:pt x="3455098" y="285206"/>
                </a:cubicBezTo>
                <a:cubicBezTo>
                  <a:pt x="3469323" y="285206"/>
                  <a:pt x="3477959" y="285714"/>
                  <a:pt x="3481007" y="286730"/>
                </a:cubicBezTo>
                <a:cubicBezTo>
                  <a:pt x="3487103" y="286730"/>
                  <a:pt x="3490151" y="290794"/>
                  <a:pt x="3490151" y="298922"/>
                </a:cubicBezTo>
                <a:cubicBezTo>
                  <a:pt x="3490151" y="307050"/>
                  <a:pt x="3486595" y="311114"/>
                  <a:pt x="3479483" y="311114"/>
                </a:cubicBezTo>
                <a:lnTo>
                  <a:pt x="3433763" y="311114"/>
                </a:lnTo>
                <a:lnTo>
                  <a:pt x="3349943" y="434558"/>
                </a:lnTo>
                <a:cubicBezTo>
                  <a:pt x="3350959" y="435574"/>
                  <a:pt x="3354261" y="446496"/>
                  <a:pt x="3359849" y="467324"/>
                </a:cubicBezTo>
                <a:cubicBezTo>
                  <a:pt x="3365437" y="488152"/>
                  <a:pt x="3372041" y="513044"/>
                  <a:pt x="3379661" y="542000"/>
                </a:cubicBezTo>
                <a:cubicBezTo>
                  <a:pt x="3387281" y="570956"/>
                  <a:pt x="3395155" y="601182"/>
                  <a:pt x="3403283" y="632678"/>
                </a:cubicBezTo>
                <a:cubicBezTo>
                  <a:pt x="3411411" y="664174"/>
                  <a:pt x="3418015" y="690590"/>
                  <a:pt x="3423095" y="711926"/>
                </a:cubicBezTo>
                <a:cubicBezTo>
                  <a:pt x="3426143" y="726150"/>
                  <a:pt x="3430461" y="744184"/>
                  <a:pt x="3436049" y="766028"/>
                </a:cubicBezTo>
                <a:cubicBezTo>
                  <a:pt x="3441637" y="787872"/>
                  <a:pt x="3448241" y="811240"/>
                  <a:pt x="3455861" y="836132"/>
                </a:cubicBezTo>
                <a:cubicBezTo>
                  <a:pt x="3463480" y="861024"/>
                  <a:pt x="3471101" y="886170"/>
                  <a:pt x="3478721" y="911570"/>
                </a:cubicBezTo>
                <a:cubicBezTo>
                  <a:pt x="3486341" y="936970"/>
                  <a:pt x="3493706" y="960084"/>
                  <a:pt x="3500819" y="980912"/>
                </a:cubicBezTo>
                <a:cubicBezTo>
                  <a:pt x="3507931" y="1001740"/>
                  <a:pt x="3513773" y="1019266"/>
                  <a:pt x="3518345" y="1033490"/>
                </a:cubicBezTo>
                <a:cubicBezTo>
                  <a:pt x="3522917" y="1047714"/>
                  <a:pt x="3526219" y="1056350"/>
                  <a:pt x="3528251" y="1059398"/>
                </a:cubicBezTo>
                <a:cubicBezTo>
                  <a:pt x="3531298" y="1056350"/>
                  <a:pt x="3536887" y="1054826"/>
                  <a:pt x="3545014" y="1054826"/>
                </a:cubicBezTo>
                <a:cubicBezTo>
                  <a:pt x="3550094" y="1054826"/>
                  <a:pt x="3554159" y="1055080"/>
                  <a:pt x="3557207" y="1055588"/>
                </a:cubicBezTo>
                <a:cubicBezTo>
                  <a:pt x="3560255" y="1056096"/>
                  <a:pt x="3563303" y="1056858"/>
                  <a:pt x="3566351" y="1057874"/>
                </a:cubicBezTo>
                <a:lnTo>
                  <a:pt x="3575495" y="1060922"/>
                </a:lnTo>
                <a:cubicBezTo>
                  <a:pt x="3582607" y="1061938"/>
                  <a:pt x="3585146" y="1067526"/>
                  <a:pt x="3583114" y="1077686"/>
                </a:cubicBezTo>
                <a:cubicBezTo>
                  <a:pt x="3581083" y="1082766"/>
                  <a:pt x="3577526" y="1085306"/>
                  <a:pt x="3572446" y="1085306"/>
                </a:cubicBezTo>
                <a:lnTo>
                  <a:pt x="3569398" y="1085306"/>
                </a:lnTo>
                <a:cubicBezTo>
                  <a:pt x="3566351" y="1085306"/>
                  <a:pt x="3563810" y="1084798"/>
                  <a:pt x="3561778" y="1083782"/>
                </a:cubicBezTo>
                <a:cubicBezTo>
                  <a:pt x="3553651" y="1081750"/>
                  <a:pt x="3548062" y="1080734"/>
                  <a:pt x="3545014" y="1080734"/>
                </a:cubicBezTo>
                <a:cubicBezTo>
                  <a:pt x="3515551" y="1080734"/>
                  <a:pt x="3486087" y="1080226"/>
                  <a:pt x="3456623" y="1079210"/>
                </a:cubicBezTo>
                <a:cubicBezTo>
                  <a:pt x="3427159" y="1078194"/>
                  <a:pt x="3397695" y="1078702"/>
                  <a:pt x="3368231" y="1080734"/>
                </a:cubicBezTo>
                <a:lnTo>
                  <a:pt x="3269171" y="1080734"/>
                </a:lnTo>
                <a:cubicBezTo>
                  <a:pt x="3263075" y="1080734"/>
                  <a:pt x="3260535" y="1075654"/>
                  <a:pt x="3261551" y="1065494"/>
                </a:cubicBezTo>
                <a:cubicBezTo>
                  <a:pt x="3261551" y="1058382"/>
                  <a:pt x="3264599" y="1054826"/>
                  <a:pt x="3270695" y="1054826"/>
                </a:cubicBezTo>
                <a:cubicBezTo>
                  <a:pt x="3271711" y="1054826"/>
                  <a:pt x="3278569" y="1055334"/>
                  <a:pt x="3291269" y="1056350"/>
                </a:cubicBezTo>
                <a:cubicBezTo>
                  <a:pt x="3303969" y="1057366"/>
                  <a:pt x="3320479" y="1057366"/>
                  <a:pt x="3340799" y="1056350"/>
                </a:cubicBezTo>
                <a:cubicBezTo>
                  <a:pt x="3340799" y="1050254"/>
                  <a:pt x="3339275" y="1041110"/>
                  <a:pt x="3336227" y="1028918"/>
                </a:cubicBezTo>
                <a:cubicBezTo>
                  <a:pt x="3333179" y="1016726"/>
                  <a:pt x="3329115" y="1006566"/>
                  <a:pt x="3324035" y="998438"/>
                </a:cubicBezTo>
                <a:cubicBezTo>
                  <a:pt x="3320987" y="992342"/>
                  <a:pt x="3314891" y="973800"/>
                  <a:pt x="3305747" y="942812"/>
                </a:cubicBezTo>
                <a:cubicBezTo>
                  <a:pt x="3296603" y="911824"/>
                  <a:pt x="3286443" y="876518"/>
                  <a:pt x="3275267" y="836894"/>
                </a:cubicBezTo>
                <a:cubicBezTo>
                  <a:pt x="3264091" y="797270"/>
                  <a:pt x="3253169" y="757900"/>
                  <a:pt x="3242501" y="718784"/>
                </a:cubicBezTo>
                <a:cubicBezTo>
                  <a:pt x="3231833" y="679668"/>
                  <a:pt x="3223451" y="649950"/>
                  <a:pt x="3217355" y="629630"/>
                </a:cubicBezTo>
                <a:lnTo>
                  <a:pt x="3167063" y="702782"/>
                </a:lnTo>
                <a:cubicBezTo>
                  <a:pt x="3167063" y="720054"/>
                  <a:pt x="3167063" y="743676"/>
                  <a:pt x="3167063" y="773648"/>
                </a:cubicBezTo>
                <a:cubicBezTo>
                  <a:pt x="3167063" y="803620"/>
                  <a:pt x="3167317" y="835878"/>
                  <a:pt x="3167825" y="870422"/>
                </a:cubicBezTo>
                <a:cubicBezTo>
                  <a:pt x="3168333" y="904966"/>
                  <a:pt x="3169095" y="939256"/>
                  <a:pt x="3170111" y="973292"/>
                </a:cubicBezTo>
                <a:cubicBezTo>
                  <a:pt x="3171127" y="1007328"/>
                  <a:pt x="3172143" y="1037046"/>
                  <a:pt x="3173159" y="1062446"/>
                </a:cubicBezTo>
                <a:lnTo>
                  <a:pt x="3186875" y="1062446"/>
                </a:lnTo>
                <a:cubicBezTo>
                  <a:pt x="3192971" y="1062446"/>
                  <a:pt x="3196019" y="1066510"/>
                  <a:pt x="3196019" y="1074638"/>
                </a:cubicBezTo>
                <a:cubicBezTo>
                  <a:pt x="3196019" y="1083782"/>
                  <a:pt x="3192971" y="1088354"/>
                  <a:pt x="3186875" y="1088354"/>
                </a:cubicBezTo>
                <a:cubicBezTo>
                  <a:pt x="3185859" y="1088354"/>
                  <a:pt x="3182557" y="1088100"/>
                  <a:pt x="3176969" y="1087592"/>
                </a:cubicBezTo>
                <a:cubicBezTo>
                  <a:pt x="3171381" y="1087084"/>
                  <a:pt x="3162999" y="1085814"/>
                  <a:pt x="3151823" y="1083782"/>
                </a:cubicBezTo>
                <a:cubicBezTo>
                  <a:pt x="3111183" y="1077686"/>
                  <a:pt x="3071051" y="1075654"/>
                  <a:pt x="3031427" y="1077686"/>
                </a:cubicBezTo>
                <a:cubicBezTo>
                  <a:pt x="2991803" y="1079718"/>
                  <a:pt x="2948623" y="1080734"/>
                  <a:pt x="2901887" y="1080734"/>
                </a:cubicBezTo>
                <a:cubicBezTo>
                  <a:pt x="2898331" y="1080734"/>
                  <a:pt x="2895664" y="1079591"/>
                  <a:pt x="2893886" y="1077305"/>
                </a:cubicBezTo>
                <a:lnTo>
                  <a:pt x="2893873" y="1077256"/>
                </a:lnTo>
                <a:lnTo>
                  <a:pt x="2889314" y="1079210"/>
                </a:lnTo>
                <a:cubicBezTo>
                  <a:pt x="2887282" y="1079210"/>
                  <a:pt x="2886266" y="1078702"/>
                  <a:pt x="2886266" y="1077686"/>
                </a:cubicBezTo>
                <a:cubicBezTo>
                  <a:pt x="2882202" y="1076670"/>
                  <a:pt x="2879408" y="1076162"/>
                  <a:pt x="2877884" y="1076162"/>
                </a:cubicBezTo>
                <a:cubicBezTo>
                  <a:pt x="2876360" y="1076162"/>
                  <a:pt x="2868486" y="1076162"/>
                  <a:pt x="2854262" y="1076162"/>
                </a:cubicBezTo>
                <a:cubicBezTo>
                  <a:pt x="2836990" y="1076162"/>
                  <a:pt x="2817686" y="1076416"/>
                  <a:pt x="2796350" y="1076924"/>
                </a:cubicBezTo>
                <a:cubicBezTo>
                  <a:pt x="2775014" y="1077432"/>
                  <a:pt x="2755710" y="1078702"/>
                  <a:pt x="2738438" y="1080734"/>
                </a:cubicBezTo>
                <a:lnTo>
                  <a:pt x="2675954" y="1080734"/>
                </a:lnTo>
                <a:cubicBezTo>
                  <a:pt x="2653602" y="1080734"/>
                  <a:pt x="2633790" y="1080226"/>
                  <a:pt x="2616518" y="1079210"/>
                </a:cubicBezTo>
                <a:cubicBezTo>
                  <a:pt x="2599246" y="1078194"/>
                  <a:pt x="2588578" y="1077178"/>
                  <a:pt x="2584514" y="1076162"/>
                </a:cubicBezTo>
                <a:cubicBezTo>
                  <a:pt x="2576386" y="1075146"/>
                  <a:pt x="2573338" y="1070574"/>
                  <a:pt x="2575370" y="1062446"/>
                </a:cubicBezTo>
                <a:cubicBezTo>
                  <a:pt x="2575370" y="1055334"/>
                  <a:pt x="2578926" y="1051778"/>
                  <a:pt x="2586038" y="1051778"/>
                </a:cubicBezTo>
                <a:cubicBezTo>
                  <a:pt x="2588070" y="1051778"/>
                  <a:pt x="2592896" y="1052286"/>
                  <a:pt x="2600516" y="1053302"/>
                </a:cubicBezTo>
                <a:cubicBezTo>
                  <a:pt x="2608136" y="1054318"/>
                  <a:pt x="2617534" y="1055334"/>
                  <a:pt x="2628710" y="1056350"/>
                </a:cubicBezTo>
                <a:lnTo>
                  <a:pt x="2631758" y="922238"/>
                </a:lnTo>
                <a:lnTo>
                  <a:pt x="2628710" y="654014"/>
                </a:lnTo>
                <a:lnTo>
                  <a:pt x="2634806" y="353786"/>
                </a:lnTo>
                <a:cubicBezTo>
                  <a:pt x="2628710" y="329402"/>
                  <a:pt x="2619566" y="314670"/>
                  <a:pt x="2607374" y="309590"/>
                </a:cubicBezTo>
                <a:cubicBezTo>
                  <a:pt x="2607374" y="308574"/>
                  <a:pt x="2605342" y="308066"/>
                  <a:pt x="2601278" y="308066"/>
                </a:cubicBezTo>
                <a:cubicBezTo>
                  <a:pt x="2597214" y="308066"/>
                  <a:pt x="2586546" y="309590"/>
                  <a:pt x="2569274" y="312638"/>
                </a:cubicBezTo>
                <a:cubicBezTo>
                  <a:pt x="2552002" y="317718"/>
                  <a:pt x="2536254" y="328640"/>
                  <a:pt x="2522030" y="345404"/>
                </a:cubicBezTo>
                <a:cubicBezTo>
                  <a:pt x="2507805" y="362168"/>
                  <a:pt x="2495106" y="379186"/>
                  <a:pt x="2483930" y="396458"/>
                </a:cubicBezTo>
                <a:cubicBezTo>
                  <a:pt x="2472754" y="413730"/>
                  <a:pt x="2463610" y="429224"/>
                  <a:pt x="2456498" y="442940"/>
                </a:cubicBezTo>
                <a:cubicBezTo>
                  <a:pt x="2449386" y="456656"/>
                  <a:pt x="2445322" y="463514"/>
                  <a:pt x="2444306" y="463514"/>
                </a:cubicBezTo>
                <a:cubicBezTo>
                  <a:pt x="2444306" y="492978"/>
                  <a:pt x="2444052" y="526506"/>
                  <a:pt x="2443544" y="564098"/>
                </a:cubicBezTo>
                <a:cubicBezTo>
                  <a:pt x="2443036" y="601690"/>
                  <a:pt x="2442274" y="643346"/>
                  <a:pt x="2441258" y="689066"/>
                </a:cubicBezTo>
                <a:cubicBezTo>
                  <a:pt x="2440242" y="730722"/>
                  <a:pt x="2439226" y="771362"/>
                  <a:pt x="2438210" y="810986"/>
                </a:cubicBezTo>
                <a:cubicBezTo>
                  <a:pt x="2437194" y="850610"/>
                  <a:pt x="2436432" y="886932"/>
                  <a:pt x="2435924" y="919952"/>
                </a:cubicBezTo>
                <a:cubicBezTo>
                  <a:pt x="2435416" y="952972"/>
                  <a:pt x="2434908" y="981166"/>
                  <a:pt x="2434400" y="1004534"/>
                </a:cubicBezTo>
                <a:cubicBezTo>
                  <a:pt x="2433892" y="1027902"/>
                  <a:pt x="2433638" y="1043142"/>
                  <a:pt x="2433638" y="1050254"/>
                </a:cubicBezTo>
                <a:cubicBezTo>
                  <a:pt x="2444814" y="1051270"/>
                  <a:pt x="2453958" y="1052032"/>
                  <a:pt x="2461070" y="1052540"/>
                </a:cubicBezTo>
                <a:cubicBezTo>
                  <a:pt x="2468182" y="1053048"/>
                  <a:pt x="2472754" y="1053302"/>
                  <a:pt x="2474786" y="1053302"/>
                </a:cubicBezTo>
                <a:cubicBezTo>
                  <a:pt x="2481897" y="1054318"/>
                  <a:pt x="2485454" y="1058382"/>
                  <a:pt x="2485454" y="1065494"/>
                </a:cubicBezTo>
                <a:cubicBezTo>
                  <a:pt x="2483422" y="1073622"/>
                  <a:pt x="2479866" y="1077686"/>
                  <a:pt x="2474786" y="1077686"/>
                </a:cubicBezTo>
                <a:cubicBezTo>
                  <a:pt x="2468690" y="1077686"/>
                  <a:pt x="2454212" y="1076924"/>
                  <a:pt x="2431352" y="1075400"/>
                </a:cubicBezTo>
                <a:cubicBezTo>
                  <a:pt x="2408492" y="1073876"/>
                  <a:pt x="2386394" y="1073114"/>
                  <a:pt x="2365058" y="1073114"/>
                </a:cubicBezTo>
                <a:lnTo>
                  <a:pt x="2333054" y="1073114"/>
                </a:lnTo>
                <a:cubicBezTo>
                  <a:pt x="2327974" y="1074130"/>
                  <a:pt x="2322132" y="1074638"/>
                  <a:pt x="2315528" y="1074638"/>
                </a:cubicBezTo>
                <a:cubicBezTo>
                  <a:pt x="2308923" y="1074638"/>
                  <a:pt x="2301558" y="1074638"/>
                  <a:pt x="2293430" y="1074638"/>
                </a:cubicBezTo>
                <a:cubicBezTo>
                  <a:pt x="2273110" y="1074638"/>
                  <a:pt x="2254568" y="1074130"/>
                  <a:pt x="2237804" y="1073114"/>
                </a:cubicBezTo>
                <a:cubicBezTo>
                  <a:pt x="2221040" y="1072098"/>
                  <a:pt x="2212150" y="1071590"/>
                  <a:pt x="2211134" y="1071590"/>
                </a:cubicBezTo>
                <a:cubicBezTo>
                  <a:pt x="2208086" y="1071590"/>
                  <a:pt x="2205292" y="1070320"/>
                  <a:pt x="2202752" y="1067780"/>
                </a:cubicBezTo>
                <a:cubicBezTo>
                  <a:pt x="2200212" y="1065240"/>
                  <a:pt x="2199450" y="1062446"/>
                  <a:pt x="2200466" y="1059398"/>
                </a:cubicBezTo>
                <a:cubicBezTo>
                  <a:pt x="2200466" y="1051270"/>
                  <a:pt x="2204022" y="1047206"/>
                  <a:pt x="2211134" y="1047206"/>
                </a:cubicBezTo>
                <a:cubicBezTo>
                  <a:pt x="2212150" y="1047206"/>
                  <a:pt x="2216214" y="1047460"/>
                  <a:pt x="2223326" y="1047968"/>
                </a:cubicBezTo>
                <a:cubicBezTo>
                  <a:pt x="2230438" y="1048476"/>
                  <a:pt x="2238566" y="1049238"/>
                  <a:pt x="2247710" y="1050254"/>
                </a:cubicBezTo>
                <a:lnTo>
                  <a:pt x="2247710" y="853658"/>
                </a:lnTo>
                <a:cubicBezTo>
                  <a:pt x="2247710" y="833338"/>
                  <a:pt x="2247710" y="813272"/>
                  <a:pt x="2247710" y="793460"/>
                </a:cubicBezTo>
                <a:cubicBezTo>
                  <a:pt x="2247710" y="773648"/>
                  <a:pt x="2247710" y="755106"/>
                  <a:pt x="2247710" y="737834"/>
                </a:cubicBezTo>
                <a:cubicBezTo>
                  <a:pt x="2247710" y="720562"/>
                  <a:pt x="2247964" y="705068"/>
                  <a:pt x="2248472" y="691352"/>
                </a:cubicBezTo>
                <a:cubicBezTo>
                  <a:pt x="2248980" y="677636"/>
                  <a:pt x="2249234" y="667222"/>
                  <a:pt x="2249234" y="660110"/>
                </a:cubicBezTo>
                <a:cubicBezTo>
                  <a:pt x="2250250" y="650966"/>
                  <a:pt x="2250758" y="637758"/>
                  <a:pt x="2250758" y="620486"/>
                </a:cubicBezTo>
                <a:cubicBezTo>
                  <a:pt x="2250758" y="603214"/>
                  <a:pt x="2250758" y="583910"/>
                  <a:pt x="2250758" y="562574"/>
                </a:cubicBezTo>
                <a:cubicBezTo>
                  <a:pt x="2250758" y="539206"/>
                  <a:pt x="2250504" y="514314"/>
                  <a:pt x="2249996" y="487898"/>
                </a:cubicBezTo>
                <a:cubicBezTo>
                  <a:pt x="2249488" y="461482"/>
                  <a:pt x="2249234" y="436844"/>
                  <a:pt x="2249234" y="413984"/>
                </a:cubicBezTo>
                <a:cubicBezTo>
                  <a:pt x="2249234" y="391124"/>
                  <a:pt x="2248980" y="371566"/>
                  <a:pt x="2248472" y="355310"/>
                </a:cubicBezTo>
                <a:cubicBezTo>
                  <a:pt x="2247964" y="339054"/>
                  <a:pt x="2247710" y="328386"/>
                  <a:pt x="2247710" y="323306"/>
                </a:cubicBezTo>
                <a:cubicBezTo>
                  <a:pt x="2236534" y="321274"/>
                  <a:pt x="2225612" y="320004"/>
                  <a:pt x="2214944" y="319496"/>
                </a:cubicBezTo>
                <a:cubicBezTo>
                  <a:pt x="2204276" y="318988"/>
                  <a:pt x="2198434" y="318734"/>
                  <a:pt x="2197418" y="318734"/>
                </a:cubicBezTo>
                <a:cubicBezTo>
                  <a:pt x="2190306" y="318734"/>
                  <a:pt x="2186750" y="315178"/>
                  <a:pt x="2186750" y="308066"/>
                </a:cubicBezTo>
                <a:cubicBezTo>
                  <a:pt x="2186750" y="304002"/>
                  <a:pt x="2187765" y="300954"/>
                  <a:pt x="2189798" y="298922"/>
                </a:cubicBezTo>
                <a:cubicBezTo>
                  <a:pt x="2192846" y="295874"/>
                  <a:pt x="2195386" y="294350"/>
                  <a:pt x="2197418" y="294350"/>
                </a:cubicBezTo>
                <a:cubicBezTo>
                  <a:pt x="2199450" y="294350"/>
                  <a:pt x="2206562" y="294604"/>
                  <a:pt x="2218754" y="295112"/>
                </a:cubicBezTo>
                <a:cubicBezTo>
                  <a:pt x="2230946" y="295620"/>
                  <a:pt x="2243646" y="297906"/>
                  <a:pt x="2256854" y="301970"/>
                </a:cubicBezTo>
                <a:cubicBezTo>
                  <a:pt x="2263965" y="302986"/>
                  <a:pt x="2274126" y="302986"/>
                  <a:pt x="2287333" y="301970"/>
                </a:cubicBezTo>
                <a:cubicBezTo>
                  <a:pt x="2300542" y="300954"/>
                  <a:pt x="2314257" y="299430"/>
                  <a:pt x="2328482" y="297398"/>
                </a:cubicBezTo>
                <a:cubicBezTo>
                  <a:pt x="2342706" y="295366"/>
                  <a:pt x="2356422" y="293334"/>
                  <a:pt x="2369630" y="291302"/>
                </a:cubicBezTo>
                <a:cubicBezTo>
                  <a:pt x="2382838" y="289270"/>
                  <a:pt x="2392998" y="288254"/>
                  <a:pt x="2400110" y="288254"/>
                </a:cubicBezTo>
                <a:cubicBezTo>
                  <a:pt x="2409254" y="288254"/>
                  <a:pt x="2416366" y="289016"/>
                  <a:pt x="2421446" y="290540"/>
                </a:cubicBezTo>
                <a:cubicBezTo>
                  <a:pt x="2426526" y="292064"/>
                  <a:pt x="2430590" y="293842"/>
                  <a:pt x="2433638" y="295874"/>
                </a:cubicBezTo>
                <a:cubicBezTo>
                  <a:pt x="2434654" y="296890"/>
                  <a:pt x="2435670" y="298668"/>
                  <a:pt x="2436686" y="301208"/>
                </a:cubicBezTo>
                <a:cubicBezTo>
                  <a:pt x="2437702" y="303748"/>
                  <a:pt x="2438718" y="309082"/>
                  <a:pt x="2439734" y="317210"/>
                </a:cubicBezTo>
                <a:cubicBezTo>
                  <a:pt x="2440750" y="325338"/>
                  <a:pt x="2441766" y="337530"/>
                  <a:pt x="2442782" y="353786"/>
                </a:cubicBezTo>
                <a:cubicBezTo>
                  <a:pt x="2443797" y="370042"/>
                  <a:pt x="2444306" y="392394"/>
                  <a:pt x="2444306" y="420842"/>
                </a:cubicBezTo>
                <a:cubicBezTo>
                  <a:pt x="2458530" y="393410"/>
                  <a:pt x="2475548" y="368010"/>
                  <a:pt x="2495360" y="344642"/>
                </a:cubicBezTo>
                <a:cubicBezTo>
                  <a:pt x="2515172" y="321274"/>
                  <a:pt x="2540318" y="302478"/>
                  <a:pt x="2570798" y="288254"/>
                </a:cubicBezTo>
                <a:cubicBezTo>
                  <a:pt x="2575878" y="283174"/>
                  <a:pt x="2583752" y="280634"/>
                  <a:pt x="2594420" y="280634"/>
                </a:cubicBezTo>
                <a:cubicBezTo>
                  <a:pt x="2605088" y="280634"/>
                  <a:pt x="2616010" y="280634"/>
                  <a:pt x="2627186" y="280634"/>
                </a:cubicBezTo>
                <a:cubicBezTo>
                  <a:pt x="2648522" y="280634"/>
                  <a:pt x="2668842" y="282920"/>
                  <a:pt x="2688146" y="287492"/>
                </a:cubicBezTo>
                <a:cubicBezTo>
                  <a:pt x="2707450" y="292064"/>
                  <a:pt x="2725738" y="296890"/>
                  <a:pt x="2743010" y="301970"/>
                </a:cubicBezTo>
                <a:cubicBezTo>
                  <a:pt x="2759266" y="307050"/>
                  <a:pt x="2772474" y="316702"/>
                  <a:pt x="2782634" y="330926"/>
                </a:cubicBezTo>
                <a:cubicBezTo>
                  <a:pt x="2792794" y="345150"/>
                  <a:pt x="2800922" y="362422"/>
                  <a:pt x="2807018" y="382742"/>
                </a:cubicBezTo>
                <a:cubicBezTo>
                  <a:pt x="2813114" y="403062"/>
                  <a:pt x="2817432" y="425668"/>
                  <a:pt x="2819972" y="450560"/>
                </a:cubicBezTo>
                <a:cubicBezTo>
                  <a:pt x="2822512" y="475452"/>
                  <a:pt x="2824798" y="500598"/>
                  <a:pt x="2826830" y="525998"/>
                </a:cubicBezTo>
                <a:cubicBezTo>
                  <a:pt x="2826830" y="534126"/>
                  <a:pt x="2827084" y="543270"/>
                  <a:pt x="2827592" y="553430"/>
                </a:cubicBezTo>
                <a:cubicBezTo>
                  <a:pt x="2828100" y="563590"/>
                  <a:pt x="2828354" y="575274"/>
                  <a:pt x="2828354" y="588482"/>
                </a:cubicBezTo>
                <a:cubicBezTo>
                  <a:pt x="2828354" y="624042"/>
                  <a:pt x="2827846" y="665190"/>
                  <a:pt x="2826830" y="711926"/>
                </a:cubicBezTo>
                <a:cubicBezTo>
                  <a:pt x="2825814" y="758662"/>
                  <a:pt x="2824544" y="804890"/>
                  <a:pt x="2823020" y="850610"/>
                </a:cubicBezTo>
                <a:cubicBezTo>
                  <a:pt x="2821496" y="896330"/>
                  <a:pt x="2820226" y="937478"/>
                  <a:pt x="2819210" y="974054"/>
                </a:cubicBezTo>
                <a:cubicBezTo>
                  <a:pt x="2818194" y="1010630"/>
                  <a:pt x="2817686" y="1036538"/>
                  <a:pt x="2817686" y="1051778"/>
                </a:cubicBezTo>
                <a:lnTo>
                  <a:pt x="2854262" y="1051778"/>
                </a:lnTo>
                <a:cubicBezTo>
                  <a:pt x="2868486" y="1051778"/>
                  <a:pt x="2876868" y="1051778"/>
                  <a:pt x="2879408" y="1051778"/>
                </a:cubicBezTo>
                <a:cubicBezTo>
                  <a:pt x="2881948" y="1051778"/>
                  <a:pt x="2885758" y="1052794"/>
                  <a:pt x="2890838" y="1054826"/>
                </a:cubicBezTo>
                <a:lnTo>
                  <a:pt x="2894995" y="1057452"/>
                </a:lnTo>
                <a:lnTo>
                  <a:pt x="2901887" y="1054826"/>
                </a:lnTo>
                <a:cubicBezTo>
                  <a:pt x="2902903" y="1054826"/>
                  <a:pt x="2911285" y="1054826"/>
                  <a:pt x="2927033" y="1054826"/>
                </a:cubicBezTo>
                <a:cubicBezTo>
                  <a:pt x="2942781" y="1054826"/>
                  <a:pt x="2958275" y="1053810"/>
                  <a:pt x="2973515" y="1051778"/>
                </a:cubicBezTo>
                <a:cubicBezTo>
                  <a:pt x="2972499" y="1046698"/>
                  <a:pt x="2971991" y="1039332"/>
                  <a:pt x="2971991" y="1029680"/>
                </a:cubicBezTo>
                <a:cubicBezTo>
                  <a:pt x="2971991" y="1020028"/>
                  <a:pt x="2971991" y="1008090"/>
                  <a:pt x="2971991" y="993866"/>
                </a:cubicBezTo>
                <a:cubicBezTo>
                  <a:pt x="2971991" y="964402"/>
                  <a:pt x="2972499" y="923508"/>
                  <a:pt x="2973515" y="871184"/>
                </a:cubicBezTo>
                <a:cubicBezTo>
                  <a:pt x="2974531" y="818860"/>
                  <a:pt x="2976055" y="751042"/>
                  <a:pt x="2978087" y="667730"/>
                </a:cubicBezTo>
                <a:cubicBezTo>
                  <a:pt x="2979103" y="641314"/>
                  <a:pt x="2979611" y="617438"/>
                  <a:pt x="2979611" y="596102"/>
                </a:cubicBezTo>
                <a:cubicBezTo>
                  <a:pt x="2979611" y="574766"/>
                  <a:pt x="2979611" y="556986"/>
                  <a:pt x="2979611" y="542762"/>
                </a:cubicBezTo>
                <a:cubicBezTo>
                  <a:pt x="2979611" y="526506"/>
                  <a:pt x="2979357" y="504154"/>
                  <a:pt x="2978849" y="475706"/>
                </a:cubicBezTo>
                <a:cubicBezTo>
                  <a:pt x="2978341" y="447258"/>
                  <a:pt x="2977579" y="416270"/>
                  <a:pt x="2976563" y="382742"/>
                </a:cubicBezTo>
                <a:cubicBezTo>
                  <a:pt x="2975547" y="349214"/>
                  <a:pt x="2974531" y="314416"/>
                  <a:pt x="2973515" y="278348"/>
                </a:cubicBezTo>
                <a:cubicBezTo>
                  <a:pt x="2972499" y="242280"/>
                  <a:pt x="2971483" y="208498"/>
                  <a:pt x="2970467" y="177002"/>
                </a:cubicBezTo>
                <a:cubicBezTo>
                  <a:pt x="2969451" y="145506"/>
                  <a:pt x="2968689" y="118582"/>
                  <a:pt x="2968181" y="96230"/>
                </a:cubicBezTo>
                <a:cubicBezTo>
                  <a:pt x="2967673" y="73878"/>
                  <a:pt x="2967419" y="58638"/>
                  <a:pt x="2967419" y="50510"/>
                </a:cubicBezTo>
                <a:cubicBezTo>
                  <a:pt x="2948115" y="50510"/>
                  <a:pt x="2932875" y="49240"/>
                  <a:pt x="2921699" y="46700"/>
                </a:cubicBezTo>
                <a:cubicBezTo>
                  <a:pt x="2910523" y="44160"/>
                  <a:pt x="2904427" y="42890"/>
                  <a:pt x="2903411" y="42890"/>
                </a:cubicBezTo>
                <a:cubicBezTo>
                  <a:pt x="2900363" y="41874"/>
                  <a:pt x="2898077" y="39842"/>
                  <a:pt x="2896553" y="36794"/>
                </a:cubicBezTo>
                <a:cubicBezTo>
                  <a:pt x="2895029" y="33746"/>
                  <a:pt x="2894267" y="30698"/>
                  <a:pt x="2894267" y="27650"/>
                </a:cubicBezTo>
                <a:cubicBezTo>
                  <a:pt x="2895283" y="18506"/>
                  <a:pt x="2899855" y="14950"/>
                  <a:pt x="2907983" y="16982"/>
                </a:cubicBezTo>
                <a:cubicBezTo>
                  <a:pt x="2908999" y="17998"/>
                  <a:pt x="2915349" y="19776"/>
                  <a:pt x="2927033" y="22316"/>
                </a:cubicBezTo>
                <a:cubicBezTo>
                  <a:pt x="2938717" y="24856"/>
                  <a:pt x="2953703" y="26126"/>
                  <a:pt x="2971991" y="26126"/>
                </a:cubicBezTo>
                <a:cubicBezTo>
                  <a:pt x="3003487" y="26126"/>
                  <a:pt x="3034983" y="23586"/>
                  <a:pt x="3066479" y="18506"/>
                </a:cubicBezTo>
                <a:cubicBezTo>
                  <a:pt x="3097975" y="13426"/>
                  <a:pt x="3129979" y="9362"/>
                  <a:pt x="3162491" y="6314"/>
                </a:cubicBezTo>
                <a:cubicBezTo>
                  <a:pt x="3164015" y="5298"/>
                  <a:pt x="3165412" y="4981"/>
                  <a:pt x="3166682" y="5362"/>
                </a:cubicBezTo>
                <a:close/>
                <a:moveTo>
                  <a:pt x="615125" y="28"/>
                </a:moveTo>
                <a:cubicBezTo>
                  <a:pt x="619189" y="155"/>
                  <a:pt x="622491" y="726"/>
                  <a:pt x="625031" y="1742"/>
                </a:cubicBezTo>
                <a:cubicBezTo>
                  <a:pt x="634175" y="3774"/>
                  <a:pt x="640271" y="12664"/>
                  <a:pt x="643319" y="28412"/>
                </a:cubicBezTo>
                <a:cubicBezTo>
                  <a:pt x="646367" y="44160"/>
                  <a:pt x="647891" y="67782"/>
                  <a:pt x="647891" y="99278"/>
                </a:cubicBezTo>
                <a:cubicBezTo>
                  <a:pt x="647891" y="110454"/>
                  <a:pt x="647891" y="122900"/>
                  <a:pt x="647891" y="136616"/>
                </a:cubicBezTo>
                <a:cubicBezTo>
                  <a:pt x="647891" y="150332"/>
                  <a:pt x="647383" y="165826"/>
                  <a:pt x="646367" y="183098"/>
                </a:cubicBezTo>
                <a:lnTo>
                  <a:pt x="646367" y="231866"/>
                </a:lnTo>
                <a:cubicBezTo>
                  <a:pt x="647383" y="239994"/>
                  <a:pt x="644335" y="244566"/>
                  <a:pt x="637223" y="245582"/>
                </a:cubicBezTo>
                <a:cubicBezTo>
                  <a:pt x="630111" y="247614"/>
                  <a:pt x="626047" y="244058"/>
                  <a:pt x="625031" y="234914"/>
                </a:cubicBezTo>
                <a:cubicBezTo>
                  <a:pt x="624015" y="231866"/>
                  <a:pt x="623761" y="226278"/>
                  <a:pt x="624269" y="218150"/>
                </a:cubicBezTo>
                <a:cubicBezTo>
                  <a:pt x="624777" y="210022"/>
                  <a:pt x="625031" y="197830"/>
                  <a:pt x="625031" y="181574"/>
                </a:cubicBezTo>
                <a:cubicBezTo>
                  <a:pt x="625031" y="171414"/>
                  <a:pt x="625031" y="159476"/>
                  <a:pt x="625031" y="145760"/>
                </a:cubicBezTo>
                <a:cubicBezTo>
                  <a:pt x="625031" y="132044"/>
                  <a:pt x="625031" y="117820"/>
                  <a:pt x="625031" y="103088"/>
                </a:cubicBezTo>
                <a:cubicBezTo>
                  <a:pt x="625031" y="88356"/>
                  <a:pt x="624523" y="74132"/>
                  <a:pt x="623507" y="60416"/>
                </a:cubicBezTo>
                <a:cubicBezTo>
                  <a:pt x="622491" y="46700"/>
                  <a:pt x="620967" y="35270"/>
                  <a:pt x="618935" y="26126"/>
                </a:cubicBezTo>
                <a:cubicBezTo>
                  <a:pt x="597599" y="26126"/>
                  <a:pt x="576771" y="28158"/>
                  <a:pt x="556451" y="32222"/>
                </a:cubicBezTo>
                <a:cubicBezTo>
                  <a:pt x="538163" y="34254"/>
                  <a:pt x="518605" y="36540"/>
                  <a:pt x="497777" y="39080"/>
                </a:cubicBezTo>
                <a:cubicBezTo>
                  <a:pt x="476949" y="41620"/>
                  <a:pt x="457391" y="42890"/>
                  <a:pt x="439103" y="42890"/>
                </a:cubicBezTo>
                <a:lnTo>
                  <a:pt x="414719" y="42890"/>
                </a:lnTo>
                <a:cubicBezTo>
                  <a:pt x="414719" y="91658"/>
                  <a:pt x="414719" y="140934"/>
                  <a:pt x="414719" y="190718"/>
                </a:cubicBezTo>
                <a:cubicBezTo>
                  <a:pt x="414719" y="240502"/>
                  <a:pt x="412179" y="291302"/>
                  <a:pt x="407099" y="343118"/>
                </a:cubicBezTo>
                <a:cubicBezTo>
                  <a:pt x="406083" y="354294"/>
                  <a:pt x="405067" y="377916"/>
                  <a:pt x="404051" y="413984"/>
                </a:cubicBezTo>
                <a:cubicBezTo>
                  <a:pt x="403035" y="450052"/>
                  <a:pt x="402273" y="492216"/>
                  <a:pt x="401765" y="540476"/>
                </a:cubicBezTo>
                <a:cubicBezTo>
                  <a:pt x="401257" y="588736"/>
                  <a:pt x="401003" y="640044"/>
                  <a:pt x="401003" y="694400"/>
                </a:cubicBezTo>
                <a:cubicBezTo>
                  <a:pt x="401003" y="748756"/>
                  <a:pt x="400749" y="800064"/>
                  <a:pt x="400241" y="848324"/>
                </a:cubicBezTo>
                <a:cubicBezTo>
                  <a:pt x="399733" y="896584"/>
                  <a:pt x="399479" y="938494"/>
                  <a:pt x="399479" y="974054"/>
                </a:cubicBezTo>
                <a:cubicBezTo>
                  <a:pt x="399479" y="1009614"/>
                  <a:pt x="399479" y="1032982"/>
                  <a:pt x="399479" y="1044158"/>
                </a:cubicBezTo>
                <a:cubicBezTo>
                  <a:pt x="425895" y="1044158"/>
                  <a:pt x="448501" y="1044412"/>
                  <a:pt x="467297" y="1044920"/>
                </a:cubicBezTo>
                <a:cubicBezTo>
                  <a:pt x="486093" y="1045428"/>
                  <a:pt x="499555" y="1046698"/>
                  <a:pt x="507683" y="1048730"/>
                </a:cubicBezTo>
                <a:cubicBezTo>
                  <a:pt x="514795" y="1049746"/>
                  <a:pt x="517335" y="1054826"/>
                  <a:pt x="515303" y="1063970"/>
                </a:cubicBezTo>
                <a:cubicBezTo>
                  <a:pt x="515303" y="1070066"/>
                  <a:pt x="510731" y="1073114"/>
                  <a:pt x="501587" y="1073114"/>
                </a:cubicBezTo>
                <a:cubicBezTo>
                  <a:pt x="494475" y="1073114"/>
                  <a:pt x="480251" y="1072352"/>
                  <a:pt x="458915" y="1070828"/>
                </a:cubicBezTo>
                <a:cubicBezTo>
                  <a:pt x="437579" y="1069304"/>
                  <a:pt x="414719" y="1068542"/>
                  <a:pt x="390335" y="1068542"/>
                </a:cubicBezTo>
                <a:cubicBezTo>
                  <a:pt x="347663" y="1065494"/>
                  <a:pt x="302451" y="1063970"/>
                  <a:pt x="254699" y="1063970"/>
                </a:cubicBezTo>
                <a:cubicBezTo>
                  <a:pt x="225235" y="1063970"/>
                  <a:pt x="197041" y="1064732"/>
                  <a:pt x="170117" y="1066256"/>
                </a:cubicBezTo>
                <a:cubicBezTo>
                  <a:pt x="143193" y="1067780"/>
                  <a:pt x="126683" y="1069050"/>
                  <a:pt x="120587" y="1070066"/>
                </a:cubicBezTo>
                <a:cubicBezTo>
                  <a:pt x="112459" y="1070066"/>
                  <a:pt x="108395" y="1066510"/>
                  <a:pt x="108395" y="1059398"/>
                </a:cubicBezTo>
                <a:cubicBezTo>
                  <a:pt x="108395" y="1049238"/>
                  <a:pt x="111951" y="1044158"/>
                  <a:pt x="119063" y="1044158"/>
                </a:cubicBezTo>
                <a:cubicBezTo>
                  <a:pt x="126175" y="1044158"/>
                  <a:pt x="138367" y="1043904"/>
                  <a:pt x="155639" y="1043396"/>
                </a:cubicBezTo>
                <a:cubicBezTo>
                  <a:pt x="172911" y="1042888"/>
                  <a:pt x="191707" y="1042126"/>
                  <a:pt x="212027" y="1041110"/>
                </a:cubicBezTo>
                <a:lnTo>
                  <a:pt x="212027" y="977102"/>
                </a:lnTo>
                <a:cubicBezTo>
                  <a:pt x="212027" y="951702"/>
                  <a:pt x="212027" y="921476"/>
                  <a:pt x="212027" y="886424"/>
                </a:cubicBezTo>
                <a:cubicBezTo>
                  <a:pt x="212027" y="851372"/>
                  <a:pt x="212281" y="814288"/>
                  <a:pt x="212789" y="775172"/>
                </a:cubicBezTo>
                <a:cubicBezTo>
                  <a:pt x="213297" y="736056"/>
                  <a:pt x="213551" y="696686"/>
                  <a:pt x="213551" y="657062"/>
                </a:cubicBezTo>
                <a:cubicBezTo>
                  <a:pt x="213551" y="617438"/>
                  <a:pt x="213805" y="580354"/>
                  <a:pt x="214313" y="545810"/>
                </a:cubicBezTo>
                <a:cubicBezTo>
                  <a:pt x="214821" y="511266"/>
                  <a:pt x="215583" y="481294"/>
                  <a:pt x="216599" y="455894"/>
                </a:cubicBezTo>
                <a:cubicBezTo>
                  <a:pt x="217615" y="430494"/>
                  <a:pt x="218631" y="412206"/>
                  <a:pt x="219647" y="401030"/>
                </a:cubicBezTo>
                <a:cubicBezTo>
                  <a:pt x="221679" y="383758"/>
                  <a:pt x="222949" y="358866"/>
                  <a:pt x="223457" y="326354"/>
                </a:cubicBezTo>
                <a:cubicBezTo>
                  <a:pt x="223965" y="293842"/>
                  <a:pt x="224219" y="259806"/>
                  <a:pt x="224219" y="224246"/>
                </a:cubicBezTo>
                <a:cubicBezTo>
                  <a:pt x="224219" y="200878"/>
                  <a:pt x="224219" y="177764"/>
                  <a:pt x="224219" y="154904"/>
                </a:cubicBezTo>
                <a:cubicBezTo>
                  <a:pt x="224219" y="132044"/>
                  <a:pt x="223965" y="111724"/>
                  <a:pt x="223457" y="93944"/>
                </a:cubicBezTo>
                <a:cubicBezTo>
                  <a:pt x="222949" y="76164"/>
                  <a:pt x="222695" y="61432"/>
                  <a:pt x="222695" y="49748"/>
                </a:cubicBezTo>
                <a:cubicBezTo>
                  <a:pt x="222695" y="38064"/>
                  <a:pt x="222695" y="31206"/>
                  <a:pt x="222695" y="29174"/>
                </a:cubicBezTo>
                <a:cubicBezTo>
                  <a:pt x="192215" y="29174"/>
                  <a:pt x="161227" y="28920"/>
                  <a:pt x="129731" y="28412"/>
                </a:cubicBezTo>
                <a:cubicBezTo>
                  <a:pt x="98235" y="27904"/>
                  <a:pt x="66231" y="28666"/>
                  <a:pt x="33719" y="30698"/>
                </a:cubicBezTo>
                <a:cubicBezTo>
                  <a:pt x="34735" y="35778"/>
                  <a:pt x="35497" y="41620"/>
                  <a:pt x="36005" y="48224"/>
                </a:cubicBezTo>
                <a:cubicBezTo>
                  <a:pt x="36513" y="54828"/>
                  <a:pt x="36259" y="62702"/>
                  <a:pt x="35243" y="71846"/>
                </a:cubicBezTo>
                <a:cubicBezTo>
                  <a:pt x="35243" y="79974"/>
                  <a:pt x="34481" y="90642"/>
                  <a:pt x="32957" y="103850"/>
                </a:cubicBezTo>
                <a:cubicBezTo>
                  <a:pt x="31433" y="117058"/>
                  <a:pt x="29655" y="130012"/>
                  <a:pt x="27623" y="142712"/>
                </a:cubicBezTo>
                <a:cubicBezTo>
                  <a:pt x="25591" y="155412"/>
                  <a:pt x="23813" y="166334"/>
                  <a:pt x="22289" y="175478"/>
                </a:cubicBezTo>
                <a:cubicBezTo>
                  <a:pt x="20765" y="184622"/>
                  <a:pt x="20003" y="189194"/>
                  <a:pt x="20003" y="189194"/>
                </a:cubicBezTo>
                <a:cubicBezTo>
                  <a:pt x="20003" y="196306"/>
                  <a:pt x="16447" y="199354"/>
                  <a:pt x="9335" y="198338"/>
                </a:cubicBezTo>
                <a:cubicBezTo>
                  <a:pt x="2223" y="198338"/>
                  <a:pt x="-825" y="193258"/>
                  <a:pt x="191" y="183098"/>
                </a:cubicBezTo>
                <a:cubicBezTo>
                  <a:pt x="5271" y="151602"/>
                  <a:pt x="9589" y="123662"/>
                  <a:pt x="13145" y="99278"/>
                </a:cubicBezTo>
                <a:cubicBezTo>
                  <a:pt x="16701" y="74894"/>
                  <a:pt x="16447" y="49494"/>
                  <a:pt x="12383" y="23078"/>
                </a:cubicBezTo>
                <a:cubicBezTo>
                  <a:pt x="11367" y="21046"/>
                  <a:pt x="11621" y="17998"/>
                  <a:pt x="13145" y="13934"/>
                </a:cubicBezTo>
                <a:cubicBezTo>
                  <a:pt x="14669" y="9870"/>
                  <a:pt x="16955" y="7838"/>
                  <a:pt x="20003" y="7838"/>
                </a:cubicBezTo>
                <a:cubicBezTo>
                  <a:pt x="22035" y="7838"/>
                  <a:pt x="29401" y="7584"/>
                  <a:pt x="42101" y="7076"/>
                </a:cubicBezTo>
                <a:cubicBezTo>
                  <a:pt x="54801" y="6568"/>
                  <a:pt x="69787" y="6314"/>
                  <a:pt x="87059" y="6314"/>
                </a:cubicBezTo>
                <a:cubicBezTo>
                  <a:pt x="104331" y="6314"/>
                  <a:pt x="122619" y="6060"/>
                  <a:pt x="141923" y="5552"/>
                </a:cubicBezTo>
                <a:cubicBezTo>
                  <a:pt x="161227" y="5044"/>
                  <a:pt x="178499" y="4790"/>
                  <a:pt x="193739" y="4790"/>
                </a:cubicBezTo>
                <a:cubicBezTo>
                  <a:pt x="212027" y="4790"/>
                  <a:pt x="230315" y="4536"/>
                  <a:pt x="248603" y="4028"/>
                </a:cubicBezTo>
                <a:cubicBezTo>
                  <a:pt x="266891" y="3520"/>
                  <a:pt x="286703" y="3266"/>
                  <a:pt x="308039" y="3266"/>
                </a:cubicBezTo>
                <a:cubicBezTo>
                  <a:pt x="329375" y="3266"/>
                  <a:pt x="350457" y="5806"/>
                  <a:pt x="371285" y="10886"/>
                </a:cubicBezTo>
                <a:cubicBezTo>
                  <a:pt x="392113" y="15966"/>
                  <a:pt x="414719" y="18506"/>
                  <a:pt x="439103" y="18506"/>
                </a:cubicBezTo>
                <a:cubicBezTo>
                  <a:pt x="457391" y="18506"/>
                  <a:pt x="476695" y="17236"/>
                  <a:pt x="497015" y="14696"/>
                </a:cubicBezTo>
                <a:cubicBezTo>
                  <a:pt x="517335" y="12156"/>
                  <a:pt x="536131" y="9870"/>
                  <a:pt x="553403" y="7838"/>
                </a:cubicBezTo>
                <a:cubicBezTo>
                  <a:pt x="573723" y="4790"/>
                  <a:pt x="589471" y="2504"/>
                  <a:pt x="600647" y="980"/>
                </a:cubicBezTo>
                <a:cubicBezTo>
                  <a:pt x="606235" y="218"/>
                  <a:pt x="611061" y="-99"/>
                  <a:pt x="615125" y="28"/>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0" b="0" i="0" u="none" strike="noStrike" kern="1200" cap="none" spc="0" normalizeH="0" baseline="0" noProof="0" dirty="0">
              <a:ln>
                <a:noFill/>
              </a:ln>
              <a:solidFill>
                <a:srgbClr val="FFFFFF"/>
              </a:solidFill>
              <a:effectLst/>
              <a:uLnTx/>
              <a:uFillTx/>
              <a:latin typeface="#9Slide07 IcielLa Chic Pro Shad" panose="02000506090000020004" pitchFamily="2" charset="0"/>
              <a:ea typeface="+mn-ea"/>
              <a:cs typeface="+mn-cs"/>
            </a:endParaRPr>
          </a:p>
        </p:txBody>
      </p:sp>
      <p:sp>
        <p:nvSpPr>
          <p:cNvPr id="5" name="Нижний колонтитул 3"/>
          <p:cNvSpPr>
            <a:spLocks noGrp="1"/>
          </p:cNvSpPr>
          <p:nvPr>
            <p:ph type="ftr" sz="quarter" idx="4294967295"/>
          </p:nvPr>
        </p:nvSpPr>
        <p:spPr>
          <a:xfrm>
            <a:off x="397669" y="6356350"/>
            <a:ext cx="11396663" cy="365125"/>
          </a:xfrm>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sp>
        <p:nvSpPr>
          <p:cNvPr id="3" name="TextBox 2">
            <a:extLst>
              <a:ext uri="{FF2B5EF4-FFF2-40B4-BE49-F238E27FC236}">
                <a16:creationId xmlns:a16="http://schemas.microsoft.com/office/drawing/2014/main" xmlns="" id="{7E85D043-BB6C-EEBD-42A1-E20728127C98}"/>
              </a:ext>
            </a:extLst>
          </p:cNvPr>
          <p:cNvSpPr txBox="1"/>
          <p:nvPr/>
        </p:nvSpPr>
        <p:spPr>
          <a:xfrm>
            <a:off x="866776" y="238126"/>
            <a:ext cx="2895599" cy="762000"/>
          </a:xfrm>
          <a:prstGeom prst="rect">
            <a:avLst/>
          </a:prstGeom>
          <a:noFill/>
        </p:spPr>
        <p:txBody>
          <a:bodyPr wrap="square" rtlCol="0">
            <a:spAutoFit/>
          </a:bodyPr>
          <a:lstStyle/>
          <a:p>
            <a:r>
              <a:rPr lang="en-US" sz="4400" b="1" dirty="0" err="1">
                <a:solidFill>
                  <a:schemeClr val="bg1"/>
                </a:solidFill>
                <a:latin typeface="Times New Roman" panose="02020603050405020304" pitchFamily="18" charset="0"/>
                <a:cs typeface="Times New Roman" panose="02020603050405020304" pitchFamily="18" charset="0"/>
              </a:rPr>
              <a:t>Luyện</a:t>
            </a:r>
            <a:r>
              <a:rPr lang="en-US" sz="4400" b="1" dirty="0">
                <a:solidFill>
                  <a:schemeClr val="bg1"/>
                </a:solidFill>
                <a:latin typeface="Times New Roman" panose="02020603050405020304" pitchFamily="18" charset="0"/>
                <a:cs typeface="Times New Roman" panose="02020603050405020304" pitchFamily="18" charset="0"/>
              </a:rPr>
              <a:t> </a:t>
            </a:r>
            <a:r>
              <a:rPr lang="en-US" sz="4400" b="1" dirty="0" err="1">
                <a:solidFill>
                  <a:schemeClr val="bg1"/>
                </a:solidFill>
                <a:latin typeface="Times New Roman" panose="02020603050405020304" pitchFamily="18" charset="0"/>
                <a:cs typeface="Times New Roman" panose="02020603050405020304" pitchFamily="18" charset="0"/>
              </a:rPr>
              <a:t>tập</a:t>
            </a:r>
            <a:endParaRPr lang="en-US" sz="4400" b="1" dirty="0">
              <a:solidFill>
                <a:schemeClr val="bg1"/>
              </a:solidFill>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xmlns="" id="{5E6EFECB-CEA4-A501-35DB-D9D0255163AB}"/>
              </a:ext>
            </a:extLst>
          </p:cNvPr>
          <p:cNvSpPr txBox="1"/>
          <p:nvPr/>
        </p:nvSpPr>
        <p:spPr>
          <a:xfrm>
            <a:off x="1682010" y="1555974"/>
            <a:ext cx="9010649" cy="669542"/>
          </a:xfrm>
          <a:prstGeom prst="rect">
            <a:avLst/>
          </a:prstGeom>
          <a:noFill/>
        </p:spPr>
        <p:txBody>
          <a:bodyPr wrap="square" rtlCol="0">
            <a:spAutoFit/>
          </a:bodyPr>
          <a:lstStyle/>
          <a:p>
            <a:pPr marL="0" marR="0" algn="just">
              <a:lnSpc>
                <a:spcPct val="150000"/>
              </a:lnSpc>
              <a:spcBef>
                <a:spcPts val="300"/>
              </a:spcBef>
              <a:spcAft>
                <a:spcPts val="300"/>
              </a:spcAft>
            </a:pPr>
            <a:r>
              <a:rPr lang="fr-FR" sz="2800" dirty="0" err="1">
                <a:solidFill>
                  <a:schemeClr val="bg1"/>
                </a:solidFill>
                <a:effectLst/>
                <a:latin typeface="Times New Roman" panose="02020603050405020304" pitchFamily="18" charset="0"/>
                <a:ea typeface="Times New Roman" panose="02020603050405020304" pitchFamily="18" charset="0"/>
              </a:rPr>
              <a:t>Lập</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quy</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trình</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chế</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tạo</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giá</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treo</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của</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sản</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phẩm</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puli</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treo</a:t>
            </a:r>
            <a:r>
              <a:rPr lang="fr-FR" sz="2800" dirty="0">
                <a:solidFill>
                  <a:schemeClr val="bg1"/>
                </a:solidFill>
                <a:effectLst/>
                <a:latin typeface="Times New Roman" panose="02020603050405020304" pitchFamily="18" charset="0"/>
                <a:ea typeface="Times New Roman" panose="02020603050405020304" pitchFamily="18" charset="0"/>
              </a:rPr>
              <a:t> </a:t>
            </a:r>
            <a:r>
              <a:rPr lang="fr-FR" sz="2800" dirty="0" err="1">
                <a:solidFill>
                  <a:schemeClr val="bg1"/>
                </a:solidFill>
                <a:effectLst/>
                <a:latin typeface="Times New Roman" panose="02020603050405020304" pitchFamily="18" charset="0"/>
                <a:ea typeface="Times New Roman" panose="02020603050405020304" pitchFamily="18" charset="0"/>
              </a:rPr>
              <a:t>hình</a:t>
            </a:r>
            <a:r>
              <a:rPr lang="fr-FR" sz="2800" dirty="0">
                <a:solidFill>
                  <a:schemeClr val="bg1"/>
                </a:solidFill>
                <a:effectLst/>
                <a:latin typeface="Times New Roman" panose="02020603050405020304" pitchFamily="18" charset="0"/>
                <a:ea typeface="Times New Roman" panose="02020603050405020304" pitchFamily="18" charset="0"/>
              </a:rPr>
              <a:t> 2.3</a:t>
            </a:r>
            <a:endParaRPr lang="en-US" sz="2800" dirty="0">
              <a:solidFill>
                <a:schemeClr val="bg1"/>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5168138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C2673E38-BEC4-4B2D-BCB3-81068AE19FA2}"/>
              </a:ext>
            </a:extLst>
          </p:cNvPr>
          <p:cNvSpPr/>
          <p:nvPr/>
        </p:nvSpPr>
        <p:spPr>
          <a:xfrm>
            <a:off x="8292027" y="704849"/>
            <a:ext cx="3191154" cy="5445919"/>
          </a:xfrm>
          <a:prstGeom prst="rect">
            <a:avLst/>
          </a:prstGeom>
          <a:gradFill>
            <a:gsLst>
              <a:gs pos="0">
                <a:srgbClr val="F25245">
                  <a:alpha val="40000"/>
                </a:srgbClr>
              </a:gs>
              <a:gs pos="100000">
                <a:srgbClr val="27344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grpSp>
        <p:nvGrpSpPr>
          <p:cNvPr id="8" name="Group 7">
            <a:extLst>
              <a:ext uri="{FF2B5EF4-FFF2-40B4-BE49-F238E27FC236}">
                <a16:creationId xmlns:a16="http://schemas.microsoft.com/office/drawing/2014/main" xmlns="" id="{836F18BF-1414-4E73-89E4-3B0D58EF7111}"/>
              </a:ext>
            </a:extLst>
          </p:cNvPr>
          <p:cNvGrpSpPr/>
          <p:nvPr/>
        </p:nvGrpSpPr>
        <p:grpSpPr>
          <a:xfrm>
            <a:off x="4724538" y="1109542"/>
            <a:ext cx="3300818" cy="1396874"/>
            <a:chOff x="1331653" y="3835123"/>
            <a:chExt cx="2743200" cy="1396874"/>
          </a:xfrm>
        </p:grpSpPr>
        <p:grpSp>
          <p:nvGrpSpPr>
            <p:cNvPr id="73" name="Group 72">
              <a:extLst>
                <a:ext uri="{FF2B5EF4-FFF2-40B4-BE49-F238E27FC236}">
                  <a16:creationId xmlns:a16="http://schemas.microsoft.com/office/drawing/2014/main" xmlns="" id="{563B68F3-E51A-4585-93FA-41819659787F}"/>
                </a:ext>
              </a:extLst>
            </p:cNvPr>
            <p:cNvGrpSpPr/>
            <p:nvPr/>
          </p:nvGrpSpPr>
          <p:grpSpPr>
            <a:xfrm>
              <a:off x="1331653" y="3888281"/>
              <a:ext cx="2743200" cy="1175763"/>
              <a:chOff x="1331653" y="3888281"/>
              <a:chExt cx="2743200" cy="1175763"/>
            </a:xfrm>
            <a:effectLst>
              <a:outerShdw blurRad="76200" dist="38100" dir="2700000" algn="tl" rotWithShape="0">
                <a:prstClr val="black">
                  <a:alpha val="12000"/>
                </a:prstClr>
              </a:outerShdw>
            </a:effectLst>
          </p:grpSpPr>
          <p:sp>
            <p:nvSpPr>
              <p:cNvPr id="25" name="Rectangle 24">
                <a:extLst>
                  <a:ext uri="{FF2B5EF4-FFF2-40B4-BE49-F238E27FC236}">
                    <a16:creationId xmlns:a16="http://schemas.microsoft.com/office/drawing/2014/main" xmlns="" id="{303F7C95-BE14-4705-A7B6-456201A3C025}"/>
                  </a:ext>
                </a:extLst>
              </p:cNvPr>
              <p:cNvSpPr/>
              <p:nvPr/>
            </p:nvSpPr>
            <p:spPr>
              <a:xfrm>
                <a:off x="1331653" y="3888281"/>
                <a:ext cx="2743200" cy="11757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Freeform: Shape 25">
                <a:extLst>
                  <a:ext uri="{FF2B5EF4-FFF2-40B4-BE49-F238E27FC236}">
                    <a16:creationId xmlns:a16="http://schemas.microsoft.com/office/drawing/2014/main" xmlns="" id="{5DB01BC5-8807-4202-B527-00D7A798477F}"/>
                  </a:ext>
                </a:extLst>
              </p:cNvPr>
              <p:cNvSpPr/>
              <p:nvPr/>
            </p:nvSpPr>
            <p:spPr>
              <a:xfrm>
                <a:off x="3474086" y="4543928"/>
                <a:ext cx="600767" cy="520116"/>
              </a:xfrm>
              <a:custGeom>
                <a:avLst/>
                <a:gdLst>
                  <a:gd name="connsiteX0" fmla="*/ 464458 w 600767"/>
                  <a:gd name="connsiteY0" fmla="*/ 0 h 520116"/>
                  <a:gd name="connsiteX1" fmla="*/ 558063 w 600767"/>
                  <a:gd name="connsiteY1" fmla="*/ 9436 h 520116"/>
                  <a:gd name="connsiteX2" fmla="*/ 600767 w 600767"/>
                  <a:gd name="connsiteY2" fmla="*/ 22693 h 520116"/>
                  <a:gd name="connsiteX3" fmla="*/ 600767 w 600767"/>
                  <a:gd name="connsiteY3" fmla="*/ 520116 h 520116"/>
                  <a:gd name="connsiteX4" fmla="*/ 5611 w 600767"/>
                  <a:gd name="connsiteY4" fmla="*/ 520116 h 520116"/>
                  <a:gd name="connsiteX5" fmla="*/ 0 w 600767"/>
                  <a:gd name="connsiteY5" fmla="*/ 464458 h 520116"/>
                  <a:gd name="connsiteX6" fmla="*/ 464458 w 600767"/>
                  <a:gd name="connsiteY6" fmla="*/ 0 h 5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67" h="520116">
                    <a:moveTo>
                      <a:pt x="464458" y="0"/>
                    </a:moveTo>
                    <a:cubicBezTo>
                      <a:pt x="496522" y="0"/>
                      <a:pt x="527828" y="3249"/>
                      <a:pt x="558063" y="9436"/>
                    </a:cubicBezTo>
                    <a:lnTo>
                      <a:pt x="600767" y="22693"/>
                    </a:lnTo>
                    <a:lnTo>
                      <a:pt x="600767" y="520116"/>
                    </a:lnTo>
                    <a:lnTo>
                      <a:pt x="5611" y="520116"/>
                    </a:lnTo>
                    <a:lnTo>
                      <a:pt x="0" y="464458"/>
                    </a:lnTo>
                    <a:cubicBezTo>
                      <a:pt x="0" y="207945"/>
                      <a:pt x="207945" y="0"/>
                      <a:pt x="464458" y="0"/>
                    </a:cubicBezTo>
                    <a:close/>
                  </a:path>
                </a:pathLst>
              </a:custGeom>
              <a:solidFill>
                <a:srgbClr val="F25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sp>
          <p:nvSpPr>
            <p:cNvPr id="27" name="TextBox 26">
              <a:extLst>
                <a:ext uri="{FF2B5EF4-FFF2-40B4-BE49-F238E27FC236}">
                  <a16:creationId xmlns:a16="http://schemas.microsoft.com/office/drawing/2014/main" xmlns="" id="{6F76CEAA-2DA7-4D9B-850B-35290C26E32D}"/>
                </a:ext>
              </a:extLst>
            </p:cNvPr>
            <p:cNvSpPr txBox="1"/>
            <p:nvPr/>
          </p:nvSpPr>
          <p:spPr>
            <a:xfrm>
              <a:off x="3597778" y="4602379"/>
              <a:ext cx="40551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2</a:t>
              </a:r>
            </a:p>
          </p:txBody>
        </p:sp>
        <p:grpSp>
          <p:nvGrpSpPr>
            <p:cNvPr id="34" name="Group 33">
              <a:extLst>
                <a:ext uri="{FF2B5EF4-FFF2-40B4-BE49-F238E27FC236}">
                  <a16:creationId xmlns:a16="http://schemas.microsoft.com/office/drawing/2014/main" xmlns="" id="{C746181F-D902-45AA-881E-6116B533B096}"/>
                </a:ext>
              </a:extLst>
            </p:cNvPr>
            <p:cNvGrpSpPr/>
            <p:nvPr/>
          </p:nvGrpSpPr>
          <p:grpSpPr>
            <a:xfrm>
              <a:off x="1403329" y="3835123"/>
              <a:ext cx="2632983" cy="1396874"/>
              <a:chOff x="1525249" y="3473173"/>
              <a:chExt cx="2632983" cy="1396874"/>
            </a:xfrm>
          </p:grpSpPr>
          <p:sp>
            <p:nvSpPr>
              <p:cNvPr id="32" name="TextBox 31">
                <a:extLst>
                  <a:ext uri="{FF2B5EF4-FFF2-40B4-BE49-F238E27FC236}">
                    <a16:creationId xmlns:a16="http://schemas.microsoft.com/office/drawing/2014/main" xmlns="" id="{54DD8B1C-48C3-4C22-AC72-1300C9F64B7E}"/>
                  </a:ext>
                </a:extLst>
              </p:cNvPr>
              <p:cNvSpPr txBox="1"/>
              <p:nvPr/>
            </p:nvSpPr>
            <p:spPr>
              <a:xfrm>
                <a:off x="1525249" y="3915940"/>
                <a:ext cx="2632983"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Năng</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endParaRPr kumimoji="0" lang="en-US" sz="2800" b="0" i="0" u="none" strike="noStrike" kern="1200" cap="none" spc="0" normalizeH="0" baseline="0" noProof="0" dirty="0">
                  <a:ln>
                    <a:noFill/>
                  </a:ln>
                  <a:solidFill>
                    <a:prstClr val="white">
                      <a:lumMod val="6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33" name="TextBox 32">
                <a:extLst>
                  <a:ext uri="{FF2B5EF4-FFF2-40B4-BE49-F238E27FC236}">
                    <a16:creationId xmlns:a16="http://schemas.microsoft.com/office/drawing/2014/main" xmlns="" id="{62999BC5-1F44-404A-A92C-F679CE0B80F2}"/>
                  </a:ext>
                </a:extLst>
              </p:cNvPr>
              <p:cNvSpPr txBox="1"/>
              <p:nvPr/>
            </p:nvSpPr>
            <p:spPr>
              <a:xfrm>
                <a:off x="1525249" y="3473173"/>
                <a:ext cx="263298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Năng</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lực</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chung</a:t>
                </a:r>
                <a:endPar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grpSp>
      </p:grpSp>
      <p:grpSp>
        <p:nvGrpSpPr>
          <p:cNvPr id="7" name="Group 6">
            <a:extLst>
              <a:ext uri="{FF2B5EF4-FFF2-40B4-BE49-F238E27FC236}">
                <a16:creationId xmlns:a16="http://schemas.microsoft.com/office/drawing/2014/main" xmlns="" id="{84991EF1-52F3-4A83-9FA4-9CE847B9DE56}"/>
              </a:ext>
            </a:extLst>
          </p:cNvPr>
          <p:cNvGrpSpPr/>
          <p:nvPr/>
        </p:nvGrpSpPr>
        <p:grpSpPr>
          <a:xfrm>
            <a:off x="913336" y="1647885"/>
            <a:ext cx="4173014" cy="5114799"/>
            <a:chOff x="966789" y="2431429"/>
            <a:chExt cx="4145567" cy="5114799"/>
          </a:xfrm>
        </p:grpSpPr>
        <p:grpSp>
          <p:nvGrpSpPr>
            <p:cNvPr id="71" name="Group 70">
              <a:extLst>
                <a:ext uri="{FF2B5EF4-FFF2-40B4-BE49-F238E27FC236}">
                  <a16:creationId xmlns:a16="http://schemas.microsoft.com/office/drawing/2014/main" xmlns="" id="{3BBA9A9A-AC2D-4CA8-8357-32B6804EE326}"/>
                </a:ext>
              </a:extLst>
            </p:cNvPr>
            <p:cNvGrpSpPr/>
            <p:nvPr/>
          </p:nvGrpSpPr>
          <p:grpSpPr>
            <a:xfrm>
              <a:off x="1331653" y="2431429"/>
              <a:ext cx="3192712" cy="1262191"/>
              <a:chOff x="1331653" y="2431429"/>
              <a:chExt cx="3192712" cy="1262191"/>
            </a:xfrm>
            <a:effectLst>
              <a:outerShdw blurRad="76200" dist="38100" dir="2700000" algn="tl" rotWithShape="0">
                <a:prstClr val="black">
                  <a:alpha val="12000"/>
                </a:prstClr>
              </a:outerShdw>
            </a:effectLst>
          </p:grpSpPr>
          <p:sp>
            <p:nvSpPr>
              <p:cNvPr id="12" name="Rectangle 11">
                <a:extLst>
                  <a:ext uri="{FF2B5EF4-FFF2-40B4-BE49-F238E27FC236}">
                    <a16:creationId xmlns:a16="http://schemas.microsoft.com/office/drawing/2014/main" xmlns="" id="{7CA48BBA-F3EE-4F91-9A79-7FDC2676B2FA}"/>
                  </a:ext>
                </a:extLst>
              </p:cNvPr>
              <p:cNvSpPr/>
              <p:nvPr/>
            </p:nvSpPr>
            <p:spPr>
              <a:xfrm>
                <a:off x="1331653" y="2431429"/>
                <a:ext cx="3192712" cy="11757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3" name="Freeform: Shape 12">
                <a:extLst>
                  <a:ext uri="{FF2B5EF4-FFF2-40B4-BE49-F238E27FC236}">
                    <a16:creationId xmlns:a16="http://schemas.microsoft.com/office/drawing/2014/main" xmlns="" id="{FD48EF96-0678-482A-AADC-9C3A1D69BB14}"/>
                  </a:ext>
                </a:extLst>
              </p:cNvPr>
              <p:cNvSpPr/>
              <p:nvPr/>
            </p:nvSpPr>
            <p:spPr>
              <a:xfrm>
                <a:off x="3474086" y="3173504"/>
                <a:ext cx="600767" cy="520116"/>
              </a:xfrm>
              <a:custGeom>
                <a:avLst/>
                <a:gdLst>
                  <a:gd name="connsiteX0" fmla="*/ 464458 w 600767"/>
                  <a:gd name="connsiteY0" fmla="*/ 0 h 520116"/>
                  <a:gd name="connsiteX1" fmla="*/ 558063 w 600767"/>
                  <a:gd name="connsiteY1" fmla="*/ 9436 h 520116"/>
                  <a:gd name="connsiteX2" fmla="*/ 600767 w 600767"/>
                  <a:gd name="connsiteY2" fmla="*/ 22693 h 520116"/>
                  <a:gd name="connsiteX3" fmla="*/ 600767 w 600767"/>
                  <a:gd name="connsiteY3" fmla="*/ 520116 h 520116"/>
                  <a:gd name="connsiteX4" fmla="*/ 5611 w 600767"/>
                  <a:gd name="connsiteY4" fmla="*/ 520116 h 520116"/>
                  <a:gd name="connsiteX5" fmla="*/ 0 w 600767"/>
                  <a:gd name="connsiteY5" fmla="*/ 464458 h 520116"/>
                  <a:gd name="connsiteX6" fmla="*/ 464458 w 600767"/>
                  <a:gd name="connsiteY6" fmla="*/ 0 h 5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67" h="520116">
                    <a:moveTo>
                      <a:pt x="464458" y="0"/>
                    </a:moveTo>
                    <a:cubicBezTo>
                      <a:pt x="496522" y="0"/>
                      <a:pt x="527828" y="3249"/>
                      <a:pt x="558063" y="9436"/>
                    </a:cubicBezTo>
                    <a:lnTo>
                      <a:pt x="600767" y="22693"/>
                    </a:lnTo>
                    <a:lnTo>
                      <a:pt x="600767" y="520116"/>
                    </a:lnTo>
                    <a:lnTo>
                      <a:pt x="5611" y="520116"/>
                    </a:lnTo>
                    <a:lnTo>
                      <a:pt x="0" y="464458"/>
                    </a:lnTo>
                    <a:cubicBezTo>
                      <a:pt x="0" y="207945"/>
                      <a:pt x="207945" y="0"/>
                      <a:pt x="464458" y="0"/>
                    </a:cubicBezTo>
                    <a:close/>
                  </a:path>
                </a:pathLst>
              </a:custGeom>
              <a:solidFill>
                <a:srgbClr val="F25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sp>
          <p:nvSpPr>
            <p:cNvPr id="18" name="TextBox 17">
              <a:extLst>
                <a:ext uri="{FF2B5EF4-FFF2-40B4-BE49-F238E27FC236}">
                  <a16:creationId xmlns:a16="http://schemas.microsoft.com/office/drawing/2014/main" xmlns="" id="{044CA5A8-313E-41EA-8E1B-4C81AA095BB4}"/>
                </a:ext>
              </a:extLst>
            </p:cNvPr>
            <p:cNvSpPr txBox="1"/>
            <p:nvPr/>
          </p:nvSpPr>
          <p:spPr>
            <a:xfrm>
              <a:off x="3597778" y="3231955"/>
              <a:ext cx="40551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1</a:t>
              </a:r>
            </a:p>
          </p:txBody>
        </p:sp>
        <p:grpSp>
          <p:nvGrpSpPr>
            <p:cNvPr id="42" name="Group 41">
              <a:extLst>
                <a:ext uri="{FF2B5EF4-FFF2-40B4-BE49-F238E27FC236}">
                  <a16:creationId xmlns:a16="http://schemas.microsoft.com/office/drawing/2014/main" xmlns="" id="{8DF85B6D-A260-47A1-833A-F6618E68EF81}"/>
                </a:ext>
              </a:extLst>
            </p:cNvPr>
            <p:cNvGrpSpPr/>
            <p:nvPr/>
          </p:nvGrpSpPr>
          <p:grpSpPr>
            <a:xfrm>
              <a:off x="966789" y="2641167"/>
              <a:ext cx="4145567" cy="4905061"/>
              <a:chOff x="1088709" y="3646765"/>
              <a:chExt cx="4145567" cy="4905061"/>
            </a:xfrm>
          </p:grpSpPr>
          <p:sp>
            <p:nvSpPr>
              <p:cNvPr id="43" name="TextBox 42">
                <a:extLst>
                  <a:ext uri="{FF2B5EF4-FFF2-40B4-BE49-F238E27FC236}">
                    <a16:creationId xmlns:a16="http://schemas.microsoft.com/office/drawing/2014/main" xmlns="" id="{6BD6F9B7-3CE2-43E4-805B-F5B30AFD0A43}"/>
                  </a:ext>
                </a:extLst>
              </p:cNvPr>
              <p:cNvSpPr txBox="1"/>
              <p:nvPr/>
            </p:nvSpPr>
            <p:spPr>
              <a:xfrm>
                <a:off x="1088709" y="4250649"/>
                <a:ext cx="4145567" cy="4301177"/>
              </a:xfrm>
              <a:prstGeom prst="rect">
                <a:avLst/>
              </a:prstGeom>
              <a:noFill/>
            </p:spPr>
            <p:txBody>
              <a:bodyPr wrap="square" rtlCol="0">
                <a:spAutoFit/>
              </a:bodyPr>
              <a:lstStyle/>
              <a:p>
                <a:pPr marL="342900" marR="0" lvl="0" indent="-342900" algn="just" defTabSz="914400" rtl="0" eaLnBrk="1" fontAlgn="auto" latinLnBrk="0" hangingPunct="1">
                  <a:lnSpc>
                    <a:spcPct val="150000"/>
                  </a:lnSpc>
                  <a:spcBef>
                    <a:spcPts val="300"/>
                  </a:spcBef>
                  <a:spcAft>
                    <a:spcPts val="300"/>
                  </a:spcAft>
                  <a:buClrTx/>
                  <a:buSzTx/>
                  <a:buFont typeface="Wingdings" panose="05000000000000000000" pitchFamily="2" charset="2"/>
                  <a:buChar char="§"/>
                  <a:tabLst/>
                  <a:defRPr/>
                </a:pP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Khái</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chế</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just" defTabSz="914400" rtl="0" eaLnBrk="1" fontAlgn="auto" latinLnBrk="0" hangingPunct="1">
                  <a:lnSpc>
                    <a:spcPct val="150000"/>
                  </a:lnSpc>
                  <a:spcBef>
                    <a:spcPts val="300"/>
                  </a:spcBef>
                  <a:spcAft>
                    <a:spcPts val="300"/>
                  </a:spcAft>
                  <a:buClrTx/>
                  <a:buSzTx/>
                  <a:buFont typeface="Wingdings" panose="05000000000000000000" pitchFamily="2" charset="2"/>
                  <a:buChar char="§"/>
                  <a:tabLst/>
                  <a:defRPr/>
                </a:pP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Mô</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tả</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b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chế</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fr-F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a:t>
                </a:r>
                <a: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b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chế</a:t>
                </a:r>
                <a:r>
                  <a:rPr kumimoji="0" lang="fr-FR" sz="2800" b="0" i="0" u="none" strike="noStrike" kern="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endParaRPr kumimoji="0" lang="en-US" sz="2800" b="0" i="0" u="none" strike="noStrike" kern="1200" cap="none" spc="0" normalizeH="0" baseline="0" noProof="0" dirty="0">
                  <a:ln>
                    <a:noFill/>
                  </a:ln>
                  <a:solidFill>
                    <a:prstClr val="white">
                      <a:lumMod val="6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44" name="TextBox 43">
                <a:extLst>
                  <a:ext uri="{FF2B5EF4-FFF2-40B4-BE49-F238E27FC236}">
                    <a16:creationId xmlns:a16="http://schemas.microsoft.com/office/drawing/2014/main" xmlns="" id="{59EB7461-4EE9-4A55-8788-42BB0B0D4E65}"/>
                  </a:ext>
                </a:extLst>
              </p:cNvPr>
              <p:cNvSpPr txBox="1"/>
              <p:nvPr/>
            </p:nvSpPr>
            <p:spPr>
              <a:xfrm>
                <a:off x="1240193" y="3646765"/>
                <a:ext cx="364765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Năng</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lực</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công</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nghệ</a:t>
                </a:r>
                <a:endPar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grpSp>
      </p:grpSp>
      <p:grpSp>
        <p:nvGrpSpPr>
          <p:cNvPr id="10" name="Group 9">
            <a:extLst>
              <a:ext uri="{FF2B5EF4-FFF2-40B4-BE49-F238E27FC236}">
                <a16:creationId xmlns:a16="http://schemas.microsoft.com/office/drawing/2014/main" xmlns="" id="{6DA91525-88B9-4E92-94E5-BD380D5A5930}"/>
              </a:ext>
            </a:extLst>
          </p:cNvPr>
          <p:cNvGrpSpPr/>
          <p:nvPr/>
        </p:nvGrpSpPr>
        <p:grpSpPr>
          <a:xfrm>
            <a:off x="5548827" y="3427808"/>
            <a:ext cx="2743200" cy="1989137"/>
            <a:chOff x="4273967" y="2517857"/>
            <a:chExt cx="2743200" cy="1989137"/>
          </a:xfrm>
        </p:grpSpPr>
        <p:grpSp>
          <p:nvGrpSpPr>
            <p:cNvPr id="72" name="Group 71">
              <a:extLst>
                <a:ext uri="{FF2B5EF4-FFF2-40B4-BE49-F238E27FC236}">
                  <a16:creationId xmlns:a16="http://schemas.microsoft.com/office/drawing/2014/main" xmlns="" id="{9C42581A-6E95-433D-A3D3-F1357291E13A}"/>
                </a:ext>
              </a:extLst>
            </p:cNvPr>
            <p:cNvGrpSpPr/>
            <p:nvPr/>
          </p:nvGrpSpPr>
          <p:grpSpPr>
            <a:xfrm>
              <a:off x="4273967" y="2517857"/>
              <a:ext cx="2743200" cy="1175763"/>
              <a:chOff x="4273967" y="2517857"/>
              <a:chExt cx="2743200" cy="1175763"/>
            </a:xfrm>
            <a:effectLst>
              <a:outerShdw blurRad="76200" dist="38100" dir="2700000" algn="tl" rotWithShape="0">
                <a:prstClr val="black">
                  <a:alpha val="12000"/>
                </a:prstClr>
              </a:outerShdw>
            </a:effectLst>
          </p:grpSpPr>
          <p:sp>
            <p:nvSpPr>
              <p:cNvPr id="21" name="Rectangle 20">
                <a:extLst>
                  <a:ext uri="{FF2B5EF4-FFF2-40B4-BE49-F238E27FC236}">
                    <a16:creationId xmlns:a16="http://schemas.microsoft.com/office/drawing/2014/main" xmlns="" id="{D606EEBA-F20D-4C61-B1A8-CD510FCC4BB2}"/>
                  </a:ext>
                </a:extLst>
              </p:cNvPr>
              <p:cNvSpPr/>
              <p:nvPr/>
            </p:nvSpPr>
            <p:spPr>
              <a:xfrm>
                <a:off x="4273967" y="2517857"/>
                <a:ext cx="2743200" cy="11757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2" name="Freeform: Shape 21">
                <a:extLst>
                  <a:ext uri="{FF2B5EF4-FFF2-40B4-BE49-F238E27FC236}">
                    <a16:creationId xmlns:a16="http://schemas.microsoft.com/office/drawing/2014/main" xmlns="" id="{05B23315-617C-45CA-B43B-3A4CF7FB428C}"/>
                  </a:ext>
                </a:extLst>
              </p:cNvPr>
              <p:cNvSpPr/>
              <p:nvPr/>
            </p:nvSpPr>
            <p:spPr>
              <a:xfrm>
                <a:off x="6416400" y="3173504"/>
                <a:ext cx="600767" cy="520116"/>
              </a:xfrm>
              <a:custGeom>
                <a:avLst/>
                <a:gdLst>
                  <a:gd name="connsiteX0" fmla="*/ 464458 w 600767"/>
                  <a:gd name="connsiteY0" fmla="*/ 0 h 520116"/>
                  <a:gd name="connsiteX1" fmla="*/ 558063 w 600767"/>
                  <a:gd name="connsiteY1" fmla="*/ 9436 h 520116"/>
                  <a:gd name="connsiteX2" fmla="*/ 600767 w 600767"/>
                  <a:gd name="connsiteY2" fmla="*/ 22693 h 520116"/>
                  <a:gd name="connsiteX3" fmla="*/ 600767 w 600767"/>
                  <a:gd name="connsiteY3" fmla="*/ 520116 h 520116"/>
                  <a:gd name="connsiteX4" fmla="*/ 5611 w 600767"/>
                  <a:gd name="connsiteY4" fmla="*/ 520116 h 520116"/>
                  <a:gd name="connsiteX5" fmla="*/ 0 w 600767"/>
                  <a:gd name="connsiteY5" fmla="*/ 464458 h 520116"/>
                  <a:gd name="connsiteX6" fmla="*/ 464458 w 600767"/>
                  <a:gd name="connsiteY6" fmla="*/ 0 h 52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67" h="520116">
                    <a:moveTo>
                      <a:pt x="464458" y="0"/>
                    </a:moveTo>
                    <a:cubicBezTo>
                      <a:pt x="496522" y="0"/>
                      <a:pt x="527828" y="3249"/>
                      <a:pt x="558063" y="9436"/>
                    </a:cubicBezTo>
                    <a:lnTo>
                      <a:pt x="600767" y="22693"/>
                    </a:lnTo>
                    <a:lnTo>
                      <a:pt x="600767" y="520116"/>
                    </a:lnTo>
                    <a:lnTo>
                      <a:pt x="5611" y="520116"/>
                    </a:lnTo>
                    <a:lnTo>
                      <a:pt x="0" y="464458"/>
                    </a:lnTo>
                    <a:cubicBezTo>
                      <a:pt x="0" y="207945"/>
                      <a:pt x="207945" y="0"/>
                      <a:pt x="464458" y="0"/>
                    </a:cubicBezTo>
                    <a:close/>
                  </a:path>
                </a:pathLst>
              </a:custGeom>
              <a:solidFill>
                <a:srgbClr val="F25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sp>
          <p:nvSpPr>
            <p:cNvPr id="23" name="TextBox 22">
              <a:extLst>
                <a:ext uri="{FF2B5EF4-FFF2-40B4-BE49-F238E27FC236}">
                  <a16:creationId xmlns:a16="http://schemas.microsoft.com/office/drawing/2014/main" xmlns="" id="{E82941C0-9437-4418-8F3A-87163066EAC9}"/>
                </a:ext>
              </a:extLst>
            </p:cNvPr>
            <p:cNvSpPr txBox="1"/>
            <p:nvPr/>
          </p:nvSpPr>
          <p:spPr>
            <a:xfrm>
              <a:off x="6540092" y="3231955"/>
              <a:ext cx="40551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3</a:t>
              </a:r>
            </a:p>
          </p:txBody>
        </p:sp>
        <p:grpSp>
          <p:nvGrpSpPr>
            <p:cNvPr id="52" name="Group 51">
              <a:extLst>
                <a:ext uri="{FF2B5EF4-FFF2-40B4-BE49-F238E27FC236}">
                  <a16:creationId xmlns:a16="http://schemas.microsoft.com/office/drawing/2014/main" xmlns="" id="{41A973E6-B365-4227-A94C-DA7C1D84B0FD}"/>
                </a:ext>
              </a:extLst>
            </p:cNvPr>
            <p:cNvGrpSpPr/>
            <p:nvPr/>
          </p:nvGrpSpPr>
          <p:grpSpPr>
            <a:xfrm>
              <a:off x="4345643" y="2638734"/>
              <a:ext cx="2632983" cy="1868260"/>
              <a:chOff x="1525249" y="3644332"/>
              <a:chExt cx="2632983" cy="1868260"/>
            </a:xfrm>
          </p:grpSpPr>
          <p:sp>
            <p:nvSpPr>
              <p:cNvPr id="53" name="TextBox 52">
                <a:extLst>
                  <a:ext uri="{FF2B5EF4-FFF2-40B4-BE49-F238E27FC236}">
                    <a16:creationId xmlns:a16="http://schemas.microsoft.com/office/drawing/2014/main" xmlns="" id="{D2B9331D-1514-41F3-855F-664A8650D60D}"/>
                  </a:ext>
                </a:extLst>
              </p:cNvPr>
              <p:cNvSpPr txBox="1"/>
              <p:nvPr/>
            </p:nvSpPr>
            <p:spPr>
              <a:xfrm>
                <a:off x="1525249" y="4127597"/>
                <a:ext cx="2632983"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b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chăm</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trách</a:t>
                </a:r>
                <a:r>
                  <a:rPr kumimoji="0" lang="fr-FR"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fr-FR"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nhiệm</a:t>
                </a:r>
                <a:endParaRPr kumimoji="0" lang="en-US" sz="2800" b="0" i="0" u="none" strike="noStrike" kern="1200" cap="none" spc="0" normalizeH="0" baseline="0" noProof="0" dirty="0">
                  <a:ln>
                    <a:noFill/>
                  </a:ln>
                  <a:solidFill>
                    <a:prstClr val="white">
                      <a:lumMod val="6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54" name="TextBox 53">
                <a:extLst>
                  <a:ext uri="{FF2B5EF4-FFF2-40B4-BE49-F238E27FC236}">
                    <a16:creationId xmlns:a16="http://schemas.microsoft.com/office/drawing/2014/main" xmlns="" id="{C2BF22CD-D838-4AAA-98C4-26B65ABE00C3}"/>
                  </a:ext>
                </a:extLst>
              </p:cNvPr>
              <p:cNvSpPr txBox="1"/>
              <p:nvPr/>
            </p:nvSpPr>
            <p:spPr>
              <a:xfrm>
                <a:off x="1525249" y="3644332"/>
                <a:ext cx="2632983"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Phẩm</a:t>
                </a:r>
                <a:r>
                  <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rPr>
                  <a:t>chất</a:t>
                </a:r>
                <a:endParaRPr kumimoji="0" lang="en-US" sz="3200" b="1" i="0" u="none" strike="noStrike" kern="1200" cap="none" spc="0" normalizeH="0" baseline="0" noProof="0" dirty="0">
                  <a:ln>
                    <a:noFill/>
                  </a:ln>
                  <a:solidFill>
                    <a:srgbClr val="F25245"/>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grpSp>
      </p:grpSp>
      <p:sp>
        <p:nvSpPr>
          <p:cNvPr id="55" name="TextBox 54">
            <a:extLst>
              <a:ext uri="{FF2B5EF4-FFF2-40B4-BE49-F238E27FC236}">
                <a16:creationId xmlns:a16="http://schemas.microsoft.com/office/drawing/2014/main" xmlns="" id="{84CABDC2-2758-4652-AA06-D0A0E1108ECD}"/>
              </a:ext>
            </a:extLst>
          </p:cNvPr>
          <p:cNvSpPr txBox="1"/>
          <p:nvPr/>
        </p:nvSpPr>
        <p:spPr>
          <a:xfrm>
            <a:off x="1247700" y="926598"/>
            <a:ext cx="438919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black">
                    <a:lumMod val="75000"/>
                    <a:lumOff val="2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rPr>
              <a:t>Mục</a:t>
            </a:r>
            <a:r>
              <a:rPr kumimoji="0" lang="en-US" sz="32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lumMod val="75000"/>
                    <a:lumOff val="2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rPr>
              <a:t>tiêu</a:t>
            </a:r>
            <a:endParaRPr kumimoji="0" lang="en-US" sz="32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xmlns="" id="{A8C1A6A7-BB23-0748-80B4-14CC2BA38512}"/>
              </a:ext>
            </a:extLst>
          </p:cNvPr>
          <p:cNvGrpSpPr/>
          <p:nvPr/>
        </p:nvGrpSpPr>
        <p:grpSpPr>
          <a:xfrm>
            <a:off x="9076175" y="2552924"/>
            <a:ext cx="1622858" cy="1622858"/>
            <a:chOff x="7485639" y="2617571"/>
            <a:chExt cx="1622858" cy="1622858"/>
          </a:xfrm>
        </p:grpSpPr>
        <p:sp>
          <p:nvSpPr>
            <p:cNvPr id="59" name="Oval 58">
              <a:extLst>
                <a:ext uri="{FF2B5EF4-FFF2-40B4-BE49-F238E27FC236}">
                  <a16:creationId xmlns:a16="http://schemas.microsoft.com/office/drawing/2014/main" xmlns="" id="{717D29E0-386D-4897-973E-9CE472137C72}"/>
                </a:ext>
              </a:extLst>
            </p:cNvPr>
            <p:cNvSpPr/>
            <p:nvPr/>
          </p:nvSpPr>
          <p:spPr>
            <a:xfrm>
              <a:off x="7485639" y="2617571"/>
              <a:ext cx="1622858" cy="1622858"/>
            </a:xfrm>
            <a:prstGeom prst="ellipse">
              <a:avLst/>
            </a:prstGeom>
            <a:solidFill>
              <a:schemeClr val="bg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panose="020B0602020104020603"/>
                <a:ea typeface="+mn-ea"/>
                <a:cs typeface="+mn-cs"/>
              </a:endParaRPr>
            </a:p>
          </p:txBody>
        </p:sp>
        <p:sp>
          <p:nvSpPr>
            <p:cNvPr id="63" name="Oval 62">
              <a:extLst>
                <a:ext uri="{FF2B5EF4-FFF2-40B4-BE49-F238E27FC236}">
                  <a16:creationId xmlns:a16="http://schemas.microsoft.com/office/drawing/2014/main" xmlns="" id="{820E3D24-A842-4A22-B7B8-BAAF4102A782}"/>
                </a:ext>
              </a:extLst>
            </p:cNvPr>
            <p:cNvSpPr/>
            <p:nvPr/>
          </p:nvSpPr>
          <p:spPr>
            <a:xfrm>
              <a:off x="7739265" y="2870005"/>
              <a:ext cx="1115606" cy="1115606"/>
            </a:xfrm>
            <a:prstGeom prst="ellipse">
              <a:avLst/>
            </a:prstGeom>
            <a:solidFill>
              <a:schemeClr val="bg1"/>
            </a:solidFill>
            <a:ln>
              <a:noFill/>
            </a:ln>
            <a:effectLst>
              <a:outerShdw blurRad="101600" sx="102000" sy="102000" algn="ctr"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w Cen MT" panose="020B0602020104020603"/>
                <a:ea typeface="+mn-ea"/>
                <a:cs typeface="+mn-cs"/>
              </a:endParaRPr>
            </a:p>
          </p:txBody>
        </p:sp>
        <p:sp>
          <p:nvSpPr>
            <p:cNvPr id="36" name="Freeform 47">
              <a:extLst>
                <a:ext uri="{FF2B5EF4-FFF2-40B4-BE49-F238E27FC236}">
                  <a16:creationId xmlns:a16="http://schemas.microsoft.com/office/drawing/2014/main" xmlns="" id="{4F20F015-7138-4857-9101-7985A1DD4591}"/>
                </a:ext>
              </a:extLst>
            </p:cNvPr>
            <p:cNvSpPr>
              <a:spLocks noEditPoints="1"/>
            </p:cNvSpPr>
            <p:nvPr/>
          </p:nvSpPr>
          <p:spPr bwMode="auto">
            <a:xfrm>
              <a:off x="8025356" y="3142058"/>
              <a:ext cx="543424" cy="571500"/>
            </a:xfrm>
            <a:custGeom>
              <a:avLst/>
              <a:gdLst>
                <a:gd name="T0" fmla="*/ 2147483646 w 57"/>
                <a:gd name="T1" fmla="*/ 2147483646 h 67"/>
                <a:gd name="T2" fmla="*/ 2147483646 w 57"/>
                <a:gd name="T3" fmla="*/ 2147483646 h 67"/>
                <a:gd name="T4" fmla="*/ 2147483646 w 57"/>
                <a:gd name="T5" fmla="*/ 2147483646 h 67"/>
                <a:gd name="T6" fmla="*/ 2147483646 w 57"/>
                <a:gd name="T7" fmla="*/ 2147483646 h 67"/>
                <a:gd name="T8" fmla="*/ 2147483646 w 57"/>
                <a:gd name="T9" fmla="*/ 2147483646 h 67"/>
                <a:gd name="T10" fmla="*/ 0 w 57"/>
                <a:gd name="T11" fmla="*/ 2147483646 h 67"/>
                <a:gd name="T12" fmla="*/ 2147483646 w 57"/>
                <a:gd name="T13" fmla="*/ 2147483646 h 67"/>
                <a:gd name="T14" fmla="*/ 2147483646 w 57"/>
                <a:gd name="T15" fmla="*/ 2147483646 h 67"/>
                <a:gd name="T16" fmla="*/ 2147483646 w 57"/>
                <a:gd name="T17" fmla="*/ 2147483646 h 67"/>
                <a:gd name="T18" fmla="*/ 2147483646 w 57"/>
                <a:gd name="T19" fmla="*/ 2147483646 h 67"/>
                <a:gd name="T20" fmla="*/ 2147483646 w 57"/>
                <a:gd name="T21" fmla="*/ 2147483646 h 67"/>
                <a:gd name="T22" fmla="*/ 2147483646 w 57"/>
                <a:gd name="T23" fmla="*/ 2147483646 h 67"/>
                <a:gd name="T24" fmla="*/ 2147483646 w 57"/>
                <a:gd name="T25" fmla="*/ 2147483646 h 67"/>
                <a:gd name="T26" fmla="*/ 2147483646 w 57"/>
                <a:gd name="T27" fmla="*/ 2147483646 h 67"/>
                <a:gd name="T28" fmla="*/ 2147483646 w 57"/>
                <a:gd name="T29" fmla="*/ 2147483646 h 67"/>
                <a:gd name="T30" fmla="*/ 2147483646 w 57"/>
                <a:gd name="T31" fmla="*/ 2147483646 h 67"/>
                <a:gd name="T32" fmla="*/ 2147483646 w 57"/>
                <a:gd name="T33" fmla="*/ 2147483646 h 67"/>
                <a:gd name="T34" fmla="*/ 2147483646 w 57"/>
                <a:gd name="T35" fmla="*/ 2147483646 h 67"/>
                <a:gd name="T36" fmla="*/ 2147483646 w 57"/>
                <a:gd name="T37" fmla="*/ 2147483646 h 67"/>
                <a:gd name="T38" fmla="*/ 2147483646 w 57"/>
                <a:gd name="T39" fmla="*/ 2147483646 h 67"/>
                <a:gd name="T40" fmla="*/ 2147483646 w 57"/>
                <a:gd name="T41" fmla="*/ 2147483646 h 67"/>
                <a:gd name="T42" fmla="*/ 2147483646 w 57"/>
                <a:gd name="T43" fmla="*/ 2147483646 h 67"/>
                <a:gd name="T44" fmla="*/ 2147483646 w 57"/>
                <a:gd name="T45" fmla="*/ 2147483646 h 67"/>
                <a:gd name="T46" fmla="*/ 2147483646 w 57"/>
                <a:gd name="T47" fmla="*/ 2147483646 h 67"/>
                <a:gd name="T48" fmla="*/ 2147483646 w 57"/>
                <a:gd name="T49" fmla="*/ 2147483646 h 67"/>
                <a:gd name="T50" fmla="*/ 2147483646 w 57"/>
                <a:gd name="T51" fmla="*/ 2147483646 h 67"/>
                <a:gd name="T52" fmla="*/ 2147483646 w 57"/>
                <a:gd name="T53" fmla="*/ 2147483646 h 67"/>
                <a:gd name="T54" fmla="*/ 2147483646 w 57"/>
                <a:gd name="T55" fmla="*/ 2147483646 h 67"/>
                <a:gd name="T56" fmla="*/ 2147483646 w 57"/>
                <a:gd name="T57" fmla="*/ 2147483646 h 67"/>
                <a:gd name="T58" fmla="*/ 2147483646 w 57"/>
                <a:gd name="T59" fmla="*/ 2147483646 h 67"/>
                <a:gd name="T60" fmla="*/ 2147483646 w 57"/>
                <a:gd name="T61" fmla="*/ 2147483646 h 67"/>
                <a:gd name="T62" fmla="*/ 2147483646 w 57"/>
                <a:gd name="T63" fmla="*/ 2147483646 h 67"/>
                <a:gd name="T64" fmla="*/ 2147483646 w 57"/>
                <a:gd name="T65" fmla="*/ 2147483646 h 67"/>
                <a:gd name="T66" fmla="*/ 2147483646 w 57"/>
                <a:gd name="T67" fmla="*/ 2147483646 h 67"/>
                <a:gd name="T68" fmla="*/ 2147483646 w 57"/>
                <a:gd name="T69" fmla="*/ 2147483646 h 67"/>
                <a:gd name="T70" fmla="*/ 2147483646 w 57"/>
                <a:gd name="T71" fmla="*/ 2147483646 h 67"/>
                <a:gd name="T72" fmla="*/ 2147483646 w 57"/>
                <a:gd name="T73" fmla="*/ 214748364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 h="67">
                  <a:moveTo>
                    <a:pt x="52" y="38"/>
                  </a:moveTo>
                  <a:cubicBezTo>
                    <a:pt x="51" y="41"/>
                    <a:pt x="49" y="42"/>
                    <a:pt x="47" y="44"/>
                  </a:cubicBezTo>
                  <a:cubicBezTo>
                    <a:pt x="39" y="47"/>
                    <a:pt x="30" y="48"/>
                    <a:pt x="22" y="47"/>
                  </a:cubicBezTo>
                  <a:cubicBezTo>
                    <a:pt x="17" y="47"/>
                    <a:pt x="11" y="45"/>
                    <a:pt x="6" y="42"/>
                  </a:cubicBezTo>
                  <a:cubicBezTo>
                    <a:pt x="4" y="40"/>
                    <a:pt x="4" y="37"/>
                    <a:pt x="4" y="35"/>
                  </a:cubicBezTo>
                  <a:cubicBezTo>
                    <a:pt x="2" y="26"/>
                    <a:pt x="1" y="18"/>
                    <a:pt x="0" y="10"/>
                  </a:cubicBezTo>
                  <a:cubicBezTo>
                    <a:pt x="0" y="6"/>
                    <a:pt x="4" y="5"/>
                    <a:pt x="7" y="4"/>
                  </a:cubicBezTo>
                  <a:cubicBezTo>
                    <a:pt x="11" y="2"/>
                    <a:pt x="16" y="1"/>
                    <a:pt x="20" y="1"/>
                  </a:cubicBezTo>
                  <a:cubicBezTo>
                    <a:pt x="29" y="0"/>
                    <a:pt x="38" y="0"/>
                    <a:pt x="47" y="3"/>
                  </a:cubicBezTo>
                  <a:cubicBezTo>
                    <a:pt x="50" y="4"/>
                    <a:pt x="54" y="5"/>
                    <a:pt x="56" y="8"/>
                  </a:cubicBezTo>
                  <a:cubicBezTo>
                    <a:pt x="57" y="9"/>
                    <a:pt x="56" y="11"/>
                    <a:pt x="56" y="12"/>
                  </a:cubicBezTo>
                  <a:cubicBezTo>
                    <a:pt x="55" y="21"/>
                    <a:pt x="53" y="30"/>
                    <a:pt x="52" y="38"/>
                  </a:cubicBezTo>
                  <a:close/>
                  <a:moveTo>
                    <a:pt x="44" y="62"/>
                  </a:moveTo>
                  <a:cubicBezTo>
                    <a:pt x="37" y="66"/>
                    <a:pt x="28" y="67"/>
                    <a:pt x="20" y="65"/>
                  </a:cubicBezTo>
                  <a:cubicBezTo>
                    <a:pt x="16" y="65"/>
                    <a:pt x="11" y="63"/>
                    <a:pt x="9" y="59"/>
                  </a:cubicBezTo>
                  <a:cubicBezTo>
                    <a:pt x="8" y="55"/>
                    <a:pt x="7" y="51"/>
                    <a:pt x="7" y="48"/>
                  </a:cubicBezTo>
                  <a:cubicBezTo>
                    <a:pt x="7" y="47"/>
                    <a:pt x="7" y="47"/>
                    <a:pt x="7" y="47"/>
                  </a:cubicBezTo>
                  <a:cubicBezTo>
                    <a:pt x="8" y="47"/>
                    <a:pt x="8" y="47"/>
                    <a:pt x="8" y="47"/>
                  </a:cubicBezTo>
                  <a:cubicBezTo>
                    <a:pt x="20" y="54"/>
                    <a:pt x="36" y="54"/>
                    <a:pt x="48" y="47"/>
                  </a:cubicBezTo>
                  <a:cubicBezTo>
                    <a:pt x="50" y="47"/>
                    <a:pt x="49" y="49"/>
                    <a:pt x="49" y="51"/>
                  </a:cubicBezTo>
                  <a:cubicBezTo>
                    <a:pt x="48" y="55"/>
                    <a:pt x="48" y="60"/>
                    <a:pt x="44" y="62"/>
                  </a:cubicBezTo>
                  <a:close/>
                  <a:moveTo>
                    <a:pt x="39" y="6"/>
                  </a:moveTo>
                  <a:cubicBezTo>
                    <a:pt x="32" y="5"/>
                    <a:pt x="24" y="5"/>
                    <a:pt x="16" y="6"/>
                  </a:cubicBezTo>
                  <a:cubicBezTo>
                    <a:pt x="14" y="7"/>
                    <a:pt x="11" y="7"/>
                    <a:pt x="10" y="9"/>
                  </a:cubicBezTo>
                  <a:cubicBezTo>
                    <a:pt x="12" y="12"/>
                    <a:pt x="16" y="12"/>
                    <a:pt x="19" y="12"/>
                  </a:cubicBezTo>
                  <a:cubicBezTo>
                    <a:pt x="25" y="13"/>
                    <a:pt x="31" y="13"/>
                    <a:pt x="37" y="12"/>
                  </a:cubicBezTo>
                  <a:cubicBezTo>
                    <a:pt x="40" y="12"/>
                    <a:pt x="44" y="12"/>
                    <a:pt x="47" y="9"/>
                  </a:cubicBezTo>
                  <a:cubicBezTo>
                    <a:pt x="45" y="7"/>
                    <a:pt x="42" y="6"/>
                    <a:pt x="39" y="6"/>
                  </a:cubicBezTo>
                  <a:close/>
                  <a:moveTo>
                    <a:pt x="24" y="24"/>
                  </a:moveTo>
                  <a:cubicBezTo>
                    <a:pt x="21" y="25"/>
                    <a:pt x="19" y="29"/>
                    <a:pt x="19" y="33"/>
                  </a:cubicBezTo>
                  <a:cubicBezTo>
                    <a:pt x="19" y="38"/>
                    <a:pt x="24" y="42"/>
                    <a:pt x="29" y="41"/>
                  </a:cubicBezTo>
                  <a:cubicBezTo>
                    <a:pt x="34" y="41"/>
                    <a:pt x="38" y="36"/>
                    <a:pt x="37" y="31"/>
                  </a:cubicBezTo>
                  <a:cubicBezTo>
                    <a:pt x="36" y="25"/>
                    <a:pt x="30" y="21"/>
                    <a:pt x="24" y="24"/>
                  </a:cubicBezTo>
                  <a:close/>
                  <a:moveTo>
                    <a:pt x="26" y="36"/>
                  </a:moveTo>
                  <a:cubicBezTo>
                    <a:pt x="23" y="35"/>
                    <a:pt x="23" y="30"/>
                    <a:pt x="26" y="28"/>
                  </a:cubicBezTo>
                  <a:cubicBezTo>
                    <a:pt x="29" y="27"/>
                    <a:pt x="32" y="29"/>
                    <a:pt x="32" y="32"/>
                  </a:cubicBezTo>
                  <a:cubicBezTo>
                    <a:pt x="33" y="35"/>
                    <a:pt x="29" y="38"/>
                    <a:pt x="26" y="36"/>
                  </a:cubicBezTo>
                  <a:close/>
                </a:path>
              </a:pathLst>
            </a:custGeom>
            <a:gradFill flip="none" rotWithShape="1">
              <a:gsLst>
                <a:gs pos="0">
                  <a:srgbClr val="F25245"/>
                </a:gs>
                <a:gs pos="100000">
                  <a:srgbClr val="273445"/>
                </a:gs>
              </a:gsLst>
              <a:lin ang="2700000" scaled="1"/>
              <a:tileRect/>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w Cen MT" panose="020B0602020104020603"/>
                <a:ea typeface="+mn-ea"/>
                <a:cs typeface="+mn-cs"/>
              </a:endParaRPr>
            </a:p>
          </p:txBody>
        </p:sp>
      </p:grpSp>
    </p:spTree>
    <p:extLst>
      <p:ext uri="{BB962C8B-B14F-4D97-AF65-F5344CB8AC3E}">
        <p14:creationId xmlns:p14="http://schemas.microsoft.com/office/powerpoint/2010/main" val="1993307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anim calcmode="lin" valueType="num">
                                      <p:cBhvr>
                                        <p:cTn id="15" dur="500" fill="hold"/>
                                        <p:tgtEl>
                                          <p:spTgt spid="8"/>
                                        </p:tgtEl>
                                        <p:attrNameLst>
                                          <p:attrName>ppt_x</p:attrName>
                                        </p:attrNameLst>
                                      </p:cBhvr>
                                      <p:tavLst>
                                        <p:tav tm="0">
                                          <p:val>
                                            <p:strVal val="#ppt_x"/>
                                          </p:val>
                                        </p:tav>
                                        <p:tav tm="100000">
                                          <p:val>
                                            <p:strVal val="#ppt_x"/>
                                          </p:val>
                                        </p:tav>
                                      </p:tavLst>
                                    </p:anim>
                                    <p:anim calcmode="lin" valueType="num">
                                      <p:cBhvr>
                                        <p:cTn id="1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anim calcmode="lin" valueType="num">
                                      <p:cBhvr>
                                        <p:cTn id="22" dur="500" fill="hold"/>
                                        <p:tgtEl>
                                          <p:spTgt spid="10"/>
                                        </p:tgtEl>
                                        <p:attrNameLst>
                                          <p:attrName>ppt_x</p:attrName>
                                        </p:attrNameLst>
                                      </p:cBhvr>
                                      <p:tavLst>
                                        <p:tav tm="0">
                                          <p:val>
                                            <p:strVal val="#ppt_x"/>
                                          </p:val>
                                        </p:tav>
                                        <p:tav tm="100000">
                                          <p:val>
                                            <p:strVal val="#ppt_x"/>
                                          </p:val>
                                        </p:tav>
                                      </p:tavLst>
                                    </p:anim>
                                    <p:anim calcmode="lin" valueType="num">
                                      <p:cBhvr>
                                        <p:cTn id="23"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26D646A6-48C0-EE9F-D6F0-76B945C88E7A}"/>
              </a:ext>
            </a:extLst>
          </p:cNvPr>
          <p:cNvSpPr txBox="1"/>
          <p:nvPr/>
        </p:nvSpPr>
        <p:spPr>
          <a:xfrm>
            <a:off x="1686821" y="317745"/>
            <a:ext cx="881835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NHIỆM</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VỤ</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1</a:t>
            </a:r>
          </a:p>
        </p:txBody>
      </p:sp>
      <p:sp>
        <p:nvSpPr>
          <p:cNvPr id="4" name="TextBox 3">
            <a:extLst>
              <a:ext uri="{FF2B5EF4-FFF2-40B4-BE49-F238E27FC236}">
                <a16:creationId xmlns:a16="http://schemas.microsoft.com/office/drawing/2014/main" xmlns="" id="{8C47F41D-C188-81A2-6E71-1208DA3E548E}"/>
              </a:ext>
            </a:extLst>
          </p:cNvPr>
          <p:cNvSpPr txBox="1"/>
          <p:nvPr/>
        </p:nvSpPr>
        <p:spPr>
          <a:xfrm>
            <a:off x="1005860" y="695857"/>
            <a:ext cx="10218903" cy="2245679"/>
          </a:xfrm>
          <a:prstGeom prst="rect">
            <a:avLst/>
          </a:prstGeom>
          <a:noFill/>
        </p:spPr>
        <p:txBody>
          <a:bodyPr wrap="square" rtlCol="0">
            <a:spAutoFit/>
          </a:bodyPr>
          <a:lstStyle/>
          <a:p>
            <a:pPr marL="0" marR="0" lvl="0" indent="0" algn="ctr" defTabSz="914400" rtl="0" eaLnBrk="1" fontAlgn="auto" latinLnBrk="0" hangingPunct="1">
              <a:lnSpc>
                <a:spcPct val="1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Theo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dõi</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đoạn</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video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sau</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biết</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tên</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gọi</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các</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thành</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phần</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lang="en-US" sz="2800" dirty="0" err="1">
                <a:solidFill>
                  <a:srgbClr val="FFFFFF"/>
                </a:solidFill>
                <a:latin typeface="Times New Roman" panose="02020603050405020304" pitchFamily="18" charset="0"/>
                <a:ea typeface="Times New Roman" panose="02020603050405020304" pitchFamily="18" charset="0"/>
              </a:rPr>
              <a:t>vòng</a:t>
            </a:r>
            <a:r>
              <a:rPr lang="en-US" sz="2800" dirty="0">
                <a:solidFill>
                  <a:srgbClr val="FFFFFF"/>
                </a:solidFill>
                <a:latin typeface="Times New Roman" panose="02020603050405020304" pitchFamily="18" charset="0"/>
                <a:ea typeface="Times New Roman" panose="02020603050405020304" pitchFamily="18" charset="0"/>
              </a:rPr>
              <a:t> bi?</a:t>
            </a:r>
            <a:r>
              <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mn-cs"/>
            </a:endParaRPr>
          </a:p>
          <a:p>
            <a:pPr marL="0" marR="0" lvl="0" indent="0" algn="ctr" defTabSz="914400" rtl="0" eaLnBrk="1" fontAlgn="auto" latinLnBrk="0" hangingPunct="1">
              <a:lnSpc>
                <a:spcPct val="1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DK Cool Crayon" pitchFamily="2" charset="0"/>
                <a:ea typeface="+mn-ea"/>
                <a:cs typeface="+mn-cs"/>
              </a:rPr>
              <a:t/>
            </a:r>
            <a:br>
              <a:rPr kumimoji="0" lang="en-US" sz="2800" b="0" i="0" u="none" strike="noStrike" kern="1200" cap="none" spc="0" normalizeH="0" baseline="0" noProof="0" dirty="0">
                <a:ln>
                  <a:noFill/>
                </a:ln>
                <a:solidFill>
                  <a:srgbClr val="FFFFFF"/>
                </a:solidFill>
                <a:effectLst/>
                <a:uLnTx/>
                <a:uFillTx/>
                <a:latin typeface="DK Cool Crayon" pitchFamily="2" charset="0"/>
                <a:ea typeface="+mn-ea"/>
                <a:cs typeface="+mn-cs"/>
              </a:rPr>
            </a:br>
            <a:r>
              <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rPr>
              <a:t/>
            </a:r>
            <a:br>
              <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rPr>
            </a:br>
            <a:endPar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endParaRPr>
          </a:p>
        </p:txBody>
      </p:sp>
      <p:pic>
        <p:nvPicPr>
          <p:cNvPr id="5" name="vòng bi">
            <a:hlinkClick r:id="" action="ppaction://media"/>
            <a:extLst>
              <a:ext uri="{FF2B5EF4-FFF2-40B4-BE49-F238E27FC236}">
                <a16:creationId xmlns:a16="http://schemas.microsoft.com/office/drawing/2014/main" xmlns="" id="{A1E3458D-EA2A-E5D7-3273-0A1D1CA9B7F0}"/>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562494" y="1736079"/>
            <a:ext cx="9105637" cy="5121921"/>
          </a:xfrm>
          <a:prstGeom prst="rect">
            <a:avLst/>
          </a:prstGeom>
        </p:spPr>
      </p:pic>
    </p:spTree>
    <p:extLst>
      <p:ext uri="{BB962C8B-B14F-4D97-AF65-F5344CB8AC3E}">
        <p14:creationId xmlns:p14="http://schemas.microsoft.com/office/powerpoint/2010/main" val="328666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281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686821" y="317745"/>
            <a:ext cx="881835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NHIỆM</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VỤ</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1</a:t>
            </a:r>
          </a:p>
        </p:txBody>
      </p:sp>
      <p:sp>
        <p:nvSpPr>
          <p:cNvPr id="4" name="TextBox 3"/>
          <p:cNvSpPr txBox="1"/>
          <p:nvPr/>
        </p:nvSpPr>
        <p:spPr>
          <a:xfrm>
            <a:off x="1787611" y="1085066"/>
            <a:ext cx="8779732" cy="2978188"/>
          </a:xfrm>
          <a:prstGeom prst="rect">
            <a:avLst/>
          </a:prstGeom>
          <a:noFill/>
        </p:spPr>
        <p:txBody>
          <a:bodyPr wrap="square" rtlCol="0">
            <a:spAutoFit/>
          </a:bodyPr>
          <a:lstStyle/>
          <a:p>
            <a:pPr marL="0" marR="0" lvl="0" indent="0" algn="ctr" defTabSz="914400" rtl="0" eaLnBrk="1" fontAlgn="auto" latinLnBrk="0" hangingPunct="1">
              <a:lnSpc>
                <a:spcPct val="17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Quan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sát</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hình</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2.1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và</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cho</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biết</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các</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bước</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cơ</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bản</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của</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quy</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trình</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chế</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tạo</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a:t>
            </a:r>
            <a:r>
              <a:rPr kumimoji="0" lang="fr-FR" sz="2800" b="0" i="0" u="none" strike="noStrike" kern="1200" cap="none" spc="0" normalizeH="0" baseline="0" noProof="0" dirty="0" err="1">
                <a:ln>
                  <a:noFill/>
                </a:ln>
                <a:solidFill>
                  <a:srgbClr val="FFFFFF"/>
                </a:solidFill>
                <a:effectLst/>
                <a:uLnTx/>
                <a:uFillTx/>
                <a:latin typeface="Times New Roman" panose="02020603050405020304" pitchFamily="18" charset="0"/>
                <a:ea typeface="Times New Roman" panose="02020603050405020304" pitchFamily="18" charset="0"/>
                <a:cs typeface="+mn-cs"/>
              </a:rPr>
              <a:t>vòng</a:t>
            </a:r>
            <a:r>
              <a:rPr kumimoji="0" lang="fr-FR" sz="2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mn-cs"/>
              </a:rPr>
              <a:t> bi.</a:t>
            </a:r>
            <a:endParaRPr kumimoji="0" lang="en-US" sz="2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mn-cs"/>
            </a:endParaRPr>
          </a:p>
          <a:p>
            <a:pPr marL="0" marR="0" lvl="0" indent="0" algn="ctr" defTabSz="914400" rtl="0" eaLnBrk="1" fontAlgn="auto" latinLnBrk="0" hangingPunct="1">
              <a:lnSpc>
                <a:spcPct val="1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DK Cool Crayon" pitchFamily="2" charset="0"/>
                <a:ea typeface="+mn-ea"/>
                <a:cs typeface="+mn-cs"/>
              </a:rPr>
              <a:t/>
            </a:r>
            <a:br>
              <a:rPr kumimoji="0" lang="en-US" sz="2800" b="0" i="0" u="none" strike="noStrike" kern="1200" cap="none" spc="0" normalizeH="0" baseline="0" noProof="0" dirty="0">
                <a:ln>
                  <a:noFill/>
                </a:ln>
                <a:solidFill>
                  <a:srgbClr val="FFFFFF"/>
                </a:solidFill>
                <a:effectLst/>
                <a:uLnTx/>
                <a:uFillTx/>
                <a:latin typeface="DK Cool Crayon" pitchFamily="2" charset="0"/>
                <a:ea typeface="+mn-ea"/>
                <a:cs typeface="+mn-cs"/>
              </a:rPr>
            </a:br>
            <a:r>
              <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rPr>
              <a:t/>
            </a:r>
            <a:br>
              <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rPr>
            </a:br>
            <a:endParaRPr kumimoji="0" lang="en-US" sz="1400" b="0" i="0" u="none" strike="noStrike" kern="1200" cap="none" spc="0" normalizeH="0" baseline="0" noProof="0" dirty="0">
              <a:ln>
                <a:noFill/>
              </a:ln>
              <a:solidFill>
                <a:srgbClr val="FFFFFF"/>
              </a:solidFill>
              <a:effectLst/>
              <a:uLnTx/>
              <a:uFillTx/>
              <a:latin typeface="DK Cool Crayon" pitchFamily="2" charset="0"/>
              <a:ea typeface="+mn-ea"/>
              <a:cs typeface="+mn-cs"/>
            </a:endParaRPr>
          </a:p>
        </p:txBody>
      </p:sp>
      <p:sp>
        <p:nvSpPr>
          <p:cNvPr id="5" name="Нижний колонтитул 3"/>
          <p:cNvSpPr>
            <a:spLocks noGrp="1"/>
          </p:cNvSpPr>
          <p:nvPr>
            <p:ph type="ftr" sz="quarter" idx="10"/>
          </p:nvPr>
        </p:nvSpPr>
        <p:spPr>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pic>
        <p:nvPicPr>
          <p:cNvPr id="7" name="Рисунок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87611" y="3260840"/>
            <a:ext cx="8616778" cy="2512094"/>
          </a:xfrm>
          <a:prstGeom prst="rect">
            <a:avLst/>
          </a:prstGeom>
        </p:spPr>
      </p:pic>
      <p:pic>
        <p:nvPicPr>
          <p:cNvPr id="16" name="Рисунок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89115" y="3061951"/>
            <a:ext cx="429769" cy="585217"/>
          </a:xfrm>
          <a:prstGeom prst="rect">
            <a:avLst/>
          </a:prstGeom>
        </p:spPr>
      </p:pic>
      <p:pic>
        <p:nvPicPr>
          <p:cNvPr id="17" name="Рисунок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81217" y="3075625"/>
            <a:ext cx="554737" cy="530353"/>
          </a:xfrm>
          <a:prstGeom prst="rect">
            <a:avLst/>
          </a:prstGeom>
        </p:spPr>
      </p:pic>
      <p:pic>
        <p:nvPicPr>
          <p:cNvPr id="10" name="Picture Placeholder 9" descr="A picture containing text, screenshot, auto part, circle&#10;&#10;Description automatically generated">
            <a:extLst>
              <a:ext uri="{FF2B5EF4-FFF2-40B4-BE49-F238E27FC236}">
                <a16:creationId xmlns:a16="http://schemas.microsoft.com/office/drawing/2014/main" xmlns="" id="{02366186-ADF3-E3D3-4B2D-157EF30ED854}"/>
              </a:ext>
            </a:extLst>
          </p:cNvPr>
          <p:cNvPicPr>
            <a:picLocks noGrp="1" noChangeAspect="1"/>
          </p:cNvPicPr>
          <p:nvPr>
            <p:ph type="pic" sz="quarter" idx="11"/>
          </p:nvPr>
        </p:nvPicPr>
        <p:blipFill>
          <a:blip r:embed="rId5">
            <a:extLst>
              <a:ext uri="{28A0092B-C50C-407E-A947-70E740481C1C}">
                <a14:useLocalDpi xmlns:a14="http://schemas.microsoft.com/office/drawing/2010/main" val="0"/>
              </a:ext>
            </a:extLst>
          </a:blip>
          <a:srcRect l="3921" r="3921"/>
          <a:stretch>
            <a:fillRect/>
          </a:stretch>
        </p:blipFill>
        <p:spPr>
          <a:xfrm>
            <a:off x="727504" y="3429000"/>
            <a:ext cx="10523390" cy="2555533"/>
          </a:xfrm>
        </p:spPr>
      </p:pic>
    </p:spTree>
    <p:extLst>
      <p:ext uri="{BB962C8B-B14F-4D97-AF65-F5344CB8AC3E}">
        <p14:creationId xmlns:p14="http://schemas.microsoft.com/office/powerpoint/2010/main" val="22879584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Группа 54"/>
          <p:cNvGrpSpPr/>
          <p:nvPr/>
        </p:nvGrpSpPr>
        <p:grpSpPr>
          <a:xfrm>
            <a:off x="8049967" y="-43921"/>
            <a:ext cx="1871046" cy="1901719"/>
            <a:chOff x="5418138" y="2740025"/>
            <a:chExt cx="1355725" cy="1377950"/>
          </a:xfrm>
          <a:solidFill>
            <a:srgbClr val="FDBA20"/>
          </a:solidFill>
        </p:grpSpPr>
        <p:sp>
          <p:nvSpPr>
            <p:cNvPr id="25" name="Freeform 5"/>
            <p:cNvSpPr>
              <a:spLocks noEditPoints="1"/>
            </p:cNvSpPr>
            <p:nvPr/>
          </p:nvSpPr>
          <p:spPr bwMode="auto">
            <a:xfrm>
              <a:off x="5711826" y="3068638"/>
              <a:ext cx="711200" cy="1046163"/>
            </a:xfrm>
            <a:custGeom>
              <a:avLst/>
              <a:gdLst>
                <a:gd name="T0" fmla="*/ 78 w 188"/>
                <a:gd name="T1" fmla="*/ 258 h 277"/>
                <a:gd name="T2" fmla="*/ 57 w 188"/>
                <a:gd name="T3" fmla="*/ 225 h 277"/>
                <a:gd name="T4" fmla="*/ 57 w 188"/>
                <a:gd name="T5" fmla="*/ 185 h 277"/>
                <a:gd name="T6" fmla="*/ 1 w 188"/>
                <a:gd name="T7" fmla="*/ 70 h 277"/>
                <a:gd name="T8" fmla="*/ 168 w 188"/>
                <a:gd name="T9" fmla="*/ 124 h 277"/>
                <a:gd name="T10" fmla="*/ 128 w 188"/>
                <a:gd name="T11" fmla="*/ 185 h 277"/>
                <a:gd name="T12" fmla="*/ 128 w 188"/>
                <a:gd name="T13" fmla="*/ 219 h 277"/>
                <a:gd name="T14" fmla="*/ 109 w 188"/>
                <a:gd name="T15" fmla="*/ 251 h 277"/>
                <a:gd name="T16" fmla="*/ 101 w 188"/>
                <a:gd name="T17" fmla="*/ 273 h 277"/>
                <a:gd name="T18" fmla="*/ 100 w 188"/>
                <a:gd name="T19" fmla="*/ 271 h 277"/>
                <a:gd name="T20" fmla="*/ 82 w 188"/>
                <a:gd name="T21" fmla="*/ 259 h 277"/>
                <a:gd name="T22" fmla="*/ 99 w 188"/>
                <a:gd name="T23" fmla="*/ 267 h 277"/>
                <a:gd name="T24" fmla="*/ 89 w 188"/>
                <a:gd name="T25" fmla="*/ 242 h 277"/>
                <a:gd name="T26" fmla="*/ 89 w 188"/>
                <a:gd name="T27" fmla="*/ 239 h 277"/>
                <a:gd name="T28" fmla="*/ 115 w 188"/>
                <a:gd name="T29" fmla="*/ 231 h 277"/>
                <a:gd name="T30" fmla="*/ 64 w 188"/>
                <a:gd name="T31" fmla="*/ 228 h 277"/>
                <a:gd name="T32" fmla="*/ 123 w 188"/>
                <a:gd name="T33" fmla="*/ 221 h 277"/>
                <a:gd name="T34" fmla="*/ 86 w 188"/>
                <a:gd name="T35" fmla="*/ 224 h 277"/>
                <a:gd name="T36" fmla="*/ 65 w 188"/>
                <a:gd name="T37" fmla="*/ 220 h 277"/>
                <a:gd name="T38" fmla="*/ 113 w 188"/>
                <a:gd name="T39" fmla="*/ 220 h 277"/>
                <a:gd name="T40" fmla="*/ 86 w 188"/>
                <a:gd name="T41" fmla="*/ 213 h 277"/>
                <a:gd name="T42" fmla="*/ 114 w 188"/>
                <a:gd name="T43" fmla="*/ 207 h 277"/>
                <a:gd name="T44" fmla="*/ 91 w 188"/>
                <a:gd name="T45" fmla="*/ 204 h 277"/>
                <a:gd name="T46" fmla="*/ 70 w 188"/>
                <a:gd name="T47" fmla="*/ 199 h 277"/>
                <a:gd name="T48" fmla="*/ 120 w 188"/>
                <a:gd name="T49" fmla="*/ 189 h 277"/>
                <a:gd name="T50" fmla="*/ 61 w 188"/>
                <a:gd name="T51" fmla="*/ 184 h 277"/>
                <a:gd name="T52" fmla="*/ 117 w 188"/>
                <a:gd name="T53" fmla="*/ 187 h 277"/>
                <a:gd name="T54" fmla="*/ 118 w 188"/>
                <a:gd name="T55" fmla="*/ 182 h 277"/>
                <a:gd name="T56" fmla="*/ 61 w 188"/>
                <a:gd name="T57" fmla="*/ 181 h 277"/>
                <a:gd name="T58" fmla="*/ 124 w 188"/>
                <a:gd name="T59" fmla="*/ 178 h 277"/>
                <a:gd name="T60" fmla="*/ 101 w 188"/>
                <a:gd name="T61" fmla="*/ 3 h 277"/>
                <a:gd name="T62" fmla="*/ 47 w 188"/>
                <a:gd name="T63" fmla="*/ 145 h 277"/>
                <a:gd name="T64" fmla="*/ 59 w 188"/>
                <a:gd name="T65" fmla="*/ 118 h 277"/>
                <a:gd name="T66" fmla="*/ 48 w 188"/>
                <a:gd name="T67" fmla="*/ 81 h 277"/>
                <a:gd name="T68" fmla="*/ 61 w 188"/>
                <a:gd name="T69" fmla="*/ 80 h 277"/>
                <a:gd name="T70" fmla="*/ 72 w 188"/>
                <a:gd name="T71" fmla="*/ 96 h 277"/>
                <a:gd name="T72" fmla="*/ 80 w 188"/>
                <a:gd name="T73" fmla="*/ 55 h 277"/>
                <a:gd name="T74" fmla="*/ 93 w 188"/>
                <a:gd name="T75" fmla="*/ 88 h 277"/>
                <a:gd name="T76" fmla="*/ 98 w 188"/>
                <a:gd name="T77" fmla="*/ 88 h 277"/>
                <a:gd name="T78" fmla="*/ 113 w 188"/>
                <a:gd name="T79" fmla="*/ 76 h 277"/>
                <a:gd name="T80" fmla="*/ 118 w 188"/>
                <a:gd name="T81" fmla="*/ 90 h 277"/>
                <a:gd name="T82" fmla="*/ 129 w 188"/>
                <a:gd name="T83" fmla="*/ 95 h 277"/>
                <a:gd name="T84" fmla="*/ 135 w 188"/>
                <a:gd name="T85" fmla="*/ 101 h 277"/>
                <a:gd name="T86" fmla="*/ 106 w 188"/>
                <a:gd name="T87" fmla="*/ 179 h 277"/>
                <a:gd name="T88" fmla="*/ 130 w 188"/>
                <a:gd name="T89" fmla="*/ 100 h 277"/>
                <a:gd name="T90" fmla="*/ 112 w 188"/>
                <a:gd name="T91" fmla="*/ 94 h 277"/>
                <a:gd name="T92" fmla="*/ 92 w 188"/>
                <a:gd name="T93" fmla="*/ 91 h 277"/>
                <a:gd name="T94" fmla="*/ 69 w 188"/>
                <a:gd name="T95" fmla="*/ 97 h 277"/>
                <a:gd name="T96" fmla="*/ 54 w 188"/>
                <a:gd name="T97" fmla="*/ 102 h 277"/>
                <a:gd name="T98" fmla="*/ 84 w 188"/>
                <a:gd name="T99" fmla="*/ 179 h 277"/>
                <a:gd name="T100" fmla="*/ 108 w 188"/>
                <a:gd name="T101" fmla="*/ 89 h 277"/>
                <a:gd name="T102" fmla="*/ 81 w 188"/>
                <a:gd name="T103" fmla="*/ 90 h 277"/>
                <a:gd name="T104" fmla="*/ 81 w 188"/>
                <a:gd name="T105" fmla="*/ 90 h 277"/>
                <a:gd name="T106" fmla="*/ 97 w 188"/>
                <a:gd name="T107" fmla="*/ 80 h 277"/>
                <a:gd name="T108" fmla="*/ 105 w 188"/>
                <a:gd name="T109" fmla="*/ 7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 h="277">
                  <a:moveTo>
                    <a:pt x="95" y="277"/>
                  </a:moveTo>
                  <a:cubicBezTo>
                    <a:pt x="93" y="277"/>
                    <a:pt x="91" y="276"/>
                    <a:pt x="90" y="274"/>
                  </a:cubicBezTo>
                  <a:cubicBezTo>
                    <a:pt x="87" y="274"/>
                    <a:pt x="86" y="273"/>
                    <a:pt x="85" y="271"/>
                  </a:cubicBezTo>
                  <a:cubicBezTo>
                    <a:pt x="85" y="271"/>
                    <a:pt x="85" y="271"/>
                    <a:pt x="85" y="271"/>
                  </a:cubicBezTo>
                  <a:cubicBezTo>
                    <a:pt x="84" y="270"/>
                    <a:pt x="83" y="270"/>
                    <a:pt x="83" y="270"/>
                  </a:cubicBezTo>
                  <a:cubicBezTo>
                    <a:pt x="80" y="268"/>
                    <a:pt x="80" y="266"/>
                    <a:pt x="79" y="264"/>
                  </a:cubicBezTo>
                  <a:cubicBezTo>
                    <a:pt x="79" y="262"/>
                    <a:pt x="79" y="260"/>
                    <a:pt x="78" y="258"/>
                  </a:cubicBezTo>
                  <a:cubicBezTo>
                    <a:pt x="78" y="256"/>
                    <a:pt x="78" y="253"/>
                    <a:pt x="77" y="251"/>
                  </a:cubicBezTo>
                  <a:cubicBezTo>
                    <a:pt x="77" y="248"/>
                    <a:pt x="75" y="245"/>
                    <a:pt x="73" y="242"/>
                  </a:cubicBezTo>
                  <a:cubicBezTo>
                    <a:pt x="73" y="241"/>
                    <a:pt x="73" y="241"/>
                    <a:pt x="73" y="240"/>
                  </a:cubicBezTo>
                  <a:cubicBezTo>
                    <a:pt x="64" y="239"/>
                    <a:pt x="59" y="236"/>
                    <a:pt x="58" y="233"/>
                  </a:cubicBezTo>
                  <a:cubicBezTo>
                    <a:pt x="57" y="232"/>
                    <a:pt x="58" y="230"/>
                    <a:pt x="59" y="228"/>
                  </a:cubicBezTo>
                  <a:cubicBezTo>
                    <a:pt x="59" y="228"/>
                    <a:pt x="59" y="228"/>
                    <a:pt x="59" y="228"/>
                  </a:cubicBezTo>
                  <a:cubicBezTo>
                    <a:pt x="58" y="227"/>
                    <a:pt x="58" y="226"/>
                    <a:pt x="57" y="225"/>
                  </a:cubicBezTo>
                  <a:cubicBezTo>
                    <a:pt x="57" y="223"/>
                    <a:pt x="56" y="219"/>
                    <a:pt x="58" y="217"/>
                  </a:cubicBezTo>
                  <a:cubicBezTo>
                    <a:pt x="57" y="215"/>
                    <a:pt x="56" y="213"/>
                    <a:pt x="56" y="211"/>
                  </a:cubicBezTo>
                  <a:cubicBezTo>
                    <a:pt x="55" y="209"/>
                    <a:pt x="56" y="206"/>
                    <a:pt x="57" y="205"/>
                  </a:cubicBezTo>
                  <a:cubicBezTo>
                    <a:pt x="57" y="205"/>
                    <a:pt x="57" y="204"/>
                    <a:pt x="56" y="204"/>
                  </a:cubicBezTo>
                  <a:cubicBezTo>
                    <a:pt x="55" y="201"/>
                    <a:pt x="56" y="198"/>
                    <a:pt x="59" y="195"/>
                  </a:cubicBezTo>
                  <a:cubicBezTo>
                    <a:pt x="58" y="193"/>
                    <a:pt x="57" y="191"/>
                    <a:pt x="56" y="189"/>
                  </a:cubicBezTo>
                  <a:cubicBezTo>
                    <a:pt x="56" y="188"/>
                    <a:pt x="56" y="186"/>
                    <a:pt x="57" y="185"/>
                  </a:cubicBezTo>
                  <a:cubicBezTo>
                    <a:pt x="57" y="185"/>
                    <a:pt x="57" y="185"/>
                    <a:pt x="58" y="184"/>
                  </a:cubicBezTo>
                  <a:cubicBezTo>
                    <a:pt x="57" y="183"/>
                    <a:pt x="57" y="181"/>
                    <a:pt x="58" y="179"/>
                  </a:cubicBezTo>
                  <a:cubicBezTo>
                    <a:pt x="58" y="179"/>
                    <a:pt x="59" y="178"/>
                    <a:pt x="59" y="178"/>
                  </a:cubicBezTo>
                  <a:cubicBezTo>
                    <a:pt x="58" y="171"/>
                    <a:pt x="56" y="164"/>
                    <a:pt x="52" y="157"/>
                  </a:cubicBezTo>
                  <a:cubicBezTo>
                    <a:pt x="49" y="151"/>
                    <a:pt x="43" y="146"/>
                    <a:pt x="37" y="140"/>
                  </a:cubicBezTo>
                  <a:cubicBezTo>
                    <a:pt x="25" y="130"/>
                    <a:pt x="15" y="117"/>
                    <a:pt x="8" y="103"/>
                  </a:cubicBezTo>
                  <a:cubicBezTo>
                    <a:pt x="2" y="92"/>
                    <a:pt x="0" y="81"/>
                    <a:pt x="1" y="70"/>
                  </a:cubicBezTo>
                  <a:cubicBezTo>
                    <a:pt x="1" y="59"/>
                    <a:pt x="5" y="49"/>
                    <a:pt x="11" y="40"/>
                  </a:cubicBezTo>
                  <a:cubicBezTo>
                    <a:pt x="24" y="22"/>
                    <a:pt x="44" y="9"/>
                    <a:pt x="68" y="4"/>
                  </a:cubicBezTo>
                  <a:cubicBezTo>
                    <a:pt x="79" y="1"/>
                    <a:pt x="90" y="0"/>
                    <a:pt x="101" y="0"/>
                  </a:cubicBezTo>
                  <a:cubicBezTo>
                    <a:pt x="114" y="0"/>
                    <a:pt x="126" y="1"/>
                    <a:pt x="137" y="5"/>
                  </a:cubicBezTo>
                  <a:cubicBezTo>
                    <a:pt x="148" y="9"/>
                    <a:pt x="158" y="15"/>
                    <a:pt x="166" y="24"/>
                  </a:cubicBezTo>
                  <a:cubicBezTo>
                    <a:pt x="174" y="32"/>
                    <a:pt x="180" y="43"/>
                    <a:pt x="183" y="54"/>
                  </a:cubicBezTo>
                  <a:cubicBezTo>
                    <a:pt x="188" y="77"/>
                    <a:pt x="183" y="103"/>
                    <a:pt x="168" y="124"/>
                  </a:cubicBezTo>
                  <a:cubicBezTo>
                    <a:pt x="165" y="129"/>
                    <a:pt x="161" y="134"/>
                    <a:pt x="156" y="138"/>
                  </a:cubicBezTo>
                  <a:cubicBezTo>
                    <a:pt x="154" y="141"/>
                    <a:pt x="151" y="143"/>
                    <a:pt x="148" y="146"/>
                  </a:cubicBezTo>
                  <a:cubicBezTo>
                    <a:pt x="146" y="147"/>
                    <a:pt x="144" y="149"/>
                    <a:pt x="142" y="151"/>
                  </a:cubicBezTo>
                  <a:cubicBezTo>
                    <a:pt x="137" y="155"/>
                    <a:pt x="134" y="159"/>
                    <a:pt x="132" y="164"/>
                  </a:cubicBezTo>
                  <a:cubicBezTo>
                    <a:pt x="130" y="168"/>
                    <a:pt x="128" y="173"/>
                    <a:pt x="127" y="179"/>
                  </a:cubicBezTo>
                  <a:cubicBezTo>
                    <a:pt x="129" y="181"/>
                    <a:pt x="129" y="183"/>
                    <a:pt x="128" y="184"/>
                  </a:cubicBezTo>
                  <a:cubicBezTo>
                    <a:pt x="128" y="184"/>
                    <a:pt x="128" y="185"/>
                    <a:pt x="128" y="185"/>
                  </a:cubicBezTo>
                  <a:cubicBezTo>
                    <a:pt x="129" y="188"/>
                    <a:pt x="128" y="191"/>
                    <a:pt x="126" y="194"/>
                  </a:cubicBezTo>
                  <a:cubicBezTo>
                    <a:pt x="128" y="195"/>
                    <a:pt x="129" y="198"/>
                    <a:pt x="129" y="200"/>
                  </a:cubicBezTo>
                  <a:cubicBezTo>
                    <a:pt x="129" y="202"/>
                    <a:pt x="128" y="203"/>
                    <a:pt x="127" y="204"/>
                  </a:cubicBezTo>
                  <a:cubicBezTo>
                    <a:pt x="129" y="205"/>
                    <a:pt x="130" y="206"/>
                    <a:pt x="130" y="208"/>
                  </a:cubicBezTo>
                  <a:cubicBezTo>
                    <a:pt x="131" y="210"/>
                    <a:pt x="130" y="212"/>
                    <a:pt x="129" y="214"/>
                  </a:cubicBezTo>
                  <a:cubicBezTo>
                    <a:pt x="128" y="215"/>
                    <a:pt x="128" y="215"/>
                    <a:pt x="127" y="216"/>
                  </a:cubicBezTo>
                  <a:cubicBezTo>
                    <a:pt x="128" y="217"/>
                    <a:pt x="128" y="218"/>
                    <a:pt x="128" y="219"/>
                  </a:cubicBezTo>
                  <a:cubicBezTo>
                    <a:pt x="128" y="220"/>
                    <a:pt x="128" y="220"/>
                    <a:pt x="127" y="221"/>
                  </a:cubicBezTo>
                  <a:cubicBezTo>
                    <a:pt x="128" y="221"/>
                    <a:pt x="129" y="222"/>
                    <a:pt x="129" y="223"/>
                  </a:cubicBezTo>
                  <a:cubicBezTo>
                    <a:pt x="131" y="226"/>
                    <a:pt x="130" y="230"/>
                    <a:pt x="129" y="233"/>
                  </a:cubicBezTo>
                  <a:cubicBezTo>
                    <a:pt x="126" y="236"/>
                    <a:pt x="124" y="239"/>
                    <a:pt x="120" y="240"/>
                  </a:cubicBezTo>
                  <a:cubicBezTo>
                    <a:pt x="116" y="241"/>
                    <a:pt x="113" y="242"/>
                    <a:pt x="109" y="242"/>
                  </a:cubicBezTo>
                  <a:cubicBezTo>
                    <a:pt x="109" y="244"/>
                    <a:pt x="109" y="246"/>
                    <a:pt x="109" y="248"/>
                  </a:cubicBezTo>
                  <a:cubicBezTo>
                    <a:pt x="109" y="249"/>
                    <a:pt x="109" y="250"/>
                    <a:pt x="109" y="251"/>
                  </a:cubicBezTo>
                  <a:cubicBezTo>
                    <a:pt x="109" y="252"/>
                    <a:pt x="109" y="253"/>
                    <a:pt x="109" y="253"/>
                  </a:cubicBezTo>
                  <a:cubicBezTo>
                    <a:pt x="109" y="255"/>
                    <a:pt x="109" y="257"/>
                    <a:pt x="109" y="259"/>
                  </a:cubicBezTo>
                  <a:cubicBezTo>
                    <a:pt x="109" y="259"/>
                    <a:pt x="109" y="259"/>
                    <a:pt x="109" y="259"/>
                  </a:cubicBezTo>
                  <a:cubicBezTo>
                    <a:pt x="109" y="262"/>
                    <a:pt x="108" y="265"/>
                    <a:pt x="107" y="267"/>
                  </a:cubicBezTo>
                  <a:cubicBezTo>
                    <a:pt x="106" y="268"/>
                    <a:pt x="105" y="269"/>
                    <a:pt x="104" y="269"/>
                  </a:cubicBezTo>
                  <a:cubicBezTo>
                    <a:pt x="104" y="270"/>
                    <a:pt x="104" y="271"/>
                    <a:pt x="103" y="272"/>
                  </a:cubicBezTo>
                  <a:cubicBezTo>
                    <a:pt x="102" y="273"/>
                    <a:pt x="102" y="273"/>
                    <a:pt x="101" y="273"/>
                  </a:cubicBezTo>
                  <a:cubicBezTo>
                    <a:pt x="101" y="273"/>
                    <a:pt x="101" y="274"/>
                    <a:pt x="100" y="274"/>
                  </a:cubicBezTo>
                  <a:cubicBezTo>
                    <a:pt x="99" y="275"/>
                    <a:pt x="97" y="277"/>
                    <a:pt x="95" y="277"/>
                  </a:cubicBezTo>
                  <a:close/>
                  <a:moveTo>
                    <a:pt x="88" y="271"/>
                  </a:moveTo>
                  <a:cubicBezTo>
                    <a:pt x="88" y="271"/>
                    <a:pt x="89" y="271"/>
                    <a:pt x="89" y="271"/>
                  </a:cubicBezTo>
                  <a:cubicBezTo>
                    <a:pt x="90" y="272"/>
                    <a:pt x="92" y="272"/>
                    <a:pt x="93" y="272"/>
                  </a:cubicBezTo>
                  <a:cubicBezTo>
                    <a:pt x="94" y="272"/>
                    <a:pt x="94" y="272"/>
                    <a:pt x="94" y="272"/>
                  </a:cubicBezTo>
                  <a:cubicBezTo>
                    <a:pt x="96" y="272"/>
                    <a:pt x="98" y="272"/>
                    <a:pt x="100" y="271"/>
                  </a:cubicBezTo>
                  <a:cubicBezTo>
                    <a:pt x="100" y="271"/>
                    <a:pt x="101" y="270"/>
                    <a:pt x="101" y="270"/>
                  </a:cubicBezTo>
                  <a:cubicBezTo>
                    <a:pt x="101" y="270"/>
                    <a:pt x="101" y="270"/>
                    <a:pt x="100" y="270"/>
                  </a:cubicBezTo>
                  <a:cubicBezTo>
                    <a:pt x="97" y="270"/>
                    <a:pt x="94" y="270"/>
                    <a:pt x="91" y="271"/>
                  </a:cubicBezTo>
                  <a:cubicBezTo>
                    <a:pt x="90" y="271"/>
                    <a:pt x="90" y="271"/>
                    <a:pt x="90" y="271"/>
                  </a:cubicBezTo>
                  <a:cubicBezTo>
                    <a:pt x="90" y="271"/>
                    <a:pt x="89" y="271"/>
                    <a:pt x="88" y="271"/>
                  </a:cubicBezTo>
                  <a:close/>
                  <a:moveTo>
                    <a:pt x="76" y="241"/>
                  </a:moveTo>
                  <a:cubicBezTo>
                    <a:pt x="79" y="245"/>
                    <a:pt x="81" y="251"/>
                    <a:pt x="82" y="259"/>
                  </a:cubicBezTo>
                  <a:cubicBezTo>
                    <a:pt x="82" y="259"/>
                    <a:pt x="82" y="259"/>
                    <a:pt x="82" y="260"/>
                  </a:cubicBezTo>
                  <a:cubicBezTo>
                    <a:pt x="82" y="262"/>
                    <a:pt x="82" y="265"/>
                    <a:pt x="83" y="266"/>
                  </a:cubicBezTo>
                  <a:cubicBezTo>
                    <a:pt x="84" y="267"/>
                    <a:pt x="86" y="268"/>
                    <a:pt x="88" y="268"/>
                  </a:cubicBezTo>
                  <a:cubicBezTo>
                    <a:pt x="88" y="268"/>
                    <a:pt x="89" y="267"/>
                    <a:pt x="89" y="267"/>
                  </a:cubicBezTo>
                  <a:cubicBezTo>
                    <a:pt x="89" y="267"/>
                    <a:pt x="89" y="267"/>
                    <a:pt x="89" y="267"/>
                  </a:cubicBezTo>
                  <a:cubicBezTo>
                    <a:pt x="92" y="267"/>
                    <a:pt x="96" y="267"/>
                    <a:pt x="99" y="267"/>
                  </a:cubicBezTo>
                  <a:cubicBezTo>
                    <a:pt x="99" y="267"/>
                    <a:pt x="99" y="267"/>
                    <a:pt x="99" y="267"/>
                  </a:cubicBezTo>
                  <a:cubicBezTo>
                    <a:pt x="101" y="267"/>
                    <a:pt x="103" y="266"/>
                    <a:pt x="104" y="265"/>
                  </a:cubicBezTo>
                  <a:cubicBezTo>
                    <a:pt x="106" y="263"/>
                    <a:pt x="106" y="259"/>
                    <a:pt x="106" y="256"/>
                  </a:cubicBezTo>
                  <a:cubicBezTo>
                    <a:pt x="106" y="256"/>
                    <a:pt x="106" y="256"/>
                    <a:pt x="106" y="256"/>
                  </a:cubicBezTo>
                  <a:cubicBezTo>
                    <a:pt x="106" y="254"/>
                    <a:pt x="106" y="253"/>
                    <a:pt x="106" y="252"/>
                  </a:cubicBezTo>
                  <a:cubicBezTo>
                    <a:pt x="106" y="249"/>
                    <a:pt x="106" y="246"/>
                    <a:pt x="106" y="242"/>
                  </a:cubicBezTo>
                  <a:cubicBezTo>
                    <a:pt x="104" y="243"/>
                    <a:pt x="102" y="243"/>
                    <a:pt x="100" y="243"/>
                  </a:cubicBezTo>
                  <a:cubicBezTo>
                    <a:pt x="97" y="243"/>
                    <a:pt x="93" y="242"/>
                    <a:pt x="89" y="242"/>
                  </a:cubicBezTo>
                  <a:cubicBezTo>
                    <a:pt x="88" y="242"/>
                    <a:pt x="88" y="242"/>
                    <a:pt x="88" y="242"/>
                  </a:cubicBezTo>
                  <a:cubicBezTo>
                    <a:pt x="87" y="242"/>
                    <a:pt x="82" y="242"/>
                    <a:pt x="76" y="241"/>
                  </a:cubicBezTo>
                  <a:close/>
                  <a:moveTo>
                    <a:pt x="61" y="229"/>
                  </a:moveTo>
                  <a:cubicBezTo>
                    <a:pt x="60" y="231"/>
                    <a:pt x="60" y="232"/>
                    <a:pt x="61" y="232"/>
                  </a:cubicBezTo>
                  <a:cubicBezTo>
                    <a:pt x="62" y="235"/>
                    <a:pt x="68" y="236"/>
                    <a:pt x="71" y="237"/>
                  </a:cubicBezTo>
                  <a:cubicBezTo>
                    <a:pt x="71" y="237"/>
                    <a:pt x="71" y="237"/>
                    <a:pt x="71" y="237"/>
                  </a:cubicBezTo>
                  <a:cubicBezTo>
                    <a:pt x="77" y="238"/>
                    <a:pt x="83" y="239"/>
                    <a:pt x="89" y="239"/>
                  </a:cubicBezTo>
                  <a:cubicBezTo>
                    <a:pt x="91" y="239"/>
                    <a:pt x="92" y="239"/>
                    <a:pt x="94" y="239"/>
                  </a:cubicBezTo>
                  <a:cubicBezTo>
                    <a:pt x="96" y="239"/>
                    <a:pt x="99" y="239"/>
                    <a:pt x="102" y="239"/>
                  </a:cubicBezTo>
                  <a:cubicBezTo>
                    <a:pt x="107" y="239"/>
                    <a:pt x="114" y="239"/>
                    <a:pt x="120" y="237"/>
                  </a:cubicBezTo>
                  <a:cubicBezTo>
                    <a:pt x="123" y="235"/>
                    <a:pt x="126" y="232"/>
                    <a:pt x="127" y="229"/>
                  </a:cubicBezTo>
                  <a:cubicBezTo>
                    <a:pt x="127" y="228"/>
                    <a:pt x="127" y="226"/>
                    <a:pt x="127" y="225"/>
                  </a:cubicBezTo>
                  <a:cubicBezTo>
                    <a:pt x="127" y="224"/>
                    <a:pt x="126" y="224"/>
                    <a:pt x="126" y="224"/>
                  </a:cubicBezTo>
                  <a:cubicBezTo>
                    <a:pt x="124" y="227"/>
                    <a:pt x="120" y="229"/>
                    <a:pt x="115" y="231"/>
                  </a:cubicBezTo>
                  <a:cubicBezTo>
                    <a:pt x="108" y="232"/>
                    <a:pt x="101" y="233"/>
                    <a:pt x="92" y="234"/>
                  </a:cubicBezTo>
                  <a:cubicBezTo>
                    <a:pt x="89" y="234"/>
                    <a:pt x="86" y="234"/>
                    <a:pt x="84" y="234"/>
                  </a:cubicBezTo>
                  <a:cubicBezTo>
                    <a:pt x="77" y="234"/>
                    <a:pt x="72" y="233"/>
                    <a:pt x="67" y="232"/>
                  </a:cubicBezTo>
                  <a:cubicBezTo>
                    <a:pt x="65" y="231"/>
                    <a:pt x="63" y="231"/>
                    <a:pt x="61" y="229"/>
                  </a:cubicBezTo>
                  <a:close/>
                  <a:moveTo>
                    <a:pt x="59" y="219"/>
                  </a:moveTo>
                  <a:cubicBezTo>
                    <a:pt x="59" y="220"/>
                    <a:pt x="59" y="221"/>
                    <a:pt x="59" y="222"/>
                  </a:cubicBezTo>
                  <a:cubicBezTo>
                    <a:pt x="60" y="225"/>
                    <a:pt x="62" y="227"/>
                    <a:pt x="64" y="228"/>
                  </a:cubicBezTo>
                  <a:cubicBezTo>
                    <a:pt x="68" y="230"/>
                    <a:pt x="73" y="231"/>
                    <a:pt x="77" y="231"/>
                  </a:cubicBezTo>
                  <a:cubicBezTo>
                    <a:pt x="80" y="231"/>
                    <a:pt x="82" y="231"/>
                    <a:pt x="85" y="231"/>
                  </a:cubicBezTo>
                  <a:cubicBezTo>
                    <a:pt x="88" y="231"/>
                    <a:pt x="92" y="231"/>
                    <a:pt x="95" y="231"/>
                  </a:cubicBezTo>
                  <a:cubicBezTo>
                    <a:pt x="102" y="230"/>
                    <a:pt x="109" y="229"/>
                    <a:pt x="116" y="227"/>
                  </a:cubicBezTo>
                  <a:cubicBezTo>
                    <a:pt x="119" y="226"/>
                    <a:pt x="121" y="225"/>
                    <a:pt x="123" y="223"/>
                  </a:cubicBezTo>
                  <a:cubicBezTo>
                    <a:pt x="122" y="223"/>
                    <a:pt x="122" y="223"/>
                    <a:pt x="122" y="222"/>
                  </a:cubicBezTo>
                  <a:cubicBezTo>
                    <a:pt x="122" y="222"/>
                    <a:pt x="122" y="221"/>
                    <a:pt x="123" y="221"/>
                  </a:cubicBezTo>
                  <a:cubicBezTo>
                    <a:pt x="123" y="221"/>
                    <a:pt x="124" y="221"/>
                    <a:pt x="124" y="221"/>
                  </a:cubicBezTo>
                  <a:cubicBezTo>
                    <a:pt x="124" y="220"/>
                    <a:pt x="124" y="219"/>
                    <a:pt x="124" y="219"/>
                  </a:cubicBezTo>
                  <a:cubicBezTo>
                    <a:pt x="122" y="220"/>
                    <a:pt x="120" y="221"/>
                    <a:pt x="117" y="222"/>
                  </a:cubicBezTo>
                  <a:cubicBezTo>
                    <a:pt x="111" y="224"/>
                    <a:pt x="104" y="224"/>
                    <a:pt x="98" y="224"/>
                  </a:cubicBezTo>
                  <a:cubicBezTo>
                    <a:pt x="97" y="224"/>
                    <a:pt x="95" y="224"/>
                    <a:pt x="94" y="224"/>
                  </a:cubicBezTo>
                  <a:cubicBezTo>
                    <a:pt x="93" y="224"/>
                    <a:pt x="91" y="224"/>
                    <a:pt x="90" y="224"/>
                  </a:cubicBezTo>
                  <a:cubicBezTo>
                    <a:pt x="88" y="224"/>
                    <a:pt x="87" y="224"/>
                    <a:pt x="86" y="224"/>
                  </a:cubicBezTo>
                  <a:cubicBezTo>
                    <a:pt x="84" y="225"/>
                    <a:pt x="82" y="225"/>
                    <a:pt x="80" y="225"/>
                  </a:cubicBezTo>
                  <a:cubicBezTo>
                    <a:pt x="76" y="225"/>
                    <a:pt x="74" y="224"/>
                    <a:pt x="71" y="224"/>
                  </a:cubicBezTo>
                  <a:cubicBezTo>
                    <a:pt x="67" y="224"/>
                    <a:pt x="63" y="223"/>
                    <a:pt x="60" y="220"/>
                  </a:cubicBezTo>
                  <a:cubicBezTo>
                    <a:pt x="59" y="220"/>
                    <a:pt x="59" y="220"/>
                    <a:pt x="59" y="219"/>
                  </a:cubicBezTo>
                  <a:close/>
                  <a:moveTo>
                    <a:pt x="59" y="207"/>
                  </a:moveTo>
                  <a:cubicBezTo>
                    <a:pt x="58" y="208"/>
                    <a:pt x="58" y="210"/>
                    <a:pt x="59" y="214"/>
                  </a:cubicBezTo>
                  <a:cubicBezTo>
                    <a:pt x="60" y="217"/>
                    <a:pt x="62" y="219"/>
                    <a:pt x="65" y="220"/>
                  </a:cubicBezTo>
                  <a:cubicBezTo>
                    <a:pt x="69" y="222"/>
                    <a:pt x="74" y="222"/>
                    <a:pt x="78" y="222"/>
                  </a:cubicBezTo>
                  <a:cubicBezTo>
                    <a:pt x="81" y="222"/>
                    <a:pt x="83" y="222"/>
                    <a:pt x="85" y="222"/>
                  </a:cubicBezTo>
                  <a:cubicBezTo>
                    <a:pt x="86" y="222"/>
                    <a:pt x="87" y="222"/>
                    <a:pt x="87" y="222"/>
                  </a:cubicBezTo>
                  <a:cubicBezTo>
                    <a:pt x="88" y="222"/>
                    <a:pt x="90" y="222"/>
                    <a:pt x="91" y="222"/>
                  </a:cubicBezTo>
                  <a:cubicBezTo>
                    <a:pt x="92" y="222"/>
                    <a:pt x="94" y="222"/>
                    <a:pt x="95" y="222"/>
                  </a:cubicBezTo>
                  <a:cubicBezTo>
                    <a:pt x="96" y="222"/>
                    <a:pt x="98" y="222"/>
                    <a:pt x="99" y="222"/>
                  </a:cubicBezTo>
                  <a:cubicBezTo>
                    <a:pt x="103" y="222"/>
                    <a:pt x="108" y="222"/>
                    <a:pt x="113" y="220"/>
                  </a:cubicBezTo>
                  <a:cubicBezTo>
                    <a:pt x="118" y="219"/>
                    <a:pt x="122" y="217"/>
                    <a:pt x="124" y="215"/>
                  </a:cubicBezTo>
                  <a:cubicBezTo>
                    <a:pt x="126" y="213"/>
                    <a:pt x="127" y="211"/>
                    <a:pt x="127" y="209"/>
                  </a:cubicBezTo>
                  <a:cubicBezTo>
                    <a:pt x="127" y="208"/>
                    <a:pt x="126" y="207"/>
                    <a:pt x="125" y="206"/>
                  </a:cubicBezTo>
                  <a:cubicBezTo>
                    <a:pt x="125" y="206"/>
                    <a:pt x="125" y="206"/>
                    <a:pt x="125" y="206"/>
                  </a:cubicBezTo>
                  <a:cubicBezTo>
                    <a:pt x="125" y="206"/>
                    <a:pt x="124" y="206"/>
                    <a:pt x="124" y="206"/>
                  </a:cubicBezTo>
                  <a:cubicBezTo>
                    <a:pt x="117" y="210"/>
                    <a:pt x="108" y="211"/>
                    <a:pt x="100" y="212"/>
                  </a:cubicBezTo>
                  <a:cubicBezTo>
                    <a:pt x="95" y="213"/>
                    <a:pt x="90" y="213"/>
                    <a:pt x="86" y="213"/>
                  </a:cubicBezTo>
                  <a:cubicBezTo>
                    <a:pt x="78" y="213"/>
                    <a:pt x="71" y="212"/>
                    <a:pt x="65" y="210"/>
                  </a:cubicBezTo>
                  <a:cubicBezTo>
                    <a:pt x="63" y="209"/>
                    <a:pt x="61" y="208"/>
                    <a:pt x="59" y="207"/>
                  </a:cubicBezTo>
                  <a:close/>
                  <a:moveTo>
                    <a:pt x="60" y="197"/>
                  </a:moveTo>
                  <a:cubicBezTo>
                    <a:pt x="58" y="200"/>
                    <a:pt x="57" y="203"/>
                    <a:pt x="61" y="205"/>
                  </a:cubicBezTo>
                  <a:cubicBezTo>
                    <a:pt x="66" y="208"/>
                    <a:pt x="72" y="209"/>
                    <a:pt x="78" y="209"/>
                  </a:cubicBezTo>
                  <a:cubicBezTo>
                    <a:pt x="81" y="210"/>
                    <a:pt x="85" y="210"/>
                    <a:pt x="88" y="210"/>
                  </a:cubicBezTo>
                  <a:cubicBezTo>
                    <a:pt x="98" y="210"/>
                    <a:pt x="106" y="209"/>
                    <a:pt x="114" y="207"/>
                  </a:cubicBezTo>
                  <a:cubicBezTo>
                    <a:pt x="114" y="207"/>
                    <a:pt x="114" y="207"/>
                    <a:pt x="114" y="207"/>
                  </a:cubicBezTo>
                  <a:cubicBezTo>
                    <a:pt x="118" y="206"/>
                    <a:pt x="122" y="205"/>
                    <a:pt x="125" y="202"/>
                  </a:cubicBezTo>
                  <a:cubicBezTo>
                    <a:pt x="127" y="200"/>
                    <a:pt x="126" y="199"/>
                    <a:pt x="125" y="197"/>
                  </a:cubicBezTo>
                  <a:cubicBezTo>
                    <a:pt x="124" y="197"/>
                    <a:pt x="124" y="196"/>
                    <a:pt x="124" y="196"/>
                  </a:cubicBezTo>
                  <a:cubicBezTo>
                    <a:pt x="122" y="198"/>
                    <a:pt x="119" y="200"/>
                    <a:pt x="115" y="201"/>
                  </a:cubicBezTo>
                  <a:cubicBezTo>
                    <a:pt x="110" y="203"/>
                    <a:pt x="104" y="204"/>
                    <a:pt x="96" y="204"/>
                  </a:cubicBezTo>
                  <a:cubicBezTo>
                    <a:pt x="95" y="204"/>
                    <a:pt x="93" y="204"/>
                    <a:pt x="91" y="204"/>
                  </a:cubicBezTo>
                  <a:cubicBezTo>
                    <a:pt x="90" y="204"/>
                    <a:pt x="88" y="204"/>
                    <a:pt x="87" y="204"/>
                  </a:cubicBezTo>
                  <a:cubicBezTo>
                    <a:pt x="78" y="204"/>
                    <a:pt x="68" y="204"/>
                    <a:pt x="62" y="198"/>
                  </a:cubicBezTo>
                  <a:cubicBezTo>
                    <a:pt x="61" y="198"/>
                    <a:pt x="61" y="197"/>
                    <a:pt x="60" y="197"/>
                  </a:cubicBezTo>
                  <a:close/>
                  <a:moveTo>
                    <a:pt x="59" y="186"/>
                  </a:moveTo>
                  <a:cubicBezTo>
                    <a:pt x="59" y="186"/>
                    <a:pt x="59" y="186"/>
                    <a:pt x="59" y="187"/>
                  </a:cubicBezTo>
                  <a:cubicBezTo>
                    <a:pt x="58" y="188"/>
                    <a:pt x="60" y="192"/>
                    <a:pt x="61" y="194"/>
                  </a:cubicBezTo>
                  <a:cubicBezTo>
                    <a:pt x="62" y="196"/>
                    <a:pt x="66" y="198"/>
                    <a:pt x="70" y="199"/>
                  </a:cubicBezTo>
                  <a:cubicBezTo>
                    <a:pt x="77" y="201"/>
                    <a:pt x="84" y="201"/>
                    <a:pt x="91" y="201"/>
                  </a:cubicBezTo>
                  <a:cubicBezTo>
                    <a:pt x="92" y="201"/>
                    <a:pt x="93" y="201"/>
                    <a:pt x="94" y="201"/>
                  </a:cubicBezTo>
                  <a:cubicBezTo>
                    <a:pt x="95" y="201"/>
                    <a:pt x="95" y="201"/>
                    <a:pt x="96" y="201"/>
                  </a:cubicBezTo>
                  <a:cubicBezTo>
                    <a:pt x="102" y="201"/>
                    <a:pt x="108" y="201"/>
                    <a:pt x="114" y="199"/>
                  </a:cubicBezTo>
                  <a:cubicBezTo>
                    <a:pt x="118" y="197"/>
                    <a:pt x="121" y="196"/>
                    <a:pt x="122" y="194"/>
                  </a:cubicBezTo>
                  <a:cubicBezTo>
                    <a:pt x="124" y="192"/>
                    <a:pt x="125" y="190"/>
                    <a:pt x="125" y="187"/>
                  </a:cubicBezTo>
                  <a:cubicBezTo>
                    <a:pt x="123" y="188"/>
                    <a:pt x="122" y="189"/>
                    <a:pt x="120" y="189"/>
                  </a:cubicBezTo>
                  <a:cubicBezTo>
                    <a:pt x="113" y="192"/>
                    <a:pt x="105" y="193"/>
                    <a:pt x="99" y="193"/>
                  </a:cubicBezTo>
                  <a:cubicBezTo>
                    <a:pt x="97" y="194"/>
                    <a:pt x="95" y="194"/>
                    <a:pt x="94" y="194"/>
                  </a:cubicBezTo>
                  <a:cubicBezTo>
                    <a:pt x="91" y="194"/>
                    <a:pt x="89" y="194"/>
                    <a:pt x="85" y="193"/>
                  </a:cubicBezTo>
                  <a:cubicBezTo>
                    <a:pt x="79" y="192"/>
                    <a:pt x="71" y="192"/>
                    <a:pt x="64" y="189"/>
                  </a:cubicBezTo>
                  <a:cubicBezTo>
                    <a:pt x="63" y="188"/>
                    <a:pt x="61" y="187"/>
                    <a:pt x="59" y="186"/>
                  </a:cubicBezTo>
                  <a:close/>
                  <a:moveTo>
                    <a:pt x="60" y="181"/>
                  </a:moveTo>
                  <a:cubicBezTo>
                    <a:pt x="59" y="182"/>
                    <a:pt x="60" y="184"/>
                    <a:pt x="61" y="184"/>
                  </a:cubicBezTo>
                  <a:cubicBezTo>
                    <a:pt x="64" y="186"/>
                    <a:pt x="67" y="187"/>
                    <a:pt x="70" y="188"/>
                  </a:cubicBezTo>
                  <a:cubicBezTo>
                    <a:pt x="73" y="189"/>
                    <a:pt x="77" y="189"/>
                    <a:pt x="81" y="190"/>
                  </a:cubicBezTo>
                  <a:cubicBezTo>
                    <a:pt x="82" y="190"/>
                    <a:pt x="83" y="190"/>
                    <a:pt x="83" y="190"/>
                  </a:cubicBezTo>
                  <a:cubicBezTo>
                    <a:pt x="86" y="191"/>
                    <a:pt x="90" y="191"/>
                    <a:pt x="93" y="191"/>
                  </a:cubicBezTo>
                  <a:cubicBezTo>
                    <a:pt x="94" y="191"/>
                    <a:pt x="95" y="191"/>
                    <a:pt x="96" y="191"/>
                  </a:cubicBezTo>
                  <a:cubicBezTo>
                    <a:pt x="104" y="190"/>
                    <a:pt x="110" y="189"/>
                    <a:pt x="116" y="187"/>
                  </a:cubicBezTo>
                  <a:cubicBezTo>
                    <a:pt x="117" y="187"/>
                    <a:pt x="117" y="187"/>
                    <a:pt x="117" y="187"/>
                  </a:cubicBezTo>
                  <a:cubicBezTo>
                    <a:pt x="120" y="187"/>
                    <a:pt x="123" y="186"/>
                    <a:pt x="125" y="184"/>
                  </a:cubicBezTo>
                  <a:cubicBezTo>
                    <a:pt x="125" y="184"/>
                    <a:pt x="125" y="183"/>
                    <a:pt x="126" y="183"/>
                  </a:cubicBezTo>
                  <a:cubicBezTo>
                    <a:pt x="126" y="183"/>
                    <a:pt x="125" y="182"/>
                    <a:pt x="125" y="182"/>
                  </a:cubicBezTo>
                  <a:cubicBezTo>
                    <a:pt x="125" y="182"/>
                    <a:pt x="125" y="182"/>
                    <a:pt x="125" y="182"/>
                  </a:cubicBezTo>
                  <a:cubicBezTo>
                    <a:pt x="125" y="182"/>
                    <a:pt x="124" y="182"/>
                    <a:pt x="124" y="181"/>
                  </a:cubicBezTo>
                  <a:cubicBezTo>
                    <a:pt x="122" y="182"/>
                    <a:pt x="120" y="182"/>
                    <a:pt x="119" y="182"/>
                  </a:cubicBezTo>
                  <a:cubicBezTo>
                    <a:pt x="119" y="182"/>
                    <a:pt x="118" y="182"/>
                    <a:pt x="118" y="182"/>
                  </a:cubicBezTo>
                  <a:cubicBezTo>
                    <a:pt x="116" y="182"/>
                    <a:pt x="113" y="182"/>
                    <a:pt x="109" y="182"/>
                  </a:cubicBezTo>
                  <a:cubicBezTo>
                    <a:pt x="107" y="182"/>
                    <a:pt x="105" y="182"/>
                    <a:pt x="102" y="182"/>
                  </a:cubicBezTo>
                  <a:cubicBezTo>
                    <a:pt x="98" y="182"/>
                    <a:pt x="93" y="182"/>
                    <a:pt x="89" y="182"/>
                  </a:cubicBezTo>
                  <a:cubicBezTo>
                    <a:pt x="88" y="182"/>
                    <a:pt x="87" y="182"/>
                    <a:pt x="87" y="182"/>
                  </a:cubicBezTo>
                  <a:cubicBezTo>
                    <a:pt x="85" y="182"/>
                    <a:pt x="84" y="182"/>
                    <a:pt x="83" y="182"/>
                  </a:cubicBezTo>
                  <a:cubicBezTo>
                    <a:pt x="82" y="182"/>
                    <a:pt x="80" y="182"/>
                    <a:pt x="78" y="182"/>
                  </a:cubicBezTo>
                  <a:cubicBezTo>
                    <a:pt x="73" y="182"/>
                    <a:pt x="67" y="182"/>
                    <a:pt x="61" y="181"/>
                  </a:cubicBezTo>
                  <a:cubicBezTo>
                    <a:pt x="61" y="181"/>
                    <a:pt x="61" y="181"/>
                    <a:pt x="61" y="181"/>
                  </a:cubicBezTo>
                  <a:cubicBezTo>
                    <a:pt x="60" y="181"/>
                    <a:pt x="60" y="181"/>
                    <a:pt x="60" y="181"/>
                  </a:cubicBezTo>
                  <a:close/>
                  <a:moveTo>
                    <a:pt x="106" y="179"/>
                  </a:moveTo>
                  <a:cubicBezTo>
                    <a:pt x="107" y="179"/>
                    <a:pt x="108" y="179"/>
                    <a:pt x="109" y="179"/>
                  </a:cubicBezTo>
                  <a:cubicBezTo>
                    <a:pt x="112" y="179"/>
                    <a:pt x="114" y="179"/>
                    <a:pt x="116" y="179"/>
                  </a:cubicBezTo>
                  <a:cubicBezTo>
                    <a:pt x="119" y="179"/>
                    <a:pt x="121" y="179"/>
                    <a:pt x="124" y="178"/>
                  </a:cubicBezTo>
                  <a:cubicBezTo>
                    <a:pt x="124" y="178"/>
                    <a:pt x="124" y="178"/>
                    <a:pt x="124" y="178"/>
                  </a:cubicBezTo>
                  <a:cubicBezTo>
                    <a:pt x="126" y="167"/>
                    <a:pt x="129" y="159"/>
                    <a:pt x="134" y="153"/>
                  </a:cubicBezTo>
                  <a:cubicBezTo>
                    <a:pt x="137" y="150"/>
                    <a:pt x="141" y="147"/>
                    <a:pt x="144" y="145"/>
                  </a:cubicBezTo>
                  <a:cubicBezTo>
                    <a:pt x="145" y="144"/>
                    <a:pt x="145" y="143"/>
                    <a:pt x="146" y="143"/>
                  </a:cubicBezTo>
                  <a:cubicBezTo>
                    <a:pt x="151" y="139"/>
                    <a:pt x="155" y="135"/>
                    <a:pt x="158" y="132"/>
                  </a:cubicBezTo>
                  <a:cubicBezTo>
                    <a:pt x="176" y="112"/>
                    <a:pt x="184" y="86"/>
                    <a:pt x="181" y="62"/>
                  </a:cubicBezTo>
                  <a:cubicBezTo>
                    <a:pt x="178" y="38"/>
                    <a:pt x="161" y="17"/>
                    <a:pt x="137" y="9"/>
                  </a:cubicBezTo>
                  <a:cubicBezTo>
                    <a:pt x="126" y="5"/>
                    <a:pt x="114" y="3"/>
                    <a:pt x="101" y="3"/>
                  </a:cubicBezTo>
                  <a:cubicBezTo>
                    <a:pt x="90" y="3"/>
                    <a:pt x="78" y="4"/>
                    <a:pt x="67" y="7"/>
                  </a:cubicBezTo>
                  <a:cubicBezTo>
                    <a:pt x="42" y="14"/>
                    <a:pt x="22" y="28"/>
                    <a:pt x="11" y="46"/>
                  </a:cubicBezTo>
                  <a:cubicBezTo>
                    <a:pt x="6" y="56"/>
                    <a:pt x="3" y="67"/>
                    <a:pt x="4" y="78"/>
                  </a:cubicBezTo>
                  <a:cubicBezTo>
                    <a:pt x="5" y="93"/>
                    <a:pt x="13" y="106"/>
                    <a:pt x="18" y="114"/>
                  </a:cubicBezTo>
                  <a:cubicBezTo>
                    <a:pt x="23" y="121"/>
                    <a:pt x="27" y="126"/>
                    <a:pt x="32" y="131"/>
                  </a:cubicBezTo>
                  <a:cubicBezTo>
                    <a:pt x="35" y="134"/>
                    <a:pt x="37" y="136"/>
                    <a:pt x="40" y="138"/>
                  </a:cubicBezTo>
                  <a:cubicBezTo>
                    <a:pt x="42" y="140"/>
                    <a:pt x="45" y="143"/>
                    <a:pt x="47" y="145"/>
                  </a:cubicBezTo>
                  <a:cubicBezTo>
                    <a:pt x="56" y="154"/>
                    <a:pt x="61" y="166"/>
                    <a:pt x="62" y="178"/>
                  </a:cubicBezTo>
                  <a:cubicBezTo>
                    <a:pt x="68" y="179"/>
                    <a:pt x="75" y="179"/>
                    <a:pt x="82" y="179"/>
                  </a:cubicBezTo>
                  <a:cubicBezTo>
                    <a:pt x="82" y="179"/>
                    <a:pt x="82" y="179"/>
                    <a:pt x="82" y="179"/>
                  </a:cubicBezTo>
                  <a:cubicBezTo>
                    <a:pt x="82" y="168"/>
                    <a:pt x="81" y="157"/>
                    <a:pt x="77" y="146"/>
                  </a:cubicBezTo>
                  <a:cubicBezTo>
                    <a:pt x="75" y="140"/>
                    <a:pt x="72" y="135"/>
                    <a:pt x="69" y="131"/>
                  </a:cubicBezTo>
                  <a:cubicBezTo>
                    <a:pt x="66" y="126"/>
                    <a:pt x="63" y="122"/>
                    <a:pt x="59" y="119"/>
                  </a:cubicBezTo>
                  <a:cubicBezTo>
                    <a:pt x="59" y="119"/>
                    <a:pt x="59" y="118"/>
                    <a:pt x="59" y="118"/>
                  </a:cubicBezTo>
                  <a:cubicBezTo>
                    <a:pt x="59" y="118"/>
                    <a:pt x="60" y="118"/>
                    <a:pt x="60" y="117"/>
                  </a:cubicBezTo>
                  <a:cubicBezTo>
                    <a:pt x="58" y="113"/>
                    <a:pt x="56" y="109"/>
                    <a:pt x="54" y="106"/>
                  </a:cubicBezTo>
                  <a:cubicBezTo>
                    <a:pt x="53" y="105"/>
                    <a:pt x="53" y="105"/>
                    <a:pt x="52" y="104"/>
                  </a:cubicBezTo>
                  <a:cubicBezTo>
                    <a:pt x="51" y="102"/>
                    <a:pt x="49" y="100"/>
                    <a:pt x="48" y="98"/>
                  </a:cubicBezTo>
                  <a:cubicBezTo>
                    <a:pt x="45" y="93"/>
                    <a:pt x="41" y="87"/>
                    <a:pt x="46" y="81"/>
                  </a:cubicBezTo>
                  <a:cubicBezTo>
                    <a:pt x="46" y="81"/>
                    <a:pt x="47" y="81"/>
                    <a:pt x="47" y="81"/>
                  </a:cubicBezTo>
                  <a:cubicBezTo>
                    <a:pt x="47" y="81"/>
                    <a:pt x="47" y="81"/>
                    <a:pt x="48" y="81"/>
                  </a:cubicBezTo>
                  <a:cubicBezTo>
                    <a:pt x="49" y="82"/>
                    <a:pt x="51" y="84"/>
                    <a:pt x="52" y="86"/>
                  </a:cubicBezTo>
                  <a:cubicBezTo>
                    <a:pt x="54" y="88"/>
                    <a:pt x="56" y="90"/>
                    <a:pt x="59" y="92"/>
                  </a:cubicBezTo>
                  <a:cubicBezTo>
                    <a:pt x="59" y="92"/>
                    <a:pt x="60" y="92"/>
                    <a:pt x="60" y="92"/>
                  </a:cubicBezTo>
                  <a:cubicBezTo>
                    <a:pt x="61" y="92"/>
                    <a:pt x="62" y="92"/>
                    <a:pt x="62" y="91"/>
                  </a:cubicBezTo>
                  <a:cubicBezTo>
                    <a:pt x="62" y="90"/>
                    <a:pt x="62" y="89"/>
                    <a:pt x="62" y="88"/>
                  </a:cubicBezTo>
                  <a:cubicBezTo>
                    <a:pt x="62" y="87"/>
                    <a:pt x="62" y="85"/>
                    <a:pt x="61" y="84"/>
                  </a:cubicBezTo>
                  <a:cubicBezTo>
                    <a:pt x="61" y="83"/>
                    <a:pt x="61" y="81"/>
                    <a:pt x="61" y="80"/>
                  </a:cubicBezTo>
                  <a:cubicBezTo>
                    <a:pt x="61" y="80"/>
                    <a:pt x="61" y="80"/>
                    <a:pt x="61" y="79"/>
                  </a:cubicBezTo>
                  <a:cubicBezTo>
                    <a:pt x="61" y="79"/>
                    <a:pt x="62" y="79"/>
                    <a:pt x="62" y="79"/>
                  </a:cubicBezTo>
                  <a:cubicBezTo>
                    <a:pt x="63" y="79"/>
                    <a:pt x="63" y="79"/>
                    <a:pt x="63" y="80"/>
                  </a:cubicBezTo>
                  <a:cubicBezTo>
                    <a:pt x="63" y="80"/>
                    <a:pt x="63" y="80"/>
                    <a:pt x="63" y="81"/>
                  </a:cubicBezTo>
                  <a:cubicBezTo>
                    <a:pt x="64" y="81"/>
                    <a:pt x="64" y="82"/>
                    <a:pt x="64" y="83"/>
                  </a:cubicBezTo>
                  <a:cubicBezTo>
                    <a:pt x="65" y="86"/>
                    <a:pt x="66" y="91"/>
                    <a:pt x="70" y="94"/>
                  </a:cubicBezTo>
                  <a:cubicBezTo>
                    <a:pt x="70" y="95"/>
                    <a:pt x="71" y="96"/>
                    <a:pt x="72" y="96"/>
                  </a:cubicBezTo>
                  <a:cubicBezTo>
                    <a:pt x="75" y="96"/>
                    <a:pt x="77" y="92"/>
                    <a:pt x="78" y="91"/>
                  </a:cubicBezTo>
                  <a:cubicBezTo>
                    <a:pt x="76" y="88"/>
                    <a:pt x="76" y="85"/>
                    <a:pt x="76" y="83"/>
                  </a:cubicBezTo>
                  <a:cubicBezTo>
                    <a:pt x="77" y="79"/>
                    <a:pt x="79" y="76"/>
                    <a:pt x="82" y="75"/>
                  </a:cubicBezTo>
                  <a:cubicBezTo>
                    <a:pt x="82" y="75"/>
                    <a:pt x="82" y="74"/>
                    <a:pt x="82" y="74"/>
                  </a:cubicBezTo>
                  <a:cubicBezTo>
                    <a:pt x="82" y="73"/>
                    <a:pt x="82" y="73"/>
                    <a:pt x="82" y="73"/>
                  </a:cubicBezTo>
                  <a:cubicBezTo>
                    <a:pt x="81" y="67"/>
                    <a:pt x="80" y="62"/>
                    <a:pt x="79" y="56"/>
                  </a:cubicBezTo>
                  <a:cubicBezTo>
                    <a:pt x="79" y="56"/>
                    <a:pt x="79" y="55"/>
                    <a:pt x="80" y="55"/>
                  </a:cubicBezTo>
                  <a:cubicBezTo>
                    <a:pt x="80" y="55"/>
                    <a:pt x="80" y="55"/>
                    <a:pt x="81" y="55"/>
                  </a:cubicBezTo>
                  <a:cubicBezTo>
                    <a:pt x="81" y="55"/>
                    <a:pt x="82" y="55"/>
                    <a:pt x="82" y="56"/>
                  </a:cubicBezTo>
                  <a:cubicBezTo>
                    <a:pt x="83" y="58"/>
                    <a:pt x="83" y="60"/>
                    <a:pt x="84" y="63"/>
                  </a:cubicBezTo>
                  <a:cubicBezTo>
                    <a:pt x="87" y="69"/>
                    <a:pt x="89" y="76"/>
                    <a:pt x="88" y="83"/>
                  </a:cubicBezTo>
                  <a:cubicBezTo>
                    <a:pt x="88" y="85"/>
                    <a:pt x="89" y="86"/>
                    <a:pt x="90" y="87"/>
                  </a:cubicBezTo>
                  <a:cubicBezTo>
                    <a:pt x="91" y="88"/>
                    <a:pt x="91" y="88"/>
                    <a:pt x="92" y="88"/>
                  </a:cubicBezTo>
                  <a:cubicBezTo>
                    <a:pt x="92" y="88"/>
                    <a:pt x="92" y="88"/>
                    <a:pt x="93" y="88"/>
                  </a:cubicBezTo>
                  <a:cubicBezTo>
                    <a:pt x="91" y="85"/>
                    <a:pt x="92" y="81"/>
                    <a:pt x="94" y="79"/>
                  </a:cubicBezTo>
                  <a:cubicBezTo>
                    <a:pt x="95" y="78"/>
                    <a:pt x="96" y="78"/>
                    <a:pt x="97" y="78"/>
                  </a:cubicBezTo>
                  <a:cubicBezTo>
                    <a:pt x="97" y="78"/>
                    <a:pt x="98" y="78"/>
                    <a:pt x="98" y="78"/>
                  </a:cubicBezTo>
                  <a:cubicBezTo>
                    <a:pt x="99" y="79"/>
                    <a:pt x="100" y="80"/>
                    <a:pt x="99" y="82"/>
                  </a:cubicBezTo>
                  <a:cubicBezTo>
                    <a:pt x="99" y="84"/>
                    <a:pt x="98" y="86"/>
                    <a:pt x="97" y="88"/>
                  </a:cubicBezTo>
                  <a:cubicBezTo>
                    <a:pt x="97" y="88"/>
                    <a:pt x="97" y="88"/>
                    <a:pt x="98" y="88"/>
                  </a:cubicBezTo>
                  <a:cubicBezTo>
                    <a:pt x="98" y="88"/>
                    <a:pt x="98" y="88"/>
                    <a:pt x="98" y="88"/>
                  </a:cubicBezTo>
                  <a:cubicBezTo>
                    <a:pt x="98" y="86"/>
                    <a:pt x="99" y="84"/>
                    <a:pt x="99" y="83"/>
                  </a:cubicBezTo>
                  <a:cubicBezTo>
                    <a:pt x="100" y="82"/>
                    <a:pt x="102" y="76"/>
                    <a:pt x="107" y="76"/>
                  </a:cubicBezTo>
                  <a:cubicBezTo>
                    <a:pt x="107" y="76"/>
                    <a:pt x="107" y="76"/>
                    <a:pt x="107" y="76"/>
                  </a:cubicBezTo>
                  <a:cubicBezTo>
                    <a:pt x="107" y="76"/>
                    <a:pt x="108" y="76"/>
                    <a:pt x="108" y="76"/>
                  </a:cubicBezTo>
                  <a:cubicBezTo>
                    <a:pt x="108" y="76"/>
                    <a:pt x="108" y="76"/>
                    <a:pt x="108" y="76"/>
                  </a:cubicBezTo>
                  <a:cubicBezTo>
                    <a:pt x="109" y="76"/>
                    <a:pt x="111" y="76"/>
                    <a:pt x="112" y="77"/>
                  </a:cubicBezTo>
                  <a:cubicBezTo>
                    <a:pt x="112" y="76"/>
                    <a:pt x="113" y="76"/>
                    <a:pt x="113" y="76"/>
                  </a:cubicBezTo>
                  <a:cubicBezTo>
                    <a:pt x="114" y="76"/>
                    <a:pt x="114" y="76"/>
                    <a:pt x="114" y="76"/>
                  </a:cubicBezTo>
                  <a:cubicBezTo>
                    <a:pt x="115" y="76"/>
                    <a:pt x="115" y="76"/>
                    <a:pt x="115" y="76"/>
                  </a:cubicBezTo>
                  <a:cubicBezTo>
                    <a:pt x="116" y="76"/>
                    <a:pt x="116" y="77"/>
                    <a:pt x="116" y="77"/>
                  </a:cubicBezTo>
                  <a:cubicBezTo>
                    <a:pt x="115" y="81"/>
                    <a:pt x="114" y="85"/>
                    <a:pt x="111" y="89"/>
                  </a:cubicBezTo>
                  <a:cubicBezTo>
                    <a:pt x="112" y="90"/>
                    <a:pt x="112" y="91"/>
                    <a:pt x="113" y="91"/>
                  </a:cubicBezTo>
                  <a:cubicBezTo>
                    <a:pt x="113" y="91"/>
                    <a:pt x="114" y="91"/>
                    <a:pt x="114" y="91"/>
                  </a:cubicBezTo>
                  <a:cubicBezTo>
                    <a:pt x="116" y="91"/>
                    <a:pt x="117" y="91"/>
                    <a:pt x="118" y="90"/>
                  </a:cubicBezTo>
                  <a:cubicBezTo>
                    <a:pt x="120" y="90"/>
                    <a:pt x="121" y="89"/>
                    <a:pt x="122" y="89"/>
                  </a:cubicBezTo>
                  <a:cubicBezTo>
                    <a:pt x="123" y="89"/>
                    <a:pt x="123" y="89"/>
                    <a:pt x="123" y="89"/>
                  </a:cubicBezTo>
                  <a:cubicBezTo>
                    <a:pt x="123" y="89"/>
                    <a:pt x="123" y="89"/>
                    <a:pt x="123" y="89"/>
                  </a:cubicBezTo>
                  <a:cubicBezTo>
                    <a:pt x="125" y="89"/>
                    <a:pt x="127" y="89"/>
                    <a:pt x="128" y="90"/>
                  </a:cubicBezTo>
                  <a:cubicBezTo>
                    <a:pt x="128" y="91"/>
                    <a:pt x="128" y="92"/>
                    <a:pt x="128" y="92"/>
                  </a:cubicBezTo>
                  <a:cubicBezTo>
                    <a:pt x="127" y="93"/>
                    <a:pt x="128" y="94"/>
                    <a:pt x="129" y="95"/>
                  </a:cubicBezTo>
                  <a:cubicBezTo>
                    <a:pt x="129" y="95"/>
                    <a:pt x="129" y="95"/>
                    <a:pt x="129" y="95"/>
                  </a:cubicBezTo>
                  <a:cubicBezTo>
                    <a:pt x="130" y="97"/>
                    <a:pt x="131" y="97"/>
                    <a:pt x="132" y="97"/>
                  </a:cubicBezTo>
                  <a:cubicBezTo>
                    <a:pt x="133" y="97"/>
                    <a:pt x="133" y="97"/>
                    <a:pt x="134" y="97"/>
                  </a:cubicBezTo>
                  <a:cubicBezTo>
                    <a:pt x="134" y="97"/>
                    <a:pt x="134" y="97"/>
                    <a:pt x="134" y="97"/>
                  </a:cubicBezTo>
                  <a:cubicBezTo>
                    <a:pt x="135" y="97"/>
                    <a:pt x="136" y="97"/>
                    <a:pt x="136" y="98"/>
                  </a:cubicBezTo>
                  <a:cubicBezTo>
                    <a:pt x="136" y="99"/>
                    <a:pt x="136" y="99"/>
                    <a:pt x="135" y="99"/>
                  </a:cubicBezTo>
                  <a:cubicBezTo>
                    <a:pt x="136" y="100"/>
                    <a:pt x="136" y="100"/>
                    <a:pt x="136" y="100"/>
                  </a:cubicBezTo>
                  <a:cubicBezTo>
                    <a:pt x="136" y="101"/>
                    <a:pt x="136" y="101"/>
                    <a:pt x="135" y="101"/>
                  </a:cubicBezTo>
                  <a:cubicBezTo>
                    <a:pt x="134" y="102"/>
                    <a:pt x="133" y="102"/>
                    <a:pt x="133" y="103"/>
                  </a:cubicBezTo>
                  <a:cubicBezTo>
                    <a:pt x="130" y="104"/>
                    <a:pt x="128" y="105"/>
                    <a:pt x="126" y="107"/>
                  </a:cubicBezTo>
                  <a:cubicBezTo>
                    <a:pt x="123" y="109"/>
                    <a:pt x="120" y="111"/>
                    <a:pt x="118" y="114"/>
                  </a:cubicBezTo>
                  <a:cubicBezTo>
                    <a:pt x="114" y="120"/>
                    <a:pt x="110" y="127"/>
                    <a:pt x="108" y="134"/>
                  </a:cubicBezTo>
                  <a:cubicBezTo>
                    <a:pt x="105" y="142"/>
                    <a:pt x="104" y="150"/>
                    <a:pt x="104" y="157"/>
                  </a:cubicBezTo>
                  <a:cubicBezTo>
                    <a:pt x="103" y="164"/>
                    <a:pt x="104" y="170"/>
                    <a:pt x="106" y="179"/>
                  </a:cubicBezTo>
                  <a:cubicBezTo>
                    <a:pt x="106" y="179"/>
                    <a:pt x="106" y="179"/>
                    <a:pt x="106" y="179"/>
                  </a:cubicBezTo>
                  <a:close/>
                  <a:moveTo>
                    <a:pt x="89" y="179"/>
                  </a:moveTo>
                  <a:cubicBezTo>
                    <a:pt x="93" y="179"/>
                    <a:pt x="97" y="179"/>
                    <a:pt x="101" y="179"/>
                  </a:cubicBezTo>
                  <a:cubicBezTo>
                    <a:pt x="102" y="179"/>
                    <a:pt x="102" y="179"/>
                    <a:pt x="103" y="179"/>
                  </a:cubicBezTo>
                  <a:cubicBezTo>
                    <a:pt x="101" y="173"/>
                    <a:pt x="100" y="166"/>
                    <a:pt x="101" y="157"/>
                  </a:cubicBezTo>
                  <a:cubicBezTo>
                    <a:pt x="101" y="148"/>
                    <a:pt x="102" y="140"/>
                    <a:pt x="105" y="132"/>
                  </a:cubicBezTo>
                  <a:cubicBezTo>
                    <a:pt x="108" y="124"/>
                    <a:pt x="111" y="117"/>
                    <a:pt x="116" y="111"/>
                  </a:cubicBezTo>
                  <a:cubicBezTo>
                    <a:pt x="119" y="108"/>
                    <a:pt x="124" y="103"/>
                    <a:pt x="130" y="100"/>
                  </a:cubicBezTo>
                  <a:cubicBezTo>
                    <a:pt x="130" y="100"/>
                    <a:pt x="129" y="100"/>
                    <a:pt x="128" y="99"/>
                  </a:cubicBezTo>
                  <a:cubicBezTo>
                    <a:pt x="127" y="98"/>
                    <a:pt x="125" y="96"/>
                    <a:pt x="125" y="94"/>
                  </a:cubicBezTo>
                  <a:cubicBezTo>
                    <a:pt x="125" y="94"/>
                    <a:pt x="125" y="93"/>
                    <a:pt x="125" y="92"/>
                  </a:cubicBezTo>
                  <a:cubicBezTo>
                    <a:pt x="124" y="92"/>
                    <a:pt x="124" y="92"/>
                    <a:pt x="123" y="92"/>
                  </a:cubicBezTo>
                  <a:cubicBezTo>
                    <a:pt x="121" y="92"/>
                    <a:pt x="120" y="93"/>
                    <a:pt x="118" y="93"/>
                  </a:cubicBezTo>
                  <a:cubicBezTo>
                    <a:pt x="117" y="94"/>
                    <a:pt x="116" y="94"/>
                    <a:pt x="114" y="94"/>
                  </a:cubicBezTo>
                  <a:cubicBezTo>
                    <a:pt x="113" y="94"/>
                    <a:pt x="113" y="94"/>
                    <a:pt x="112" y="94"/>
                  </a:cubicBezTo>
                  <a:cubicBezTo>
                    <a:pt x="111" y="93"/>
                    <a:pt x="110" y="93"/>
                    <a:pt x="109" y="92"/>
                  </a:cubicBezTo>
                  <a:cubicBezTo>
                    <a:pt x="108" y="93"/>
                    <a:pt x="106" y="94"/>
                    <a:pt x="104" y="94"/>
                  </a:cubicBezTo>
                  <a:cubicBezTo>
                    <a:pt x="103" y="94"/>
                    <a:pt x="102" y="94"/>
                    <a:pt x="102" y="94"/>
                  </a:cubicBezTo>
                  <a:cubicBezTo>
                    <a:pt x="100" y="93"/>
                    <a:pt x="99" y="92"/>
                    <a:pt x="99" y="91"/>
                  </a:cubicBezTo>
                  <a:cubicBezTo>
                    <a:pt x="98" y="91"/>
                    <a:pt x="98" y="91"/>
                    <a:pt x="97" y="91"/>
                  </a:cubicBezTo>
                  <a:cubicBezTo>
                    <a:pt x="96" y="91"/>
                    <a:pt x="95" y="91"/>
                    <a:pt x="95" y="90"/>
                  </a:cubicBezTo>
                  <a:cubicBezTo>
                    <a:pt x="94" y="91"/>
                    <a:pt x="93" y="91"/>
                    <a:pt x="92" y="91"/>
                  </a:cubicBezTo>
                  <a:cubicBezTo>
                    <a:pt x="91" y="91"/>
                    <a:pt x="90" y="90"/>
                    <a:pt x="89" y="90"/>
                  </a:cubicBezTo>
                  <a:cubicBezTo>
                    <a:pt x="88" y="89"/>
                    <a:pt x="87" y="88"/>
                    <a:pt x="87" y="87"/>
                  </a:cubicBezTo>
                  <a:cubicBezTo>
                    <a:pt x="85" y="90"/>
                    <a:pt x="84" y="93"/>
                    <a:pt x="81" y="93"/>
                  </a:cubicBezTo>
                  <a:cubicBezTo>
                    <a:pt x="81" y="93"/>
                    <a:pt x="80" y="93"/>
                    <a:pt x="80" y="93"/>
                  </a:cubicBezTo>
                  <a:cubicBezTo>
                    <a:pt x="79" y="94"/>
                    <a:pt x="79" y="95"/>
                    <a:pt x="78" y="95"/>
                  </a:cubicBezTo>
                  <a:cubicBezTo>
                    <a:pt x="77" y="97"/>
                    <a:pt x="74" y="98"/>
                    <a:pt x="72" y="98"/>
                  </a:cubicBezTo>
                  <a:cubicBezTo>
                    <a:pt x="71" y="98"/>
                    <a:pt x="70" y="98"/>
                    <a:pt x="69" y="97"/>
                  </a:cubicBezTo>
                  <a:cubicBezTo>
                    <a:pt x="67" y="96"/>
                    <a:pt x="65" y="94"/>
                    <a:pt x="64" y="91"/>
                  </a:cubicBezTo>
                  <a:cubicBezTo>
                    <a:pt x="64" y="94"/>
                    <a:pt x="62" y="95"/>
                    <a:pt x="61" y="95"/>
                  </a:cubicBezTo>
                  <a:cubicBezTo>
                    <a:pt x="60" y="95"/>
                    <a:pt x="60" y="95"/>
                    <a:pt x="60" y="95"/>
                  </a:cubicBezTo>
                  <a:cubicBezTo>
                    <a:pt x="56" y="94"/>
                    <a:pt x="53" y="91"/>
                    <a:pt x="50" y="87"/>
                  </a:cubicBezTo>
                  <a:cubicBezTo>
                    <a:pt x="49" y="86"/>
                    <a:pt x="48" y="85"/>
                    <a:pt x="47" y="84"/>
                  </a:cubicBezTo>
                  <a:cubicBezTo>
                    <a:pt x="44" y="89"/>
                    <a:pt x="49" y="96"/>
                    <a:pt x="52" y="100"/>
                  </a:cubicBezTo>
                  <a:cubicBezTo>
                    <a:pt x="53" y="101"/>
                    <a:pt x="53" y="101"/>
                    <a:pt x="54" y="102"/>
                  </a:cubicBezTo>
                  <a:cubicBezTo>
                    <a:pt x="55" y="104"/>
                    <a:pt x="57" y="106"/>
                    <a:pt x="58" y="108"/>
                  </a:cubicBezTo>
                  <a:cubicBezTo>
                    <a:pt x="60" y="111"/>
                    <a:pt x="61" y="114"/>
                    <a:pt x="62" y="118"/>
                  </a:cubicBezTo>
                  <a:cubicBezTo>
                    <a:pt x="66" y="120"/>
                    <a:pt x="70" y="125"/>
                    <a:pt x="72" y="129"/>
                  </a:cubicBezTo>
                  <a:cubicBezTo>
                    <a:pt x="75" y="134"/>
                    <a:pt x="78" y="139"/>
                    <a:pt x="80" y="145"/>
                  </a:cubicBezTo>
                  <a:cubicBezTo>
                    <a:pt x="85" y="159"/>
                    <a:pt x="86" y="170"/>
                    <a:pt x="84" y="179"/>
                  </a:cubicBezTo>
                  <a:cubicBezTo>
                    <a:pt x="84" y="179"/>
                    <a:pt x="84" y="179"/>
                    <a:pt x="84" y="179"/>
                  </a:cubicBezTo>
                  <a:cubicBezTo>
                    <a:pt x="84" y="179"/>
                    <a:pt x="84" y="179"/>
                    <a:pt x="84" y="179"/>
                  </a:cubicBezTo>
                  <a:cubicBezTo>
                    <a:pt x="85" y="179"/>
                    <a:pt x="85" y="179"/>
                    <a:pt x="86" y="179"/>
                  </a:cubicBezTo>
                  <a:cubicBezTo>
                    <a:pt x="87" y="179"/>
                    <a:pt x="88" y="179"/>
                    <a:pt x="89" y="179"/>
                  </a:cubicBezTo>
                  <a:close/>
                  <a:moveTo>
                    <a:pt x="102" y="89"/>
                  </a:moveTo>
                  <a:cubicBezTo>
                    <a:pt x="102" y="91"/>
                    <a:pt x="103" y="91"/>
                    <a:pt x="104" y="91"/>
                  </a:cubicBezTo>
                  <a:cubicBezTo>
                    <a:pt x="104" y="91"/>
                    <a:pt x="104" y="91"/>
                    <a:pt x="105" y="91"/>
                  </a:cubicBezTo>
                  <a:cubicBezTo>
                    <a:pt x="106" y="91"/>
                    <a:pt x="107" y="90"/>
                    <a:pt x="108" y="89"/>
                  </a:cubicBezTo>
                  <a:cubicBezTo>
                    <a:pt x="108" y="89"/>
                    <a:pt x="108" y="89"/>
                    <a:pt x="108" y="89"/>
                  </a:cubicBezTo>
                  <a:cubicBezTo>
                    <a:pt x="107" y="86"/>
                    <a:pt x="108" y="82"/>
                    <a:pt x="110" y="79"/>
                  </a:cubicBezTo>
                  <a:cubicBezTo>
                    <a:pt x="110" y="79"/>
                    <a:pt x="109" y="78"/>
                    <a:pt x="108" y="78"/>
                  </a:cubicBezTo>
                  <a:cubicBezTo>
                    <a:pt x="107" y="82"/>
                    <a:pt x="105" y="86"/>
                    <a:pt x="103" y="88"/>
                  </a:cubicBezTo>
                  <a:cubicBezTo>
                    <a:pt x="103" y="89"/>
                    <a:pt x="102" y="89"/>
                    <a:pt x="102" y="89"/>
                  </a:cubicBezTo>
                  <a:close/>
                  <a:moveTo>
                    <a:pt x="81" y="90"/>
                  </a:moveTo>
                  <a:cubicBezTo>
                    <a:pt x="81" y="90"/>
                    <a:pt x="81" y="90"/>
                    <a:pt x="81" y="90"/>
                  </a:cubicBezTo>
                  <a:cubicBezTo>
                    <a:pt x="81" y="90"/>
                    <a:pt x="81" y="90"/>
                    <a:pt x="81" y="90"/>
                  </a:cubicBezTo>
                  <a:cubicBezTo>
                    <a:pt x="81" y="90"/>
                    <a:pt x="82" y="90"/>
                    <a:pt x="83" y="88"/>
                  </a:cubicBezTo>
                  <a:cubicBezTo>
                    <a:pt x="84" y="87"/>
                    <a:pt x="84" y="85"/>
                    <a:pt x="85" y="84"/>
                  </a:cubicBezTo>
                  <a:cubicBezTo>
                    <a:pt x="84" y="83"/>
                    <a:pt x="84" y="81"/>
                    <a:pt x="83" y="80"/>
                  </a:cubicBezTo>
                  <a:cubicBezTo>
                    <a:pt x="82" y="82"/>
                    <a:pt x="82" y="84"/>
                    <a:pt x="82" y="87"/>
                  </a:cubicBezTo>
                  <a:cubicBezTo>
                    <a:pt x="82" y="87"/>
                    <a:pt x="82" y="87"/>
                    <a:pt x="82" y="87"/>
                  </a:cubicBezTo>
                  <a:cubicBezTo>
                    <a:pt x="82" y="87"/>
                    <a:pt x="81" y="88"/>
                    <a:pt x="81" y="88"/>
                  </a:cubicBezTo>
                  <a:cubicBezTo>
                    <a:pt x="81" y="88"/>
                    <a:pt x="81" y="89"/>
                    <a:pt x="81" y="90"/>
                  </a:cubicBezTo>
                  <a:close/>
                  <a:moveTo>
                    <a:pt x="81" y="78"/>
                  </a:moveTo>
                  <a:cubicBezTo>
                    <a:pt x="80" y="79"/>
                    <a:pt x="79" y="81"/>
                    <a:pt x="79" y="83"/>
                  </a:cubicBezTo>
                  <a:cubicBezTo>
                    <a:pt x="79" y="84"/>
                    <a:pt x="79" y="85"/>
                    <a:pt x="79" y="87"/>
                  </a:cubicBezTo>
                  <a:cubicBezTo>
                    <a:pt x="79" y="86"/>
                    <a:pt x="79" y="86"/>
                    <a:pt x="79" y="85"/>
                  </a:cubicBezTo>
                  <a:cubicBezTo>
                    <a:pt x="79" y="85"/>
                    <a:pt x="79" y="85"/>
                    <a:pt x="80" y="85"/>
                  </a:cubicBezTo>
                  <a:cubicBezTo>
                    <a:pt x="80" y="83"/>
                    <a:pt x="80" y="80"/>
                    <a:pt x="81" y="78"/>
                  </a:cubicBezTo>
                  <a:close/>
                  <a:moveTo>
                    <a:pt x="97" y="80"/>
                  </a:moveTo>
                  <a:cubicBezTo>
                    <a:pt x="95" y="82"/>
                    <a:pt x="94" y="84"/>
                    <a:pt x="95" y="86"/>
                  </a:cubicBezTo>
                  <a:cubicBezTo>
                    <a:pt x="96" y="85"/>
                    <a:pt x="96" y="84"/>
                    <a:pt x="96" y="84"/>
                  </a:cubicBezTo>
                  <a:cubicBezTo>
                    <a:pt x="96" y="83"/>
                    <a:pt x="97" y="81"/>
                    <a:pt x="97" y="80"/>
                  </a:cubicBezTo>
                  <a:close/>
                  <a:moveTo>
                    <a:pt x="105" y="79"/>
                  </a:moveTo>
                  <a:cubicBezTo>
                    <a:pt x="103" y="81"/>
                    <a:pt x="102" y="83"/>
                    <a:pt x="102" y="85"/>
                  </a:cubicBezTo>
                  <a:cubicBezTo>
                    <a:pt x="102" y="85"/>
                    <a:pt x="102" y="85"/>
                    <a:pt x="102" y="86"/>
                  </a:cubicBezTo>
                  <a:cubicBezTo>
                    <a:pt x="103" y="84"/>
                    <a:pt x="104" y="82"/>
                    <a:pt x="105" y="79"/>
                  </a:cubicBezTo>
                  <a:close/>
                  <a:moveTo>
                    <a:pt x="84" y="72"/>
                  </a:moveTo>
                  <a:cubicBezTo>
                    <a:pt x="84" y="72"/>
                    <a:pt x="85" y="73"/>
                    <a:pt x="85" y="74"/>
                  </a:cubicBezTo>
                  <a:cubicBezTo>
                    <a:pt x="85" y="73"/>
                    <a:pt x="85" y="73"/>
                    <a:pt x="8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6" name="Freeform 6"/>
            <p:cNvSpPr>
              <a:spLocks/>
            </p:cNvSpPr>
            <p:nvPr/>
          </p:nvSpPr>
          <p:spPr bwMode="auto">
            <a:xfrm>
              <a:off x="5440363" y="3422650"/>
              <a:ext cx="185738" cy="15875"/>
            </a:xfrm>
            <a:custGeom>
              <a:avLst/>
              <a:gdLst>
                <a:gd name="T0" fmla="*/ 9 w 49"/>
                <a:gd name="T1" fmla="*/ 4 h 4"/>
                <a:gd name="T2" fmla="*/ 0 w 49"/>
                <a:gd name="T3" fmla="*/ 3 h 4"/>
                <a:gd name="T4" fmla="*/ 0 w 49"/>
                <a:gd name="T5" fmla="*/ 2 h 4"/>
                <a:gd name="T6" fmla="*/ 1 w 49"/>
                <a:gd name="T7" fmla="*/ 1 h 4"/>
                <a:gd name="T8" fmla="*/ 4 w 49"/>
                <a:gd name="T9" fmla="*/ 1 h 4"/>
                <a:gd name="T10" fmla="*/ 8 w 49"/>
                <a:gd name="T11" fmla="*/ 1 h 4"/>
                <a:gd name="T12" fmla="*/ 12 w 49"/>
                <a:gd name="T13" fmla="*/ 1 h 4"/>
                <a:gd name="T14" fmla="*/ 12 w 49"/>
                <a:gd name="T15" fmla="*/ 1 h 4"/>
                <a:gd name="T16" fmla="*/ 24 w 49"/>
                <a:gd name="T17" fmla="*/ 1 h 4"/>
                <a:gd name="T18" fmla="*/ 25 w 49"/>
                <a:gd name="T19" fmla="*/ 1 h 4"/>
                <a:gd name="T20" fmla="*/ 36 w 49"/>
                <a:gd name="T21" fmla="*/ 0 h 4"/>
                <a:gd name="T22" fmla="*/ 48 w 49"/>
                <a:gd name="T23" fmla="*/ 1 h 4"/>
                <a:gd name="T24" fmla="*/ 49 w 49"/>
                <a:gd name="T25" fmla="*/ 2 h 4"/>
                <a:gd name="T26" fmla="*/ 48 w 49"/>
                <a:gd name="T27" fmla="*/ 3 h 4"/>
                <a:gd name="T28" fmla="*/ 48 w 49"/>
                <a:gd name="T29" fmla="*/ 3 h 4"/>
                <a:gd name="T30" fmla="*/ 48 w 49"/>
                <a:gd name="T31" fmla="*/ 3 h 4"/>
                <a:gd name="T32" fmla="*/ 40 w 49"/>
                <a:gd name="T33" fmla="*/ 3 h 4"/>
                <a:gd name="T34" fmla="*/ 28 w 49"/>
                <a:gd name="T35" fmla="*/ 3 h 4"/>
                <a:gd name="T36" fmla="*/ 23 w 49"/>
                <a:gd name="T37" fmla="*/ 4 h 4"/>
                <a:gd name="T38" fmla="*/ 11 w 49"/>
                <a:gd name="T39" fmla="*/ 4 h 4"/>
                <a:gd name="T40" fmla="*/ 9 w 49"/>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
                  <a:moveTo>
                    <a:pt x="9" y="4"/>
                  </a:moveTo>
                  <a:cubicBezTo>
                    <a:pt x="6" y="4"/>
                    <a:pt x="3" y="4"/>
                    <a:pt x="0" y="3"/>
                  </a:cubicBezTo>
                  <a:cubicBezTo>
                    <a:pt x="0" y="3"/>
                    <a:pt x="0" y="2"/>
                    <a:pt x="0" y="2"/>
                  </a:cubicBezTo>
                  <a:cubicBezTo>
                    <a:pt x="0" y="2"/>
                    <a:pt x="0" y="1"/>
                    <a:pt x="1" y="1"/>
                  </a:cubicBezTo>
                  <a:cubicBezTo>
                    <a:pt x="2" y="1"/>
                    <a:pt x="3" y="1"/>
                    <a:pt x="4" y="1"/>
                  </a:cubicBezTo>
                  <a:cubicBezTo>
                    <a:pt x="5" y="1"/>
                    <a:pt x="6" y="1"/>
                    <a:pt x="8" y="1"/>
                  </a:cubicBezTo>
                  <a:cubicBezTo>
                    <a:pt x="9" y="1"/>
                    <a:pt x="10" y="1"/>
                    <a:pt x="12" y="1"/>
                  </a:cubicBezTo>
                  <a:cubicBezTo>
                    <a:pt x="12" y="1"/>
                    <a:pt x="12" y="1"/>
                    <a:pt x="12" y="1"/>
                  </a:cubicBezTo>
                  <a:cubicBezTo>
                    <a:pt x="16" y="1"/>
                    <a:pt x="20" y="1"/>
                    <a:pt x="24" y="1"/>
                  </a:cubicBezTo>
                  <a:cubicBezTo>
                    <a:pt x="25" y="1"/>
                    <a:pt x="25" y="1"/>
                    <a:pt x="25" y="1"/>
                  </a:cubicBezTo>
                  <a:cubicBezTo>
                    <a:pt x="28" y="0"/>
                    <a:pt x="32" y="0"/>
                    <a:pt x="36" y="0"/>
                  </a:cubicBezTo>
                  <a:cubicBezTo>
                    <a:pt x="40" y="0"/>
                    <a:pt x="44" y="0"/>
                    <a:pt x="48" y="1"/>
                  </a:cubicBezTo>
                  <a:cubicBezTo>
                    <a:pt x="49" y="1"/>
                    <a:pt x="49" y="2"/>
                    <a:pt x="49" y="2"/>
                  </a:cubicBezTo>
                  <a:cubicBezTo>
                    <a:pt x="49" y="3"/>
                    <a:pt x="48" y="3"/>
                    <a:pt x="48" y="3"/>
                  </a:cubicBezTo>
                  <a:cubicBezTo>
                    <a:pt x="48" y="3"/>
                    <a:pt x="48" y="3"/>
                    <a:pt x="48" y="3"/>
                  </a:cubicBezTo>
                  <a:cubicBezTo>
                    <a:pt x="48" y="3"/>
                    <a:pt x="48" y="3"/>
                    <a:pt x="48" y="3"/>
                  </a:cubicBezTo>
                  <a:cubicBezTo>
                    <a:pt x="45" y="3"/>
                    <a:pt x="43" y="3"/>
                    <a:pt x="40" y="3"/>
                  </a:cubicBezTo>
                  <a:cubicBezTo>
                    <a:pt x="36" y="3"/>
                    <a:pt x="32" y="3"/>
                    <a:pt x="28" y="3"/>
                  </a:cubicBezTo>
                  <a:cubicBezTo>
                    <a:pt x="26" y="3"/>
                    <a:pt x="25" y="4"/>
                    <a:pt x="23" y="4"/>
                  </a:cubicBezTo>
                  <a:cubicBezTo>
                    <a:pt x="19" y="4"/>
                    <a:pt x="15" y="4"/>
                    <a:pt x="11" y="4"/>
                  </a:cubicBezTo>
                  <a:cubicBezTo>
                    <a:pt x="11" y="4"/>
                    <a:pt x="10"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7" name="Freeform 7"/>
            <p:cNvSpPr>
              <a:spLocks/>
            </p:cNvSpPr>
            <p:nvPr/>
          </p:nvSpPr>
          <p:spPr bwMode="auto">
            <a:xfrm>
              <a:off x="5421313" y="3257550"/>
              <a:ext cx="196850" cy="71438"/>
            </a:xfrm>
            <a:custGeom>
              <a:avLst/>
              <a:gdLst>
                <a:gd name="T0" fmla="*/ 51 w 52"/>
                <a:gd name="T1" fmla="*/ 19 h 19"/>
                <a:gd name="T2" fmla="*/ 50 w 52"/>
                <a:gd name="T3" fmla="*/ 19 h 19"/>
                <a:gd name="T4" fmla="*/ 41 w 52"/>
                <a:gd name="T5" fmla="*/ 16 h 19"/>
                <a:gd name="T6" fmla="*/ 24 w 52"/>
                <a:gd name="T7" fmla="*/ 12 h 19"/>
                <a:gd name="T8" fmla="*/ 11 w 52"/>
                <a:gd name="T9" fmla="*/ 8 h 19"/>
                <a:gd name="T10" fmla="*/ 10 w 52"/>
                <a:gd name="T11" fmla="*/ 7 h 19"/>
                <a:gd name="T12" fmla="*/ 0 w 52"/>
                <a:gd name="T13" fmla="*/ 2 h 19"/>
                <a:gd name="T14" fmla="*/ 0 w 52"/>
                <a:gd name="T15" fmla="*/ 1 h 19"/>
                <a:gd name="T16" fmla="*/ 1 w 52"/>
                <a:gd name="T17" fmla="*/ 0 h 19"/>
                <a:gd name="T18" fmla="*/ 1 w 52"/>
                <a:gd name="T19" fmla="*/ 0 h 19"/>
                <a:gd name="T20" fmla="*/ 9 w 52"/>
                <a:gd name="T21" fmla="*/ 3 h 19"/>
                <a:gd name="T22" fmla="*/ 13 w 52"/>
                <a:gd name="T23" fmla="*/ 5 h 19"/>
                <a:gd name="T24" fmla="*/ 25 w 52"/>
                <a:gd name="T25" fmla="*/ 9 h 19"/>
                <a:gd name="T26" fmla="*/ 51 w 52"/>
                <a:gd name="T27" fmla="*/ 17 h 19"/>
                <a:gd name="T28" fmla="*/ 52 w 52"/>
                <a:gd name="T29" fmla="*/ 18 h 19"/>
                <a:gd name="T30" fmla="*/ 51 w 52"/>
                <a:gd name="T3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9">
                  <a:moveTo>
                    <a:pt x="51" y="19"/>
                  </a:moveTo>
                  <a:cubicBezTo>
                    <a:pt x="51" y="19"/>
                    <a:pt x="50" y="19"/>
                    <a:pt x="50" y="19"/>
                  </a:cubicBezTo>
                  <a:cubicBezTo>
                    <a:pt x="47" y="18"/>
                    <a:pt x="44" y="17"/>
                    <a:pt x="41" y="16"/>
                  </a:cubicBezTo>
                  <a:cubicBezTo>
                    <a:pt x="35" y="15"/>
                    <a:pt x="29" y="13"/>
                    <a:pt x="24" y="12"/>
                  </a:cubicBezTo>
                  <a:cubicBezTo>
                    <a:pt x="19" y="10"/>
                    <a:pt x="15" y="9"/>
                    <a:pt x="11" y="8"/>
                  </a:cubicBezTo>
                  <a:cubicBezTo>
                    <a:pt x="11" y="7"/>
                    <a:pt x="10" y="7"/>
                    <a:pt x="10" y="7"/>
                  </a:cubicBezTo>
                  <a:cubicBezTo>
                    <a:pt x="7" y="6"/>
                    <a:pt x="3" y="4"/>
                    <a:pt x="0" y="2"/>
                  </a:cubicBezTo>
                  <a:cubicBezTo>
                    <a:pt x="0" y="2"/>
                    <a:pt x="0" y="1"/>
                    <a:pt x="0" y="1"/>
                  </a:cubicBezTo>
                  <a:cubicBezTo>
                    <a:pt x="0" y="1"/>
                    <a:pt x="1" y="0"/>
                    <a:pt x="1" y="0"/>
                  </a:cubicBezTo>
                  <a:cubicBezTo>
                    <a:pt x="1" y="0"/>
                    <a:pt x="1" y="0"/>
                    <a:pt x="1" y="0"/>
                  </a:cubicBezTo>
                  <a:cubicBezTo>
                    <a:pt x="4" y="1"/>
                    <a:pt x="7" y="2"/>
                    <a:pt x="9" y="3"/>
                  </a:cubicBezTo>
                  <a:cubicBezTo>
                    <a:pt x="10" y="4"/>
                    <a:pt x="12" y="4"/>
                    <a:pt x="13" y="5"/>
                  </a:cubicBezTo>
                  <a:cubicBezTo>
                    <a:pt x="17" y="6"/>
                    <a:pt x="21" y="8"/>
                    <a:pt x="25" y="9"/>
                  </a:cubicBezTo>
                  <a:cubicBezTo>
                    <a:pt x="35" y="12"/>
                    <a:pt x="43" y="14"/>
                    <a:pt x="51" y="17"/>
                  </a:cubicBezTo>
                  <a:cubicBezTo>
                    <a:pt x="51" y="17"/>
                    <a:pt x="52" y="17"/>
                    <a:pt x="52" y="18"/>
                  </a:cubicBezTo>
                  <a:cubicBezTo>
                    <a:pt x="51" y="19"/>
                    <a:pt x="51" y="19"/>
                    <a:pt x="5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8" name="Freeform 8"/>
            <p:cNvSpPr>
              <a:spLocks/>
            </p:cNvSpPr>
            <p:nvPr/>
          </p:nvSpPr>
          <p:spPr bwMode="auto">
            <a:xfrm>
              <a:off x="5440363" y="3027363"/>
              <a:ext cx="177800" cy="176213"/>
            </a:xfrm>
            <a:custGeom>
              <a:avLst/>
              <a:gdLst>
                <a:gd name="T0" fmla="*/ 46 w 47"/>
                <a:gd name="T1" fmla="*/ 47 h 47"/>
                <a:gd name="T2" fmla="*/ 45 w 47"/>
                <a:gd name="T3" fmla="*/ 46 h 47"/>
                <a:gd name="T4" fmla="*/ 23 w 47"/>
                <a:gd name="T5" fmla="*/ 23 h 47"/>
                <a:gd name="T6" fmla="*/ 16 w 47"/>
                <a:gd name="T7" fmla="*/ 17 h 47"/>
                <a:gd name="T8" fmla="*/ 11 w 47"/>
                <a:gd name="T9" fmla="*/ 12 h 47"/>
                <a:gd name="T10" fmla="*/ 9 w 47"/>
                <a:gd name="T11" fmla="*/ 10 h 47"/>
                <a:gd name="T12" fmla="*/ 0 w 47"/>
                <a:gd name="T13" fmla="*/ 2 h 47"/>
                <a:gd name="T14" fmla="*/ 0 w 47"/>
                <a:gd name="T15" fmla="*/ 1 h 47"/>
                <a:gd name="T16" fmla="*/ 1 w 47"/>
                <a:gd name="T17" fmla="*/ 0 h 47"/>
                <a:gd name="T18" fmla="*/ 1 w 47"/>
                <a:gd name="T19" fmla="*/ 0 h 47"/>
                <a:gd name="T20" fmla="*/ 10 w 47"/>
                <a:gd name="T21" fmla="*/ 7 h 47"/>
                <a:gd name="T22" fmla="*/ 14 w 47"/>
                <a:gd name="T23" fmla="*/ 11 h 47"/>
                <a:gd name="T24" fmla="*/ 16 w 47"/>
                <a:gd name="T25" fmla="*/ 13 h 47"/>
                <a:gd name="T26" fmla="*/ 27 w 47"/>
                <a:gd name="T27" fmla="*/ 22 h 47"/>
                <a:gd name="T28" fmla="*/ 46 w 47"/>
                <a:gd name="T29" fmla="*/ 45 h 47"/>
                <a:gd name="T30" fmla="*/ 46 w 47"/>
                <a:gd name="T31" fmla="*/ 46 h 47"/>
                <a:gd name="T32" fmla="*/ 46 w 47"/>
                <a:gd name="T3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7">
                  <a:moveTo>
                    <a:pt x="46" y="47"/>
                  </a:moveTo>
                  <a:cubicBezTo>
                    <a:pt x="45" y="47"/>
                    <a:pt x="45" y="47"/>
                    <a:pt x="45" y="46"/>
                  </a:cubicBezTo>
                  <a:cubicBezTo>
                    <a:pt x="39" y="37"/>
                    <a:pt x="31" y="30"/>
                    <a:pt x="23" y="23"/>
                  </a:cubicBezTo>
                  <a:cubicBezTo>
                    <a:pt x="21" y="21"/>
                    <a:pt x="19" y="19"/>
                    <a:pt x="16" y="17"/>
                  </a:cubicBezTo>
                  <a:cubicBezTo>
                    <a:pt x="15" y="16"/>
                    <a:pt x="13" y="14"/>
                    <a:pt x="11" y="12"/>
                  </a:cubicBezTo>
                  <a:cubicBezTo>
                    <a:pt x="10" y="12"/>
                    <a:pt x="9" y="11"/>
                    <a:pt x="9" y="10"/>
                  </a:cubicBezTo>
                  <a:cubicBezTo>
                    <a:pt x="5" y="8"/>
                    <a:pt x="2" y="5"/>
                    <a:pt x="0" y="2"/>
                  </a:cubicBezTo>
                  <a:cubicBezTo>
                    <a:pt x="0" y="1"/>
                    <a:pt x="0" y="1"/>
                    <a:pt x="0" y="1"/>
                  </a:cubicBezTo>
                  <a:cubicBezTo>
                    <a:pt x="0" y="0"/>
                    <a:pt x="0" y="0"/>
                    <a:pt x="1" y="0"/>
                  </a:cubicBezTo>
                  <a:cubicBezTo>
                    <a:pt x="1" y="0"/>
                    <a:pt x="1" y="0"/>
                    <a:pt x="1" y="0"/>
                  </a:cubicBezTo>
                  <a:cubicBezTo>
                    <a:pt x="4" y="2"/>
                    <a:pt x="7" y="5"/>
                    <a:pt x="10" y="7"/>
                  </a:cubicBezTo>
                  <a:cubicBezTo>
                    <a:pt x="11" y="9"/>
                    <a:pt x="12" y="10"/>
                    <a:pt x="14" y="11"/>
                  </a:cubicBezTo>
                  <a:cubicBezTo>
                    <a:pt x="15" y="12"/>
                    <a:pt x="15" y="12"/>
                    <a:pt x="16" y="13"/>
                  </a:cubicBezTo>
                  <a:cubicBezTo>
                    <a:pt x="20" y="16"/>
                    <a:pt x="23" y="19"/>
                    <a:pt x="27" y="22"/>
                  </a:cubicBezTo>
                  <a:cubicBezTo>
                    <a:pt x="33" y="28"/>
                    <a:pt x="41" y="36"/>
                    <a:pt x="46" y="45"/>
                  </a:cubicBezTo>
                  <a:cubicBezTo>
                    <a:pt x="47" y="46"/>
                    <a:pt x="47" y="46"/>
                    <a:pt x="46" y="46"/>
                  </a:cubicBezTo>
                  <a:cubicBezTo>
                    <a:pt x="46" y="47"/>
                    <a:pt x="46" y="47"/>
                    <a:pt x="4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9" name="Freeform 9"/>
            <p:cNvSpPr>
              <a:spLocks/>
            </p:cNvSpPr>
            <p:nvPr/>
          </p:nvSpPr>
          <p:spPr bwMode="auto">
            <a:xfrm>
              <a:off x="5618163" y="2874963"/>
              <a:ext cx="87313" cy="185738"/>
            </a:xfrm>
            <a:custGeom>
              <a:avLst/>
              <a:gdLst>
                <a:gd name="T0" fmla="*/ 22 w 23"/>
                <a:gd name="T1" fmla="*/ 49 h 49"/>
                <a:gd name="T2" fmla="*/ 21 w 23"/>
                <a:gd name="T3" fmla="*/ 49 h 49"/>
                <a:gd name="T4" fmla="*/ 13 w 23"/>
                <a:gd name="T5" fmla="*/ 34 h 49"/>
                <a:gd name="T6" fmla="*/ 8 w 23"/>
                <a:gd name="T7" fmla="*/ 25 h 49"/>
                <a:gd name="T8" fmla="*/ 0 w 23"/>
                <a:gd name="T9" fmla="*/ 1 h 49"/>
                <a:gd name="T10" fmla="*/ 1 w 23"/>
                <a:gd name="T11" fmla="*/ 0 h 49"/>
                <a:gd name="T12" fmla="*/ 2 w 23"/>
                <a:gd name="T13" fmla="*/ 1 h 49"/>
                <a:gd name="T14" fmla="*/ 3 w 23"/>
                <a:gd name="T15" fmla="*/ 6 h 49"/>
                <a:gd name="T16" fmla="*/ 6 w 23"/>
                <a:gd name="T17" fmla="*/ 14 h 49"/>
                <a:gd name="T18" fmla="*/ 11 w 23"/>
                <a:gd name="T19" fmla="*/ 25 h 49"/>
                <a:gd name="T20" fmla="*/ 14 w 23"/>
                <a:gd name="T21" fmla="*/ 29 h 49"/>
                <a:gd name="T22" fmla="*/ 23 w 23"/>
                <a:gd name="T23" fmla="*/ 48 h 49"/>
                <a:gd name="T24" fmla="*/ 23 w 23"/>
                <a:gd name="T25" fmla="*/ 49 h 49"/>
                <a:gd name="T26" fmla="*/ 22 w 23"/>
                <a:gd name="T2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49">
                  <a:moveTo>
                    <a:pt x="22" y="49"/>
                  </a:moveTo>
                  <a:cubicBezTo>
                    <a:pt x="22" y="49"/>
                    <a:pt x="21" y="49"/>
                    <a:pt x="21" y="49"/>
                  </a:cubicBezTo>
                  <a:cubicBezTo>
                    <a:pt x="19" y="43"/>
                    <a:pt x="16" y="39"/>
                    <a:pt x="13" y="34"/>
                  </a:cubicBezTo>
                  <a:cubicBezTo>
                    <a:pt x="11" y="31"/>
                    <a:pt x="9" y="28"/>
                    <a:pt x="8" y="25"/>
                  </a:cubicBezTo>
                  <a:cubicBezTo>
                    <a:pt x="4" y="18"/>
                    <a:pt x="0" y="9"/>
                    <a:pt x="0" y="1"/>
                  </a:cubicBezTo>
                  <a:cubicBezTo>
                    <a:pt x="0" y="1"/>
                    <a:pt x="0" y="0"/>
                    <a:pt x="1" y="0"/>
                  </a:cubicBezTo>
                  <a:cubicBezTo>
                    <a:pt x="1" y="0"/>
                    <a:pt x="2" y="0"/>
                    <a:pt x="2" y="1"/>
                  </a:cubicBezTo>
                  <a:cubicBezTo>
                    <a:pt x="2" y="3"/>
                    <a:pt x="3" y="5"/>
                    <a:pt x="3" y="6"/>
                  </a:cubicBezTo>
                  <a:cubicBezTo>
                    <a:pt x="4" y="9"/>
                    <a:pt x="5" y="11"/>
                    <a:pt x="6" y="14"/>
                  </a:cubicBezTo>
                  <a:cubicBezTo>
                    <a:pt x="7" y="17"/>
                    <a:pt x="9" y="21"/>
                    <a:pt x="11" y="25"/>
                  </a:cubicBezTo>
                  <a:cubicBezTo>
                    <a:pt x="12" y="27"/>
                    <a:pt x="13" y="28"/>
                    <a:pt x="14" y="29"/>
                  </a:cubicBezTo>
                  <a:cubicBezTo>
                    <a:pt x="17" y="35"/>
                    <a:pt x="20" y="41"/>
                    <a:pt x="23" y="48"/>
                  </a:cubicBezTo>
                  <a:cubicBezTo>
                    <a:pt x="23" y="48"/>
                    <a:pt x="23" y="49"/>
                    <a:pt x="23" y="49"/>
                  </a:cubicBezTo>
                  <a:cubicBezTo>
                    <a:pt x="23" y="49"/>
                    <a:pt x="22" y="49"/>
                    <a:pt x="22"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0" name="Freeform 10"/>
            <p:cNvSpPr>
              <a:spLocks/>
            </p:cNvSpPr>
            <p:nvPr/>
          </p:nvSpPr>
          <p:spPr bwMode="auto">
            <a:xfrm>
              <a:off x="5837238" y="2803525"/>
              <a:ext cx="63500" cy="185738"/>
            </a:xfrm>
            <a:custGeom>
              <a:avLst/>
              <a:gdLst>
                <a:gd name="T0" fmla="*/ 16 w 17"/>
                <a:gd name="T1" fmla="*/ 49 h 49"/>
                <a:gd name="T2" fmla="*/ 15 w 17"/>
                <a:gd name="T3" fmla="*/ 49 h 49"/>
                <a:gd name="T4" fmla="*/ 4 w 17"/>
                <a:gd name="T5" fmla="*/ 26 h 49"/>
                <a:gd name="T6" fmla="*/ 1 w 17"/>
                <a:gd name="T7" fmla="*/ 1 h 49"/>
                <a:gd name="T8" fmla="*/ 2 w 17"/>
                <a:gd name="T9" fmla="*/ 0 h 49"/>
                <a:gd name="T10" fmla="*/ 3 w 17"/>
                <a:gd name="T11" fmla="*/ 1 h 49"/>
                <a:gd name="T12" fmla="*/ 3 w 17"/>
                <a:gd name="T13" fmla="*/ 8 h 49"/>
                <a:gd name="T14" fmla="*/ 4 w 17"/>
                <a:gd name="T15" fmla="*/ 15 h 49"/>
                <a:gd name="T16" fmla="*/ 6 w 17"/>
                <a:gd name="T17" fmla="*/ 26 h 49"/>
                <a:gd name="T18" fmla="*/ 17 w 17"/>
                <a:gd name="T19" fmla="*/ 48 h 49"/>
                <a:gd name="T20" fmla="*/ 17 w 17"/>
                <a:gd name="T21" fmla="*/ 49 h 49"/>
                <a:gd name="T22" fmla="*/ 16 w 17"/>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49">
                  <a:moveTo>
                    <a:pt x="16" y="49"/>
                  </a:moveTo>
                  <a:cubicBezTo>
                    <a:pt x="16" y="49"/>
                    <a:pt x="15" y="49"/>
                    <a:pt x="15" y="49"/>
                  </a:cubicBezTo>
                  <a:cubicBezTo>
                    <a:pt x="10" y="41"/>
                    <a:pt x="6" y="34"/>
                    <a:pt x="4" y="26"/>
                  </a:cubicBezTo>
                  <a:cubicBezTo>
                    <a:pt x="1" y="17"/>
                    <a:pt x="0" y="8"/>
                    <a:pt x="1" y="1"/>
                  </a:cubicBezTo>
                  <a:cubicBezTo>
                    <a:pt x="1" y="1"/>
                    <a:pt x="1" y="0"/>
                    <a:pt x="2" y="0"/>
                  </a:cubicBezTo>
                  <a:cubicBezTo>
                    <a:pt x="2" y="0"/>
                    <a:pt x="3" y="1"/>
                    <a:pt x="3" y="1"/>
                  </a:cubicBezTo>
                  <a:cubicBezTo>
                    <a:pt x="3" y="3"/>
                    <a:pt x="3" y="6"/>
                    <a:pt x="3" y="8"/>
                  </a:cubicBezTo>
                  <a:cubicBezTo>
                    <a:pt x="3" y="10"/>
                    <a:pt x="4" y="12"/>
                    <a:pt x="4" y="15"/>
                  </a:cubicBezTo>
                  <a:cubicBezTo>
                    <a:pt x="4" y="19"/>
                    <a:pt x="5" y="23"/>
                    <a:pt x="6" y="26"/>
                  </a:cubicBezTo>
                  <a:cubicBezTo>
                    <a:pt x="9" y="34"/>
                    <a:pt x="12" y="41"/>
                    <a:pt x="17" y="48"/>
                  </a:cubicBezTo>
                  <a:cubicBezTo>
                    <a:pt x="17" y="48"/>
                    <a:pt x="17" y="49"/>
                    <a:pt x="17" y="49"/>
                  </a:cubicBezTo>
                  <a:cubicBezTo>
                    <a:pt x="17" y="49"/>
                    <a:pt x="16" y="49"/>
                    <a:pt x="1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1" name="Freeform 11"/>
            <p:cNvSpPr>
              <a:spLocks/>
            </p:cNvSpPr>
            <p:nvPr/>
          </p:nvSpPr>
          <p:spPr bwMode="auto">
            <a:xfrm>
              <a:off x="6007101" y="2743200"/>
              <a:ext cx="26988" cy="219075"/>
            </a:xfrm>
            <a:custGeom>
              <a:avLst/>
              <a:gdLst>
                <a:gd name="T0" fmla="*/ 4 w 7"/>
                <a:gd name="T1" fmla="*/ 58 h 58"/>
                <a:gd name="T2" fmla="*/ 3 w 7"/>
                <a:gd name="T3" fmla="*/ 57 h 58"/>
                <a:gd name="T4" fmla="*/ 2 w 7"/>
                <a:gd name="T5" fmla="*/ 53 h 58"/>
                <a:gd name="T6" fmla="*/ 0 w 7"/>
                <a:gd name="T7" fmla="*/ 28 h 58"/>
                <a:gd name="T8" fmla="*/ 1 w 7"/>
                <a:gd name="T9" fmla="*/ 14 h 58"/>
                <a:gd name="T10" fmla="*/ 5 w 7"/>
                <a:gd name="T11" fmla="*/ 0 h 58"/>
                <a:gd name="T12" fmla="*/ 6 w 7"/>
                <a:gd name="T13" fmla="*/ 0 h 58"/>
                <a:gd name="T14" fmla="*/ 7 w 7"/>
                <a:gd name="T15" fmla="*/ 0 h 58"/>
                <a:gd name="T16" fmla="*/ 7 w 7"/>
                <a:gd name="T17" fmla="*/ 1 h 58"/>
                <a:gd name="T18" fmla="*/ 6 w 7"/>
                <a:gd name="T19" fmla="*/ 7 h 58"/>
                <a:gd name="T20" fmla="*/ 4 w 7"/>
                <a:gd name="T21" fmla="*/ 16 h 58"/>
                <a:gd name="T22" fmla="*/ 3 w 7"/>
                <a:gd name="T23" fmla="*/ 30 h 58"/>
                <a:gd name="T24" fmla="*/ 5 w 7"/>
                <a:gd name="T25" fmla="*/ 57 h 58"/>
                <a:gd name="T26" fmla="*/ 5 w 7"/>
                <a:gd name="T27" fmla="*/ 58 h 58"/>
                <a:gd name="T28" fmla="*/ 4 w 7"/>
                <a:gd name="T2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8">
                  <a:moveTo>
                    <a:pt x="4" y="58"/>
                  </a:moveTo>
                  <a:cubicBezTo>
                    <a:pt x="3" y="58"/>
                    <a:pt x="3" y="58"/>
                    <a:pt x="3" y="57"/>
                  </a:cubicBezTo>
                  <a:cubicBezTo>
                    <a:pt x="3" y="56"/>
                    <a:pt x="2" y="54"/>
                    <a:pt x="2" y="53"/>
                  </a:cubicBezTo>
                  <a:cubicBezTo>
                    <a:pt x="1" y="45"/>
                    <a:pt x="0" y="36"/>
                    <a:pt x="0" y="28"/>
                  </a:cubicBezTo>
                  <a:cubicBezTo>
                    <a:pt x="0" y="23"/>
                    <a:pt x="1" y="18"/>
                    <a:pt x="1" y="14"/>
                  </a:cubicBezTo>
                  <a:cubicBezTo>
                    <a:pt x="2" y="10"/>
                    <a:pt x="3" y="5"/>
                    <a:pt x="5" y="0"/>
                  </a:cubicBezTo>
                  <a:cubicBezTo>
                    <a:pt x="6" y="0"/>
                    <a:pt x="6" y="0"/>
                    <a:pt x="6" y="0"/>
                  </a:cubicBezTo>
                  <a:cubicBezTo>
                    <a:pt x="6" y="0"/>
                    <a:pt x="7" y="0"/>
                    <a:pt x="7" y="0"/>
                  </a:cubicBezTo>
                  <a:cubicBezTo>
                    <a:pt x="7" y="1"/>
                    <a:pt x="7" y="1"/>
                    <a:pt x="7" y="1"/>
                  </a:cubicBezTo>
                  <a:cubicBezTo>
                    <a:pt x="7" y="3"/>
                    <a:pt x="6" y="5"/>
                    <a:pt x="6" y="7"/>
                  </a:cubicBezTo>
                  <a:cubicBezTo>
                    <a:pt x="5" y="10"/>
                    <a:pt x="4" y="13"/>
                    <a:pt x="4" y="16"/>
                  </a:cubicBezTo>
                  <a:cubicBezTo>
                    <a:pt x="3" y="20"/>
                    <a:pt x="3" y="25"/>
                    <a:pt x="3" y="30"/>
                  </a:cubicBezTo>
                  <a:cubicBezTo>
                    <a:pt x="3" y="40"/>
                    <a:pt x="4" y="50"/>
                    <a:pt x="5" y="57"/>
                  </a:cubicBezTo>
                  <a:cubicBezTo>
                    <a:pt x="5" y="58"/>
                    <a:pt x="5" y="58"/>
                    <a:pt x="5" y="58"/>
                  </a:cubicBezTo>
                  <a:cubicBezTo>
                    <a:pt x="4" y="58"/>
                    <a:pt x="4" y="58"/>
                    <a:pt x="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2" name="Freeform 12"/>
            <p:cNvSpPr>
              <a:spLocks/>
            </p:cNvSpPr>
            <p:nvPr/>
          </p:nvSpPr>
          <p:spPr bwMode="auto">
            <a:xfrm>
              <a:off x="6116638" y="2751138"/>
              <a:ext cx="41275" cy="196850"/>
            </a:xfrm>
            <a:custGeom>
              <a:avLst/>
              <a:gdLst>
                <a:gd name="T0" fmla="*/ 1 w 11"/>
                <a:gd name="T1" fmla="*/ 52 h 52"/>
                <a:gd name="T2" fmla="*/ 0 w 11"/>
                <a:gd name="T3" fmla="*/ 51 h 52"/>
                <a:gd name="T4" fmla="*/ 0 w 11"/>
                <a:gd name="T5" fmla="*/ 50 h 52"/>
                <a:gd name="T6" fmla="*/ 1 w 11"/>
                <a:gd name="T7" fmla="*/ 39 h 52"/>
                <a:gd name="T8" fmla="*/ 3 w 11"/>
                <a:gd name="T9" fmla="*/ 25 h 52"/>
                <a:gd name="T10" fmla="*/ 9 w 11"/>
                <a:gd name="T11" fmla="*/ 1 h 52"/>
                <a:gd name="T12" fmla="*/ 10 w 11"/>
                <a:gd name="T13" fmla="*/ 0 h 52"/>
                <a:gd name="T14" fmla="*/ 11 w 11"/>
                <a:gd name="T15" fmla="*/ 1 h 52"/>
                <a:gd name="T16" fmla="*/ 11 w 11"/>
                <a:gd name="T17" fmla="*/ 1 h 52"/>
                <a:gd name="T18" fmla="*/ 10 w 11"/>
                <a:gd name="T19" fmla="*/ 3 h 52"/>
                <a:gd name="T20" fmla="*/ 5 w 11"/>
                <a:gd name="T21" fmla="*/ 27 h 52"/>
                <a:gd name="T22" fmla="*/ 3 w 11"/>
                <a:gd name="T23" fmla="*/ 38 h 52"/>
                <a:gd name="T24" fmla="*/ 2 w 11"/>
                <a:gd name="T25" fmla="*/ 51 h 52"/>
                <a:gd name="T26" fmla="*/ 1 w 11"/>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2">
                  <a:moveTo>
                    <a:pt x="1" y="52"/>
                  </a:moveTo>
                  <a:cubicBezTo>
                    <a:pt x="0" y="52"/>
                    <a:pt x="0" y="51"/>
                    <a:pt x="0" y="51"/>
                  </a:cubicBezTo>
                  <a:cubicBezTo>
                    <a:pt x="0" y="51"/>
                    <a:pt x="0" y="51"/>
                    <a:pt x="0" y="50"/>
                  </a:cubicBezTo>
                  <a:cubicBezTo>
                    <a:pt x="0" y="47"/>
                    <a:pt x="1" y="42"/>
                    <a:pt x="1" y="39"/>
                  </a:cubicBezTo>
                  <a:cubicBezTo>
                    <a:pt x="1" y="34"/>
                    <a:pt x="2" y="30"/>
                    <a:pt x="3" y="25"/>
                  </a:cubicBezTo>
                  <a:cubicBezTo>
                    <a:pt x="4" y="17"/>
                    <a:pt x="5" y="8"/>
                    <a:pt x="9" y="1"/>
                  </a:cubicBezTo>
                  <a:cubicBezTo>
                    <a:pt x="10" y="1"/>
                    <a:pt x="10" y="0"/>
                    <a:pt x="10" y="0"/>
                  </a:cubicBezTo>
                  <a:cubicBezTo>
                    <a:pt x="10" y="0"/>
                    <a:pt x="11" y="1"/>
                    <a:pt x="11" y="1"/>
                  </a:cubicBezTo>
                  <a:cubicBezTo>
                    <a:pt x="11" y="1"/>
                    <a:pt x="11" y="1"/>
                    <a:pt x="11" y="1"/>
                  </a:cubicBezTo>
                  <a:cubicBezTo>
                    <a:pt x="10" y="3"/>
                    <a:pt x="10" y="3"/>
                    <a:pt x="10" y="3"/>
                  </a:cubicBezTo>
                  <a:cubicBezTo>
                    <a:pt x="8" y="11"/>
                    <a:pt x="6" y="18"/>
                    <a:pt x="5" y="27"/>
                  </a:cubicBezTo>
                  <a:cubicBezTo>
                    <a:pt x="4" y="30"/>
                    <a:pt x="4" y="34"/>
                    <a:pt x="3" y="38"/>
                  </a:cubicBezTo>
                  <a:cubicBezTo>
                    <a:pt x="3" y="42"/>
                    <a:pt x="2" y="47"/>
                    <a:pt x="2" y="51"/>
                  </a:cubicBezTo>
                  <a:cubicBezTo>
                    <a:pt x="2" y="51"/>
                    <a:pt x="1" y="52"/>
                    <a:pt x="1"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3" name="Freeform 13"/>
            <p:cNvSpPr>
              <a:spLocks/>
            </p:cNvSpPr>
            <p:nvPr/>
          </p:nvSpPr>
          <p:spPr bwMode="auto">
            <a:xfrm>
              <a:off x="6256338" y="2789238"/>
              <a:ext cx="98425" cy="184150"/>
            </a:xfrm>
            <a:custGeom>
              <a:avLst/>
              <a:gdLst>
                <a:gd name="T0" fmla="*/ 1 w 26"/>
                <a:gd name="T1" fmla="*/ 49 h 49"/>
                <a:gd name="T2" fmla="*/ 0 w 26"/>
                <a:gd name="T3" fmla="*/ 48 h 49"/>
                <a:gd name="T4" fmla="*/ 0 w 26"/>
                <a:gd name="T5" fmla="*/ 47 h 49"/>
                <a:gd name="T6" fmla="*/ 8 w 26"/>
                <a:gd name="T7" fmla="*/ 31 h 49"/>
                <a:gd name="T8" fmla="*/ 12 w 26"/>
                <a:gd name="T9" fmla="*/ 24 h 49"/>
                <a:gd name="T10" fmla="*/ 17 w 26"/>
                <a:gd name="T11" fmla="*/ 14 h 49"/>
                <a:gd name="T12" fmla="*/ 24 w 26"/>
                <a:gd name="T13" fmla="*/ 0 h 49"/>
                <a:gd name="T14" fmla="*/ 25 w 26"/>
                <a:gd name="T15" fmla="*/ 0 h 49"/>
                <a:gd name="T16" fmla="*/ 26 w 26"/>
                <a:gd name="T17" fmla="*/ 0 h 49"/>
                <a:gd name="T18" fmla="*/ 26 w 26"/>
                <a:gd name="T19" fmla="*/ 1 h 49"/>
                <a:gd name="T20" fmla="*/ 15 w 26"/>
                <a:gd name="T21" fmla="*/ 25 h 49"/>
                <a:gd name="T22" fmla="*/ 14 w 26"/>
                <a:gd name="T23" fmla="*/ 26 h 49"/>
                <a:gd name="T24" fmla="*/ 10 w 26"/>
                <a:gd name="T25" fmla="*/ 34 h 49"/>
                <a:gd name="T26" fmla="*/ 2 w 26"/>
                <a:gd name="T27" fmla="*/ 48 h 49"/>
                <a:gd name="T28" fmla="*/ 1 w 26"/>
                <a:gd name="T2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9">
                  <a:moveTo>
                    <a:pt x="1" y="49"/>
                  </a:moveTo>
                  <a:cubicBezTo>
                    <a:pt x="1" y="49"/>
                    <a:pt x="1" y="49"/>
                    <a:pt x="0" y="48"/>
                  </a:cubicBezTo>
                  <a:cubicBezTo>
                    <a:pt x="0" y="48"/>
                    <a:pt x="0" y="48"/>
                    <a:pt x="0" y="47"/>
                  </a:cubicBezTo>
                  <a:cubicBezTo>
                    <a:pt x="3" y="42"/>
                    <a:pt x="6" y="37"/>
                    <a:pt x="8" y="31"/>
                  </a:cubicBezTo>
                  <a:cubicBezTo>
                    <a:pt x="10" y="29"/>
                    <a:pt x="11" y="27"/>
                    <a:pt x="12" y="24"/>
                  </a:cubicBezTo>
                  <a:cubicBezTo>
                    <a:pt x="14" y="21"/>
                    <a:pt x="15" y="18"/>
                    <a:pt x="17" y="14"/>
                  </a:cubicBezTo>
                  <a:cubicBezTo>
                    <a:pt x="19" y="10"/>
                    <a:pt x="22" y="5"/>
                    <a:pt x="24" y="0"/>
                  </a:cubicBezTo>
                  <a:cubicBezTo>
                    <a:pt x="24" y="0"/>
                    <a:pt x="25" y="0"/>
                    <a:pt x="25" y="0"/>
                  </a:cubicBezTo>
                  <a:cubicBezTo>
                    <a:pt x="25" y="0"/>
                    <a:pt x="25" y="0"/>
                    <a:pt x="26" y="0"/>
                  </a:cubicBezTo>
                  <a:cubicBezTo>
                    <a:pt x="26" y="0"/>
                    <a:pt x="26" y="1"/>
                    <a:pt x="26" y="1"/>
                  </a:cubicBezTo>
                  <a:cubicBezTo>
                    <a:pt x="23" y="9"/>
                    <a:pt x="19" y="17"/>
                    <a:pt x="15" y="25"/>
                  </a:cubicBezTo>
                  <a:cubicBezTo>
                    <a:pt x="14" y="26"/>
                    <a:pt x="14" y="26"/>
                    <a:pt x="14" y="26"/>
                  </a:cubicBezTo>
                  <a:cubicBezTo>
                    <a:pt x="13" y="28"/>
                    <a:pt x="11" y="31"/>
                    <a:pt x="10" y="34"/>
                  </a:cubicBezTo>
                  <a:cubicBezTo>
                    <a:pt x="7" y="39"/>
                    <a:pt x="5" y="43"/>
                    <a:pt x="2" y="48"/>
                  </a:cubicBezTo>
                  <a:cubicBezTo>
                    <a:pt x="2" y="49"/>
                    <a:pt x="2" y="49"/>
                    <a:pt x="1"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4" name="Freeform 14"/>
            <p:cNvSpPr>
              <a:spLocks/>
            </p:cNvSpPr>
            <p:nvPr/>
          </p:nvSpPr>
          <p:spPr bwMode="auto">
            <a:xfrm>
              <a:off x="6381751" y="2894013"/>
              <a:ext cx="158750" cy="158750"/>
            </a:xfrm>
            <a:custGeom>
              <a:avLst/>
              <a:gdLst>
                <a:gd name="T0" fmla="*/ 1 w 42"/>
                <a:gd name="T1" fmla="*/ 42 h 42"/>
                <a:gd name="T2" fmla="*/ 0 w 42"/>
                <a:gd name="T3" fmla="*/ 41 h 42"/>
                <a:gd name="T4" fmla="*/ 1 w 42"/>
                <a:gd name="T5" fmla="*/ 40 h 42"/>
                <a:gd name="T6" fmla="*/ 22 w 42"/>
                <a:gd name="T7" fmla="*/ 21 h 42"/>
                <a:gd name="T8" fmla="*/ 32 w 42"/>
                <a:gd name="T9" fmla="*/ 10 h 42"/>
                <a:gd name="T10" fmla="*/ 41 w 42"/>
                <a:gd name="T11" fmla="*/ 0 h 42"/>
                <a:gd name="T12" fmla="*/ 41 w 42"/>
                <a:gd name="T13" fmla="*/ 0 h 42"/>
                <a:gd name="T14" fmla="*/ 42 w 42"/>
                <a:gd name="T15" fmla="*/ 1 h 42"/>
                <a:gd name="T16" fmla="*/ 42 w 42"/>
                <a:gd name="T17" fmla="*/ 1 h 42"/>
                <a:gd name="T18" fmla="*/ 23 w 42"/>
                <a:gd name="T19" fmla="*/ 23 h 42"/>
                <a:gd name="T20" fmla="*/ 2 w 42"/>
                <a:gd name="T21" fmla="*/ 42 h 42"/>
                <a:gd name="T22" fmla="*/ 1 w 42"/>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2">
                  <a:moveTo>
                    <a:pt x="1" y="42"/>
                  </a:moveTo>
                  <a:cubicBezTo>
                    <a:pt x="1" y="42"/>
                    <a:pt x="1" y="42"/>
                    <a:pt x="0" y="41"/>
                  </a:cubicBezTo>
                  <a:cubicBezTo>
                    <a:pt x="0" y="41"/>
                    <a:pt x="0" y="40"/>
                    <a:pt x="1" y="40"/>
                  </a:cubicBezTo>
                  <a:cubicBezTo>
                    <a:pt x="7" y="35"/>
                    <a:pt x="14" y="28"/>
                    <a:pt x="22" y="21"/>
                  </a:cubicBezTo>
                  <a:cubicBezTo>
                    <a:pt x="25" y="17"/>
                    <a:pt x="28" y="13"/>
                    <a:pt x="32" y="10"/>
                  </a:cubicBezTo>
                  <a:cubicBezTo>
                    <a:pt x="35" y="7"/>
                    <a:pt x="38" y="3"/>
                    <a:pt x="41" y="0"/>
                  </a:cubicBezTo>
                  <a:cubicBezTo>
                    <a:pt x="41" y="0"/>
                    <a:pt x="41" y="0"/>
                    <a:pt x="41" y="0"/>
                  </a:cubicBezTo>
                  <a:cubicBezTo>
                    <a:pt x="42" y="0"/>
                    <a:pt x="42" y="0"/>
                    <a:pt x="42" y="1"/>
                  </a:cubicBezTo>
                  <a:cubicBezTo>
                    <a:pt x="42" y="1"/>
                    <a:pt x="42" y="1"/>
                    <a:pt x="42" y="1"/>
                  </a:cubicBezTo>
                  <a:cubicBezTo>
                    <a:pt x="36" y="10"/>
                    <a:pt x="29" y="17"/>
                    <a:pt x="23" y="23"/>
                  </a:cubicBezTo>
                  <a:cubicBezTo>
                    <a:pt x="17" y="29"/>
                    <a:pt x="10" y="35"/>
                    <a:pt x="2" y="42"/>
                  </a:cubicBezTo>
                  <a:cubicBezTo>
                    <a:pt x="2"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5" name="Freeform 15"/>
            <p:cNvSpPr>
              <a:spLocks/>
            </p:cNvSpPr>
            <p:nvPr/>
          </p:nvSpPr>
          <p:spPr bwMode="auto">
            <a:xfrm>
              <a:off x="6499226" y="3098800"/>
              <a:ext cx="158750" cy="60325"/>
            </a:xfrm>
            <a:custGeom>
              <a:avLst/>
              <a:gdLst>
                <a:gd name="T0" fmla="*/ 1 w 42"/>
                <a:gd name="T1" fmla="*/ 16 h 16"/>
                <a:gd name="T2" fmla="*/ 0 w 42"/>
                <a:gd name="T3" fmla="*/ 15 h 16"/>
                <a:gd name="T4" fmla="*/ 1 w 42"/>
                <a:gd name="T5" fmla="*/ 14 h 16"/>
                <a:gd name="T6" fmla="*/ 18 w 42"/>
                <a:gd name="T7" fmla="*/ 8 h 16"/>
                <a:gd name="T8" fmla="*/ 21 w 42"/>
                <a:gd name="T9" fmla="*/ 7 h 16"/>
                <a:gd name="T10" fmla="*/ 25 w 42"/>
                <a:gd name="T11" fmla="*/ 5 h 16"/>
                <a:gd name="T12" fmla="*/ 41 w 42"/>
                <a:gd name="T13" fmla="*/ 0 h 16"/>
                <a:gd name="T14" fmla="*/ 41 w 42"/>
                <a:gd name="T15" fmla="*/ 0 h 16"/>
                <a:gd name="T16" fmla="*/ 42 w 42"/>
                <a:gd name="T17" fmla="*/ 1 h 16"/>
                <a:gd name="T18" fmla="*/ 41 w 42"/>
                <a:gd name="T19" fmla="*/ 2 h 16"/>
                <a:gd name="T20" fmla="*/ 27 w 42"/>
                <a:gd name="T21" fmla="*/ 7 h 16"/>
                <a:gd name="T22" fmla="*/ 21 w 42"/>
                <a:gd name="T23" fmla="*/ 9 h 16"/>
                <a:gd name="T24" fmla="*/ 1 w 42"/>
                <a:gd name="T25" fmla="*/ 16 h 16"/>
                <a:gd name="T26" fmla="*/ 1 w 42"/>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6">
                  <a:moveTo>
                    <a:pt x="1" y="16"/>
                  </a:moveTo>
                  <a:cubicBezTo>
                    <a:pt x="0" y="16"/>
                    <a:pt x="0" y="16"/>
                    <a:pt x="0" y="15"/>
                  </a:cubicBezTo>
                  <a:cubicBezTo>
                    <a:pt x="0" y="15"/>
                    <a:pt x="0" y="14"/>
                    <a:pt x="1" y="14"/>
                  </a:cubicBezTo>
                  <a:cubicBezTo>
                    <a:pt x="7" y="12"/>
                    <a:pt x="13" y="10"/>
                    <a:pt x="18" y="8"/>
                  </a:cubicBezTo>
                  <a:cubicBezTo>
                    <a:pt x="21" y="7"/>
                    <a:pt x="21" y="7"/>
                    <a:pt x="21" y="7"/>
                  </a:cubicBezTo>
                  <a:cubicBezTo>
                    <a:pt x="22" y="6"/>
                    <a:pt x="23" y="6"/>
                    <a:pt x="25" y="5"/>
                  </a:cubicBezTo>
                  <a:cubicBezTo>
                    <a:pt x="30" y="3"/>
                    <a:pt x="35" y="1"/>
                    <a:pt x="41" y="0"/>
                  </a:cubicBezTo>
                  <a:cubicBezTo>
                    <a:pt x="41" y="0"/>
                    <a:pt x="41" y="0"/>
                    <a:pt x="41" y="0"/>
                  </a:cubicBezTo>
                  <a:cubicBezTo>
                    <a:pt x="41" y="0"/>
                    <a:pt x="42" y="0"/>
                    <a:pt x="42" y="1"/>
                  </a:cubicBezTo>
                  <a:cubicBezTo>
                    <a:pt x="42" y="1"/>
                    <a:pt x="42" y="2"/>
                    <a:pt x="41" y="2"/>
                  </a:cubicBezTo>
                  <a:cubicBezTo>
                    <a:pt x="37" y="4"/>
                    <a:pt x="32" y="6"/>
                    <a:pt x="27" y="7"/>
                  </a:cubicBezTo>
                  <a:cubicBezTo>
                    <a:pt x="25" y="8"/>
                    <a:pt x="23" y="8"/>
                    <a:pt x="21" y="9"/>
                  </a:cubicBezTo>
                  <a:cubicBezTo>
                    <a:pt x="14" y="12"/>
                    <a:pt x="7" y="14"/>
                    <a:pt x="1" y="16"/>
                  </a:cubicBezTo>
                  <a:cubicBezTo>
                    <a:pt x="1" y="16"/>
                    <a:pt x="1" y="16"/>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6" name="Freeform 16"/>
            <p:cNvSpPr>
              <a:spLocks/>
            </p:cNvSpPr>
            <p:nvPr/>
          </p:nvSpPr>
          <p:spPr bwMode="auto">
            <a:xfrm>
              <a:off x="6578601" y="3282950"/>
              <a:ext cx="192088" cy="23813"/>
            </a:xfrm>
            <a:custGeom>
              <a:avLst/>
              <a:gdLst>
                <a:gd name="T0" fmla="*/ 25 w 51"/>
                <a:gd name="T1" fmla="*/ 6 h 6"/>
                <a:gd name="T2" fmla="*/ 23 w 51"/>
                <a:gd name="T3" fmla="*/ 6 h 6"/>
                <a:gd name="T4" fmla="*/ 1 w 51"/>
                <a:gd name="T5" fmla="*/ 2 h 6"/>
                <a:gd name="T6" fmla="*/ 0 w 51"/>
                <a:gd name="T7" fmla="*/ 1 h 6"/>
                <a:gd name="T8" fmla="*/ 1 w 51"/>
                <a:gd name="T9" fmla="*/ 0 h 6"/>
                <a:gd name="T10" fmla="*/ 1 w 51"/>
                <a:gd name="T11" fmla="*/ 0 h 6"/>
                <a:gd name="T12" fmla="*/ 23 w 51"/>
                <a:gd name="T13" fmla="*/ 3 h 6"/>
                <a:gd name="T14" fmla="*/ 25 w 51"/>
                <a:gd name="T15" fmla="*/ 3 h 6"/>
                <a:gd name="T16" fmla="*/ 36 w 51"/>
                <a:gd name="T17" fmla="*/ 3 h 6"/>
                <a:gd name="T18" fmla="*/ 39 w 51"/>
                <a:gd name="T19" fmla="*/ 3 h 6"/>
                <a:gd name="T20" fmla="*/ 40 w 51"/>
                <a:gd name="T21" fmla="*/ 3 h 6"/>
                <a:gd name="T22" fmla="*/ 45 w 51"/>
                <a:gd name="T23" fmla="*/ 3 h 6"/>
                <a:gd name="T24" fmla="*/ 51 w 51"/>
                <a:gd name="T25" fmla="*/ 3 h 6"/>
                <a:gd name="T26" fmla="*/ 51 w 51"/>
                <a:gd name="T27" fmla="*/ 4 h 6"/>
                <a:gd name="T28" fmla="*/ 51 w 51"/>
                <a:gd name="T29" fmla="*/ 5 h 6"/>
                <a:gd name="T30" fmla="*/ 40 w 51"/>
                <a:gd name="T31" fmla="*/ 5 h 6"/>
                <a:gd name="T32" fmla="*/ 37 w 51"/>
                <a:gd name="T33" fmla="*/ 5 h 6"/>
                <a:gd name="T34" fmla="*/ 25 w 51"/>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6">
                  <a:moveTo>
                    <a:pt x="25" y="6"/>
                  </a:moveTo>
                  <a:cubicBezTo>
                    <a:pt x="24" y="6"/>
                    <a:pt x="24" y="6"/>
                    <a:pt x="23" y="6"/>
                  </a:cubicBezTo>
                  <a:cubicBezTo>
                    <a:pt x="16" y="6"/>
                    <a:pt x="8" y="6"/>
                    <a:pt x="1" y="2"/>
                  </a:cubicBezTo>
                  <a:cubicBezTo>
                    <a:pt x="0" y="2"/>
                    <a:pt x="0" y="2"/>
                    <a:pt x="0" y="1"/>
                  </a:cubicBezTo>
                  <a:cubicBezTo>
                    <a:pt x="0" y="1"/>
                    <a:pt x="1" y="0"/>
                    <a:pt x="1" y="0"/>
                  </a:cubicBezTo>
                  <a:cubicBezTo>
                    <a:pt x="1" y="0"/>
                    <a:pt x="1" y="0"/>
                    <a:pt x="1" y="0"/>
                  </a:cubicBezTo>
                  <a:cubicBezTo>
                    <a:pt x="8" y="3"/>
                    <a:pt x="16" y="3"/>
                    <a:pt x="23" y="3"/>
                  </a:cubicBezTo>
                  <a:cubicBezTo>
                    <a:pt x="23" y="3"/>
                    <a:pt x="24" y="3"/>
                    <a:pt x="25" y="3"/>
                  </a:cubicBezTo>
                  <a:cubicBezTo>
                    <a:pt x="28" y="3"/>
                    <a:pt x="32" y="3"/>
                    <a:pt x="36" y="3"/>
                  </a:cubicBezTo>
                  <a:cubicBezTo>
                    <a:pt x="37" y="3"/>
                    <a:pt x="38" y="3"/>
                    <a:pt x="39" y="3"/>
                  </a:cubicBezTo>
                  <a:cubicBezTo>
                    <a:pt x="39" y="3"/>
                    <a:pt x="40" y="3"/>
                    <a:pt x="40" y="3"/>
                  </a:cubicBezTo>
                  <a:cubicBezTo>
                    <a:pt x="42" y="3"/>
                    <a:pt x="43" y="3"/>
                    <a:pt x="45" y="3"/>
                  </a:cubicBezTo>
                  <a:cubicBezTo>
                    <a:pt x="47" y="3"/>
                    <a:pt x="49" y="3"/>
                    <a:pt x="51" y="3"/>
                  </a:cubicBezTo>
                  <a:cubicBezTo>
                    <a:pt x="51" y="3"/>
                    <a:pt x="51" y="3"/>
                    <a:pt x="51" y="4"/>
                  </a:cubicBezTo>
                  <a:cubicBezTo>
                    <a:pt x="51" y="4"/>
                    <a:pt x="51" y="5"/>
                    <a:pt x="51" y="5"/>
                  </a:cubicBezTo>
                  <a:cubicBezTo>
                    <a:pt x="47" y="5"/>
                    <a:pt x="44" y="5"/>
                    <a:pt x="40" y="5"/>
                  </a:cubicBezTo>
                  <a:cubicBezTo>
                    <a:pt x="39" y="5"/>
                    <a:pt x="38" y="5"/>
                    <a:pt x="37" y="5"/>
                  </a:cubicBezTo>
                  <a:cubicBezTo>
                    <a:pt x="33" y="6"/>
                    <a:pt x="29" y="6"/>
                    <a:pt x="2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7" name="Freeform 17"/>
            <p:cNvSpPr>
              <a:spLocks/>
            </p:cNvSpPr>
            <p:nvPr/>
          </p:nvSpPr>
          <p:spPr bwMode="auto">
            <a:xfrm>
              <a:off x="6524626" y="3427413"/>
              <a:ext cx="158750" cy="33338"/>
            </a:xfrm>
            <a:custGeom>
              <a:avLst/>
              <a:gdLst>
                <a:gd name="T0" fmla="*/ 40 w 42"/>
                <a:gd name="T1" fmla="*/ 9 h 9"/>
                <a:gd name="T2" fmla="*/ 32 w 42"/>
                <a:gd name="T3" fmla="*/ 8 h 9"/>
                <a:gd name="T4" fmla="*/ 30 w 42"/>
                <a:gd name="T5" fmla="*/ 8 h 9"/>
                <a:gd name="T6" fmla="*/ 20 w 42"/>
                <a:gd name="T7" fmla="*/ 6 h 9"/>
                <a:gd name="T8" fmla="*/ 1 w 42"/>
                <a:gd name="T9" fmla="*/ 2 h 9"/>
                <a:gd name="T10" fmla="*/ 0 w 42"/>
                <a:gd name="T11" fmla="*/ 1 h 9"/>
                <a:gd name="T12" fmla="*/ 1 w 42"/>
                <a:gd name="T13" fmla="*/ 0 h 9"/>
                <a:gd name="T14" fmla="*/ 1 w 42"/>
                <a:gd name="T15" fmla="*/ 0 h 9"/>
                <a:gd name="T16" fmla="*/ 14 w 42"/>
                <a:gd name="T17" fmla="*/ 2 h 9"/>
                <a:gd name="T18" fmla="*/ 21 w 42"/>
                <a:gd name="T19" fmla="*/ 3 h 9"/>
                <a:gd name="T20" fmla="*/ 32 w 42"/>
                <a:gd name="T21" fmla="*/ 5 h 9"/>
                <a:gd name="T22" fmla="*/ 34 w 42"/>
                <a:gd name="T23" fmla="*/ 6 h 9"/>
                <a:gd name="T24" fmla="*/ 41 w 42"/>
                <a:gd name="T25" fmla="*/ 7 h 9"/>
                <a:gd name="T26" fmla="*/ 42 w 42"/>
                <a:gd name="T27" fmla="*/ 8 h 9"/>
                <a:gd name="T28" fmla="*/ 41 w 42"/>
                <a:gd name="T29" fmla="*/ 9 h 9"/>
                <a:gd name="T30" fmla="*/ 40 w 4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
                  <a:moveTo>
                    <a:pt x="40" y="9"/>
                  </a:moveTo>
                  <a:cubicBezTo>
                    <a:pt x="38" y="9"/>
                    <a:pt x="35" y="9"/>
                    <a:pt x="32" y="8"/>
                  </a:cubicBezTo>
                  <a:cubicBezTo>
                    <a:pt x="32" y="8"/>
                    <a:pt x="31" y="8"/>
                    <a:pt x="30" y="8"/>
                  </a:cubicBezTo>
                  <a:cubicBezTo>
                    <a:pt x="27" y="7"/>
                    <a:pt x="23" y="7"/>
                    <a:pt x="20" y="6"/>
                  </a:cubicBezTo>
                  <a:cubicBezTo>
                    <a:pt x="14" y="5"/>
                    <a:pt x="8" y="4"/>
                    <a:pt x="1" y="2"/>
                  </a:cubicBezTo>
                  <a:cubicBezTo>
                    <a:pt x="0" y="2"/>
                    <a:pt x="0" y="1"/>
                    <a:pt x="0" y="1"/>
                  </a:cubicBezTo>
                  <a:cubicBezTo>
                    <a:pt x="0" y="0"/>
                    <a:pt x="0" y="0"/>
                    <a:pt x="1" y="0"/>
                  </a:cubicBezTo>
                  <a:cubicBezTo>
                    <a:pt x="1" y="0"/>
                    <a:pt x="1" y="0"/>
                    <a:pt x="1" y="0"/>
                  </a:cubicBezTo>
                  <a:cubicBezTo>
                    <a:pt x="5" y="1"/>
                    <a:pt x="10" y="2"/>
                    <a:pt x="14" y="2"/>
                  </a:cubicBezTo>
                  <a:cubicBezTo>
                    <a:pt x="16" y="3"/>
                    <a:pt x="19" y="3"/>
                    <a:pt x="21" y="3"/>
                  </a:cubicBezTo>
                  <a:cubicBezTo>
                    <a:pt x="25" y="4"/>
                    <a:pt x="28" y="5"/>
                    <a:pt x="32" y="5"/>
                  </a:cubicBezTo>
                  <a:cubicBezTo>
                    <a:pt x="32" y="5"/>
                    <a:pt x="33" y="5"/>
                    <a:pt x="34" y="6"/>
                  </a:cubicBezTo>
                  <a:cubicBezTo>
                    <a:pt x="36" y="6"/>
                    <a:pt x="39" y="6"/>
                    <a:pt x="41" y="7"/>
                  </a:cubicBezTo>
                  <a:cubicBezTo>
                    <a:pt x="42" y="7"/>
                    <a:pt x="42" y="8"/>
                    <a:pt x="42" y="8"/>
                  </a:cubicBezTo>
                  <a:cubicBezTo>
                    <a:pt x="42" y="9"/>
                    <a:pt x="41" y="9"/>
                    <a:pt x="41" y="9"/>
                  </a:cubicBezTo>
                  <a:cubicBezTo>
                    <a:pt x="41" y="9"/>
                    <a:pt x="41" y="9"/>
                    <a:pt x="4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8" name="Freeform 18"/>
            <p:cNvSpPr>
              <a:spLocks/>
            </p:cNvSpPr>
            <p:nvPr/>
          </p:nvSpPr>
          <p:spPr bwMode="auto">
            <a:xfrm>
              <a:off x="6445251" y="3544888"/>
              <a:ext cx="139700" cy="85725"/>
            </a:xfrm>
            <a:custGeom>
              <a:avLst/>
              <a:gdLst>
                <a:gd name="T0" fmla="*/ 36 w 37"/>
                <a:gd name="T1" fmla="*/ 23 h 23"/>
                <a:gd name="T2" fmla="*/ 36 w 37"/>
                <a:gd name="T3" fmla="*/ 23 h 23"/>
                <a:gd name="T4" fmla="*/ 29 w 37"/>
                <a:gd name="T5" fmla="*/ 19 h 23"/>
                <a:gd name="T6" fmla="*/ 27 w 37"/>
                <a:gd name="T7" fmla="*/ 18 h 23"/>
                <a:gd name="T8" fmla="*/ 23 w 37"/>
                <a:gd name="T9" fmla="*/ 15 h 23"/>
                <a:gd name="T10" fmla="*/ 18 w 37"/>
                <a:gd name="T11" fmla="*/ 12 h 23"/>
                <a:gd name="T12" fmla="*/ 0 w 37"/>
                <a:gd name="T13" fmla="*/ 2 h 23"/>
                <a:gd name="T14" fmla="*/ 0 w 37"/>
                <a:gd name="T15" fmla="*/ 1 h 23"/>
                <a:gd name="T16" fmla="*/ 1 w 37"/>
                <a:gd name="T17" fmla="*/ 0 h 23"/>
                <a:gd name="T18" fmla="*/ 1 w 37"/>
                <a:gd name="T19" fmla="*/ 0 h 23"/>
                <a:gd name="T20" fmla="*/ 20 w 37"/>
                <a:gd name="T21" fmla="*/ 10 h 23"/>
                <a:gd name="T22" fmla="*/ 26 w 37"/>
                <a:gd name="T23" fmla="*/ 13 h 23"/>
                <a:gd name="T24" fmla="*/ 29 w 37"/>
                <a:gd name="T25" fmla="*/ 16 h 23"/>
                <a:gd name="T26" fmla="*/ 31 w 37"/>
                <a:gd name="T27" fmla="*/ 17 h 23"/>
                <a:gd name="T28" fmla="*/ 37 w 37"/>
                <a:gd name="T29" fmla="*/ 21 h 23"/>
                <a:gd name="T30" fmla="*/ 37 w 37"/>
                <a:gd name="T31" fmla="*/ 22 h 23"/>
                <a:gd name="T32" fmla="*/ 36 w 37"/>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3">
                  <a:moveTo>
                    <a:pt x="36" y="23"/>
                  </a:moveTo>
                  <a:cubicBezTo>
                    <a:pt x="36" y="23"/>
                    <a:pt x="36" y="23"/>
                    <a:pt x="36" y="23"/>
                  </a:cubicBezTo>
                  <a:cubicBezTo>
                    <a:pt x="33" y="22"/>
                    <a:pt x="31" y="20"/>
                    <a:pt x="29" y="19"/>
                  </a:cubicBezTo>
                  <a:cubicBezTo>
                    <a:pt x="28" y="18"/>
                    <a:pt x="27" y="18"/>
                    <a:pt x="27" y="18"/>
                  </a:cubicBezTo>
                  <a:cubicBezTo>
                    <a:pt x="26" y="17"/>
                    <a:pt x="24" y="16"/>
                    <a:pt x="23" y="15"/>
                  </a:cubicBezTo>
                  <a:cubicBezTo>
                    <a:pt x="21" y="14"/>
                    <a:pt x="20" y="13"/>
                    <a:pt x="18" y="12"/>
                  </a:cubicBezTo>
                  <a:cubicBezTo>
                    <a:pt x="12" y="8"/>
                    <a:pt x="6" y="4"/>
                    <a:pt x="0" y="2"/>
                  </a:cubicBezTo>
                  <a:cubicBezTo>
                    <a:pt x="0" y="2"/>
                    <a:pt x="0" y="1"/>
                    <a:pt x="0" y="1"/>
                  </a:cubicBezTo>
                  <a:cubicBezTo>
                    <a:pt x="0" y="0"/>
                    <a:pt x="0" y="0"/>
                    <a:pt x="1" y="0"/>
                  </a:cubicBezTo>
                  <a:cubicBezTo>
                    <a:pt x="1" y="0"/>
                    <a:pt x="1" y="0"/>
                    <a:pt x="1" y="0"/>
                  </a:cubicBezTo>
                  <a:cubicBezTo>
                    <a:pt x="9" y="3"/>
                    <a:pt x="15" y="7"/>
                    <a:pt x="20" y="10"/>
                  </a:cubicBezTo>
                  <a:cubicBezTo>
                    <a:pt x="22" y="11"/>
                    <a:pt x="24" y="12"/>
                    <a:pt x="26" y="13"/>
                  </a:cubicBezTo>
                  <a:cubicBezTo>
                    <a:pt x="27" y="14"/>
                    <a:pt x="28" y="15"/>
                    <a:pt x="29" y="16"/>
                  </a:cubicBezTo>
                  <a:cubicBezTo>
                    <a:pt x="30" y="16"/>
                    <a:pt x="30" y="17"/>
                    <a:pt x="31" y="17"/>
                  </a:cubicBezTo>
                  <a:cubicBezTo>
                    <a:pt x="33" y="18"/>
                    <a:pt x="35" y="20"/>
                    <a:pt x="37" y="21"/>
                  </a:cubicBezTo>
                  <a:cubicBezTo>
                    <a:pt x="37" y="21"/>
                    <a:pt x="37" y="22"/>
                    <a:pt x="37" y="22"/>
                  </a:cubicBezTo>
                  <a:cubicBezTo>
                    <a:pt x="37" y="23"/>
                    <a:pt x="36" y="23"/>
                    <a:pt x="3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39" name="Freeform 19"/>
            <p:cNvSpPr>
              <a:spLocks noEditPoints="1"/>
            </p:cNvSpPr>
            <p:nvPr/>
          </p:nvSpPr>
          <p:spPr bwMode="auto">
            <a:xfrm>
              <a:off x="5708651" y="3063875"/>
              <a:ext cx="717550" cy="1054100"/>
            </a:xfrm>
            <a:custGeom>
              <a:avLst/>
              <a:gdLst>
                <a:gd name="T0" fmla="*/ 1 w 190"/>
                <a:gd name="T1" fmla="*/ 71 h 279"/>
                <a:gd name="T2" fmla="*/ 57 w 190"/>
                <a:gd name="T3" fmla="*/ 185 h 279"/>
                <a:gd name="T4" fmla="*/ 56 w 190"/>
                <a:gd name="T5" fmla="*/ 212 h 279"/>
                <a:gd name="T6" fmla="*/ 73 w 190"/>
                <a:gd name="T7" fmla="*/ 243 h 279"/>
                <a:gd name="T8" fmla="*/ 85 w 190"/>
                <a:gd name="T9" fmla="*/ 272 h 279"/>
                <a:gd name="T10" fmla="*/ 106 w 190"/>
                <a:gd name="T11" fmla="*/ 271 h 279"/>
                <a:gd name="T12" fmla="*/ 111 w 190"/>
                <a:gd name="T13" fmla="*/ 249 h 279"/>
                <a:gd name="T14" fmla="*/ 130 w 190"/>
                <a:gd name="T15" fmla="*/ 220 h 279"/>
                <a:gd name="T16" fmla="*/ 128 w 190"/>
                <a:gd name="T17" fmla="*/ 195 h 279"/>
                <a:gd name="T18" fmla="*/ 150 w 190"/>
                <a:gd name="T19" fmla="*/ 147 h 279"/>
                <a:gd name="T20" fmla="*/ 72 w 190"/>
                <a:gd name="T21" fmla="*/ 226 h 279"/>
                <a:gd name="T22" fmla="*/ 119 w 190"/>
                <a:gd name="T23" fmla="*/ 224 h 279"/>
                <a:gd name="T24" fmla="*/ 86 w 190"/>
                <a:gd name="T25" fmla="*/ 231 h 279"/>
                <a:gd name="T26" fmla="*/ 100 w 190"/>
                <a:gd name="T27" fmla="*/ 267 h 279"/>
                <a:gd name="T28" fmla="*/ 84 w 190"/>
                <a:gd name="T29" fmla="*/ 261 h 279"/>
                <a:gd name="T30" fmla="*/ 106 w 190"/>
                <a:gd name="T31" fmla="*/ 245 h 279"/>
                <a:gd name="T32" fmla="*/ 121 w 190"/>
                <a:gd name="T33" fmla="*/ 237 h 279"/>
                <a:gd name="T34" fmla="*/ 63 w 190"/>
                <a:gd name="T35" fmla="*/ 233 h 279"/>
                <a:gd name="T36" fmla="*/ 127 w 190"/>
                <a:gd name="T37" fmla="*/ 226 h 279"/>
                <a:gd name="T38" fmla="*/ 92 w 190"/>
                <a:gd name="T39" fmla="*/ 222 h 279"/>
                <a:gd name="T40" fmla="*/ 61 w 190"/>
                <a:gd name="T41" fmla="*/ 214 h 279"/>
                <a:gd name="T42" fmla="*/ 126 w 190"/>
                <a:gd name="T43" fmla="*/ 208 h 279"/>
                <a:gd name="T44" fmla="*/ 95 w 190"/>
                <a:gd name="T45" fmla="*/ 92 h 279"/>
                <a:gd name="T46" fmla="*/ 113 w 190"/>
                <a:gd name="T47" fmla="*/ 96 h 279"/>
                <a:gd name="T48" fmla="*/ 129 w 190"/>
                <a:gd name="T49" fmla="*/ 101 h 279"/>
                <a:gd name="T50" fmla="*/ 102 w 190"/>
                <a:gd name="T51" fmla="*/ 179 h 279"/>
                <a:gd name="T52" fmla="*/ 63 w 190"/>
                <a:gd name="T53" fmla="*/ 118 h 279"/>
                <a:gd name="T54" fmla="*/ 50 w 190"/>
                <a:gd name="T55" fmla="*/ 89 h 279"/>
                <a:gd name="T56" fmla="*/ 80 w 190"/>
                <a:gd name="T57" fmla="*/ 97 h 279"/>
                <a:gd name="T58" fmla="*/ 85 w 190"/>
                <a:gd name="T59" fmla="*/ 85 h 279"/>
                <a:gd name="T60" fmla="*/ 105 w 190"/>
                <a:gd name="T61" fmla="*/ 90 h 279"/>
                <a:gd name="T62" fmla="*/ 90 w 190"/>
                <a:gd name="T63" fmla="*/ 184 h 279"/>
                <a:gd name="T64" fmla="*/ 125 w 190"/>
                <a:gd name="T65" fmla="*/ 184 h 279"/>
                <a:gd name="T66" fmla="*/ 84 w 190"/>
                <a:gd name="T67" fmla="*/ 190 h 279"/>
                <a:gd name="T68" fmla="*/ 63 w 190"/>
                <a:gd name="T69" fmla="*/ 183 h 279"/>
                <a:gd name="T70" fmla="*/ 89 w 190"/>
                <a:gd name="T71" fmla="*/ 210 h 279"/>
                <a:gd name="T72" fmla="*/ 92 w 190"/>
                <a:gd name="T73" fmla="*/ 206 h 279"/>
                <a:gd name="T74" fmla="*/ 86 w 190"/>
                <a:gd name="T75" fmla="*/ 195 h 279"/>
                <a:gd name="T76" fmla="*/ 115 w 190"/>
                <a:gd name="T77" fmla="*/ 199 h 279"/>
                <a:gd name="T78" fmla="*/ 64 w 190"/>
                <a:gd name="T79" fmla="*/ 191 h 279"/>
                <a:gd name="T80" fmla="*/ 117 w 190"/>
                <a:gd name="T81" fmla="*/ 179 h 279"/>
                <a:gd name="T82" fmla="*/ 128 w 190"/>
                <a:gd name="T83" fmla="*/ 108 h 279"/>
                <a:gd name="T84" fmla="*/ 135 w 190"/>
                <a:gd name="T85" fmla="*/ 97 h 279"/>
                <a:gd name="T86" fmla="*/ 129 w 190"/>
                <a:gd name="T87" fmla="*/ 91 h 279"/>
                <a:gd name="T88" fmla="*/ 114 w 190"/>
                <a:gd name="T89" fmla="*/ 91 h 279"/>
                <a:gd name="T90" fmla="*/ 113 w 190"/>
                <a:gd name="T91" fmla="*/ 77 h 279"/>
                <a:gd name="T92" fmla="*/ 98 w 190"/>
                <a:gd name="T93" fmla="*/ 78 h 279"/>
                <a:gd name="T94" fmla="*/ 84 w 190"/>
                <a:gd name="T95" fmla="*/ 56 h 279"/>
                <a:gd name="T96" fmla="*/ 76 w 190"/>
                <a:gd name="T97" fmla="*/ 83 h 279"/>
                <a:gd name="T98" fmla="*/ 65 w 190"/>
                <a:gd name="T99" fmla="*/ 81 h 279"/>
                <a:gd name="T100" fmla="*/ 62 w 190"/>
                <a:gd name="T101" fmla="*/ 92 h 279"/>
                <a:gd name="T102" fmla="*/ 46 w 190"/>
                <a:gd name="T103" fmla="*/ 82 h 279"/>
                <a:gd name="T104" fmla="*/ 59 w 190"/>
                <a:gd name="T105" fmla="*/ 119 h 279"/>
                <a:gd name="T106" fmla="*/ 49 w 190"/>
                <a:gd name="T107" fmla="*/ 145 h 279"/>
                <a:gd name="T108" fmla="*/ 68 w 190"/>
                <a:gd name="T109" fmla="*/ 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279">
                  <a:moveTo>
                    <a:pt x="168" y="24"/>
                  </a:moveTo>
                  <a:cubicBezTo>
                    <a:pt x="160" y="16"/>
                    <a:pt x="150" y="9"/>
                    <a:pt x="138" y="5"/>
                  </a:cubicBezTo>
                  <a:cubicBezTo>
                    <a:pt x="127" y="2"/>
                    <a:pt x="115" y="0"/>
                    <a:pt x="102" y="0"/>
                  </a:cubicBezTo>
                  <a:cubicBezTo>
                    <a:pt x="91" y="0"/>
                    <a:pt x="80" y="1"/>
                    <a:pt x="69" y="4"/>
                  </a:cubicBezTo>
                  <a:cubicBezTo>
                    <a:pt x="44" y="10"/>
                    <a:pt x="24" y="23"/>
                    <a:pt x="12" y="40"/>
                  </a:cubicBezTo>
                  <a:cubicBezTo>
                    <a:pt x="5" y="50"/>
                    <a:pt x="1" y="60"/>
                    <a:pt x="1" y="71"/>
                  </a:cubicBezTo>
                  <a:cubicBezTo>
                    <a:pt x="0" y="82"/>
                    <a:pt x="2" y="93"/>
                    <a:pt x="8" y="105"/>
                  </a:cubicBezTo>
                  <a:cubicBezTo>
                    <a:pt x="15" y="119"/>
                    <a:pt x="25" y="132"/>
                    <a:pt x="37" y="142"/>
                  </a:cubicBezTo>
                  <a:cubicBezTo>
                    <a:pt x="44" y="147"/>
                    <a:pt x="49" y="152"/>
                    <a:pt x="53" y="159"/>
                  </a:cubicBezTo>
                  <a:cubicBezTo>
                    <a:pt x="56" y="165"/>
                    <a:pt x="58" y="172"/>
                    <a:pt x="59" y="179"/>
                  </a:cubicBezTo>
                  <a:cubicBezTo>
                    <a:pt x="59" y="179"/>
                    <a:pt x="58" y="180"/>
                    <a:pt x="58" y="180"/>
                  </a:cubicBezTo>
                  <a:cubicBezTo>
                    <a:pt x="57" y="182"/>
                    <a:pt x="57" y="183"/>
                    <a:pt x="57" y="185"/>
                  </a:cubicBezTo>
                  <a:cubicBezTo>
                    <a:pt x="57" y="185"/>
                    <a:pt x="57" y="185"/>
                    <a:pt x="57" y="186"/>
                  </a:cubicBezTo>
                  <a:cubicBezTo>
                    <a:pt x="56" y="187"/>
                    <a:pt x="56" y="190"/>
                    <a:pt x="56" y="190"/>
                  </a:cubicBezTo>
                  <a:cubicBezTo>
                    <a:pt x="57" y="192"/>
                    <a:pt x="57" y="194"/>
                    <a:pt x="58" y="196"/>
                  </a:cubicBezTo>
                  <a:cubicBezTo>
                    <a:pt x="56" y="199"/>
                    <a:pt x="55" y="202"/>
                    <a:pt x="56" y="205"/>
                  </a:cubicBezTo>
                  <a:cubicBezTo>
                    <a:pt x="57" y="205"/>
                    <a:pt x="57" y="206"/>
                    <a:pt x="57" y="206"/>
                  </a:cubicBezTo>
                  <a:cubicBezTo>
                    <a:pt x="55" y="208"/>
                    <a:pt x="56" y="211"/>
                    <a:pt x="56" y="212"/>
                  </a:cubicBezTo>
                  <a:cubicBezTo>
                    <a:pt x="56" y="214"/>
                    <a:pt x="56" y="216"/>
                    <a:pt x="57" y="218"/>
                  </a:cubicBezTo>
                  <a:cubicBezTo>
                    <a:pt x="56" y="221"/>
                    <a:pt x="57" y="225"/>
                    <a:pt x="57" y="226"/>
                  </a:cubicBezTo>
                  <a:cubicBezTo>
                    <a:pt x="58" y="227"/>
                    <a:pt x="58" y="228"/>
                    <a:pt x="59" y="229"/>
                  </a:cubicBezTo>
                  <a:cubicBezTo>
                    <a:pt x="58" y="231"/>
                    <a:pt x="57" y="233"/>
                    <a:pt x="58" y="235"/>
                  </a:cubicBezTo>
                  <a:cubicBezTo>
                    <a:pt x="59" y="238"/>
                    <a:pt x="64" y="240"/>
                    <a:pt x="73" y="242"/>
                  </a:cubicBezTo>
                  <a:cubicBezTo>
                    <a:pt x="73" y="243"/>
                    <a:pt x="73" y="243"/>
                    <a:pt x="73" y="243"/>
                  </a:cubicBezTo>
                  <a:cubicBezTo>
                    <a:pt x="75" y="246"/>
                    <a:pt x="77" y="249"/>
                    <a:pt x="77" y="252"/>
                  </a:cubicBezTo>
                  <a:cubicBezTo>
                    <a:pt x="78" y="255"/>
                    <a:pt x="78" y="257"/>
                    <a:pt x="79" y="259"/>
                  </a:cubicBezTo>
                  <a:cubicBezTo>
                    <a:pt x="79" y="261"/>
                    <a:pt x="79" y="263"/>
                    <a:pt x="79" y="265"/>
                  </a:cubicBezTo>
                  <a:cubicBezTo>
                    <a:pt x="80" y="267"/>
                    <a:pt x="80" y="270"/>
                    <a:pt x="83" y="271"/>
                  </a:cubicBezTo>
                  <a:cubicBezTo>
                    <a:pt x="84" y="272"/>
                    <a:pt x="84" y="272"/>
                    <a:pt x="85" y="272"/>
                  </a:cubicBezTo>
                  <a:cubicBezTo>
                    <a:pt x="85" y="272"/>
                    <a:pt x="85" y="272"/>
                    <a:pt x="85" y="272"/>
                  </a:cubicBezTo>
                  <a:cubicBezTo>
                    <a:pt x="86" y="274"/>
                    <a:pt x="88" y="276"/>
                    <a:pt x="90" y="276"/>
                  </a:cubicBezTo>
                  <a:cubicBezTo>
                    <a:pt x="92" y="278"/>
                    <a:pt x="94" y="279"/>
                    <a:pt x="96" y="279"/>
                  </a:cubicBezTo>
                  <a:cubicBezTo>
                    <a:pt x="98" y="279"/>
                    <a:pt x="101" y="277"/>
                    <a:pt x="102" y="275"/>
                  </a:cubicBezTo>
                  <a:cubicBezTo>
                    <a:pt x="102" y="275"/>
                    <a:pt x="102" y="275"/>
                    <a:pt x="102" y="275"/>
                  </a:cubicBezTo>
                  <a:cubicBezTo>
                    <a:pt x="103" y="275"/>
                    <a:pt x="104" y="274"/>
                    <a:pt x="104" y="274"/>
                  </a:cubicBezTo>
                  <a:cubicBezTo>
                    <a:pt x="105" y="273"/>
                    <a:pt x="106" y="272"/>
                    <a:pt x="106" y="271"/>
                  </a:cubicBezTo>
                  <a:cubicBezTo>
                    <a:pt x="107" y="270"/>
                    <a:pt x="108" y="270"/>
                    <a:pt x="108" y="269"/>
                  </a:cubicBezTo>
                  <a:cubicBezTo>
                    <a:pt x="110" y="266"/>
                    <a:pt x="111" y="263"/>
                    <a:pt x="111" y="260"/>
                  </a:cubicBezTo>
                  <a:cubicBezTo>
                    <a:pt x="111" y="258"/>
                    <a:pt x="111" y="256"/>
                    <a:pt x="111" y="254"/>
                  </a:cubicBezTo>
                  <a:cubicBezTo>
                    <a:pt x="111" y="254"/>
                    <a:pt x="111" y="254"/>
                    <a:pt x="111" y="254"/>
                  </a:cubicBezTo>
                  <a:cubicBezTo>
                    <a:pt x="111" y="253"/>
                    <a:pt x="111" y="253"/>
                    <a:pt x="111" y="252"/>
                  </a:cubicBezTo>
                  <a:cubicBezTo>
                    <a:pt x="111" y="251"/>
                    <a:pt x="111" y="250"/>
                    <a:pt x="111" y="249"/>
                  </a:cubicBezTo>
                  <a:cubicBezTo>
                    <a:pt x="111" y="248"/>
                    <a:pt x="111" y="246"/>
                    <a:pt x="111" y="244"/>
                  </a:cubicBezTo>
                  <a:cubicBezTo>
                    <a:pt x="115" y="244"/>
                    <a:pt x="118" y="243"/>
                    <a:pt x="121" y="242"/>
                  </a:cubicBezTo>
                  <a:cubicBezTo>
                    <a:pt x="125" y="241"/>
                    <a:pt x="128" y="238"/>
                    <a:pt x="130" y="234"/>
                  </a:cubicBezTo>
                  <a:cubicBezTo>
                    <a:pt x="132" y="232"/>
                    <a:pt x="134" y="227"/>
                    <a:pt x="131" y="223"/>
                  </a:cubicBezTo>
                  <a:cubicBezTo>
                    <a:pt x="131" y="223"/>
                    <a:pt x="130" y="222"/>
                    <a:pt x="130" y="221"/>
                  </a:cubicBezTo>
                  <a:cubicBezTo>
                    <a:pt x="130" y="221"/>
                    <a:pt x="130" y="220"/>
                    <a:pt x="130" y="220"/>
                  </a:cubicBezTo>
                  <a:cubicBezTo>
                    <a:pt x="130" y="219"/>
                    <a:pt x="130" y="218"/>
                    <a:pt x="129" y="217"/>
                  </a:cubicBezTo>
                  <a:cubicBezTo>
                    <a:pt x="130" y="217"/>
                    <a:pt x="130" y="216"/>
                    <a:pt x="130" y="216"/>
                  </a:cubicBezTo>
                  <a:cubicBezTo>
                    <a:pt x="132" y="213"/>
                    <a:pt x="133" y="211"/>
                    <a:pt x="132" y="208"/>
                  </a:cubicBezTo>
                  <a:cubicBezTo>
                    <a:pt x="132" y="207"/>
                    <a:pt x="131" y="206"/>
                    <a:pt x="130" y="205"/>
                  </a:cubicBezTo>
                  <a:cubicBezTo>
                    <a:pt x="130" y="204"/>
                    <a:pt x="131" y="203"/>
                    <a:pt x="131" y="202"/>
                  </a:cubicBezTo>
                  <a:cubicBezTo>
                    <a:pt x="131" y="199"/>
                    <a:pt x="130" y="196"/>
                    <a:pt x="128" y="195"/>
                  </a:cubicBezTo>
                  <a:cubicBezTo>
                    <a:pt x="130" y="192"/>
                    <a:pt x="131" y="189"/>
                    <a:pt x="130" y="186"/>
                  </a:cubicBezTo>
                  <a:cubicBezTo>
                    <a:pt x="130" y="186"/>
                    <a:pt x="130" y="185"/>
                    <a:pt x="130" y="185"/>
                  </a:cubicBezTo>
                  <a:cubicBezTo>
                    <a:pt x="131" y="184"/>
                    <a:pt x="131" y="182"/>
                    <a:pt x="129" y="180"/>
                  </a:cubicBezTo>
                  <a:cubicBezTo>
                    <a:pt x="130" y="174"/>
                    <a:pt x="132" y="169"/>
                    <a:pt x="134" y="165"/>
                  </a:cubicBezTo>
                  <a:cubicBezTo>
                    <a:pt x="136" y="161"/>
                    <a:pt x="139" y="157"/>
                    <a:pt x="144" y="152"/>
                  </a:cubicBezTo>
                  <a:cubicBezTo>
                    <a:pt x="146" y="151"/>
                    <a:pt x="148" y="149"/>
                    <a:pt x="150" y="147"/>
                  </a:cubicBezTo>
                  <a:cubicBezTo>
                    <a:pt x="152" y="145"/>
                    <a:pt x="155" y="142"/>
                    <a:pt x="158" y="140"/>
                  </a:cubicBezTo>
                  <a:cubicBezTo>
                    <a:pt x="162" y="136"/>
                    <a:pt x="166" y="131"/>
                    <a:pt x="170" y="126"/>
                  </a:cubicBezTo>
                  <a:cubicBezTo>
                    <a:pt x="185" y="104"/>
                    <a:pt x="190" y="78"/>
                    <a:pt x="185" y="55"/>
                  </a:cubicBezTo>
                  <a:cubicBezTo>
                    <a:pt x="182" y="43"/>
                    <a:pt x="176" y="33"/>
                    <a:pt x="168" y="24"/>
                  </a:cubicBezTo>
                  <a:close/>
                  <a:moveTo>
                    <a:pt x="61" y="222"/>
                  </a:moveTo>
                  <a:cubicBezTo>
                    <a:pt x="64" y="225"/>
                    <a:pt x="68" y="226"/>
                    <a:pt x="72" y="226"/>
                  </a:cubicBezTo>
                  <a:cubicBezTo>
                    <a:pt x="75" y="226"/>
                    <a:pt x="77" y="227"/>
                    <a:pt x="81" y="227"/>
                  </a:cubicBezTo>
                  <a:cubicBezTo>
                    <a:pt x="83" y="227"/>
                    <a:pt x="85" y="227"/>
                    <a:pt x="87" y="226"/>
                  </a:cubicBezTo>
                  <a:cubicBezTo>
                    <a:pt x="88" y="226"/>
                    <a:pt x="89" y="226"/>
                    <a:pt x="91" y="226"/>
                  </a:cubicBezTo>
                  <a:cubicBezTo>
                    <a:pt x="92" y="226"/>
                    <a:pt x="94" y="226"/>
                    <a:pt x="95" y="226"/>
                  </a:cubicBezTo>
                  <a:cubicBezTo>
                    <a:pt x="96" y="226"/>
                    <a:pt x="98" y="226"/>
                    <a:pt x="99" y="226"/>
                  </a:cubicBezTo>
                  <a:cubicBezTo>
                    <a:pt x="106" y="226"/>
                    <a:pt x="112" y="226"/>
                    <a:pt x="119" y="224"/>
                  </a:cubicBezTo>
                  <a:cubicBezTo>
                    <a:pt x="120" y="224"/>
                    <a:pt x="121" y="223"/>
                    <a:pt x="122" y="223"/>
                  </a:cubicBezTo>
                  <a:cubicBezTo>
                    <a:pt x="122" y="223"/>
                    <a:pt x="122" y="223"/>
                    <a:pt x="122" y="223"/>
                  </a:cubicBezTo>
                  <a:cubicBezTo>
                    <a:pt x="122" y="223"/>
                    <a:pt x="122" y="224"/>
                    <a:pt x="122" y="224"/>
                  </a:cubicBezTo>
                  <a:cubicBezTo>
                    <a:pt x="121" y="225"/>
                    <a:pt x="119" y="226"/>
                    <a:pt x="116" y="227"/>
                  </a:cubicBezTo>
                  <a:cubicBezTo>
                    <a:pt x="110" y="229"/>
                    <a:pt x="103" y="230"/>
                    <a:pt x="96" y="231"/>
                  </a:cubicBezTo>
                  <a:cubicBezTo>
                    <a:pt x="93" y="231"/>
                    <a:pt x="89" y="231"/>
                    <a:pt x="86" y="231"/>
                  </a:cubicBezTo>
                  <a:cubicBezTo>
                    <a:pt x="83" y="231"/>
                    <a:pt x="81" y="231"/>
                    <a:pt x="78" y="231"/>
                  </a:cubicBezTo>
                  <a:cubicBezTo>
                    <a:pt x="74" y="231"/>
                    <a:pt x="69" y="230"/>
                    <a:pt x="65" y="228"/>
                  </a:cubicBezTo>
                  <a:cubicBezTo>
                    <a:pt x="63" y="227"/>
                    <a:pt x="61" y="225"/>
                    <a:pt x="61" y="223"/>
                  </a:cubicBezTo>
                  <a:cubicBezTo>
                    <a:pt x="61" y="223"/>
                    <a:pt x="61" y="222"/>
                    <a:pt x="61" y="222"/>
                  </a:cubicBezTo>
                  <a:close/>
                  <a:moveTo>
                    <a:pt x="104" y="265"/>
                  </a:moveTo>
                  <a:cubicBezTo>
                    <a:pt x="103" y="267"/>
                    <a:pt x="102" y="267"/>
                    <a:pt x="100" y="267"/>
                  </a:cubicBezTo>
                  <a:cubicBezTo>
                    <a:pt x="100" y="267"/>
                    <a:pt x="100" y="267"/>
                    <a:pt x="100" y="267"/>
                  </a:cubicBezTo>
                  <a:cubicBezTo>
                    <a:pt x="96" y="267"/>
                    <a:pt x="93" y="267"/>
                    <a:pt x="90" y="267"/>
                  </a:cubicBezTo>
                  <a:cubicBezTo>
                    <a:pt x="90" y="267"/>
                    <a:pt x="90" y="267"/>
                    <a:pt x="90" y="267"/>
                  </a:cubicBezTo>
                  <a:cubicBezTo>
                    <a:pt x="89" y="267"/>
                    <a:pt x="89" y="268"/>
                    <a:pt x="89" y="268"/>
                  </a:cubicBezTo>
                  <a:cubicBezTo>
                    <a:pt x="88" y="268"/>
                    <a:pt x="86" y="268"/>
                    <a:pt x="85" y="267"/>
                  </a:cubicBezTo>
                  <a:cubicBezTo>
                    <a:pt x="84" y="265"/>
                    <a:pt x="84" y="263"/>
                    <a:pt x="84" y="261"/>
                  </a:cubicBezTo>
                  <a:cubicBezTo>
                    <a:pt x="84" y="260"/>
                    <a:pt x="84" y="260"/>
                    <a:pt x="84" y="259"/>
                  </a:cubicBezTo>
                  <a:cubicBezTo>
                    <a:pt x="83" y="253"/>
                    <a:pt x="82" y="248"/>
                    <a:pt x="79" y="243"/>
                  </a:cubicBezTo>
                  <a:cubicBezTo>
                    <a:pt x="84" y="244"/>
                    <a:pt x="88" y="244"/>
                    <a:pt x="89" y="244"/>
                  </a:cubicBezTo>
                  <a:cubicBezTo>
                    <a:pt x="90" y="244"/>
                    <a:pt x="90" y="244"/>
                    <a:pt x="90" y="244"/>
                  </a:cubicBezTo>
                  <a:cubicBezTo>
                    <a:pt x="94" y="244"/>
                    <a:pt x="98" y="245"/>
                    <a:pt x="101" y="245"/>
                  </a:cubicBezTo>
                  <a:cubicBezTo>
                    <a:pt x="103" y="245"/>
                    <a:pt x="104" y="245"/>
                    <a:pt x="106" y="245"/>
                  </a:cubicBezTo>
                  <a:cubicBezTo>
                    <a:pt x="106" y="247"/>
                    <a:pt x="106" y="250"/>
                    <a:pt x="106" y="253"/>
                  </a:cubicBezTo>
                  <a:cubicBezTo>
                    <a:pt x="106" y="254"/>
                    <a:pt x="106" y="255"/>
                    <a:pt x="106" y="257"/>
                  </a:cubicBezTo>
                  <a:cubicBezTo>
                    <a:pt x="106" y="257"/>
                    <a:pt x="106" y="257"/>
                    <a:pt x="106" y="257"/>
                  </a:cubicBezTo>
                  <a:cubicBezTo>
                    <a:pt x="106" y="260"/>
                    <a:pt x="106" y="264"/>
                    <a:pt x="104" y="265"/>
                  </a:cubicBezTo>
                  <a:close/>
                  <a:moveTo>
                    <a:pt x="127" y="230"/>
                  </a:moveTo>
                  <a:cubicBezTo>
                    <a:pt x="126" y="233"/>
                    <a:pt x="123" y="236"/>
                    <a:pt x="121" y="237"/>
                  </a:cubicBezTo>
                  <a:cubicBezTo>
                    <a:pt x="115" y="239"/>
                    <a:pt x="108" y="239"/>
                    <a:pt x="103" y="239"/>
                  </a:cubicBezTo>
                  <a:cubicBezTo>
                    <a:pt x="100" y="239"/>
                    <a:pt x="97" y="239"/>
                    <a:pt x="95" y="239"/>
                  </a:cubicBezTo>
                  <a:cubicBezTo>
                    <a:pt x="93" y="239"/>
                    <a:pt x="92" y="239"/>
                    <a:pt x="90" y="239"/>
                  </a:cubicBezTo>
                  <a:cubicBezTo>
                    <a:pt x="84" y="239"/>
                    <a:pt x="78" y="238"/>
                    <a:pt x="72" y="237"/>
                  </a:cubicBezTo>
                  <a:cubicBezTo>
                    <a:pt x="72" y="237"/>
                    <a:pt x="72" y="237"/>
                    <a:pt x="72" y="237"/>
                  </a:cubicBezTo>
                  <a:cubicBezTo>
                    <a:pt x="70" y="237"/>
                    <a:pt x="64" y="235"/>
                    <a:pt x="63" y="233"/>
                  </a:cubicBezTo>
                  <a:cubicBezTo>
                    <a:pt x="63" y="233"/>
                    <a:pt x="62" y="232"/>
                    <a:pt x="63" y="232"/>
                  </a:cubicBezTo>
                  <a:cubicBezTo>
                    <a:pt x="64" y="233"/>
                    <a:pt x="66" y="233"/>
                    <a:pt x="68" y="234"/>
                  </a:cubicBezTo>
                  <a:cubicBezTo>
                    <a:pt x="73" y="235"/>
                    <a:pt x="78" y="236"/>
                    <a:pt x="85" y="236"/>
                  </a:cubicBezTo>
                  <a:cubicBezTo>
                    <a:pt x="88" y="236"/>
                    <a:pt x="90" y="236"/>
                    <a:pt x="93" y="236"/>
                  </a:cubicBezTo>
                  <a:cubicBezTo>
                    <a:pt x="102" y="235"/>
                    <a:pt x="110" y="234"/>
                    <a:pt x="116" y="232"/>
                  </a:cubicBezTo>
                  <a:cubicBezTo>
                    <a:pt x="121" y="231"/>
                    <a:pt x="125" y="229"/>
                    <a:pt x="127" y="226"/>
                  </a:cubicBezTo>
                  <a:cubicBezTo>
                    <a:pt x="127" y="227"/>
                    <a:pt x="127" y="228"/>
                    <a:pt x="127" y="230"/>
                  </a:cubicBezTo>
                  <a:close/>
                  <a:moveTo>
                    <a:pt x="125" y="215"/>
                  </a:moveTo>
                  <a:cubicBezTo>
                    <a:pt x="122" y="218"/>
                    <a:pt x="119" y="219"/>
                    <a:pt x="114" y="220"/>
                  </a:cubicBezTo>
                  <a:cubicBezTo>
                    <a:pt x="109" y="222"/>
                    <a:pt x="104" y="222"/>
                    <a:pt x="100" y="222"/>
                  </a:cubicBezTo>
                  <a:cubicBezTo>
                    <a:pt x="99" y="222"/>
                    <a:pt x="97" y="222"/>
                    <a:pt x="96" y="222"/>
                  </a:cubicBezTo>
                  <a:cubicBezTo>
                    <a:pt x="95" y="222"/>
                    <a:pt x="93" y="222"/>
                    <a:pt x="92" y="222"/>
                  </a:cubicBezTo>
                  <a:cubicBezTo>
                    <a:pt x="91" y="222"/>
                    <a:pt x="89" y="222"/>
                    <a:pt x="88" y="222"/>
                  </a:cubicBezTo>
                  <a:cubicBezTo>
                    <a:pt x="88" y="222"/>
                    <a:pt x="87" y="222"/>
                    <a:pt x="86" y="222"/>
                  </a:cubicBezTo>
                  <a:cubicBezTo>
                    <a:pt x="86" y="222"/>
                    <a:pt x="86" y="222"/>
                    <a:pt x="86" y="222"/>
                  </a:cubicBezTo>
                  <a:cubicBezTo>
                    <a:pt x="84" y="222"/>
                    <a:pt x="82" y="222"/>
                    <a:pt x="79" y="222"/>
                  </a:cubicBezTo>
                  <a:cubicBezTo>
                    <a:pt x="76" y="222"/>
                    <a:pt x="71" y="222"/>
                    <a:pt x="66" y="220"/>
                  </a:cubicBezTo>
                  <a:cubicBezTo>
                    <a:pt x="63" y="219"/>
                    <a:pt x="62" y="217"/>
                    <a:pt x="61" y="214"/>
                  </a:cubicBezTo>
                  <a:cubicBezTo>
                    <a:pt x="60" y="212"/>
                    <a:pt x="60" y="210"/>
                    <a:pt x="60" y="209"/>
                  </a:cubicBezTo>
                  <a:cubicBezTo>
                    <a:pt x="62" y="210"/>
                    <a:pt x="64" y="211"/>
                    <a:pt x="66" y="212"/>
                  </a:cubicBezTo>
                  <a:cubicBezTo>
                    <a:pt x="72" y="214"/>
                    <a:pt x="79" y="215"/>
                    <a:pt x="87" y="215"/>
                  </a:cubicBezTo>
                  <a:cubicBezTo>
                    <a:pt x="91" y="215"/>
                    <a:pt x="96" y="215"/>
                    <a:pt x="101" y="214"/>
                  </a:cubicBezTo>
                  <a:cubicBezTo>
                    <a:pt x="109" y="213"/>
                    <a:pt x="118" y="212"/>
                    <a:pt x="126" y="208"/>
                  </a:cubicBezTo>
                  <a:cubicBezTo>
                    <a:pt x="126" y="208"/>
                    <a:pt x="126" y="208"/>
                    <a:pt x="126" y="208"/>
                  </a:cubicBezTo>
                  <a:cubicBezTo>
                    <a:pt x="127" y="209"/>
                    <a:pt x="127" y="209"/>
                    <a:pt x="127" y="210"/>
                  </a:cubicBezTo>
                  <a:cubicBezTo>
                    <a:pt x="127" y="212"/>
                    <a:pt x="126" y="213"/>
                    <a:pt x="125" y="215"/>
                  </a:cubicBezTo>
                  <a:close/>
                  <a:moveTo>
                    <a:pt x="88" y="90"/>
                  </a:moveTo>
                  <a:cubicBezTo>
                    <a:pt x="88" y="91"/>
                    <a:pt x="89" y="91"/>
                    <a:pt x="89" y="91"/>
                  </a:cubicBezTo>
                  <a:cubicBezTo>
                    <a:pt x="90" y="92"/>
                    <a:pt x="92" y="93"/>
                    <a:pt x="93" y="93"/>
                  </a:cubicBezTo>
                  <a:cubicBezTo>
                    <a:pt x="94" y="93"/>
                    <a:pt x="95" y="93"/>
                    <a:pt x="95" y="92"/>
                  </a:cubicBezTo>
                  <a:cubicBezTo>
                    <a:pt x="96" y="93"/>
                    <a:pt x="97" y="93"/>
                    <a:pt x="98" y="93"/>
                  </a:cubicBezTo>
                  <a:cubicBezTo>
                    <a:pt x="99" y="93"/>
                    <a:pt x="99" y="93"/>
                    <a:pt x="99" y="93"/>
                  </a:cubicBezTo>
                  <a:cubicBezTo>
                    <a:pt x="100" y="94"/>
                    <a:pt x="101" y="95"/>
                    <a:pt x="102" y="96"/>
                  </a:cubicBezTo>
                  <a:cubicBezTo>
                    <a:pt x="103" y="96"/>
                    <a:pt x="104" y="96"/>
                    <a:pt x="105" y="96"/>
                  </a:cubicBezTo>
                  <a:cubicBezTo>
                    <a:pt x="107" y="96"/>
                    <a:pt x="109" y="96"/>
                    <a:pt x="110" y="94"/>
                  </a:cubicBezTo>
                  <a:cubicBezTo>
                    <a:pt x="111" y="95"/>
                    <a:pt x="112" y="95"/>
                    <a:pt x="113" y="96"/>
                  </a:cubicBezTo>
                  <a:cubicBezTo>
                    <a:pt x="113" y="96"/>
                    <a:pt x="114" y="96"/>
                    <a:pt x="115" y="96"/>
                  </a:cubicBezTo>
                  <a:cubicBezTo>
                    <a:pt x="117" y="96"/>
                    <a:pt x="118" y="96"/>
                    <a:pt x="120" y="95"/>
                  </a:cubicBezTo>
                  <a:cubicBezTo>
                    <a:pt x="121" y="95"/>
                    <a:pt x="123" y="94"/>
                    <a:pt x="124" y="94"/>
                  </a:cubicBezTo>
                  <a:cubicBezTo>
                    <a:pt x="124" y="94"/>
                    <a:pt x="124" y="94"/>
                    <a:pt x="125" y="94"/>
                  </a:cubicBezTo>
                  <a:cubicBezTo>
                    <a:pt x="125" y="95"/>
                    <a:pt x="125" y="95"/>
                    <a:pt x="125" y="95"/>
                  </a:cubicBezTo>
                  <a:cubicBezTo>
                    <a:pt x="125" y="97"/>
                    <a:pt x="127" y="99"/>
                    <a:pt x="129" y="101"/>
                  </a:cubicBezTo>
                  <a:cubicBezTo>
                    <a:pt x="129" y="101"/>
                    <a:pt x="129" y="101"/>
                    <a:pt x="129" y="101"/>
                  </a:cubicBezTo>
                  <a:cubicBezTo>
                    <a:pt x="124" y="104"/>
                    <a:pt x="119" y="108"/>
                    <a:pt x="116" y="112"/>
                  </a:cubicBezTo>
                  <a:cubicBezTo>
                    <a:pt x="111" y="117"/>
                    <a:pt x="108" y="124"/>
                    <a:pt x="105" y="133"/>
                  </a:cubicBezTo>
                  <a:cubicBezTo>
                    <a:pt x="102" y="141"/>
                    <a:pt x="101" y="149"/>
                    <a:pt x="101" y="158"/>
                  </a:cubicBezTo>
                  <a:cubicBezTo>
                    <a:pt x="100" y="166"/>
                    <a:pt x="101" y="173"/>
                    <a:pt x="103" y="179"/>
                  </a:cubicBezTo>
                  <a:cubicBezTo>
                    <a:pt x="102" y="179"/>
                    <a:pt x="102" y="179"/>
                    <a:pt x="102" y="179"/>
                  </a:cubicBezTo>
                  <a:cubicBezTo>
                    <a:pt x="98" y="179"/>
                    <a:pt x="94" y="179"/>
                    <a:pt x="90" y="179"/>
                  </a:cubicBezTo>
                  <a:cubicBezTo>
                    <a:pt x="89" y="179"/>
                    <a:pt x="88" y="179"/>
                    <a:pt x="87" y="179"/>
                  </a:cubicBezTo>
                  <a:cubicBezTo>
                    <a:pt x="86" y="179"/>
                    <a:pt x="86" y="179"/>
                    <a:pt x="86" y="179"/>
                  </a:cubicBezTo>
                  <a:cubicBezTo>
                    <a:pt x="88" y="170"/>
                    <a:pt x="87" y="160"/>
                    <a:pt x="82" y="146"/>
                  </a:cubicBezTo>
                  <a:cubicBezTo>
                    <a:pt x="80" y="140"/>
                    <a:pt x="77" y="134"/>
                    <a:pt x="74" y="129"/>
                  </a:cubicBezTo>
                  <a:cubicBezTo>
                    <a:pt x="71" y="125"/>
                    <a:pt x="68" y="121"/>
                    <a:pt x="63" y="118"/>
                  </a:cubicBezTo>
                  <a:cubicBezTo>
                    <a:pt x="63" y="115"/>
                    <a:pt x="62" y="112"/>
                    <a:pt x="60" y="108"/>
                  </a:cubicBezTo>
                  <a:cubicBezTo>
                    <a:pt x="59" y="106"/>
                    <a:pt x="57" y="104"/>
                    <a:pt x="56" y="102"/>
                  </a:cubicBezTo>
                  <a:cubicBezTo>
                    <a:pt x="56" y="102"/>
                    <a:pt x="56" y="102"/>
                    <a:pt x="56" y="102"/>
                  </a:cubicBezTo>
                  <a:cubicBezTo>
                    <a:pt x="55" y="102"/>
                    <a:pt x="55" y="101"/>
                    <a:pt x="54" y="101"/>
                  </a:cubicBezTo>
                  <a:cubicBezTo>
                    <a:pt x="52" y="97"/>
                    <a:pt x="47" y="91"/>
                    <a:pt x="48" y="87"/>
                  </a:cubicBezTo>
                  <a:cubicBezTo>
                    <a:pt x="49" y="87"/>
                    <a:pt x="50" y="88"/>
                    <a:pt x="50" y="89"/>
                  </a:cubicBezTo>
                  <a:cubicBezTo>
                    <a:pt x="53" y="93"/>
                    <a:pt x="57" y="96"/>
                    <a:pt x="61" y="97"/>
                  </a:cubicBezTo>
                  <a:cubicBezTo>
                    <a:pt x="62" y="97"/>
                    <a:pt x="62" y="97"/>
                    <a:pt x="62" y="97"/>
                  </a:cubicBezTo>
                  <a:cubicBezTo>
                    <a:pt x="63" y="97"/>
                    <a:pt x="64" y="96"/>
                    <a:pt x="65" y="95"/>
                  </a:cubicBezTo>
                  <a:cubicBezTo>
                    <a:pt x="66" y="96"/>
                    <a:pt x="68" y="98"/>
                    <a:pt x="70" y="99"/>
                  </a:cubicBezTo>
                  <a:cubicBezTo>
                    <a:pt x="71" y="100"/>
                    <a:pt x="72" y="100"/>
                    <a:pt x="73" y="100"/>
                  </a:cubicBezTo>
                  <a:cubicBezTo>
                    <a:pt x="76" y="100"/>
                    <a:pt x="78" y="99"/>
                    <a:pt x="80" y="97"/>
                  </a:cubicBezTo>
                  <a:cubicBezTo>
                    <a:pt x="80" y="96"/>
                    <a:pt x="81" y="96"/>
                    <a:pt x="81" y="95"/>
                  </a:cubicBezTo>
                  <a:cubicBezTo>
                    <a:pt x="82" y="95"/>
                    <a:pt x="82" y="95"/>
                    <a:pt x="82" y="95"/>
                  </a:cubicBezTo>
                  <a:cubicBezTo>
                    <a:pt x="84" y="95"/>
                    <a:pt x="86" y="93"/>
                    <a:pt x="88" y="90"/>
                  </a:cubicBezTo>
                  <a:close/>
                  <a:moveTo>
                    <a:pt x="84" y="87"/>
                  </a:moveTo>
                  <a:cubicBezTo>
                    <a:pt x="84" y="86"/>
                    <a:pt x="84" y="85"/>
                    <a:pt x="84" y="84"/>
                  </a:cubicBezTo>
                  <a:cubicBezTo>
                    <a:pt x="84" y="84"/>
                    <a:pt x="85" y="84"/>
                    <a:pt x="85" y="85"/>
                  </a:cubicBezTo>
                  <a:cubicBezTo>
                    <a:pt x="84" y="86"/>
                    <a:pt x="84" y="86"/>
                    <a:pt x="84" y="87"/>
                  </a:cubicBezTo>
                  <a:close/>
                  <a:moveTo>
                    <a:pt x="108" y="90"/>
                  </a:moveTo>
                  <a:cubicBezTo>
                    <a:pt x="107" y="90"/>
                    <a:pt x="106" y="91"/>
                    <a:pt x="105" y="91"/>
                  </a:cubicBezTo>
                  <a:cubicBezTo>
                    <a:pt x="105" y="91"/>
                    <a:pt x="105" y="91"/>
                    <a:pt x="105" y="91"/>
                  </a:cubicBezTo>
                  <a:cubicBezTo>
                    <a:pt x="105" y="91"/>
                    <a:pt x="104" y="91"/>
                    <a:pt x="104" y="91"/>
                  </a:cubicBezTo>
                  <a:cubicBezTo>
                    <a:pt x="104" y="91"/>
                    <a:pt x="104" y="90"/>
                    <a:pt x="105" y="90"/>
                  </a:cubicBezTo>
                  <a:cubicBezTo>
                    <a:pt x="106" y="89"/>
                    <a:pt x="107" y="88"/>
                    <a:pt x="108" y="86"/>
                  </a:cubicBezTo>
                  <a:cubicBezTo>
                    <a:pt x="107" y="87"/>
                    <a:pt x="108" y="89"/>
                    <a:pt x="108" y="90"/>
                  </a:cubicBezTo>
                  <a:close/>
                  <a:moveTo>
                    <a:pt x="84" y="184"/>
                  </a:moveTo>
                  <a:cubicBezTo>
                    <a:pt x="84" y="184"/>
                    <a:pt x="84" y="184"/>
                    <a:pt x="84" y="184"/>
                  </a:cubicBezTo>
                  <a:cubicBezTo>
                    <a:pt x="85" y="184"/>
                    <a:pt x="86" y="184"/>
                    <a:pt x="88" y="184"/>
                  </a:cubicBezTo>
                  <a:cubicBezTo>
                    <a:pt x="88" y="184"/>
                    <a:pt x="89" y="184"/>
                    <a:pt x="90" y="184"/>
                  </a:cubicBezTo>
                  <a:cubicBezTo>
                    <a:pt x="94" y="184"/>
                    <a:pt x="99" y="184"/>
                    <a:pt x="103" y="184"/>
                  </a:cubicBezTo>
                  <a:cubicBezTo>
                    <a:pt x="106" y="184"/>
                    <a:pt x="108" y="184"/>
                    <a:pt x="110" y="184"/>
                  </a:cubicBezTo>
                  <a:cubicBezTo>
                    <a:pt x="114" y="184"/>
                    <a:pt x="117" y="184"/>
                    <a:pt x="119" y="184"/>
                  </a:cubicBezTo>
                  <a:cubicBezTo>
                    <a:pt x="120" y="184"/>
                    <a:pt x="120" y="184"/>
                    <a:pt x="120" y="184"/>
                  </a:cubicBezTo>
                  <a:cubicBezTo>
                    <a:pt x="121" y="184"/>
                    <a:pt x="123" y="184"/>
                    <a:pt x="125" y="183"/>
                  </a:cubicBezTo>
                  <a:cubicBezTo>
                    <a:pt x="125" y="184"/>
                    <a:pt x="125" y="184"/>
                    <a:pt x="125" y="184"/>
                  </a:cubicBezTo>
                  <a:cubicBezTo>
                    <a:pt x="125" y="184"/>
                    <a:pt x="125" y="184"/>
                    <a:pt x="125" y="184"/>
                  </a:cubicBezTo>
                  <a:cubicBezTo>
                    <a:pt x="123" y="186"/>
                    <a:pt x="120" y="187"/>
                    <a:pt x="118" y="187"/>
                  </a:cubicBezTo>
                  <a:cubicBezTo>
                    <a:pt x="117" y="187"/>
                    <a:pt x="117" y="187"/>
                    <a:pt x="117" y="187"/>
                  </a:cubicBezTo>
                  <a:cubicBezTo>
                    <a:pt x="111" y="189"/>
                    <a:pt x="105" y="190"/>
                    <a:pt x="97" y="191"/>
                  </a:cubicBezTo>
                  <a:cubicBezTo>
                    <a:pt x="96" y="191"/>
                    <a:pt x="95" y="191"/>
                    <a:pt x="94" y="191"/>
                  </a:cubicBezTo>
                  <a:cubicBezTo>
                    <a:pt x="91" y="191"/>
                    <a:pt x="87" y="191"/>
                    <a:pt x="84" y="190"/>
                  </a:cubicBezTo>
                  <a:cubicBezTo>
                    <a:pt x="82" y="190"/>
                    <a:pt x="82" y="190"/>
                    <a:pt x="82" y="190"/>
                  </a:cubicBezTo>
                  <a:cubicBezTo>
                    <a:pt x="78" y="189"/>
                    <a:pt x="75" y="189"/>
                    <a:pt x="71" y="188"/>
                  </a:cubicBezTo>
                  <a:cubicBezTo>
                    <a:pt x="68" y="187"/>
                    <a:pt x="65" y="186"/>
                    <a:pt x="63" y="185"/>
                  </a:cubicBezTo>
                  <a:cubicBezTo>
                    <a:pt x="62" y="184"/>
                    <a:pt x="62" y="184"/>
                    <a:pt x="62" y="183"/>
                  </a:cubicBezTo>
                  <a:cubicBezTo>
                    <a:pt x="62" y="183"/>
                    <a:pt x="62" y="183"/>
                    <a:pt x="62" y="183"/>
                  </a:cubicBezTo>
                  <a:cubicBezTo>
                    <a:pt x="62" y="183"/>
                    <a:pt x="62" y="183"/>
                    <a:pt x="63" y="183"/>
                  </a:cubicBezTo>
                  <a:cubicBezTo>
                    <a:pt x="68" y="184"/>
                    <a:pt x="74" y="184"/>
                    <a:pt x="79" y="184"/>
                  </a:cubicBezTo>
                  <a:cubicBezTo>
                    <a:pt x="81" y="184"/>
                    <a:pt x="82" y="184"/>
                    <a:pt x="84" y="184"/>
                  </a:cubicBezTo>
                  <a:close/>
                  <a:moveTo>
                    <a:pt x="125" y="202"/>
                  </a:moveTo>
                  <a:cubicBezTo>
                    <a:pt x="123" y="205"/>
                    <a:pt x="119" y="206"/>
                    <a:pt x="115" y="207"/>
                  </a:cubicBezTo>
                  <a:cubicBezTo>
                    <a:pt x="115" y="207"/>
                    <a:pt x="115" y="207"/>
                    <a:pt x="115" y="207"/>
                  </a:cubicBezTo>
                  <a:cubicBezTo>
                    <a:pt x="107" y="209"/>
                    <a:pt x="98" y="210"/>
                    <a:pt x="89" y="210"/>
                  </a:cubicBezTo>
                  <a:cubicBezTo>
                    <a:pt x="86" y="210"/>
                    <a:pt x="82" y="210"/>
                    <a:pt x="79" y="209"/>
                  </a:cubicBezTo>
                  <a:cubicBezTo>
                    <a:pt x="73" y="209"/>
                    <a:pt x="67" y="208"/>
                    <a:pt x="63" y="205"/>
                  </a:cubicBezTo>
                  <a:cubicBezTo>
                    <a:pt x="60" y="204"/>
                    <a:pt x="60" y="202"/>
                    <a:pt x="61" y="199"/>
                  </a:cubicBezTo>
                  <a:cubicBezTo>
                    <a:pt x="62" y="200"/>
                    <a:pt x="62" y="200"/>
                    <a:pt x="62" y="200"/>
                  </a:cubicBezTo>
                  <a:cubicBezTo>
                    <a:pt x="69" y="206"/>
                    <a:pt x="79" y="206"/>
                    <a:pt x="87" y="206"/>
                  </a:cubicBezTo>
                  <a:cubicBezTo>
                    <a:pt x="89" y="206"/>
                    <a:pt x="91" y="206"/>
                    <a:pt x="92" y="206"/>
                  </a:cubicBezTo>
                  <a:cubicBezTo>
                    <a:pt x="94" y="206"/>
                    <a:pt x="96" y="206"/>
                    <a:pt x="97" y="206"/>
                  </a:cubicBezTo>
                  <a:cubicBezTo>
                    <a:pt x="105" y="206"/>
                    <a:pt x="111" y="205"/>
                    <a:pt x="117" y="203"/>
                  </a:cubicBezTo>
                  <a:cubicBezTo>
                    <a:pt x="120" y="202"/>
                    <a:pt x="123" y="201"/>
                    <a:pt x="125" y="199"/>
                  </a:cubicBezTo>
                  <a:cubicBezTo>
                    <a:pt x="126" y="200"/>
                    <a:pt x="126" y="201"/>
                    <a:pt x="125" y="202"/>
                  </a:cubicBezTo>
                  <a:close/>
                  <a:moveTo>
                    <a:pt x="64" y="191"/>
                  </a:moveTo>
                  <a:cubicBezTo>
                    <a:pt x="72" y="194"/>
                    <a:pt x="80" y="194"/>
                    <a:pt x="86" y="195"/>
                  </a:cubicBezTo>
                  <a:cubicBezTo>
                    <a:pt x="90" y="196"/>
                    <a:pt x="92" y="196"/>
                    <a:pt x="95" y="196"/>
                  </a:cubicBezTo>
                  <a:cubicBezTo>
                    <a:pt x="96" y="196"/>
                    <a:pt x="98" y="196"/>
                    <a:pt x="100" y="195"/>
                  </a:cubicBezTo>
                  <a:cubicBezTo>
                    <a:pt x="106" y="195"/>
                    <a:pt x="114" y="194"/>
                    <a:pt x="121" y="191"/>
                  </a:cubicBezTo>
                  <a:cubicBezTo>
                    <a:pt x="122" y="191"/>
                    <a:pt x="124" y="191"/>
                    <a:pt x="125" y="190"/>
                  </a:cubicBezTo>
                  <a:cubicBezTo>
                    <a:pt x="124" y="192"/>
                    <a:pt x="124" y="193"/>
                    <a:pt x="123" y="194"/>
                  </a:cubicBezTo>
                  <a:cubicBezTo>
                    <a:pt x="121" y="196"/>
                    <a:pt x="119" y="198"/>
                    <a:pt x="115" y="199"/>
                  </a:cubicBezTo>
                  <a:cubicBezTo>
                    <a:pt x="109" y="201"/>
                    <a:pt x="103" y="201"/>
                    <a:pt x="97" y="201"/>
                  </a:cubicBezTo>
                  <a:cubicBezTo>
                    <a:pt x="96" y="201"/>
                    <a:pt x="92" y="201"/>
                    <a:pt x="92" y="201"/>
                  </a:cubicBezTo>
                  <a:cubicBezTo>
                    <a:pt x="85" y="201"/>
                    <a:pt x="78" y="201"/>
                    <a:pt x="71" y="199"/>
                  </a:cubicBezTo>
                  <a:cubicBezTo>
                    <a:pt x="67" y="198"/>
                    <a:pt x="64" y="197"/>
                    <a:pt x="63" y="194"/>
                  </a:cubicBezTo>
                  <a:cubicBezTo>
                    <a:pt x="61" y="192"/>
                    <a:pt x="60" y="190"/>
                    <a:pt x="60" y="189"/>
                  </a:cubicBezTo>
                  <a:cubicBezTo>
                    <a:pt x="62" y="190"/>
                    <a:pt x="64" y="190"/>
                    <a:pt x="64" y="191"/>
                  </a:cubicBezTo>
                  <a:close/>
                  <a:moveTo>
                    <a:pt x="158" y="132"/>
                  </a:moveTo>
                  <a:cubicBezTo>
                    <a:pt x="155" y="136"/>
                    <a:pt x="151" y="139"/>
                    <a:pt x="147" y="143"/>
                  </a:cubicBezTo>
                  <a:cubicBezTo>
                    <a:pt x="146" y="144"/>
                    <a:pt x="145" y="144"/>
                    <a:pt x="144" y="145"/>
                  </a:cubicBezTo>
                  <a:cubicBezTo>
                    <a:pt x="141" y="148"/>
                    <a:pt x="138" y="150"/>
                    <a:pt x="135" y="154"/>
                  </a:cubicBezTo>
                  <a:cubicBezTo>
                    <a:pt x="130" y="160"/>
                    <a:pt x="126" y="167"/>
                    <a:pt x="124" y="178"/>
                  </a:cubicBezTo>
                  <a:cubicBezTo>
                    <a:pt x="122" y="179"/>
                    <a:pt x="119" y="179"/>
                    <a:pt x="117" y="179"/>
                  </a:cubicBezTo>
                  <a:cubicBezTo>
                    <a:pt x="115" y="179"/>
                    <a:pt x="113" y="179"/>
                    <a:pt x="110" y="179"/>
                  </a:cubicBezTo>
                  <a:cubicBezTo>
                    <a:pt x="109" y="179"/>
                    <a:pt x="109" y="179"/>
                    <a:pt x="108" y="179"/>
                  </a:cubicBezTo>
                  <a:cubicBezTo>
                    <a:pt x="106" y="171"/>
                    <a:pt x="105" y="165"/>
                    <a:pt x="106" y="158"/>
                  </a:cubicBezTo>
                  <a:cubicBezTo>
                    <a:pt x="106" y="151"/>
                    <a:pt x="107" y="143"/>
                    <a:pt x="109" y="136"/>
                  </a:cubicBezTo>
                  <a:cubicBezTo>
                    <a:pt x="112" y="128"/>
                    <a:pt x="115" y="121"/>
                    <a:pt x="120" y="116"/>
                  </a:cubicBezTo>
                  <a:cubicBezTo>
                    <a:pt x="122" y="113"/>
                    <a:pt x="125" y="110"/>
                    <a:pt x="128" y="108"/>
                  </a:cubicBezTo>
                  <a:cubicBezTo>
                    <a:pt x="130" y="107"/>
                    <a:pt x="132" y="106"/>
                    <a:pt x="134" y="105"/>
                  </a:cubicBezTo>
                  <a:cubicBezTo>
                    <a:pt x="135" y="104"/>
                    <a:pt x="136" y="104"/>
                    <a:pt x="137" y="103"/>
                  </a:cubicBezTo>
                  <a:cubicBezTo>
                    <a:pt x="138" y="103"/>
                    <a:pt x="138" y="102"/>
                    <a:pt x="138" y="101"/>
                  </a:cubicBezTo>
                  <a:cubicBezTo>
                    <a:pt x="138" y="101"/>
                    <a:pt x="138" y="101"/>
                    <a:pt x="138" y="100"/>
                  </a:cubicBezTo>
                  <a:cubicBezTo>
                    <a:pt x="138" y="100"/>
                    <a:pt x="138" y="99"/>
                    <a:pt x="138" y="99"/>
                  </a:cubicBezTo>
                  <a:cubicBezTo>
                    <a:pt x="137" y="98"/>
                    <a:pt x="136" y="97"/>
                    <a:pt x="135" y="97"/>
                  </a:cubicBezTo>
                  <a:cubicBezTo>
                    <a:pt x="135" y="97"/>
                    <a:pt x="135" y="97"/>
                    <a:pt x="134" y="97"/>
                  </a:cubicBezTo>
                  <a:cubicBezTo>
                    <a:pt x="134" y="97"/>
                    <a:pt x="133" y="97"/>
                    <a:pt x="133" y="97"/>
                  </a:cubicBezTo>
                  <a:cubicBezTo>
                    <a:pt x="132" y="97"/>
                    <a:pt x="132" y="97"/>
                    <a:pt x="131" y="96"/>
                  </a:cubicBezTo>
                  <a:cubicBezTo>
                    <a:pt x="131" y="95"/>
                    <a:pt x="131" y="95"/>
                    <a:pt x="131" y="95"/>
                  </a:cubicBezTo>
                  <a:cubicBezTo>
                    <a:pt x="130" y="94"/>
                    <a:pt x="130" y="94"/>
                    <a:pt x="130" y="93"/>
                  </a:cubicBezTo>
                  <a:cubicBezTo>
                    <a:pt x="130" y="92"/>
                    <a:pt x="130" y="91"/>
                    <a:pt x="129" y="91"/>
                  </a:cubicBezTo>
                  <a:cubicBezTo>
                    <a:pt x="128" y="89"/>
                    <a:pt x="126" y="89"/>
                    <a:pt x="124" y="89"/>
                  </a:cubicBezTo>
                  <a:cubicBezTo>
                    <a:pt x="124" y="89"/>
                    <a:pt x="124" y="89"/>
                    <a:pt x="124" y="89"/>
                  </a:cubicBezTo>
                  <a:cubicBezTo>
                    <a:pt x="124" y="89"/>
                    <a:pt x="124" y="89"/>
                    <a:pt x="123" y="89"/>
                  </a:cubicBezTo>
                  <a:cubicBezTo>
                    <a:pt x="122" y="89"/>
                    <a:pt x="120" y="90"/>
                    <a:pt x="119" y="90"/>
                  </a:cubicBezTo>
                  <a:cubicBezTo>
                    <a:pt x="118" y="91"/>
                    <a:pt x="116" y="91"/>
                    <a:pt x="115" y="91"/>
                  </a:cubicBezTo>
                  <a:cubicBezTo>
                    <a:pt x="115" y="91"/>
                    <a:pt x="115" y="91"/>
                    <a:pt x="114" y="91"/>
                  </a:cubicBezTo>
                  <a:cubicBezTo>
                    <a:pt x="114" y="91"/>
                    <a:pt x="114" y="91"/>
                    <a:pt x="113" y="90"/>
                  </a:cubicBezTo>
                  <a:cubicBezTo>
                    <a:pt x="116" y="86"/>
                    <a:pt x="117" y="82"/>
                    <a:pt x="118" y="79"/>
                  </a:cubicBezTo>
                  <a:cubicBezTo>
                    <a:pt x="118" y="78"/>
                    <a:pt x="118" y="77"/>
                    <a:pt x="117" y="76"/>
                  </a:cubicBezTo>
                  <a:cubicBezTo>
                    <a:pt x="117" y="76"/>
                    <a:pt x="116" y="76"/>
                    <a:pt x="115" y="76"/>
                  </a:cubicBezTo>
                  <a:cubicBezTo>
                    <a:pt x="115" y="76"/>
                    <a:pt x="114" y="76"/>
                    <a:pt x="114" y="76"/>
                  </a:cubicBezTo>
                  <a:cubicBezTo>
                    <a:pt x="113" y="76"/>
                    <a:pt x="113" y="76"/>
                    <a:pt x="113" y="77"/>
                  </a:cubicBezTo>
                  <a:cubicBezTo>
                    <a:pt x="112" y="76"/>
                    <a:pt x="110" y="76"/>
                    <a:pt x="109" y="76"/>
                  </a:cubicBezTo>
                  <a:cubicBezTo>
                    <a:pt x="109" y="76"/>
                    <a:pt x="108" y="76"/>
                    <a:pt x="108" y="76"/>
                  </a:cubicBezTo>
                  <a:cubicBezTo>
                    <a:pt x="108" y="76"/>
                    <a:pt x="108" y="76"/>
                    <a:pt x="108" y="76"/>
                  </a:cubicBezTo>
                  <a:cubicBezTo>
                    <a:pt x="105" y="76"/>
                    <a:pt x="102" y="78"/>
                    <a:pt x="101" y="80"/>
                  </a:cubicBezTo>
                  <a:cubicBezTo>
                    <a:pt x="101" y="80"/>
                    <a:pt x="101" y="79"/>
                    <a:pt x="100" y="79"/>
                  </a:cubicBezTo>
                  <a:cubicBezTo>
                    <a:pt x="100" y="78"/>
                    <a:pt x="99" y="78"/>
                    <a:pt x="98" y="78"/>
                  </a:cubicBezTo>
                  <a:cubicBezTo>
                    <a:pt x="97" y="78"/>
                    <a:pt x="96" y="78"/>
                    <a:pt x="95" y="79"/>
                  </a:cubicBezTo>
                  <a:cubicBezTo>
                    <a:pt x="92" y="81"/>
                    <a:pt x="91" y="84"/>
                    <a:pt x="92" y="88"/>
                  </a:cubicBezTo>
                  <a:cubicBezTo>
                    <a:pt x="92" y="87"/>
                    <a:pt x="92" y="87"/>
                    <a:pt x="92" y="87"/>
                  </a:cubicBezTo>
                  <a:cubicBezTo>
                    <a:pt x="91" y="86"/>
                    <a:pt x="90" y="85"/>
                    <a:pt x="90" y="84"/>
                  </a:cubicBezTo>
                  <a:cubicBezTo>
                    <a:pt x="91" y="77"/>
                    <a:pt x="89" y="70"/>
                    <a:pt x="86" y="63"/>
                  </a:cubicBezTo>
                  <a:cubicBezTo>
                    <a:pt x="85" y="61"/>
                    <a:pt x="84" y="59"/>
                    <a:pt x="84" y="56"/>
                  </a:cubicBezTo>
                  <a:cubicBezTo>
                    <a:pt x="84" y="55"/>
                    <a:pt x="83" y="55"/>
                    <a:pt x="82" y="55"/>
                  </a:cubicBezTo>
                  <a:cubicBezTo>
                    <a:pt x="81" y="55"/>
                    <a:pt x="80" y="55"/>
                    <a:pt x="80" y="56"/>
                  </a:cubicBezTo>
                  <a:cubicBezTo>
                    <a:pt x="79" y="56"/>
                    <a:pt x="79" y="57"/>
                    <a:pt x="79" y="57"/>
                  </a:cubicBezTo>
                  <a:cubicBezTo>
                    <a:pt x="80" y="63"/>
                    <a:pt x="81" y="68"/>
                    <a:pt x="82" y="74"/>
                  </a:cubicBezTo>
                  <a:cubicBezTo>
                    <a:pt x="82" y="74"/>
                    <a:pt x="82" y="75"/>
                    <a:pt x="82" y="76"/>
                  </a:cubicBezTo>
                  <a:cubicBezTo>
                    <a:pt x="79" y="76"/>
                    <a:pt x="77" y="79"/>
                    <a:pt x="76" y="83"/>
                  </a:cubicBezTo>
                  <a:cubicBezTo>
                    <a:pt x="76" y="86"/>
                    <a:pt x="76" y="89"/>
                    <a:pt x="78" y="92"/>
                  </a:cubicBezTo>
                  <a:cubicBezTo>
                    <a:pt x="77" y="93"/>
                    <a:pt x="75" y="96"/>
                    <a:pt x="73" y="96"/>
                  </a:cubicBezTo>
                  <a:cubicBezTo>
                    <a:pt x="73" y="96"/>
                    <a:pt x="72" y="95"/>
                    <a:pt x="71" y="94"/>
                  </a:cubicBezTo>
                  <a:cubicBezTo>
                    <a:pt x="68" y="92"/>
                    <a:pt x="67" y="87"/>
                    <a:pt x="66" y="84"/>
                  </a:cubicBezTo>
                  <a:cubicBezTo>
                    <a:pt x="66" y="83"/>
                    <a:pt x="66" y="82"/>
                    <a:pt x="65" y="81"/>
                  </a:cubicBezTo>
                  <a:cubicBezTo>
                    <a:pt x="65" y="81"/>
                    <a:pt x="65" y="81"/>
                    <a:pt x="65" y="81"/>
                  </a:cubicBezTo>
                  <a:cubicBezTo>
                    <a:pt x="65" y="80"/>
                    <a:pt x="64" y="79"/>
                    <a:pt x="63" y="79"/>
                  </a:cubicBezTo>
                  <a:cubicBezTo>
                    <a:pt x="62" y="79"/>
                    <a:pt x="62" y="79"/>
                    <a:pt x="61" y="80"/>
                  </a:cubicBezTo>
                  <a:cubicBezTo>
                    <a:pt x="61" y="80"/>
                    <a:pt x="61" y="81"/>
                    <a:pt x="61" y="81"/>
                  </a:cubicBezTo>
                  <a:cubicBezTo>
                    <a:pt x="61" y="83"/>
                    <a:pt x="61" y="84"/>
                    <a:pt x="61" y="85"/>
                  </a:cubicBezTo>
                  <a:cubicBezTo>
                    <a:pt x="62" y="86"/>
                    <a:pt x="62" y="88"/>
                    <a:pt x="62" y="89"/>
                  </a:cubicBezTo>
                  <a:cubicBezTo>
                    <a:pt x="62" y="90"/>
                    <a:pt x="62" y="91"/>
                    <a:pt x="62" y="92"/>
                  </a:cubicBezTo>
                  <a:cubicBezTo>
                    <a:pt x="62" y="92"/>
                    <a:pt x="62" y="92"/>
                    <a:pt x="61" y="92"/>
                  </a:cubicBezTo>
                  <a:cubicBezTo>
                    <a:pt x="61" y="92"/>
                    <a:pt x="60" y="92"/>
                    <a:pt x="60" y="92"/>
                  </a:cubicBezTo>
                  <a:cubicBezTo>
                    <a:pt x="58" y="91"/>
                    <a:pt x="56" y="88"/>
                    <a:pt x="54" y="86"/>
                  </a:cubicBezTo>
                  <a:cubicBezTo>
                    <a:pt x="52" y="84"/>
                    <a:pt x="51" y="83"/>
                    <a:pt x="49" y="81"/>
                  </a:cubicBezTo>
                  <a:cubicBezTo>
                    <a:pt x="49" y="81"/>
                    <a:pt x="48" y="81"/>
                    <a:pt x="48" y="81"/>
                  </a:cubicBezTo>
                  <a:cubicBezTo>
                    <a:pt x="47" y="81"/>
                    <a:pt x="47" y="81"/>
                    <a:pt x="46" y="82"/>
                  </a:cubicBezTo>
                  <a:cubicBezTo>
                    <a:pt x="41" y="87"/>
                    <a:pt x="45" y="95"/>
                    <a:pt x="48" y="100"/>
                  </a:cubicBezTo>
                  <a:cubicBezTo>
                    <a:pt x="49" y="102"/>
                    <a:pt x="51" y="104"/>
                    <a:pt x="53" y="106"/>
                  </a:cubicBezTo>
                  <a:cubicBezTo>
                    <a:pt x="53" y="106"/>
                    <a:pt x="53" y="106"/>
                    <a:pt x="53" y="106"/>
                  </a:cubicBezTo>
                  <a:cubicBezTo>
                    <a:pt x="53" y="106"/>
                    <a:pt x="54" y="107"/>
                    <a:pt x="54" y="108"/>
                  </a:cubicBezTo>
                  <a:cubicBezTo>
                    <a:pt x="56" y="110"/>
                    <a:pt x="58" y="114"/>
                    <a:pt x="60" y="118"/>
                  </a:cubicBezTo>
                  <a:cubicBezTo>
                    <a:pt x="59" y="118"/>
                    <a:pt x="59" y="118"/>
                    <a:pt x="59" y="119"/>
                  </a:cubicBezTo>
                  <a:cubicBezTo>
                    <a:pt x="59" y="119"/>
                    <a:pt x="59" y="120"/>
                    <a:pt x="60" y="121"/>
                  </a:cubicBezTo>
                  <a:cubicBezTo>
                    <a:pt x="63" y="124"/>
                    <a:pt x="67" y="128"/>
                    <a:pt x="69" y="132"/>
                  </a:cubicBezTo>
                  <a:cubicBezTo>
                    <a:pt x="72" y="136"/>
                    <a:pt x="75" y="142"/>
                    <a:pt x="77" y="148"/>
                  </a:cubicBezTo>
                  <a:cubicBezTo>
                    <a:pt x="81" y="158"/>
                    <a:pt x="82" y="169"/>
                    <a:pt x="82" y="179"/>
                  </a:cubicBezTo>
                  <a:cubicBezTo>
                    <a:pt x="76" y="179"/>
                    <a:pt x="69" y="179"/>
                    <a:pt x="64" y="178"/>
                  </a:cubicBezTo>
                  <a:cubicBezTo>
                    <a:pt x="63" y="166"/>
                    <a:pt x="57" y="154"/>
                    <a:pt x="49" y="145"/>
                  </a:cubicBezTo>
                  <a:cubicBezTo>
                    <a:pt x="47" y="143"/>
                    <a:pt x="44" y="141"/>
                    <a:pt x="41" y="138"/>
                  </a:cubicBezTo>
                  <a:cubicBezTo>
                    <a:pt x="39" y="136"/>
                    <a:pt x="36" y="134"/>
                    <a:pt x="34" y="131"/>
                  </a:cubicBezTo>
                  <a:cubicBezTo>
                    <a:pt x="29" y="127"/>
                    <a:pt x="25" y="121"/>
                    <a:pt x="20" y="114"/>
                  </a:cubicBezTo>
                  <a:cubicBezTo>
                    <a:pt x="15" y="106"/>
                    <a:pt x="7" y="94"/>
                    <a:pt x="6" y="79"/>
                  </a:cubicBezTo>
                  <a:cubicBezTo>
                    <a:pt x="5" y="69"/>
                    <a:pt x="8" y="58"/>
                    <a:pt x="13" y="48"/>
                  </a:cubicBezTo>
                  <a:cubicBezTo>
                    <a:pt x="23" y="30"/>
                    <a:pt x="43" y="16"/>
                    <a:pt x="68" y="9"/>
                  </a:cubicBezTo>
                  <a:cubicBezTo>
                    <a:pt x="79" y="6"/>
                    <a:pt x="91" y="5"/>
                    <a:pt x="102" y="5"/>
                  </a:cubicBezTo>
                  <a:cubicBezTo>
                    <a:pt x="115" y="5"/>
                    <a:pt x="127" y="7"/>
                    <a:pt x="138" y="11"/>
                  </a:cubicBezTo>
                  <a:cubicBezTo>
                    <a:pt x="161" y="19"/>
                    <a:pt x="178" y="39"/>
                    <a:pt x="181" y="63"/>
                  </a:cubicBezTo>
                  <a:cubicBezTo>
                    <a:pt x="184" y="86"/>
                    <a:pt x="176" y="112"/>
                    <a:pt x="158"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0" name="Freeform 20"/>
            <p:cNvSpPr>
              <a:spLocks/>
            </p:cNvSpPr>
            <p:nvPr/>
          </p:nvSpPr>
          <p:spPr bwMode="auto">
            <a:xfrm>
              <a:off x="5437188" y="3419475"/>
              <a:ext cx="192088" cy="22225"/>
            </a:xfrm>
            <a:custGeom>
              <a:avLst/>
              <a:gdLst>
                <a:gd name="T0" fmla="*/ 29 w 51"/>
                <a:gd name="T1" fmla="*/ 5 h 6"/>
                <a:gd name="T2" fmla="*/ 29 w 51"/>
                <a:gd name="T3" fmla="*/ 5 h 6"/>
                <a:gd name="T4" fmla="*/ 41 w 51"/>
                <a:gd name="T5" fmla="*/ 5 h 6"/>
                <a:gd name="T6" fmla="*/ 49 w 51"/>
                <a:gd name="T7" fmla="*/ 5 h 6"/>
                <a:gd name="T8" fmla="*/ 49 w 51"/>
                <a:gd name="T9" fmla="*/ 5 h 6"/>
                <a:gd name="T10" fmla="*/ 51 w 51"/>
                <a:gd name="T11" fmla="*/ 3 h 6"/>
                <a:gd name="T12" fmla="*/ 49 w 51"/>
                <a:gd name="T13" fmla="*/ 1 h 6"/>
                <a:gd name="T14" fmla="*/ 37 w 51"/>
                <a:gd name="T15" fmla="*/ 0 h 6"/>
                <a:gd name="T16" fmla="*/ 26 w 51"/>
                <a:gd name="T17" fmla="*/ 1 h 6"/>
                <a:gd name="T18" fmla="*/ 25 w 51"/>
                <a:gd name="T19" fmla="*/ 1 h 6"/>
                <a:gd name="T20" fmla="*/ 13 w 51"/>
                <a:gd name="T21" fmla="*/ 1 h 6"/>
                <a:gd name="T22" fmla="*/ 13 w 51"/>
                <a:gd name="T23" fmla="*/ 1 h 6"/>
                <a:gd name="T24" fmla="*/ 9 w 51"/>
                <a:gd name="T25" fmla="*/ 1 h 6"/>
                <a:gd name="T26" fmla="*/ 5 w 51"/>
                <a:gd name="T27" fmla="*/ 1 h 6"/>
                <a:gd name="T28" fmla="*/ 2 w 51"/>
                <a:gd name="T29" fmla="*/ 1 h 6"/>
                <a:gd name="T30" fmla="*/ 0 w 51"/>
                <a:gd name="T31" fmla="*/ 3 h 6"/>
                <a:gd name="T32" fmla="*/ 1 w 51"/>
                <a:gd name="T33" fmla="*/ 5 h 6"/>
                <a:gd name="T34" fmla="*/ 10 w 51"/>
                <a:gd name="T35" fmla="*/ 6 h 6"/>
                <a:gd name="T36" fmla="*/ 12 w 51"/>
                <a:gd name="T37" fmla="*/ 6 h 6"/>
                <a:gd name="T38" fmla="*/ 24 w 51"/>
                <a:gd name="T39" fmla="*/ 6 h 6"/>
                <a:gd name="T40" fmla="*/ 29 w 51"/>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
                  <a:moveTo>
                    <a:pt x="29" y="5"/>
                  </a:moveTo>
                  <a:cubicBezTo>
                    <a:pt x="29" y="5"/>
                    <a:pt x="29" y="5"/>
                    <a:pt x="29" y="5"/>
                  </a:cubicBezTo>
                  <a:cubicBezTo>
                    <a:pt x="33" y="5"/>
                    <a:pt x="37" y="5"/>
                    <a:pt x="41" y="5"/>
                  </a:cubicBezTo>
                  <a:cubicBezTo>
                    <a:pt x="44" y="5"/>
                    <a:pt x="46" y="5"/>
                    <a:pt x="49" y="5"/>
                  </a:cubicBezTo>
                  <a:cubicBezTo>
                    <a:pt x="49" y="5"/>
                    <a:pt x="49" y="5"/>
                    <a:pt x="49" y="5"/>
                  </a:cubicBezTo>
                  <a:cubicBezTo>
                    <a:pt x="50" y="5"/>
                    <a:pt x="51" y="4"/>
                    <a:pt x="51" y="3"/>
                  </a:cubicBezTo>
                  <a:cubicBezTo>
                    <a:pt x="51" y="2"/>
                    <a:pt x="50" y="1"/>
                    <a:pt x="49" y="1"/>
                  </a:cubicBezTo>
                  <a:cubicBezTo>
                    <a:pt x="45" y="0"/>
                    <a:pt x="41" y="0"/>
                    <a:pt x="37" y="0"/>
                  </a:cubicBezTo>
                  <a:cubicBezTo>
                    <a:pt x="33" y="0"/>
                    <a:pt x="29" y="0"/>
                    <a:pt x="26" y="1"/>
                  </a:cubicBezTo>
                  <a:cubicBezTo>
                    <a:pt x="25" y="1"/>
                    <a:pt x="25" y="1"/>
                    <a:pt x="25" y="1"/>
                  </a:cubicBezTo>
                  <a:cubicBezTo>
                    <a:pt x="21" y="1"/>
                    <a:pt x="17" y="1"/>
                    <a:pt x="13" y="1"/>
                  </a:cubicBezTo>
                  <a:cubicBezTo>
                    <a:pt x="13" y="1"/>
                    <a:pt x="13" y="1"/>
                    <a:pt x="13" y="1"/>
                  </a:cubicBezTo>
                  <a:cubicBezTo>
                    <a:pt x="11" y="1"/>
                    <a:pt x="10" y="1"/>
                    <a:pt x="9" y="1"/>
                  </a:cubicBezTo>
                  <a:cubicBezTo>
                    <a:pt x="7" y="1"/>
                    <a:pt x="6" y="1"/>
                    <a:pt x="5" y="1"/>
                  </a:cubicBezTo>
                  <a:cubicBezTo>
                    <a:pt x="4" y="1"/>
                    <a:pt x="3" y="1"/>
                    <a:pt x="2" y="1"/>
                  </a:cubicBezTo>
                  <a:cubicBezTo>
                    <a:pt x="1" y="1"/>
                    <a:pt x="0" y="2"/>
                    <a:pt x="0" y="3"/>
                  </a:cubicBezTo>
                  <a:cubicBezTo>
                    <a:pt x="0" y="4"/>
                    <a:pt x="0" y="4"/>
                    <a:pt x="1" y="5"/>
                  </a:cubicBezTo>
                  <a:cubicBezTo>
                    <a:pt x="4" y="6"/>
                    <a:pt x="7" y="6"/>
                    <a:pt x="10" y="6"/>
                  </a:cubicBezTo>
                  <a:cubicBezTo>
                    <a:pt x="12" y="6"/>
                    <a:pt x="12" y="6"/>
                    <a:pt x="12" y="6"/>
                  </a:cubicBezTo>
                  <a:cubicBezTo>
                    <a:pt x="16" y="6"/>
                    <a:pt x="20" y="6"/>
                    <a:pt x="24" y="6"/>
                  </a:cubicBezTo>
                  <a:cubicBezTo>
                    <a:pt x="26" y="6"/>
                    <a:pt x="27" y="5"/>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1" name="Freeform 21"/>
            <p:cNvSpPr>
              <a:spLocks/>
            </p:cNvSpPr>
            <p:nvPr/>
          </p:nvSpPr>
          <p:spPr bwMode="auto">
            <a:xfrm>
              <a:off x="5418138" y="3252788"/>
              <a:ext cx="203200" cy="79375"/>
            </a:xfrm>
            <a:custGeom>
              <a:avLst/>
              <a:gdLst>
                <a:gd name="T0" fmla="*/ 12 w 54"/>
                <a:gd name="T1" fmla="*/ 9 h 21"/>
                <a:gd name="T2" fmla="*/ 24 w 54"/>
                <a:gd name="T3" fmla="*/ 14 h 21"/>
                <a:gd name="T4" fmla="*/ 41 w 54"/>
                <a:gd name="T5" fmla="*/ 18 h 21"/>
                <a:gd name="T6" fmla="*/ 42 w 54"/>
                <a:gd name="T7" fmla="*/ 18 h 21"/>
                <a:gd name="T8" fmla="*/ 51 w 54"/>
                <a:gd name="T9" fmla="*/ 21 h 21"/>
                <a:gd name="T10" fmla="*/ 52 w 54"/>
                <a:gd name="T11" fmla="*/ 21 h 21"/>
                <a:gd name="T12" fmla="*/ 54 w 54"/>
                <a:gd name="T13" fmla="*/ 19 h 21"/>
                <a:gd name="T14" fmla="*/ 52 w 54"/>
                <a:gd name="T15" fmla="*/ 17 h 21"/>
                <a:gd name="T16" fmla="*/ 27 w 54"/>
                <a:gd name="T17" fmla="*/ 9 h 21"/>
                <a:gd name="T18" fmla="*/ 14 w 54"/>
                <a:gd name="T19" fmla="*/ 5 h 21"/>
                <a:gd name="T20" fmla="*/ 10 w 54"/>
                <a:gd name="T21" fmla="*/ 3 h 21"/>
                <a:gd name="T22" fmla="*/ 3 w 54"/>
                <a:gd name="T23" fmla="*/ 0 h 21"/>
                <a:gd name="T24" fmla="*/ 2 w 54"/>
                <a:gd name="T25" fmla="*/ 0 h 21"/>
                <a:gd name="T26" fmla="*/ 0 w 54"/>
                <a:gd name="T27" fmla="*/ 2 h 21"/>
                <a:gd name="T28" fmla="*/ 1 w 54"/>
                <a:gd name="T29" fmla="*/ 4 h 21"/>
                <a:gd name="T30" fmla="*/ 11 w 54"/>
                <a:gd name="T31" fmla="*/ 9 h 21"/>
                <a:gd name="T32" fmla="*/ 12 w 54"/>
                <a:gd name="T3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1">
                  <a:moveTo>
                    <a:pt x="12" y="9"/>
                  </a:moveTo>
                  <a:cubicBezTo>
                    <a:pt x="16" y="11"/>
                    <a:pt x="20" y="12"/>
                    <a:pt x="24" y="14"/>
                  </a:cubicBezTo>
                  <a:cubicBezTo>
                    <a:pt x="30" y="15"/>
                    <a:pt x="36" y="17"/>
                    <a:pt x="41" y="18"/>
                  </a:cubicBezTo>
                  <a:cubicBezTo>
                    <a:pt x="42" y="18"/>
                    <a:pt x="42" y="18"/>
                    <a:pt x="42" y="18"/>
                  </a:cubicBezTo>
                  <a:cubicBezTo>
                    <a:pt x="45" y="19"/>
                    <a:pt x="48" y="20"/>
                    <a:pt x="51" y="21"/>
                  </a:cubicBezTo>
                  <a:cubicBezTo>
                    <a:pt x="51" y="21"/>
                    <a:pt x="51" y="21"/>
                    <a:pt x="52" y="21"/>
                  </a:cubicBezTo>
                  <a:cubicBezTo>
                    <a:pt x="53" y="21"/>
                    <a:pt x="53" y="20"/>
                    <a:pt x="54" y="19"/>
                  </a:cubicBezTo>
                  <a:cubicBezTo>
                    <a:pt x="54" y="18"/>
                    <a:pt x="53" y="17"/>
                    <a:pt x="52" y="17"/>
                  </a:cubicBezTo>
                  <a:cubicBezTo>
                    <a:pt x="44" y="15"/>
                    <a:pt x="36" y="12"/>
                    <a:pt x="27" y="9"/>
                  </a:cubicBezTo>
                  <a:cubicBezTo>
                    <a:pt x="22" y="8"/>
                    <a:pt x="18" y="6"/>
                    <a:pt x="14" y="5"/>
                  </a:cubicBezTo>
                  <a:cubicBezTo>
                    <a:pt x="13" y="4"/>
                    <a:pt x="12" y="4"/>
                    <a:pt x="10" y="3"/>
                  </a:cubicBezTo>
                  <a:cubicBezTo>
                    <a:pt x="8" y="2"/>
                    <a:pt x="5" y="1"/>
                    <a:pt x="3" y="0"/>
                  </a:cubicBezTo>
                  <a:cubicBezTo>
                    <a:pt x="2" y="0"/>
                    <a:pt x="2" y="0"/>
                    <a:pt x="2" y="0"/>
                  </a:cubicBezTo>
                  <a:cubicBezTo>
                    <a:pt x="1" y="0"/>
                    <a:pt x="1" y="1"/>
                    <a:pt x="0" y="2"/>
                  </a:cubicBezTo>
                  <a:cubicBezTo>
                    <a:pt x="0" y="2"/>
                    <a:pt x="0" y="3"/>
                    <a:pt x="1" y="4"/>
                  </a:cubicBezTo>
                  <a:cubicBezTo>
                    <a:pt x="4" y="6"/>
                    <a:pt x="7" y="8"/>
                    <a:pt x="11" y="9"/>
                  </a:cubicBezTo>
                  <a:cubicBezTo>
                    <a:pt x="11" y="9"/>
                    <a:pt x="12" y="9"/>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2" name="Freeform 22"/>
            <p:cNvSpPr>
              <a:spLocks/>
            </p:cNvSpPr>
            <p:nvPr/>
          </p:nvSpPr>
          <p:spPr bwMode="auto">
            <a:xfrm>
              <a:off x="5437188" y="3022600"/>
              <a:ext cx="184150" cy="185738"/>
            </a:xfrm>
            <a:custGeom>
              <a:avLst/>
              <a:gdLst>
                <a:gd name="T0" fmla="*/ 9 w 49"/>
                <a:gd name="T1" fmla="*/ 12 h 49"/>
                <a:gd name="T2" fmla="*/ 10 w 49"/>
                <a:gd name="T3" fmla="*/ 11 h 49"/>
                <a:gd name="T4" fmla="*/ 9 w 49"/>
                <a:gd name="T5" fmla="*/ 12 h 49"/>
                <a:gd name="T6" fmla="*/ 11 w 49"/>
                <a:gd name="T7" fmla="*/ 14 h 49"/>
                <a:gd name="T8" fmla="*/ 17 w 49"/>
                <a:gd name="T9" fmla="*/ 19 h 49"/>
                <a:gd name="T10" fmla="*/ 17 w 49"/>
                <a:gd name="T11" fmla="*/ 19 h 49"/>
                <a:gd name="T12" fmla="*/ 24 w 49"/>
                <a:gd name="T13" fmla="*/ 25 h 49"/>
                <a:gd name="T14" fmla="*/ 45 w 49"/>
                <a:gd name="T15" fmla="*/ 48 h 49"/>
                <a:gd name="T16" fmla="*/ 47 w 49"/>
                <a:gd name="T17" fmla="*/ 49 h 49"/>
                <a:gd name="T18" fmla="*/ 48 w 49"/>
                <a:gd name="T19" fmla="*/ 48 h 49"/>
                <a:gd name="T20" fmla="*/ 48 w 49"/>
                <a:gd name="T21" fmla="*/ 46 h 49"/>
                <a:gd name="T22" fmla="*/ 28 w 49"/>
                <a:gd name="T23" fmla="*/ 22 h 49"/>
                <a:gd name="T24" fmla="*/ 18 w 49"/>
                <a:gd name="T25" fmla="*/ 13 h 49"/>
                <a:gd name="T26" fmla="*/ 15 w 49"/>
                <a:gd name="T27" fmla="*/ 11 h 49"/>
                <a:gd name="T28" fmla="*/ 11 w 49"/>
                <a:gd name="T29" fmla="*/ 8 h 49"/>
                <a:gd name="T30" fmla="*/ 3 w 49"/>
                <a:gd name="T31" fmla="*/ 1 h 49"/>
                <a:gd name="T32" fmla="*/ 2 w 49"/>
                <a:gd name="T33" fmla="*/ 0 h 49"/>
                <a:gd name="T34" fmla="*/ 0 w 49"/>
                <a:gd name="T35" fmla="*/ 1 h 49"/>
                <a:gd name="T36" fmla="*/ 0 w 49"/>
                <a:gd name="T37" fmla="*/ 3 h 49"/>
                <a:gd name="T38" fmla="*/ 9 w 49"/>
                <a:gd name="T3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9">
                  <a:moveTo>
                    <a:pt x="9" y="12"/>
                  </a:moveTo>
                  <a:cubicBezTo>
                    <a:pt x="10" y="11"/>
                    <a:pt x="10" y="11"/>
                    <a:pt x="10" y="11"/>
                  </a:cubicBezTo>
                  <a:cubicBezTo>
                    <a:pt x="9" y="12"/>
                    <a:pt x="9" y="12"/>
                    <a:pt x="9" y="12"/>
                  </a:cubicBezTo>
                  <a:cubicBezTo>
                    <a:pt x="10" y="13"/>
                    <a:pt x="10" y="13"/>
                    <a:pt x="11" y="14"/>
                  </a:cubicBezTo>
                  <a:cubicBezTo>
                    <a:pt x="13" y="16"/>
                    <a:pt x="15" y="17"/>
                    <a:pt x="17" y="19"/>
                  </a:cubicBezTo>
                  <a:cubicBezTo>
                    <a:pt x="17" y="19"/>
                    <a:pt x="17" y="19"/>
                    <a:pt x="17" y="19"/>
                  </a:cubicBezTo>
                  <a:cubicBezTo>
                    <a:pt x="19" y="21"/>
                    <a:pt x="21" y="23"/>
                    <a:pt x="24" y="25"/>
                  </a:cubicBezTo>
                  <a:cubicBezTo>
                    <a:pt x="31" y="31"/>
                    <a:pt x="39" y="39"/>
                    <a:pt x="45" y="48"/>
                  </a:cubicBezTo>
                  <a:cubicBezTo>
                    <a:pt x="45" y="49"/>
                    <a:pt x="46" y="49"/>
                    <a:pt x="47" y="49"/>
                  </a:cubicBezTo>
                  <a:cubicBezTo>
                    <a:pt x="47" y="49"/>
                    <a:pt x="48" y="48"/>
                    <a:pt x="48" y="48"/>
                  </a:cubicBezTo>
                  <a:cubicBezTo>
                    <a:pt x="49" y="47"/>
                    <a:pt x="49" y="47"/>
                    <a:pt x="48" y="46"/>
                  </a:cubicBezTo>
                  <a:cubicBezTo>
                    <a:pt x="43" y="36"/>
                    <a:pt x="35" y="29"/>
                    <a:pt x="28" y="22"/>
                  </a:cubicBezTo>
                  <a:cubicBezTo>
                    <a:pt x="25" y="19"/>
                    <a:pt x="21" y="16"/>
                    <a:pt x="18" y="13"/>
                  </a:cubicBezTo>
                  <a:cubicBezTo>
                    <a:pt x="15" y="11"/>
                    <a:pt x="15" y="11"/>
                    <a:pt x="15" y="11"/>
                  </a:cubicBezTo>
                  <a:cubicBezTo>
                    <a:pt x="14" y="10"/>
                    <a:pt x="13" y="9"/>
                    <a:pt x="11" y="8"/>
                  </a:cubicBezTo>
                  <a:cubicBezTo>
                    <a:pt x="9" y="5"/>
                    <a:pt x="6" y="3"/>
                    <a:pt x="3" y="1"/>
                  </a:cubicBezTo>
                  <a:cubicBezTo>
                    <a:pt x="3" y="0"/>
                    <a:pt x="2" y="0"/>
                    <a:pt x="2" y="0"/>
                  </a:cubicBezTo>
                  <a:cubicBezTo>
                    <a:pt x="1" y="0"/>
                    <a:pt x="0" y="1"/>
                    <a:pt x="0" y="1"/>
                  </a:cubicBezTo>
                  <a:cubicBezTo>
                    <a:pt x="0" y="2"/>
                    <a:pt x="0" y="3"/>
                    <a:pt x="0" y="3"/>
                  </a:cubicBezTo>
                  <a:cubicBezTo>
                    <a:pt x="3" y="7"/>
                    <a:pt x="6" y="9"/>
                    <a:pt x="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3" name="Freeform 23"/>
            <p:cNvSpPr>
              <a:spLocks/>
            </p:cNvSpPr>
            <p:nvPr/>
          </p:nvSpPr>
          <p:spPr bwMode="auto">
            <a:xfrm>
              <a:off x="5610226" y="2871788"/>
              <a:ext cx="98425" cy="192088"/>
            </a:xfrm>
            <a:custGeom>
              <a:avLst/>
              <a:gdLst>
                <a:gd name="T0" fmla="*/ 16 w 26"/>
                <a:gd name="T1" fmla="*/ 30 h 51"/>
                <a:gd name="T2" fmla="*/ 14 w 26"/>
                <a:gd name="T3" fmla="*/ 26 h 51"/>
                <a:gd name="T4" fmla="*/ 9 w 26"/>
                <a:gd name="T5" fmla="*/ 14 h 51"/>
                <a:gd name="T6" fmla="*/ 6 w 26"/>
                <a:gd name="T7" fmla="*/ 7 h 51"/>
                <a:gd name="T8" fmla="*/ 5 w 26"/>
                <a:gd name="T9" fmla="*/ 2 h 51"/>
                <a:gd name="T10" fmla="*/ 3 w 26"/>
                <a:gd name="T11" fmla="*/ 0 h 51"/>
                <a:gd name="T12" fmla="*/ 1 w 26"/>
                <a:gd name="T13" fmla="*/ 2 h 51"/>
                <a:gd name="T14" fmla="*/ 9 w 26"/>
                <a:gd name="T15" fmla="*/ 27 h 51"/>
                <a:gd name="T16" fmla="*/ 14 w 26"/>
                <a:gd name="T17" fmla="*/ 35 h 51"/>
                <a:gd name="T18" fmla="*/ 22 w 26"/>
                <a:gd name="T19" fmla="*/ 50 h 51"/>
                <a:gd name="T20" fmla="*/ 24 w 26"/>
                <a:gd name="T21" fmla="*/ 51 h 51"/>
                <a:gd name="T22" fmla="*/ 26 w 26"/>
                <a:gd name="T23" fmla="*/ 50 h 51"/>
                <a:gd name="T24" fmla="*/ 26 w 26"/>
                <a:gd name="T25" fmla="*/ 49 h 51"/>
                <a:gd name="T26" fmla="*/ 16 w 26"/>
                <a:gd name="T27"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1">
                  <a:moveTo>
                    <a:pt x="16" y="30"/>
                  </a:moveTo>
                  <a:cubicBezTo>
                    <a:pt x="16" y="29"/>
                    <a:pt x="15" y="27"/>
                    <a:pt x="14" y="26"/>
                  </a:cubicBezTo>
                  <a:cubicBezTo>
                    <a:pt x="12" y="22"/>
                    <a:pt x="10" y="18"/>
                    <a:pt x="9" y="14"/>
                  </a:cubicBezTo>
                  <a:cubicBezTo>
                    <a:pt x="8" y="12"/>
                    <a:pt x="7" y="10"/>
                    <a:pt x="6" y="7"/>
                  </a:cubicBezTo>
                  <a:cubicBezTo>
                    <a:pt x="6" y="5"/>
                    <a:pt x="5" y="3"/>
                    <a:pt x="5" y="2"/>
                  </a:cubicBezTo>
                  <a:cubicBezTo>
                    <a:pt x="4" y="1"/>
                    <a:pt x="4" y="0"/>
                    <a:pt x="3" y="0"/>
                  </a:cubicBezTo>
                  <a:cubicBezTo>
                    <a:pt x="2" y="0"/>
                    <a:pt x="1" y="1"/>
                    <a:pt x="1" y="2"/>
                  </a:cubicBezTo>
                  <a:cubicBezTo>
                    <a:pt x="0" y="10"/>
                    <a:pt x="5" y="19"/>
                    <a:pt x="9" y="27"/>
                  </a:cubicBezTo>
                  <a:cubicBezTo>
                    <a:pt x="11" y="30"/>
                    <a:pt x="12" y="33"/>
                    <a:pt x="14" y="35"/>
                  </a:cubicBezTo>
                  <a:cubicBezTo>
                    <a:pt x="17" y="40"/>
                    <a:pt x="20" y="45"/>
                    <a:pt x="22" y="50"/>
                  </a:cubicBezTo>
                  <a:cubicBezTo>
                    <a:pt x="23" y="51"/>
                    <a:pt x="23" y="51"/>
                    <a:pt x="24" y="51"/>
                  </a:cubicBezTo>
                  <a:cubicBezTo>
                    <a:pt x="25" y="51"/>
                    <a:pt x="25" y="51"/>
                    <a:pt x="26" y="50"/>
                  </a:cubicBezTo>
                  <a:cubicBezTo>
                    <a:pt x="26" y="50"/>
                    <a:pt x="26" y="49"/>
                    <a:pt x="26" y="49"/>
                  </a:cubicBezTo>
                  <a:cubicBezTo>
                    <a:pt x="23" y="42"/>
                    <a:pt x="20" y="36"/>
                    <a:pt x="1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4" name="Freeform 24"/>
            <p:cNvSpPr>
              <a:spLocks/>
            </p:cNvSpPr>
            <p:nvPr/>
          </p:nvSpPr>
          <p:spPr bwMode="auto">
            <a:xfrm>
              <a:off x="5834063" y="2800350"/>
              <a:ext cx="71438" cy="192088"/>
            </a:xfrm>
            <a:custGeom>
              <a:avLst/>
              <a:gdLst>
                <a:gd name="T0" fmla="*/ 15 w 19"/>
                <a:gd name="T1" fmla="*/ 50 h 51"/>
                <a:gd name="T2" fmla="*/ 17 w 19"/>
                <a:gd name="T3" fmla="*/ 51 h 51"/>
                <a:gd name="T4" fmla="*/ 19 w 19"/>
                <a:gd name="T5" fmla="*/ 50 h 51"/>
                <a:gd name="T6" fmla="*/ 19 w 19"/>
                <a:gd name="T7" fmla="*/ 48 h 51"/>
                <a:gd name="T8" fmla="*/ 8 w 19"/>
                <a:gd name="T9" fmla="*/ 27 h 51"/>
                <a:gd name="T10" fmla="*/ 6 w 19"/>
                <a:gd name="T11" fmla="*/ 15 h 51"/>
                <a:gd name="T12" fmla="*/ 5 w 19"/>
                <a:gd name="T13" fmla="*/ 9 h 51"/>
                <a:gd name="T14" fmla="*/ 5 w 19"/>
                <a:gd name="T15" fmla="*/ 2 h 51"/>
                <a:gd name="T16" fmla="*/ 3 w 19"/>
                <a:gd name="T17" fmla="*/ 0 h 51"/>
                <a:gd name="T18" fmla="*/ 1 w 19"/>
                <a:gd name="T19" fmla="*/ 2 h 51"/>
                <a:gd name="T20" fmla="*/ 4 w 19"/>
                <a:gd name="T21" fmla="*/ 28 h 51"/>
                <a:gd name="T22" fmla="*/ 15 w 19"/>
                <a:gd name="T23"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51">
                  <a:moveTo>
                    <a:pt x="15" y="50"/>
                  </a:moveTo>
                  <a:cubicBezTo>
                    <a:pt x="16" y="51"/>
                    <a:pt x="16" y="51"/>
                    <a:pt x="17" y="51"/>
                  </a:cubicBezTo>
                  <a:cubicBezTo>
                    <a:pt x="18" y="51"/>
                    <a:pt x="18" y="51"/>
                    <a:pt x="19" y="50"/>
                  </a:cubicBezTo>
                  <a:cubicBezTo>
                    <a:pt x="19" y="50"/>
                    <a:pt x="19" y="49"/>
                    <a:pt x="19" y="48"/>
                  </a:cubicBezTo>
                  <a:cubicBezTo>
                    <a:pt x="14" y="41"/>
                    <a:pt x="11" y="34"/>
                    <a:pt x="8" y="27"/>
                  </a:cubicBezTo>
                  <a:cubicBezTo>
                    <a:pt x="7" y="23"/>
                    <a:pt x="6" y="20"/>
                    <a:pt x="6" y="15"/>
                  </a:cubicBezTo>
                  <a:cubicBezTo>
                    <a:pt x="6" y="13"/>
                    <a:pt x="5" y="11"/>
                    <a:pt x="5" y="9"/>
                  </a:cubicBezTo>
                  <a:cubicBezTo>
                    <a:pt x="5" y="7"/>
                    <a:pt x="5" y="4"/>
                    <a:pt x="5" y="2"/>
                  </a:cubicBezTo>
                  <a:cubicBezTo>
                    <a:pt x="4" y="1"/>
                    <a:pt x="4" y="0"/>
                    <a:pt x="3" y="0"/>
                  </a:cubicBezTo>
                  <a:cubicBezTo>
                    <a:pt x="2" y="0"/>
                    <a:pt x="1" y="1"/>
                    <a:pt x="1" y="2"/>
                  </a:cubicBezTo>
                  <a:cubicBezTo>
                    <a:pt x="0" y="9"/>
                    <a:pt x="1" y="18"/>
                    <a:pt x="4" y="28"/>
                  </a:cubicBezTo>
                  <a:cubicBezTo>
                    <a:pt x="6" y="35"/>
                    <a:pt x="10" y="42"/>
                    <a:pt x="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5" name="Freeform 25"/>
            <p:cNvSpPr>
              <a:spLocks/>
            </p:cNvSpPr>
            <p:nvPr/>
          </p:nvSpPr>
          <p:spPr bwMode="auto">
            <a:xfrm>
              <a:off x="6003926" y="2740025"/>
              <a:ext cx="33338" cy="225425"/>
            </a:xfrm>
            <a:custGeom>
              <a:avLst/>
              <a:gdLst>
                <a:gd name="T0" fmla="*/ 3 w 9"/>
                <a:gd name="T1" fmla="*/ 59 h 60"/>
                <a:gd name="T2" fmla="*/ 5 w 9"/>
                <a:gd name="T3" fmla="*/ 60 h 60"/>
                <a:gd name="T4" fmla="*/ 6 w 9"/>
                <a:gd name="T5" fmla="*/ 60 h 60"/>
                <a:gd name="T6" fmla="*/ 7 w 9"/>
                <a:gd name="T7" fmla="*/ 58 h 60"/>
                <a:gd name="T8" fmla="*/ 5 w 9"/>
                <a:gd name="T9" fmla="*/ 31 h 60"/>
                <a:gd name="T10" fmla="*/ 6 w 9"/>
                <a:gd name="T11" fmla="*/ 17 h 60"/>
                <a:gd name="T12" fmla="*/ 7 w 9"/>
                <a:gd name="T13" fmla="*/ 8 h 60"/>
                <a:gd name="T14" fmla="*/ 9 w 9"/>
                <a:gd name="T15" fmla="*/ 2 h 60"/>
                <a:gd name="T16" fmla="*/ 9 w 9"/>
                <a:gd name="T17" fmla="*/ 1 h 60"/>
                <a:gd name="T18" fmla="*/ 7 w 9"/>
                <a:gd name="T19" fmla="*/ 0 h 60"/>
                <a:gd name="T20" fmla="*/ 6 w 9"/>
                <a:gd name="T21" fmla="*/ 1 h 60"/>
                <a:gd name="T22" fmla="*/ 1 w 9"/>
                <a:gd name="T23" fmla="*/ 15 h 60"/>
                <a:gd name="T24" fmla="*/ 0 w 9"/>
                <a:gd name="T25" fmla="*/ 29 h 60"/>
                <a:gd name="T26" fmla="*/ 2 w 9"/>
                <a:gd name="T27" fmla="*/ 54 h 60"/>
                <a:gd name="T28" fmla="*/ 3 w 9"/>
                <a:gd name="T2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0">
                  <a:moveTo>
                    <a:pt x="3" y="59"/>
                  </a:moveTo>
                  <a:cubicBezTo>
                    <a:pt x="3" y="60"/>
                    <a:pt x="4" y="60"/>
                    <a:pt x="5" y="60"/>
                  </a:cubicBezTo>
                  <a:cubicBezTo>
                    <a:pt x="5" y="60"/>
                    <a:pt x="6" y="60"/>
                    <a:pt x="6" y="60"/>
                  </a:cubicBezTo>
                  <a:cubicBezTo>
                    <a:pt x="7" y="59"/>
                    <a:pt x="7" y="59"/>
                    <a:pt x="7" y="58"/>
                  </a:cubicBezTo>
                  <a:cubicBezTo>
                    <a:pt x="6" y="51"/>
                    <a:pt x="5" y="41"/>
                    <a:pt x="5" y="31"/>
                  </a:cubicBezTo>
                  <a:cubicBezTo>
                    <a:pt x="5" y="26"/>
                    <a:pt x="5" y="21"/>
                    <a:pt x="6" y="17"/>
                  </a:cubicBezTo>
                  <a:cubicBezTo>
                    <a:pt x="6" y="14"/>
                    <a:pt x="7" y="11"/>
                    <a:pt x="7" y="8"/>
                  </a:cubicBezTo>
                  <a:cubicBezTo>
                    <a:pt x="8" y="6"/>
                    <a:pt x="9" y="4"/>
                    <a:pt x="9" y="2"/>
                  </a:cubicBezTo>
                  <a:cubicBezTo>
                    <a:pt x="9" y="2"/>
                    <a:pt x="9" y="1"/>
                    <a:pt x="9" y="1"/>
                  </a:cubicBezTo>
                  <a:cubicBezTo>
                    <a:pt x="8" y="0"/>
                    <a:pt x="8" y="0"/>
                    <a:pt x="7" y="0"/>
                  </a:cubicBezTo>
                  <a:cubicBezTo>
                    <a:pt x="6" y="0"/>
                    <a:pt x="6" y="0"/>
                    <a:pt x="6" y="1"/>
                  </a:cubicBezTo>
                  <a:cubicBezTo>
                    <a:pt x="3" y="5"/>
                    <a:pt x="2" y="10"/>
                    <a:pt x="1" y="15"/>
                  </a:cubicBezTo>
                  <a:cubicBezTo>
                    <a:pt x="1" y="19"/>
                    <a:pt x="0" y="24"/>
                    <a:pt x="0" y="29"/>
                  </a:cubicBezTo>
                  <a:cubicBezTo>
                    <a:pt x="0" y="38"/>
                    <a:pt x="1" y="46"/>
                    <a:pt x="2" y="54"/>
                  </a:cubicBezTo>
                  <a:cubicBezTo>
                    <a:pt x="2" y="55"/>
                    <a:pt x="3" y="57"/>
                    <a:pt x="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6" name="Freeform 26"/>
            <p:cNvSpPr>
              <a:spLocks/>
            </p:cNvSpPr>
            <p:nvPr/>
          </p:nvSpPr>
          <p:spPr bwMode="auto">
            <a:xfrm>
              <a:off x="6113463" y="2746375"/>
              <a:ext cx="49213" cy="204788"/>
            </a:xfrm>
            <a:custGeom>
              <a:avLst/>
              <a:gdLst>
                <a:gd name="T0" fmla="*/ 2 w 13"/>
                <a:gd name="T1" fmla="*/ 54 h 54"/>
                <a:gd name="T2" fmla="*/ 4 w 13"/>
                <a:gd name="T3" fmla="*/ 52 h 54"/>
                <a:gd name="T4" fmla="*/ 5 w 13"/>
                <a:gd name="T5" fmla="*/ 39 h 54"/>
                <a:gd name="T6" fmla="*/ 7 w 13"/>
                <a:gd name="T7" fmla="*/ 28 h 54"/>
                <a:gd name="T8" fmla="*/ 12 w 13"/>
                <a:gd name="T9" fmla="*/ 4 h 54"/>
                <a:gd name="T10" fmla="*/ 13 w 13"/>
                <a:gd name="T11" fmla="*/ 3 h 54"/>
                <a:gd name="T12" fmla="*/ 13 w 13"/>
                <a:gd name="T13" fmla="*/ 1 h 54"/>
                <a:gd name="T14" fmla="*/ 11 w 13"/>
                <a:gd name="T15" fmla="*/ 0 h 54"/>
                <a:gd name="T16" fmla="*/ 10 w 13"/>
                <a:gd name="T17" fmla="*/ 1 h 54"/>
                <a:gd name="T18" fmla="*/ 3 w 13"/>
                <a:gd name="T19" fmla="*/ 26 h 54"/>
                <a:gd name="T20" fmla="*/ 1 w 13"/>
                <a:gd name="T21" fmla="*/ 39 h 54"/>
                <a:gd name="T22" fmla="*/ 0 w 13"/>
                <a:gd name="T23" fmla="*/ 51 h 54"/>
                <a:gd name="T24" fmla="*/ 0 w 13"/>
                <a:gd name="T25" fmla="*/ 53 h 54"/>
                <a:gd name="T26" fmla="*/ 2 w 13"/>
                <a:gd name="T2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54">
                  <a:moveTo>
                    <a:pt x="2" y="54"/>
                  </a:moveTo>
                  <a:cubicBezTo>
                    <a:pt x="3" y="54"/>
                    <a:pt x="3" y="53"/>
                    <a:pt x="4" y="52"/>
                  </a:cubicBezTo>
                  <a:cubicBezTo>
                    <a:pt x="4" y="48"/>
                    <a:pt x="5" y="43"/>
                    <a:pt x="5" y="39"/>
                  </a:cubicBezTo>
                  <a:cubicBezTo>
                    <a:pt x="6" y="36"/>
                    <a:pt x="6" y="32"/>
                    <a:pt x="7" y="28"/>
                  </a:cubicBezTo>
                  <a:cubicBezTo>
                    <a:pt x="8" y="20"/>
                    <a:pt x="10" y="12"/>
                    <a:pt x="12" y="4"/>
                  </a:cubicBezTo>
                  <a:cubicBezTo>
                    <a:pt x="13" y="3"/>
                    <a:pt x="13" y="3"/>
                    <a:pt x="13" y="3"/>
                  </a:cubicBezTo>
                  <a:cubicBezTo>
                    <a:pt x="13" y="2"/>
                    <a:pt x="13" y="2"/>
                    <a:pt x="13" y="1"/>
                  </a:cubicBezTo>
                  <a:cubicBezTo>
                    <a:pt x="12" y="1"/>
                    <a:pt x="12" y="0"/>
                    <a:pt x="11" y="0"/>
                  </a:cubicBezTo>
                  <a:cubicBezTo>
                    <a:pt x="10" y="0"/>
                    <a:pt x="10" y="1"/>
                    <a:pt x="10" y="1"/>
                  </a:cubicBezTo>
                  <a:cubicBezTo>
                    <a:pt x="5" y="9"/>
                    <a:pt x="4" y="18"/>
                    <a:pt x="3" y="26"/>
                  </a:cubicBezTo>
                  <a:cubicBezTo>
                    <a:pt x="2" y="31"/>
                    <a:pt x="1" y="35"/>
                    <a:pt x="1" y="39"/>
                  </a:cubicBezTo>
                  <a:cubicBezTo>
                    <a:pt x="1" y="43"/>
                    <a:pt x="0" y="47"/>
                    <a:pt x="0" y="51"/>
                  </a:cubicBezTo>
                  <a:cubicBezTo>
                    <a:pt x="0" y="52"/>
                    <a:pt x="0" y="52"/>
                    <a:pt x="0" y="53"/>
                  </a:cubicBezTo>
                  <a:cubicBezTo>
                    <a:pt x="1" y="53"/>
                    <a:pt x="1" y="54"/>
                    <a:pt x="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7" name="Freeform 27"/>
            <p:cNvSpPr>
              <a:spLocks/>
            </p:cNvSpPr>
            <p:nvPr/>
          </p:nvSpPr>
          <p:spPr bwMode="auto">
            <a:xfrm>
              <a:off x="6253163" y="2784475"/>
              <a:ext cx="106363" cy="193675"/>
            </a:xfrm>
            <a:custGeom>
              <a:avLst/>
              <a:gdLst>
                <a:gd name="T0" fmla="*/ 2 w 28"/>
                <a:gd name="T1" fmla="*/ 51 h 51"/>
                <a:gd name="T2" fmla="*/ 2 w 28"/>
                <a:gd name="T3" fmla="*/ 51 h 51"/>
                <a:gd name="T4" fmla="*/ 4 w 28"/>
                <a:gd name="T5" fmla="*/ 50 h 51"/>
                <a:gd name="T6" fmla="*/ 12 w 28"/>
                <a:gd name="T7" fmla="*/ 36 h 51"/>
                <a:gd name="T8" fmla="*/ 12 w 28"/>
                <a:gd name="T9" fmla="*/ 35 h 51"/>
                <a:gd name="T10" fmla="*/ 16 w 28"/>
                <a:gd name="T11" fmla="*/ 27 h 51"/>
                <a:gd name="T12" fmla="*/ 17 w 28"/>
                <a:gd name="T13" fmla="*/ 26 h 51"/>
                <a:gd name="T14" fmla="*/ 28 w 28"/>
                <a:gd name="T15" fmla="*/ 2 h 51"/>
                <a:gd name="T16" fmla="*/ 27 w 28"/>
                <a:gd name="T17" fmla="*/ 1 h 51"/>
                <a:gd name="T18" fmla="*/ 26 w 28"/>
                <a:gd name="T19" fmla="*/ 0 h 51"/>
                <a:gd name="T20" fmla="*/ 24 w 28"/>
                <a:gd name="T21" fmla="*/ 1 h 51"/>
                <a:gd name="T22" fmla="*/ 17 w 28"/>
                <a:gd name="T23" fmla="*/ 15 h 51"/>
                <a:gd name="T24" fmla="*/ 12 w 28"/>
                <a:gd name="T25" fmla="*/ 25 h 51"/>
                <a:gd name="T26" fmla="*/ 9 w 28"/>
                <a:gd name="T27" fmla="*/ 32 h 51"/>
                <a:gd name="T28" fmla="*/ 8 w 28"/>
                <a:gd name="T29" fmla="*/ 32 h 51"/>
                <a:gd name="T30" fmla="*/ 1 w 28"/>
                <a:gd name="T31" fmla="*/ 48 h 51"/>
                <a:gd name="T32" fmla="*/ 1 w 28"/>
                <a:gd name="T33" fmla="*/ 50 h 51"/>
                <a:gd name="T34" fmla="*/ 2 w 28"/>
                <a:gd name="T3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1">
                  <a:moveTo>
                    <a:pt x="2" y="51"/>
                  </a:moveTo>
                  <a:cubicBezTo>
                    <a:pt x="2" y="51"/>
                    <a:pt x="2" y="51"/>
                    <a:pt x="2" y="51"/>
                  </a:cubicBezTo>
                  <a:cubicBezTo>
                    <a:pt x="3" y="51"/>
                    <a:pt x="4" y="50"/>
                    <a:pt x="4" y="50"/>
                  </a:cubicBezTo>
                  <a:cubicBezTo>
                    <a:pt x="7" y="45"/>
                    <a:pt x="9" y="40"/>
                    <a:pt x="12" y="36"/>
                  </a:cubicBezTo>
                  <a:cubicBezTo>
                    <a:pt x="12" y="35"/>
                    <a:pt x="12" y="35"/>
                    <a:pt x="12" y="35"/>
                  </a:cubicBezTo>
                  <a:cubicBezTo>
                    <a:pt x="13" y="33"/>
                    <a:pt x="15" y="30"/>
                    <a:pt x="16" y="27"/>
                  </a:cubicBezTo>
                  <a:cubicBezTo>
                    <a:pt x="17" y="26"/>
                    <a:pt x="17" y="26"/>
                    <a:pt x="17" y="26"/>
                  </a:cubicBezTo>
                  <a:cubicBezTo>
                    <a:pt x="21" y="18"/>
                    <a:pt x="25" y="10"/>
                    <a:pt x="28" y="2"/>
                  </a:cubicBezTo>
                  <a:cubicBezTo>
                    <a:pt x="28" y="2"/>
                    <a:pt x="28" y="1"/>
                    <a:pt x="27" y="1"/>
                  </a:cubicBezTo>
                  <a:cubicBezTo>
                    <a:pt x="27" y="0"/>
                    <a:pt x="26" y="0"/>
                    <a:pt x="26" y="0"/>
                  </a:cubicBezTo>
                  <a:cubicBezTo>
                    <a:pt x="25" y="0"/>
                    <a:pt x="25" y="0"/>
                    <a:pt x="24" y="1"/>
                  </a:cubicBezTo>
                  <a:cubicBezTo>
                    <a:pt x="22" y="5"/>
                    <a:pt x="19" y="10"/>
                    <a:pt x="17" y="15"/>
                  </a:cubicBezTo>
                  <a:cubicBezTo>
                    <a:pt x="16" y="18"/>
                    <a:pt x="14" y="22"/>
                    <a:pt x="12" y="25"/>
                  </a:cubicBezTo>
                  <a:cubicBezTo>
                    <a:pt x="11" y="27"/>
                    <a:pt x="10" y="30"/>
                    <a:pt x="9" y="32"/>
                  </a:cubicBezTo>
                  <a:cubicBezTo>
                    <a:pt x="8" y="32"/>
                    <a:pt x="8" y="32"/>
                    <a:pt x="8" y="32"/>
                  </a:cubicBezTo>
                  <a:cubicBezTo>
                    <a:pt x="6" y="37"/>
                    <a:pt x="3" y="43"/>
                    <a:pt x="1" y="48"/>
                  </a:cubicBezTo>
                  <a:cubicBezTo>
                    <a:pt x="0" y="48"/>
                    <a:pt x="0" y="49"/>
                    <a:pt x="1" y="50"/>
                  </a:cubicBezTo>
                  <a:cubicBezTo>
                    <a:pt x="1" y="50"/>
                    <a:pt x="2" y="51"/>
                    <a:pt x="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8" name="Freeform 28"/>
            <p:cNvSpPr>
              <a:spLocks/>
            </p:cNvSpPr>
            <p:nvPr/>
          </p:nvSpPr>
          <p:spPr bwMode="auto">
            <a:xfrm>
              <a:off x="6376988" y="2890838"/>
              <a:ext cx="166688" cy="166688"/>
            </a:xfrm>
            <a:custGeom>
              <a:avLst/>
              <a:gdLst>
                <a:gd name="T0" fmla="*/ 2 w 44"/>
                <a:gd name="T1" fmla="*/ 44 h 44"/>
                <a:gd name="T2" fmla="*/ 4 w 44"/>
                <a:gd name="T3" fmla="*/ 43 h 44"/>
                <a:gd name="T4" fmla="*/ 24 w 44"/>
                <a:gd name="T5" fmla="*/ 25 h 44"/>
                <a:gd name="T6" fmla="*/ 44 w 44"/>
                <a:gd name="T7" fmla="*/ 3 h 44"/>
                <a:gd name="T8" fmla="*/ 44 w 44"/>
                <a:gd name="T9" fmla="*/ 1 h 44"/>
                <a:gd name="T10" fmla="*/ 42 w 44"/>
                <a:gd name="T11" fmla="*/ 0 h 44"/>
                <a:gd name="T12" fmla="*/ 41 w 44"/>
                <a:gd name="T13" fmla="*/ 1 h 44"/>
                <a:gd name="T14" fmla="*/ 32 w 44"/>
                <a:gd name="T15" fmla="*/ 10 h 44"/>
                <a:gd name="T16" fmla="*/ 22 w 44"/>
                <a:gd name="T17" fmla="*/ 21 h 44"/>
                <a:gd name="T18" fmla="*/ 1 w 44"/>
                <a:gd name="T19" fmla="*/ 40 h 44"/>
                <a:gd name="T20" fmla="*/ 0 w 44"/>
                <a:gd name="T21" fmla="*/ 43 h 44"/>
                <a:gd name="T22" fmla="*/ 2 w 44"/>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4">
                  <a:moveTo>
                    <a:pt x="2" y="44"/>
                  </a:moveTo>
                  <a:cubicBezTo>
                    <a:pt x="3" y="44"/>
                    <a:pt x="3" y="44"/>
                    <a:pt x="4" y="43"/>
                  </a:cubicBezTo>
                  <a:cubicBezTo>
                    <a:pt x="12" y="37"/>
                    <a:pt x="18" y="31"/>
                    <a:pt x="24" y="25"/>
                  </a:cubicBezTo>
                  <a:cubicBezTo>
                    <a:pt x="31" y="18"/>
                    <a:pt x="38" y="11"/>
                    <a:pt x="44" y="3"/>
                  </a:cubicBezTo>
                  <a:cubicBezTo>
                    <a:pt x="44" y="2"/>
                    <a:pt x="44" y="2"/>
                    <a:pt x="44" y="1"/>
                  </a:cubicBezTo>
                  <a:cubicBezTo>
                    <a:pt x="44" y="0"/>
                    <a:pt x="43" y="0"/>
                    <a:pt x="42" y="0"/>
                  </a:cubicBezTo>
                  <a:cubicBezTo>
                    <a:pt x="42" y="0"/>
                    <a:pt x="41" y="0"/>
                    <a:pt x="41" y="1"/>
                  </a:cubicBezTo>
                  <a:cubicBezTo>
                    <a:pt x="38" y="4"/>
                    <a:pt x="35" y="7"/>
                    <a:pt x="32" y="10"/>
                  </a:cubicBezTo>
                  <a:cubicBezTo>
                    <a:pt x="29" y="14"/>
                    <a:pt x="25" y="17"/>
                    <a:pt x="22" y="21"/>
                  </a:cubicBezTo>
                  <a:cubicBezTo>
                    <a:pt x="14" y="29"/>
                    <a:pt x="8" y="35"/>
                    <a:pt x="1" y="40"/>
                  </a:cubicBezTo>
                  <a:cubicBezTo>
                    <a:pt x="0" y="41"/>
                    <a:pt x="0" y="42"/>
                    <a:pt x="0" y="43"/>
                  </a:cubicBezTo>
                  <a:cubicBezTo>
                    <a:pt x="1" y="43"/>
                    <a:pt x="1" y="44"/>
                    <a:pt x="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49" name="Freeform 29"/>
            <p:cNvSpPr>
              <a:spLocks/>
            </p:cNvSpPr>
            <p:nvPr/>
          </p:nvSpPr>
          <p:spPr bwMode="auto">
            <a:xfrm>
              <a:off x="6494463" y="3094038"/>
              <a:ext cx="166688" cy="68263"/>
            </a:xfrm>
            <a:custGeom>
              <a:avLst/>
              <a:gdLst>
                <a:gd name="T0" fmla="*/ 0 w 44"/>
                <a:gd name="T1" fmla="*/ 16 h 18"/>
                <a:gd name="T2" fmla="*/ 2 w 44"/>
                <a:gd name="T3" fmla="*/ 18 h 18"/>
                <a:gd name="T4" fmla="*/ 3 w 44"/>
                <a:gd name="T5" fmla="*/ 18 h 18"/>
                <a:gd name="T6" fmla="*/ 23 w 44"/>
                <a:gd name="T7" fmla="*/ 11 h 18"/>
                <a:gd name="T8" fmla="*/ 28 w 44"/>
                <a:gd name="T9" fmla="*/ 9 h 18"/>
                <a:gd name="T10" fmla="*/ 43 w 44"/>
                <a:gd name="T11" fmla="*/ 4 h 18"/>
                <a:gd name="T12" fmla="*/ 44 w 44"/>
                <a:gd name="T13" fmla="*/ 2 h 18"/>
                <a:gd name="T14" fmla="*/ 42 w 44"/>
                <a:gd name="T15" fmla="*/ 0 h 18"/>
                <a:gd name="T16" fmla="*/ 42 w 44"/>
                <a:gd name="T17" fmla="*/ 0 h 18"/>
                <a:gd name="T18" fmla="*/ 25 w 44"/>
                <a:gd name="T19" fmla="*/ 5 h 18"/>
                <a:gd name="T20" fmla="*/ 25 w 44"/>
                <a:gd name="T21" fmla="*/ 6 h 18"/>
                <a:gd name="T22" fmla="*/ 21 w 44"/>
                <a:gd name="T23" fmla="*/ 7 h 18"/>
                <a:gd name="T24" fmla="*/ 19 w 44"/>
                <a:gd name="T25" fmla="*/ 8 h 18"/>
                <a:gd name="T26" fmla="*/ 1 w 44"/>
                <a:gd name="T27" fmla="*/ 14 h 18"/>
                <a:gd name="T28" fmla="*/ 0 w 44"/>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8">
                  <a:moveTo>
                    <a:pt x="0" y="16"/>
                  </a:moveTo>
                  <a:cubicBezTo>
                    <a:pt x="0" y="17"/>
                    <a:pt x="1" y="18"/>
                    <a:pt x="2" y="18"/>
                  </a:cubicBezTo>
                  <a:cubicBezTo>
                    <a:pt x="2" y="18"/>
                    <a:pt x="2" y="18"/>
                    <a:pt x="3" y="18"/>
                  </a:cubicBezTo>
                  <a:cubicBezTo>
                    <a:pt x="8" y="16"/>
                    <a:pt x="15" y="14"/>
                    <a:pt x="23" y="11"/>
                  </a:cubicBezTo>
                  <a:cubicBezTo>
                    <a:pt x="24" y="10"/>
                    <a:pt x="26" y="10"/>
                    <a:pt x="28" y="9"/>
                  </a:cubicBezTo>
                  <a:cubicBezTo>
                    <a:pt x="33" y="8"/>
                    <a:pt x="38" y="6"/>
                    <a:pt x="43" y="4"/>
                  </a:cubicBezTo>
                  <a:cubicBezTo>
                    <a:pt x="43" y="3"/>
                    <a:pt x="44" y="2"/>
                    <a:pt x="44" y="2"/>
                  </a:cubicBezTo>
                  <a:cubicBezTo>
                    <a:pt x="43" y="1"/>
                    <a:pt x="43" y="0"/>
                    <a:pt x="42" y="0"/>
                  </a:cubicBezTo>
                  <a:cubicBezTo>
                    <a:pt x="42" y="0"/>
                    <a:pt x="42" y="0"/>
                    <a:pt x="42" y="0"/>
                  </a:cubicBezTo>
                  <a:cubicBezTo>
                    <a:pt x="36" y="1"/>
                    <a:pt x="31" y="3"/>
                    <a:pt x="25" y="5"/>
                  </a:cubicBezTo>
                  <a:cubicBezTo>
                    <a:pt x="25" y="6"/>
                    <a:pt x="25" y="6"/>
                    <a:pt x="25" y="6"/>
                  </a:cubicBezTo>
                  <a:cubicBezTo>
                    <a:pt x="24" y="6"/>
                    <a:pt x="23" y="7"/>
                    <a:pt x="21" y="7"/>
                  </a:cubicBezTo>
                  <a:cubicBezTo>
                    <a:pt x="19" y="8"/>
                    <a:pt x="19" y="8"/>
                    <a:pt x="19" y="8"/>
                  </a:cubicBezTo>
                  <a:cubicBezTo>
                    <a:pt x="13" y="10"/>
                    <a:pt x="7" y="12"/>
                    <a:pt x="1" y="14"/>
                  </a:cubicBezTo>
                  <a:cubicBezTo>
                    <a:pt x="0" y="15"/>
                    <a:pt x="0" y="15"/>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0" name="Freeform 30"/>
            <p:cNvSpPr>
              <a:spLocks/>
            </p:cNvSpPr>
            <p:nvPr/>
          </p:nvSpPr>
          <p:spPr bwMode="auto">
            <a:xfrm>
              <a:off x="6573838" y="3279775"/>
              <a:ext cx="200025" cy="30163"/>
            </a:xfrm>
            <a:custGeom>
              <a:avLst/>
              <a:gdLst>
                <a:gd name="T0" fmla="*/ 52 w 53"/>
                <a:gd name="T1" fmla="*/ 3 h 8"/>
                <a:gd name="T2" fmla="*/ 46 w 53"/>
                <a:gd name="T3" fmla="*/ 3 h 8"/>
                <a:gd name="T4" fmla="*/ 41 w 53"/>
                <a:gd name="T5" fmla="*/ 3 h 8"/>
                <a:gd name="T6" fmla="*/ 37 w 53"/>
                <a:gd name="T7" fmla="*/ 3 h 8"/>
                <a:gd name="T8" fmla="*/ 26 w 53"/>
                <a:gd name="T9" fmla="*/ 3 h 8"/>
                <a:gd name="T10" fmla="*/ 24 w 53"/>
                <a:gd name="T11" fmla="*/ 3 h 8"/>
                <a:gd name="T12" fmla="*/ 3 w 53"/>
                <a:gd name="T13" fmla="*/ 0 h 8"/>
                <a:gd name="T14" fmla="*/ 2 w 53"/>
                <a:gd name="T15" fmla="*/ 0 h 8"/>
                <a:gd name="T16" fmla="*/ 0 w 53"/>
                <a:gd name="T17" fmla="*/ 2 h 8"/>
                <a:gd name="T18" fmla="*/ 1 w 53"/>
                <a:gd name="T19" fmla="*/ 4 h 8"/>
                <a:gd name="T20" fmla="*/ 24 w 53"/>
                <a:gd name="T21" fmla="*/ 8 h 8"/>
                <a:gd name="T22" fmla="*/ 26 w 53"/>
                <a:gd name="T23" fmla="*/ 8 h 8"/>
                <a:gd name="T24" fmla="*/ 38 w 53"/>
                <a:gd name="T25" fmla="*/ 7 h 8"/>
                <a:gd name="T26" fmla="*/ 41 w 53"/>
                <a:gd name="T27" fmla="*/ 7 h 8"/>
                <a:gd name="T28" fmla="*/ 52 w 53"/>
                <a:gd name="T29" fmla="*/ 7 h 8"/>
                <a:gd name="T30" fmla="*/ 53 w 53"/>
                <a:gd name="T31" fmla="*/ 5 h 8"/>
                <a:gd name="T32" fmla="*/ 52 w 53"/>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
                  <a:moveTo>
                    <a:pt x="52" y="3"/>
                  </a:moveTo>
                  <a:cubicBezTo>
                    <a:pt x="50" y="3"/>
                    <a:pt x="48" y="3"/>
                    <a:pt x="46" y="3"/>
                  </a:cubicBezTo>
                  <a:cubicBezTo>
                    <a:pt x="44" y="3"/>
                    <a:pt x="43" y="3"/>
                    <a:pt x="41" y="3"/>
                  </a:cubicBezTo>
                  <a:cubicBezTo>
                    <a:pt x="37" y="3"/>
                    <a:pt x="37" y="3"/>
                    <a:pt x="37" y="3"/>
                  </a:cubicBezTo>
                  <a:cubicBezTo>
                    <a:pt x="33" y="3"/>
                    <a:pt x="29" y="3"/>
                    <a:pt x="26" y="3"/>
                  </a:cubicBezTo>
                  <a:cubicBezTo>
                    <a:pt x="25" y="3"/>
                    <a:pt x="24" y="3"/>
                    <a:pt x="24" y="3"/>
                  </a:cubicBezTo>
                  <a:cubicBezTo>
                    <a:pt x="17" y="3"/>
                    <a:pt x="9" y="3"/>
                    <a:pt x="3" y="0"/>
                  </a:cubicBezTo>
                  <a:cubicBezTo>
                    <a:pt x="2" y="0"/>
                    <a:pt x="2" y="0"/>
                    <a:pt x="2" y="0"/>
                  </a:cubicBezTo>
                  <a:cubicBezTo>
                    <a:pt x="1" y="0"/>
                    <a:pt x="0" y="1"/>
                    <a:pt x="0" y="2"/>
                  </a:cubicBezTo>
                  <a:cubicBezTo>
                    <a:pt x="0" y="3"/>
                    <a:pt x="0" y="4"/>
                    <a:pt x="1" y="4"/>
                  </a:cubicBezTo>
                  <a:cubicBezTo>
                    <a:pt x="9" y="8"/>
                    <a:pt x="17" y="8"/>
                    <a:pt x="24" y="8"/>
                  </a:cubicBezTo>
                  <a:cubicBezTo>
                    <a:pt x="25" y="8"/>
                    <a:pt x="25" y="8"/>
                    <a:pt x="26" y="8"/>
                  </a:cubicBezTo>
                  <a:cubicBezTo>
                    <a:pt x="30" y="8"/>
                    <a:pt x="34" y="8"/>
                    <a:pt x="38" y="7"/>
                  </a:cubicBezTo>
                  <a:cubicBezTo>
                    <a:pt x="39" y="7"/>
                    <a:pt x="40" y="7"/>
                    <a:pt x="41" y="7"/>
                  </a:cubicBezTo>
                  <a:cubicBezTo>
                    <a:pt x="45" y="7"/>
                    <a:pt x="48" y="7"/>
                    <a:pt x="52" y="7"/>
                  </a:cubicBezTo>
                  <a:cubicBezTo>
                    <a:pt x="53" y="6"/>
                    <a:pt x="53" y="6"/>
                    <a:pt x="53" y="5"/>
                  </a:cubicBezTo>
                  <a:cubicBezTo>
                    <a:pt x="53" y="4"/>
                    <a:pt x="53" y="3"/>
                    <a:pt x="5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1" name="Freeform 31"/>
            <p:cNvSpPr>
              <a:spLocks/>
            </p:cNvSpPr>
            <p:nvPr/>
          </p:nvSpPr>
          <p:spPr bwMode="auto">
            <a:xfrm>
              <a:off x="6521451" y="3422650"/>
              <a:ext cx="166688" cy="42863"/>
            </a:xfrm>
            <a:custGeom>
              <a:avLst/>
              <a:gdLst>
                <a:gd name="T0" fmla="*/ 43 w 44"/>
                <a:gd name="T1" fmla="*/ 7 h 11"/>
                <a:gd name="T2" fmla="*/ 35 w 44"/>
                <a:gd name="T3" fmla="*/ 6 h 11"/>
                <a:gd name="T4" fmla="*/ 33 w 44"/>
                <a:gd name="T5" fmla="*/ 5 h 11"/>
                <a:gd name="T6" fmla="*/ 22 w 44"/>
                <a:gd name="T7" fmla="*/ 4 h 11"/>
                <a:gd name="T8" fmla="*/ 15 w 44"/>
                <a:gd name="T9" fmla="*/ 2 h 11"/>
                <a:gd name="T10" fmla="*/ 2 w 44"/>
                <a:gd name="T11" fmla="*/ 0 h 11"/>
                <a:gd name="T12" fmla="*/ 2 w 44"/>
                <a:gd name="T13" fmla="*/ 0 h 11"/>
                <a:gd name="T14" fmla="*/ 0 w 44"/>
                <a:gd name="T15" fmla="*/ 2 h 11"/>
                <a:gd name="T16" fmla="*/ 2 w 44"/>
                <a:gd name="T17" fmla="*/ 4 h 11"/>
                <a:gd name="T18" fmla="*/ 21 w 44"/>
                <a:gd name="T19" fmla="*/ 8 h 11"/>
                <a:gd name="T20" fmla="*/ 31 w 44"/>
                <a:gd name="T21" fmla="*/ 10 h 11"/>
                <a:gd name="T22" fmla="*/ 33 w 44"/>
                <a:gd name="T23" fmla="*/ 10 h 11"/>
                <a:gd name="T24" fmla="*/ 41 w 44"/>
                <a:gd name="T25" fmla="*/ 11 h 11"/>
                <a:gd name="T26" fmla="*/ 42 w 44"/>
                <a:gd name="T27" fmla="*/ 11 h 11"/>
                <a:gd name="T28" fmla="*/ 44 w 44"/>
                <a:gd name="T29" fmla="*/ 9 h 11"/>
                <a:gd name="T30" fmla="*/ 43 w 44"/>
                <a:gd name="T3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11">
                  <a:moveTo>
                    <a:pt x="43" y="7"/>
                  </a:moveTo>
                  <a:cubicBezTo>
                    <a:pt x="40" y="6"/>
                    <a:pt x="37" y="6"/>
                    <a:pt x="35" y="6"/>
                  </a:cubicBezTo>
                  <a:cubicBezTo>
                    <a:pt x="34" y="5"/>
                    <a:pt x="33" y="5"/>
                    <a:pt x="33" y="5"/>
                  </a:cubicBezTo>
                  <a:cubicBezTo>
                    <a:pt x="29" y="5"/>
                    <a:pt x="26" y="4"/>
                    <a:pt x="22" y="4"/>
                  </a:cubicBezTo>
                  <a:cubicBezTo>
                    <a:pt x="20" y="3"/>
                    <a:pt x="18" y="3"/>
                    <a:pt x="15" y="2"/>
                  </a:cubicBezTo>
                  <a:cubicBezTo>
                    <a:pt x="11" y="2"/>
                    <a:pt x="7" y="1"/>
                    <a:pt x="2" y="0"/>
                  </a:cubicBezTo>
                  <a:cubicBezTo>
                    <a:pt x="2" y="0"/>
                    <a:pt x="2" y="0"/>
                    <a:pt x="2" y="0"/>
                  </a:cubicBezTo>
                  <a:cubicBezTo>
                    <a:pt x="1" y="0"/>
                    <a:pt x="0" y="1"/>
                    <a:pt x="0" y="2"/>
                  </a:cubicBezTo>
                  <a:cubicBezTo>
                    <a:pt x="0" y="3"/>
                    <a:pt x="1" y="4"/>
                    <a:pt x="2" y="4"/>
                  </a:cubicBezTo>
                  <a:cubicBezTo>
                    <a:pt x="9" y="6"/>
                    <a:pt x="15" y="7"/>
                    <a:pt x="21" y="8"/>
                  </a:cubicBezTo>
                  <a:cubicBezTo>
                    <a:pt x="24" y="9"/>
                    <a:pt x="28" y="9"/>
                    <a:pt x="31" y="10"/>
                  </a:cubicBezTo>
                  <a:cubicBezTo>
                    <a:pt x="32" y="10"/>
                    <a:pt x="33" y="10"/>
                    <a:pt x="33" y="10"/>
                  </a:cubicBezTo>
                  <a:cubicBezTo>
                    <a:pt x="36" y="11"/>
                    <a:pt x="39" y="11"/>
                    <a:pt x="41" y="11"/>
                  </a:cubicBezTo>
                  <a:cubicBezTo>
                    <a:pt x="42" y="11"/>
                    <a:pt x="42" y="11"/>
                    <a:pt x="42" y="11"/>
                  </a:cubicBezTo>
                  <a:cubicBezTo>
                    <a:pt x="43" y="11"/>
                    <a:pt x="44" y="10"/>
                    <a:pt x="44" y="9"/>
                  </a:cubicBezTo>
                  <a:cubicBezTo>
                    <a:pt x="44" y="8"/>
                    <a:pt x="44" y="8"/>
                    <a:pt x="4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2" name="Freeform 32"/>
            <p:cNvSpPr>
              <a:spLocks/>
            </p:cNvSpPr>
            <p:nvPr/>
          </p:nvSpPr>
          <p:spPr bwMode="auto">
            <a:xfrm>
              <a:off x="6438901" y="3540125"/>
              <a:ext cx="150813" cy="95250"/>
            </a:xfrm>
            <a:custGeom>
              <a:avLst/>
              <a:gdLst>
                <a:gd name="T0" fmla="*/ 34 w 40"/>
                <a:gd name="T1" fmla="*/ 17 h 25"/>
                <a:gd name="T2" fmla="*/ 32 w 40"/>
                <a:gd name="T3" fmla="*/ 16 h 25"/>
                <a:gd name="T4" fmla="*/ 28 w 40"/>
                <a:gd name="T5" fmla="*/ 14 h 25"/>
                <a:gd name="T6" fmla="*/ 22 w 40"/>
                <a:gd name="T7" fmla="*/ 10 h 25"/>
                <a:gd name="T8" fmla="*/ 4 w 40"/>
                <a:gd name="T9" fmla="*/ 0 h 25"/>
                <a:gd name="T10" fmla="*/ 3 w 40"/>
                <a:gd name="T11" fmla="*/ 0 h 25"/>
                <a:gd name="T12" fmla="*/ 1 w 40"/>
                <a:gd name="T13" fmla="*/ 1 h 25"/>
                <a:gd name="T14" fmla="*/ 2 w 40"/>
                <a:gd name="T15" fmla="*/ 4 h 25"/>
                <a:gd name="T16" fmla="*/ 19 w 40"/>
                <a:gd name="T17" fmla="*/ 13 h 25"/>
                <a:gd name="T18" fmla="*/ 25 w 40"/>
                <a:gd name="T19" fmla="*/ 17 h 25"/>
                <a:gd name="T20" fmla="*/ 28 w 40"/>
                <a:gd name="T21" fmla="*/ 20 h 25"/>
                <a:gd name="T22" fmla="*/ 30 w 40"/>
                <a:gd name="T23" fmla="*/ 20 h 25"/>
                <a:gd name="T24" fmla="*/ 30 w 40"/>
                <a:gd name="T25" fmla="*/ 21 h 25"/>
                <a:gd name="T26" fmla="*/ 38 w 40"/>
                <a:gd name="T27" fmla="*/ 25 h 25"/>
                <a:gd name="T28" fmla="*/ 38 w 40"/>
                <a:gd name="T29" fmla="*/ 25 h 25"/>
                <a:gd name="T30" fmla="*/ 40 w 40"/>
                <a:gd name="T31" fmla="*/ 24 h 25"/>
                <a:gd name="T32" fmla="*/ 39 w 40"/>
                <a:gd name="T33" fmla="*/ 21 h 25"/>
                <a:gd name="T34" fmla="*/ 34 w 40"/>
                <a:gd name="T3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5">
                  <a:moveTo>
                    <a:pt x="34" y="17"/>
                  </a:moveTo>
                  <a:cubicBezTo>
                    <a:pt x="33" y="17"/>
                    <a:pt x="32" y="16"/>
                    <a:pt x="32" y="16"/>
                  </a:cubicBezTo>
                  <a:cubicBezTo>
                    <a:pt x="30" y="15"/>
                    <a:pt x="28" y="14"/>
                    <a:pt x="28" y="14"/>
                  </a:cubicBezTo>
                  <a:cubicBezTo>
                    <a:pt x="26" y="12"/>
                    <a:pt x="24" y="11"/>
                    <a:pt x="22" y="10"/>
                  </a:cubicBezTo>
                  <a:cubicBezTo>
                    <a:pt x="18" y="7"/>
                    <a:pt x="11" y="3"/>
                    <a:pt x="4" y="0"/>
                  </a:cubicBezTo>
                  <a:cubicBezTo>
                    <a:pt x="3" y="0"/>
                    <a:pt x="3" y="0"/>
                    <a:pt x="3" y="0"/>
                  </a:cubicBezTo>
                  <a:cubicBezTo>
                    <a:pt x="2" y="0"/>
                    <a:pt x="1" y="0"/>
                    <a:pt x="1" y="1"/>
                  </a:cubicBezTo>
                  <a:cubicBezTo>
                    <a:pt x="0" y="2"/>
                    <a:pt x="1" y="3"/>
                    <a:pt x="2" y="4"/>
                  </a:cubicBezTo>
                  <a:cubicBezTo>
                    <a:pt x="8" y="6"/>
                    <a:pt x="14" y="10"/>
                    <a:pt x="19" y="13"/>
                  </a:cubicBezTo>
                  <a:cubicBezTo>
                    <a:pt x="21" y="15"/>
                    <a:pt x="23" y="16"/>
                    <a:pt x="25" y="17"/>
                  </a:cubicBezTo>
                  <a:cubicBezTo>
                    <a:pt x="26" y="18"/>
                    <a:pt x="27" y="19"/>
                    <a:pt x="28" y="20"/>
                  </a:cubicBezTo>
                  <a:cubicBezTo>
                    <a:pt x="29" y="20"/>
                    <a:pt x="29" y="20"/>
                    <a:pt x="30" y="20"/>
                  </a:cubicBezTo>
                  <a:cubicBezTo>
                    <a:pt x="30" y="21"/>
                    <a:pt x="30" y="21"/>
                    <a:pt x="30" y="21"/>
                  </a:cubicBezTo>
                  <a:cubicBezTo>
                    <a:pt x="32" y="22"/>
                    <a:pt x="35" y="24"/>
                    <a:pt x="38" y="25"/>
                  </a:cubicBezTo>
                  <a:cubicBezTo>
                    <a:pt x="38" y="25"/>
                    <a:pt x="38" y="25"/>
                    <a:pt x="38" y="25"/>
                  </a:cubicBezTo>
                  <a:cubicBezTo>
                    <a:pt x="39" y="25"/>
                    <a:pt x="40" y="24"/>
                    <a:pt x="40" y="24"/>
                  </a:cubicBezTo>
                  <a:cubicBezTo>
                    <a:pt x="40" y="23"/>
                    <a:pt x="40" y="22"/>
                    <a:pt x="39" y="21"/>
                  </a:cubicBezTo>
                  <a:cubicBezTo>
                    <a:pt x="38" y="20"/>
                    <a:pt x="36" y="18"/>
                    <a:pt x="3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3" name="Freeform 33"/>
            <p:cNvSpPr>
              <a:spLocks/>
            </p:cNvSpPr>
            <p:nvPr/>
          </p:nvSpPr>
          <p:spPr bwMode="auto">
            <a:xfrm>
              <a:off x="5489576" y="3556000"/>
              <a:ext cx="192088" cy="158750"/>
            </a:xfrm>
            <a:custGeom>
              <a:avLst/>
              <a:gdLst>
                <a:gd name="T0" fmla="*/ 49 w 51"/>
                <a:gd name="T1" fmla="*/ 0 h 42"/>
                <a:gd name="T2" fmla="*/ 48 w 51"/>
                <a:gd name="T3" fmla="*/ 1 h 42"/>
                <a:gd name="T4" fmla="*/ 26 w 51"/>
                <a:gd name="T5" fmla="*/ 17 h 42"/>
                <a:gd name="T6" fmla="*/ 25 w 51"/>
                <a:gd name="T7" fmla="*/ 18 h 42"/>
                <a:gd name="T8" fmla="*/ 14 w 51"/>
                <a:gd name="T9" fmla="*/ 28 h 42"/>
                <a:gd name="T10" fmla="*/ 13 w 51"/>
                <a:gd name="T11" fmla="*/ 28 h 42"/>
                <a:gd name="T12" fmla="*/ 1 w 51"/>
                <a:gd name="T13" fmla="*/ 39 h 42"/>
                <a:gd name="T14" fmla="*/ 0 w 51"/>
                <a:gd name="T15" fmla="*/ 41 h 42"/>
                <a:gd name="T16" fmla="*/ 2 w 51"/>
                <a:gd name="T17" fmla="*/ 42 h 42"/>
                <a:gd name="T18" fmla="*/ 3 w 51"/>
                <a:gd name="T19" fmla="*/ 42 h 42"/>
                <a:gd name="T20" fmla="*/ 25 w 51"/>
                <a:gd name="T21" fmla="*/ 25 h 42"/>
                <a:gd name="T22" fmla="*/ 29 w 51"/>
                <a:gd name="T23" fmla="*/ 21 h 42"/>
                <a:gd name="T24" fmla="*/ 50 w 51"/>
                <a:gd name="T25" fmla="*/ 4 h 42"/>
                <a:gd name="T26" fmla="*/ 51 w 51"/>
                <a:gd name="T27" fmla="*/ 2 h 42"/>
                <a:gd name="T28" fmla="*/ 49 w 51"/>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2">
                  <a:moveTo>
                    <a:pt x="49" y="0"/>
                  </a:moveTo>
                  <a:cubicBezTo>
                    <a:pt x="49" y="0"/>
                    <a:pt x="48" y="0"/>
                    <a:pt x="48" y="1"/>
                  </a:cubicBezTo>
                  <a:cubicBezTo>
                    <a:pt x="40" y="6"/>
                    <a:pt x="33" y="12"/>
                    <a:pt x="26" y="17"/>
                  </a:cubicBezTo>
                  <a:cubicBezTo>
                    <a:pt x="25" y="18"/>
                    <a:pt x="25" y="18"/>
                    <a:pt x="25" y="18"/>
                  </a:cubicBezTo>
                  <a:cubicBezTo>
                    <a:pt x="21" y="21"/>
                    <a:pt x="18" y="25"/>
                    <a:pt x="14" y="28"/>
                  </a:cubicBezTo>
                  <a:cubicBezTo>
                    <a:pt x="13" y="28"/>
                    <a:pt x="13" y="28"/>
                    <a:pt x="13" y="28"/>
                  </a:cubicBezTo>
                  <a:cubicBezTo>
                    <a:pt x="9" y="31"/>
                    <a:pt x="5" y="35"/>
                    <a:pt x="1" y="39"/>
                  </a:cubicBezTo>
                  <a:cubicBezTo>
                    <a:pt x="0" y="39"/>
                    <a:pt x="0" y="40"/>
                    <a:pt x="0" y="41"/>
                  </a:cubicBezTo>
                  <a:cubicBezTo>
                    <a:pt x="0" y="41"/>
                    <a:pt x="1" y="42"/>
                    <a:pt x="2" y="42"/>
                  </a:cubicBezTo>
                  <a:cubicBezTo>
                    <a:pt x="2" y="42"/>
                    <a:pt x="3" y="42"/>
                    <a:pt x="3" y="42"/>
                  </a:cubicBezTo>
                  <a:cubicBezTo>
                    <a:pt x="11" y="37"/>
                    <a:pt x="18" y="31"/>
                    <a:pt x="25" y="25"/>
                  </a:cubicBezTo>
                  <a:cubicBezTo>
                    <a:pt x="29" y="21"/>
                    <a:pt x="29" y="21"/>
                    <a:pt x="29" y="21"/>
                  </a:cubicBezTo>
                  <a:cubicBezTo>
                    <a:pt x="36" y="15"/>
                    <a:pt x="43" y="9"/>
                    <a:pt x="50" y="4"/>
                  </a:cubicBezTo>
                  <a:cubicBezTo>
                    <a:pt x="51" y="3"/>
                    <a:pt x="51" y="3"/>
                    <a:pt x="51" y="2"/>
                  </a:cubicBezTo>
                  <a:cubicBezTo>
                    <a:pt x="51" y="1"/>
                    <a:pt x="50"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4" name="Freeform 34"/>
            <p:cNvSpPr>
              <a:spLocks/>
            </p:cNvSpPr>
            <p:nvPr/>
          </p:nvSpPr>
          <p:spPr bwMode="auto">
            <a:xfrm>
              <a:off x="5492751" y="3559175"/>
              <a:ext cx="185738" cy="150813"/>
            </a:xfrm>
            <a:custGeom>
              <a:avLst/>
              <a:gdLst>
                <a:gd name="T0" fmla="*/ 1 w 49"/>
                <a:gd name="T1" fmla="*/ 40 h 40"/>
                <a:gd name="T2" fmla="*/ 0 w 49"/>
                <a:gd name="T3" fmla="*/ 39 h 40"/>
                <a:gd name="T4" fmla="*/ 0 w 49"/>
                <a:gd name="T5" fmla="*/ 38 h 40"/>
                <a:gd name="T6" fmla="*/ 13 w 49"/>
                <a:gd name="T7" fmla="*/ 28 h 40"/>
                <a:gd name="T8" fmla="*/ 25 w 49"/>
                <a:gd name="T9" fmla="*/ 18 h 40"/>
                <a:gd name="T10" fmla="*/ 26 w 49"/>
                <a:gd name="T11" fmla="*/ 17 h 40"/>
                <a:gd name="T12" fmla="*/ 47 w 49"/>
                <a:gd name="T13" fmla="*/ 1 h 40"/>
                <a:gd name="T14" fmla="*/ 48 w 49"/>
                <a:gd name="T15" fmla="*/ 0 h 40"/>
                <a:gd name="T16" fmla="*/ 49 w 49"/>
                <a:gd name="T17" fmla="*/ 1 h 40"/>
                <a:gd name="T18" fmla="*/ 49 w 49"/>
                <a:gd name="T19" fmla="*/ 2 h 40"/>
                <a:gd name="T20" fmla="*/ 27 w 49"/>
                <a:gd name="T21" fmla="*/ 19 h 40"/>
                <a:gd name="T22" fmla="*/ 26 w 49"/>
                <a:gd name="T23" fmla="*/ 21 h 40"/>
                <a:gd name="T24" fmla="*/ 23 w 49"/>
                <a:gd name="T25" fmla="*/ 23 h 40"/>
                <a:gd name="T26" fmla="*/ 1 w 49"/>
                <a:gd name="T27" fmla="*/ 40 h 40"/>
                <a:gd name="T28" fmla="*/ 1 w 49"/>
                <a:gd name="T2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0">
                  <a:moveTo>
                    <a:pt x="1" y="40"/>
                  </a:moveTo>
                  <a:cubicBezTo>
                    <a:pt x="1" y="40"/>
                    <a:pt x="0" y="40"/>
                    <a:pt x="0" y="39"/>
                  </a:cubicBezTo>
                  <a:cubicBezTo>
                    <a:pt x="0" y="39"/>
                    <a:pt x="0" y="39"/>
                    <a:pt x="0" y="38"/>
                  </a:cubicBezTo>
                  <a:cubicBezTo>
                    <a:pt x="5" y="35"/>
                    <a:pt x="9" y="31"/>
                    <a:pt x="13" y="28"/>
                  </a:cubicBezTo>
                  <a:cubicBezTo>
                    <a:pt x="17" y="24"/>
                    <a:pt x="21" y="21"/>
                    <a:pt x="25" y="18"/>
                  </a:cubicBezTo>
                  <a:cubicBezTo>
                    <a:pt x="26" y="17"/>
                    <a:pt x="26" y="17"/>
                    <a:pt x="26" y="17"/>
                  </a:cubicBezTo>
                  <a:cubicBezTo>
                    <a:pt x="33" y="11"/>
                    <a:pt x="40" y="5"/>
                    <a:pt x="47" y="1"/>
                  </a:cubicBezTo>
                  <a:cubicBezTo>
                    <a:pt x="48" y="0"/>
                    <a:pt x="48" y="0"/>
                    <a:pt x="48" y="0"/>
                  </a:cubicBezTo>
                  <a:cubicBezTo>
                    <a:pt x="48" y="0"/>
                    <a:pt x="49" y="1"/>
                    <a:pt x="49" y="1"/>
                  </a:cubicBezTo>
                  <a:cubicBezTo>
                    <a:pt x="49" y="2"/>
                    <a:pt x="49" y="2"/>
                    <a:pt x="49" y="2"/>
                  </a:cubicBezTo>
                  <a:cubicBezTo>
                    <a:pt x="41" y="8"/>
                    <a:pt x="34" y="14"/>
                    <a:pt x="27" y="19"/>
                  </a:cubicBezTo>
                  <a:cubicBezTo>
                    <a:pt x="26" y="21"/>
                    <a:pt x="26" y="21"/>
                    <a:pt x="26" y="21"/>
                  </a:cubicBezTo>
                  <a:cubicBezTo>
                    <a:pt x="25" y="22"/>
                    <a:pt x="24" y="22"/>
                    <a:pt x="23" y="23"/>
                  </a:cubicBezTo>
                  <a:cubicBezTo>
                    <a:pt x="16" y="29"/>
                    <a:pt x="9" y="35"/>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
        <p:nvSpPr>
          <p:cNvPr id="56" name="TextBox 55"/>
          <p:cNvSpPr txBox="1"/>
          <p:nvPr/>
        </p:nvSpPr>
        <p:spPr>
          <a:xfrm>
            <a:off x="1124398" y="203345"/>
            <a:ext cx="9943204"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Câu</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lang="en-US" sz="3200" b="1" dirty="0">
                <a:solidFill>
                  <a:srgbClr val="FFFFFF"/>
                </a:solidFill>
                <a:latin typeface="Times New Roman" panose="02020603050405020304" pitchFamily="18" charset="0"/>
                <a:cs typeface="Times New Roman" panose="02020603050405020304" pitchFamily="18" charset="0"/>
              </a:rPr>
              <a:t>t</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rả</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lời</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của</a:t>
            </a:r>
            <a:r>
              <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bạn</a:t>
            </a:r>
            <a:endParaRPr kumimoji="0" lang="en-US" sz="32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sp>
        <p:nvSpPr>
          <p:cNvPr id="57" name="Нижний колонтитул 3"/>
          <p:cNvSpPr>
            <a:spLocks noGrp="1"/>
          </p:cNvSpPr>
          <p:nvPr>
            <p:ph type="ftr" sz="quarter" idx="10"/>
          </p:nvPr>
        </p:nvSpPr>
        <p:spPr>
          <a:xfrm>
            <a:off x="397669" y="6356350"/>
            <a:ext cx="11396663" cy="365125"/>
          </a:xfrm>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grpSp>
        <p:nvGrpSpPr>
          <p:cNvPr id="3" name="Группа 2"/>
          <p:cNvGrpSpPr/>
          <p:nvPr/>
        </p:nvGrpSpPr>
        <p:grpSpPr>
          <a:xfrm>
            <a:off x="6724289" y="1900021"/>
            <a:ext cx="2605980" cy="1493145"/>
            <a:chOff x="1208088" y="2328862"/>
            <a:chExt cx="3829050" cy="2193925"/>
          </a:xfrm>
          <a:solidFill>
            <a:srgbClr val="1FAEDC"/>
          </a:solidFill>
        </p:grpSpPr>
        <p:sp>
          <p:nvSpPr>
            <p:cNvPr id="4" name="Freeform 5"/>
            <p:cNvSpPr>
              <a:spLocks noEditPoints="1"/>
            </p:cNvSpPr>
            <p:nvPr/>
          </p:nvSpPr>
          <p:spPr bwMode="auto">
            <a:xfrm>
              <a:off x="2084388" y="2927350"/>
              <a:ext cx="225425" cy="611188"/>
            </a:xfrm>
            <a:custGeom>
              <a:avLst/>
              <a:gdLst>
                <a:gd name="T0" fmla="*/ 13 w 60"/>
                <a:gd name="T1" fmla="*/ 161 h 162"/>
                <a:gd name="T2" fmla="*/ 0 w 60"/>
                <a:gd name="T3" fmla="*/ 159 h 162"/>
                <a:gd name="T4" fmla="*/ 9 w 60"/>
                <a:gd name="T5" fmla="*/ 154 h 162"/>
                <a:gd name="T6" fmla="*/ 8 w 60"/>
                <a:gd name="T7" fmla="*/ 19 h 162"/>
                <a:gd name="T8" fmla="*/ 26 w 60"/>
                <a:gd name="T9" fmla="*/ 5 h 162"/>
                <a:gd name="T10" fmla="*/ 33 w 60"/>
                <a:gd name="T11" fmla="*/ 0 h 162"/>
                <a:gd name="T12" fmla="*/ 52 w 60"/>
                <a:gd name="T13" fmla="*/ 0 h 162"/>
                <a:gd name="T14" fmla="*/ 58 w 60"/>
                <a:gd name="T15" fmla="*/ 4 h 162"/>
                <a:gd name="T16" fmla="*/ 58 w 60"/>
                <a:gd name="T17" fmla="*/ 24 h 162"/>
                <a:gd name="T18" fmla="*/ 60 w 60"/>
                <a:gd name="T19" fmla="*/ 64 h 162"/>
                <a:gd name="T20" fmla="*/ 57 w 60"/>
                <a:gd name="T21" fmla="*/ 125 h 162"/>
                <a:gd name="T22" fmla="*/ 47 w 60"/>
                <a:gd name="T23" fmla="*/ 157 h 162"/>
                <a:gd name="T24" fmla="*/ 34 w 60"/>
                <a:gd name="T25" fmla="*/ 162 h 162"/>
                <a:gd name="T26" fmla="*/ 33 w 60"/>
                <a:gd name="T27" fmla="*/ 155 h 162"/>
                <a:gd name="T28" fmla="*/ 38 w 60"/>
                <a:gd name="T29" fmla="*/ 150 h 162"/>
                <a:gd name="T30" fmla="*/ 33 w 60"/>
                <a:gd name="T31" fmla="*/ 153 h 162"/>
                <a:gd name="T32" fmla="*/ 37 w 60"/>
                <a:gd name="T33" fmla="*/ 134 h 162"/>
                <a:gd name="T34" fmla="*/ 38 w 60"/>
                <a:gd name="T35" fmla="*/ 108 h 162"/>
                <a:gd name="T36" fmla="*/ 39 w 60"/>
                <a:gd name="T37" fmla="*/ 83 h 162"/>
                <a:gd name="T38" fmla="*/ 38 w 60"/>
                <a:gd name="T39" fmla="*/ 77 h 162"/>
                <a:gd name="T40" fmla="*/ 38 w 60"/>
                <a:gd name="T41" fmla="*/ 63 h 162"/>
                <a:gd name="T42" fmla="*/ 38 w 60"/>
                <a:gd name="T43" fmla="*/ 43 h 162"/>
                <a:gd name="T44" fmla="*/ 34 w 60"/>
                <a:gd name="T45" fmla="*/ 43 h 162"/>
                <a:gd name="T46" fmla="*/ 38 w 60"/>
                <a:gd name="T47" fmla="*/ 34 h 162"/>
                <a:gd name="T48" fmla="*/ 38 w 60"/>
                <a:gd name="T49" fmla="*/ 29 h 162"/>
                <a:gd name="T50" fmla="*/ 35 w 60"/>
                <a:gd name="T51" fmla="*/ 26 h 162"/>
                <a:gd name="T52" fmla="*/ 33 w 60"/>
                <a:gd name="T53" fmla="*/ 20 h 162"/>
                <a:gd name="T54" fmla="*/ 21 w 60"/>
                <a:gd name="T55" fmla="*/ 21 h 162"/>
                <a:gd name="T56" fmla="*/ 17 w 60"/>
                <a:gd name="T57" fmla="*/ 89 h 162"/>
                <a:gd name="T58" fmla="*/ 45 w 60"/>
                <a:gd name="T59" fmla="*/ 137 h 162"/>
                <a:gd name="T60" fmla="*/ 49 w 60"/>
                <a:gd name="T61" fmla="*/ 131 h 162"/>
                <a:gd name="T62" fmla="*/ 45 w 60"/>
                <a:gd name="T63" fmla="*/ 126 h 162"/>
                <a:gd name="T64" fmla="*/ 50 w 60"/>
                <a:gd name="T65" fmla="*/ 123 h 162"/>
                <a:gd name="T66" fmla="*/ 45 w 60"/>
                <a:gd name="T67" fmla="*/ 124 h 162"/>
                <a:gd name="T68" fmla="*/ 50 w 60"/>
                <a:gd name="T69" fmla="*/ 106 h 162"/>
                <a:gd name="T70" fmla="*/ 51 w 60"/>
                <a:gd name="T71" fmla="*/ 110 h 162"/>
                <a:gd name="T72" fmla="*/ 50 w 60"/>
                <a:gd name="T73" fmla="*/ 92 h 162"/>
                <a:gd name="T74" fmla="*/ 50 w 60"/>
                <a:gd name="T75" fmla="*/ 95 h 162"/>
                <a:gd name="T76" fmla="*/ 46 w 60"/>
                <a:gd name="T77" fmla="*/ 81 h 162"/>
                <a:gd name="T78" fmla="*/ 53 w 60"/>
                <a:gd name="T79" fmla="*/ 77 h 162"/>
                <a:gd name="T80" fmla="*/ 48 w 60"/>
                <a:gd name="T81" fmla="*/ 77 h 162"/>
                <a:gd name="T82" fmla="*/ 53 w 60"/>
                <a:gd name="T83" fmla="*/ 59 h 162"/>
                <a:gd name="T84" fmla="*/ 49 w 60"/>
                <a:gd name="T85" fmla="*/ 65 h 162"/>
                <a:gd name="T86" fmla="*/ 53 w 60"/>
                <a:gd name="T87" fmla="*/ 59 h 162"/>
                <a:gd name="T88" fmla="*/ 50 w 60"/>
                <a:gd name="T89" fmla="*/ 53 h 162"/>
                <a:gd name="T90" fmla="*/ 53 w 60"/>
                <a:gd name="T91" fmla="*/ 51 h 162"/>
                <a:gd name="T92" fmla="*/ 49 w 60"/>
                <a:gd name="T93" fmla="*/ 42 h 162"/>
                <a:gd name="T94" fmla="*/ 52 w 60"/>
                <a:gd name="T95" fmla="*/ 34 h 162"/>
                <a:gd name="T96" fmla="*/ 45 w 60"/>
                <a:gd name="T97" fmla="*/ 48 h 162"/>
                <a:gd name="T98" fmla="*/ 51 w 60"/>
                <a:gd name="T99" fmla="*/ 24 h 162"/>
                <a:gd name="T100" fmla="*/ 51 w 60"/>
                <a:gd name="T101" fmla="*/ 16 h 162"/>
                <a:gd name="T102" fmla="*/ 51 w 60"/>
                <a:gd name="T103" fmla="*/ 13 h 162"/>
                <a:gd name="T104" fmla="*/ 45 w 60"/>
                <a:gd name="T105" fmla="*/ 24 h 162"/>
                <a:gd name="T106" fmla="*/ 41 w 60"/>
                <a:gd name="T107" fmla="*/ 6 h 162"/>
                <a:gd name="T108" fmla="*/ 27 w 60"/>
                <a:gd name="T109" fmla="*/ 14 h 162"/>
                <a:gd name="T110" fmla="*/ 34 w 60"/>
                <a:gd name="T111" fmla="*/ 11 h 162"/>
                <a:gd name="T112" fmla="*/ 42 w 60"/>
                <a:gd name="T113" fmla="*/ 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162">
                  <a:moveTo>
                    <a:pt x="34" y="162"/>
                  </a:moveTo>
                  <a:cubicBezTo>
                    <a:pt x="30" y="162"/>
                    <a:pt x="27" y="162"/>
                    <a:pt x="23" y="162"/>
                  </a:cubicBezTo>
                  <a:cubicBezTo>
                    <a:pt x="20" y="162"/>
                    <a:pt x="17" y="161"/>
                    <a:pt x="13" y="161"/>
                  </a:cubicBezTo>
                  <a:cubicBezTo>
                    <a:pt x="10" y="161"/>
                    <a:pt x="7" y="162"/>
                    <a:pt x="4" y="162"/>
                  </a:cubicBezTo>
                  <a:cubicBezTo>
                    <a:pt x="4" y="162"/>
                    <a:pt x="4" y="162"/>
                    <a:pt x="4" y="162"/>
                  </a:cubicBezTo>
                  <a:cubicBezTo>
                    <a:pt x="2" y="162"/>
                    <a:pt x="0" y="161"/>
                    <a:pt x="0" y="159"/>
                  </a:cubicBezTo>
                  <a:cubicBezTo>
                    <a:pt x="0" y="157"/>
                    <a:pt x="1" y="155"/>
                    <a:pt x="3" y="155"/>
                  </a:cubicBezTo>
                  <a:cubicBezTo>
                    <a:pt x="4" y="155"/>
                    <a:pt x="5" y="155"/>
                    <a:pt x="6" y="155"/>
                  </a:cubicBezTo>
                  <a:cubicBezTo>
                    <a:pt x="7" y="154"/>
                    <a:pt x="8" y="154"/>
                    <a:pt x="9" y="154"/>
                  </a:cubicBezTo>
                  <a:cubicBezTo>
                    <a:pt x="11" y="133"/>
                    <a:pt x="11" y="110"/>
                    <a:pt x="10" y="85"/>
                  </a:cubicBezTo>
                  <a:cubicBezTo>
                    <a:pt x="10" y="79"/>
                    <a:pt x="9" y="72"/>
                    <a:pt x="8" y="66"/>
                  </a:cubicBezTo>
                  <a:cubicBezTo>
                    <a:pt x="7" y="51"/>
                    <a:pt x="5" y="35"/>
                    <a:pt x="8" y="19"/>
                  </a:cubicBezTo>
                  <a:cubicBezTo>
                    <a:pt x="7" y="18"/>
                    <a:pt x="8" y="17"/>
                    <a:pt x="9" y="17"/>
                  </a:cubicBezTo>
                  <a:cubicBezTo>
                    <a:pt x="14" y="13"/>
                    <a:pt x="19" y="10"/>
                    <a:pt x="23" y="7"/>
                  </a:cubicBezTo>
                  <a:cubicBezTo>
                    <a:pt x="24" y="6"/>
                    <a:pt x="25" y="6"/>
                    <a:pt x="26" y="5"/>
                  </a:cubicBezTo>
                  <a:cubicBezTo>
                    <a:pt x="27" y="4"/>
                    <a:pt x="29" y="3"/>
                    <a:pt x="31" y="2"/>
                  </a:cubicBezTo>
                  <a:cubicBezTo>
                    <a:pt x="31" y="2"/>
                    <a:pt x="31" y="2"/>
                    <a:pt x="31" y="1"/>
                  </a:cubicBezTo>
                  <a:cubicBezTo>
                    <a:pt x="31" y="1"/>
                    <a:pt x="32" y="0"/>
                    <a:pt x="33" y="0"/>
                  </a:cubicBezTo>
                  <a:cubicBezTo>
                    <a:pt x="35" y="0"/>
                    <a:pt x="37" y="0"/>
                    <a:pt x="40" y="0"/>
                  </a:cubicBezTo>
                  <a:cubicBezTo>
                    <a:pt x="42" y="0"/>
                    <a:pt x="45" y="0"/>
                    <a:pt x="47" y="0"/>
                  </a:cubicBezTo>
                  <a:cubicBezTo>
                    <a:pt x="49" y="0"/>
                    <a:pt x="50" y="0"/>
                    <a:pt x="52" y="0"/>
                  </a:cubicBezTo>
                  <a:cubicBezTo>
                    <a:pt x="53" y="0"/>
                    <a:pt x="54" y="0"/>
                    <a:pt x="55" y="1"/>
                  </a:cubicBezTo>
                  <a:cubicBezTo>
                    <a:pt x="55" y="2"/>
                    <a:pt x="55" y="2"/>
                    <a:pt x="55" y="2"/>
                  </a:cubicBezTo>
                  <a:cubicBezTo>
                    <a:pt x="56" y="3"/>
                    <a:pt x="57" y="3"/>
                    <a:pt x="58" y="4"/>
                  </a:cubicBezTo>
                  <a:cubicBezTo>
                    <a:pt x="58" y="5"/>
                    <a:pt x="58" y="6"/>
                    <a:pt x="57" y="7"/>
                  </a:cubicBezTo>
                  <a:cubicBezTo>
                    <a:pt x="57" y="7"/>
                    <a:pt x="57" y="8"/>
                    <a:pt x="56" y="8"/>
                  </a:cubicBezTo>
                  <a:cubicBezTo>
                    <a:pt x="58" y="12"/>
                    <a:pt x="58" y="18"/>
                    <a:pt x="58" y="24"/>
                  </a:cubicBezTo>
                  <a:cubicBezTo>
                    <a:pt x="58" y="24"/>
                    <a:pt x="58" y="25"/>
                    <a:pt x="58" y="25"/>
                  </a:cubicBezTo>
                  <a:cubicBezTo>
                    <a:pt x="58" y="30"/>
                    <a:pt x="59" y="35"/>
                    <a:pt x="59" y="40"/>
                  </a:cubicBezTo>
                  <a:cubicBezTo>
                    <a:pt x="59" y="48"/>
                    <a:pt x="60" y="56"/>
                    <a:pt x="60" y="64"/>
                  </a:cubicBezTo>
                  <a:cubicBezTo>
                    <a:pt x="60" y="78"/>
                    <a:pt x="59" y="92"/>
                    <a:pt x="58" y="105"/>
                  </a:cubicBezTo>
                  <a:cubicBezTo>
                    <a:pt x="58" y="111"/>
                    <a:pt x="57" y="117"/>
                    <a:pt x="57" y="123"/>
                  </a:cubicBezTo>
                  <a:cubicBezTo>
                    <a:pt x="57" y="125"/>
                    <a:pt x="57" y="125"/>
                    <a:pt x="57" y="125"/>
                  </a:cubicBezTo>
                  <a:cubicBezTo>
                    <a:pt x="56" y="132"/>
                    <a:pt x="56" y="138"/>
                    <a:pt x="54" y="144"/>
                  </a:cubicBezTo>
                  <a:cubicBezTo>
                    <a:pt x="52" y="148"/>
                    <a:pt x="50" y="152"/>
                    <a:pt x="47" y="155"/>
                  </a:cubicBezTo>
                  <a:cubicBezTo>
                    <a:pt x="47" y="156"/>
                    <a:pt x="47" y="157"/>
                    <a:pt x="47" y="157"/>
                  </a:cubicBezTo>
                  <a:cubicBezTo>
                    <a:pt x="47" y="158"/>
                    <a:pt x="47" y="159"/>
                    <a:pt x="46" y="160"/>
                  </a:cubicBezTo>
                  <a:cubicBezTo>
                    <a:pt x="46" y="161"/>
                    <a:pt x="45" y="161"/>
                    <a:pt x="43" y="161"/>
                  </a:cubicBezTo>
                  <a:cubicBezTo>
                    <a:pt x="41" y="162"/>
                    <a:pt x="37" y="162"/>
                    <a:pt x="34" y="162"/>
                  </a:cubicBezTo>
                  <a:close/>
                  <a:moveTo>
                    <a:pt x="16" y="154"/>
                  </a:moveTo>
                  <a:cubicBezTo>
                    <a:pt x="19" y="154"/>
                    <a:pt x="21" y="154"/>
                    <a:pt x="23" y="155"/>
                  </a:cubicBezTo>
                  <a:cubicBezTo>
                    <a:pt x="27" y="155"/>
                    <a:pt x="30" y="155"/>
                    <a:pt x="33" y="155"/>
                  </a:cubicBezTo>
                  <a:cubicBezTo>
                    <a:pt x="35" y="155"/>
                    <a:pt x="36" y="155"/>
                    <a:pt x="37" y="155"/>
                  </a:cubicBezTo>
                  <a:cubicBezTo>
                    <a:pt x="38" y="154"/>
                    <a:pt x="38" y="154"/>
                    <a:pt x="39" y="153"/>
                  </a:cubicBezTo>
                  <a:cubicBezTo>
                    <a:pt x="38" y="152"/>
                    <a:pt x="38" y="151"/>
                    <a:pt x="38" y="150"/>
                  </a:cubicBezTo>
                  <a:cubicBezTo>
                    <a:pt x="38" y="151"/>
                    <a:pt x="37" y="152"/>
                    <a:pt x="37" y="153"/>
                  </a:cubicBezTo>
                  <a:cubicBezTo>
                    <a:pt x="36" y="153"/>
                    <a:pt x="35" y="154"/>
                    <a:pt x="35" y="154"/>
                  </a:cubicBezTo>
                  <a:cubicBezTo>
                    <a:pt x="34" y="154"/>
                    <a:pt x="33" y="153"/>
                    <a:pt x="33" y="153"/>
                  </a:cubicBezTo>
                  <a:cubicBezTo>
                    <a:pt x="32" y="152"/>
                    <a:pt x="32" y="152"/>
                    <a:pt x="32" y="151"/>
                  </a:cubicBezTo>
                  <a:cubicBezTo>
                    <a:pt x="32" y="147"/>
                    <a:pt x="34" y="142"/>
                    <a:pt x="37" y="137"/>
                  </a:cubicBezTo>
                  <a:cubicBezTo>
                    <a:pt x="37" y="136"/>
                    <a:pt x="37" y="135"/>
                    <a:pt x="37" y="134"/>
                  </a:cubicBezTo>
                  <a:cubicBezTo>
                    <a:pt x="37" y="134"/>
                    <a:pt x="36" y="134"/>
                    <a:pt x="36" y="133"/>
                  </a:cubicBezTo>
                  <a:cubicBezTo>
                    <a:pt x="35" y="130"/>
                    <a:pt x="36" y="127"/>
                    <a:pt x="37" y="124"/>
                  </a:cubicBezTo>
                  <a:cubicBezTo>
                    <a:pt x="38" y="118"/>
                    <a:pt x="38" y="113"/>
                    <a:pt x="38" y="108"/>
                  </a:cubicBezTo>
                  <a:cubicBezTo>
                    <a:pt x="38" y="105"/>
                    <a:pt x="38" y="105"/>
                    <a:pt x="38" y="105"/>
                  </a:cubicBezTo>
                  <a:cubicBezTo>
                    <a:pt x="39" y="99"/>
                    <a:pt x="39" y="92"/>
                    <a:pt x="39" y="84"/>
                  </a:cubicBezTo>
                  <a:cubicBezTo>
                    <a:pt x="39" y="84"/>
                    <a:pt x="39" y="83"/>
                    <a:pt x="39" y="83"/>
                  </a:cubicBezTo>
                  <a:cubicBezTo>
                    <a:pt x="39" y="83"/>
                    <a:pt x="39" y="82"/>
                    <a:pt x="39" y="82"/>
                  </a:cubicBezTo>
                  <a:cubicBezTo>
                    <a:pt x="39" y="81"/>
                    <a:pt x="39" y="79"/>
                    <a:pt x="39" y="77"/>
                  </a:cubicBezTo>
                  <a:cubicBezTo>
                    <a:pt x="39" y="77"/>
                    <a:pt x="38" y="77"/>
                    <a:pt x="38" y="77"/>
                  </a:cubicBezTo>
                  <a:cubicBezTo>
                    <a:pt x="38" y="76"/>
                    <a:pt x="37" y="76"/>
                    <a:pt x="37" y="75"/>
                  </a:cubicBezTo>
                  <a:cubicBezTo>
                    <a:pt x="38" y="74"/>
                    <a:pt x="38" y="72"/>
                    <a:pt x="39" y="70"/>
                  </a:cubicBezTo>
                  <a:cubicBezTo>
                    <a:pt x="39" y="68"/>
                    <a:pt x="39" y="65"/>
                    <a:pt x="38" y="63"/>
                  </a:cubicBezTo>
                  <a:cubicBezTo>
                    <a:pt x="38" y="60"/>
                    <a:pt x="38" y="57"/>
                    <a:pt x="38" y="54"/>
                  </a:cubicBezTo>
                  <a:cubicBezTo>
                    <a:pt x="38" y="52"/>
                    <a:pt x="38" y="49"/>
                    <a:pt x="38" y="47"/>
                  </a:cubicBezTo>
                  <a:cubicBezTo>
                    <a:pt x="38" y="45"/>
                    <a:pt x="38" y="44"/>
                    <a:pt x="38" y="43"/>
                  </a:cubicBezTo>
                  <a:cubicBezTo>
                    <a:pt x="38" y="43"/>
                    <a:pt x="37" y="43"/>
                    <a:pt x="37" y="43"/>
                  </a:cubicBezTo>
                  <a:cubicBezTo>
                    <a:pt x="37" y="43"/>
                    <a:pt x="36" y="43"/>
                    <a:pt x="36" y="43"/>
                  </a:cubicBezTo>
                  <a:cubicBezTo>
                    <a:pt x="35" y="43"/>
                    <a:pt x="34" y="43"/>
                    <a:pt x="34" y="43"/>
                  </a:cubicBezTo>
                  <a:cubicBezTo>
                    <a:pt x="34" y="42"/>
                    <a:pt x="34" y="41"/>
                    <a:pt x="34" y="41"/>
                  </a:cubicBezTo>
                  <a:cubicBezTo>
                    <a:pt x="35" y="38"/>
                    <a:pt x="36" y="36"/>
                    <a:pt x="38" y="34"/>
                  </a:cubicBezTo>
                  <a:cubicBezTo>
                    <a:pt x="38" y="34"/>
                    <a:pt x="38" y="34"/>
                    <a:pt x="38" y="34"/>
                  </a:cubicBezTo>
                  <a:cubicBezTo>
                    <a:pt x="38" y="33"/>
                    <a:pt x="38" y="33"/>
                    <a:pt x="38" y="33"/>
                  </a:cubicBezTo>
                  <a:cubicBezTo>
                    <a:pt x="38" y="32"/>
                    <a:pt x="38" y="32"/>
                    <a:pt x="38" y="31"/>
                  </a:cubicBezTo>
                  <a:cubicBezTo>
                    <a:pt x="38" y="30"/>
                    <a:pt x="38" y="30"/>
                    <a:pt x="38" y="29"/>
                  </a:cubicBezTo>
                  <a:cubicBezTo>
                    <a:pt x="38" y="29"/>
                    <a:pt x="37" y="29"/>
                    <a:pt x="37" y="29"/>
                  </a:cubicBezTo>
                  <a:cubicBezTo>
                    <a:pt x="36" y="29"/>
                    <a:pt x="36" y="29"/>
                    <a:pt x="35" y="28"/>
                  </a:cubicBezTo>
                  <a:cubicBezTo>
                    <a:pt x="35" y="27"/>
                    <a:pt x="35" y="27"/>
                    <a:pt x="35" y="26"/>
                  </a:cubicBezTo>
                  <a:cubicBezTo>
                    <a:pt x="36" y="24"/>
                    <a:pt x="37" y="23"/>
                    <a:pt x="38" y="21"/>
                  </a:cubicBezTo>
                  <a:cubicBezTo>
                    <a:pt x="38" y="21"/>
                    <a:pt x="38" y="20"/>
                    <a:pt x="37" y="20"/>
                  </a:cubicBezTo>
                  <a:cubicBezTo>
                    <a:pt x="36" y="20"/>
                    <a:pt x="35" y="20"/>
                    <a:pt x="33" y="20"/>
                  </a:cubicBezTo>
                  <a:cubicBezTo>
                    <a:pt x="30" y="20"/>
                    <a:pt x="27" y="20"/>
                    <a:pt x="25" y="20"/>
                  </a:cubicBezTo>
                  <a:cubicBezTo>
                    <a:pt x="24" y="21"/>
                    <a:pt x="24" y="21"/>
                    <a:pt x="24" y="21"/>
                  </a:cubicBezTo>
                  <a:cubicBezTo>
                    <a:pt x="23" y="21"/>
                    <a:pt x="22" y="21"/>
                    <a:pt x="21" y="21"/>
                  </a:cubicBezTo>
                  <a:cubicBezTo>
                    <a:pt x="18" y="21"/>
                    <a:pt x="15" y="21"/>
                    <a:pt x="13" y="22"/>
                  </a:cubicBezTo>
                  <a:cubicBezTo>
                    <a:pt x="13" y="36"/>
                    <a:pt x="14" y="49"/>
                    <a:pt x="15" y="62"/>
                  </a:cubicBezTo>
                  <a:cubicBezTo>
                    <a:pt x="16" y="71"/>
                    <a:pt x="17" y="80"/>
                    <a:pt x="17" y="89"/>
                  </a:cubicBezTo>
                  <a:cubicBezTo>
                    <a:pt x="17" y="94"/>
                    <a:pt x="17" y="94"/>
                    <a:pt x="17" y="94"/>
                  </a:cubicBezTo>
                  <a:cubicBezTo>
                    <a:pt x="18" y="114"/>
                    <a:pt x="19" y="134"/>
                    <a:pt x="16" y="154"/>
                  </a:cubicBezTo>
                  <a:close/>
                  <a:moveTo>
                    <a:pt x="45" y="137"/>
                  </a:moveTo>
                  <a:cubicBezTo>
                    <a:pt x="45" y="140"/>
                    <a:pt x="45" y="142"/>
                    <a:pt x="45" y="145"/>
                  </a:cubicBezTo>
                  <a:cubicBezTo>
                    <a:pt x="46" y="143"/>
                    <a:pt x="47" y="141"/>
                    <a:pt x="48" y="139"/>
                  </a:cubicBezTo>
                  <a:cubicBezTo>
                    <a:pt x="48" y="137"/>
                    <a:pt x="49" y="134"/>
                    <a:pt x="49" y="131"/>
                  </a:cubicBezTo>
                  <a:cubicBezTo>
                    <a:pt x="48" y="133"/>
                    <a:pt x="46" y="135"/>
                    <a:pt x="45" y="137"/>
                  </a:cubicBezTo>
                  <a:close/>
                  <a:moveTo>
                    <a:pt x="45" y="126"/>
                  </a:moveTo>
                  <a:cubicBezTo>
                    <a:pt x="45" y="126"/>
                    <a:pt x="45" y="126"/>
                    <a:pt x="45" y="126"/>
                  </a:cubicBezTo>
                  <a:cubicBezTo>
                    <a:pt x="46" y="125"/>
                    <a:pt x="47" y="124"/>
                    <a:pt x="48" y="124"/>
                  </a:cubicBezTo>
                  <a:cubicBezTo>
                    <a:pt x="48" y="124"/>
                    <a:pt x="49" y="125"/>
                    <a:pt x="49" y="125"/>
                  </a:cubicBezTo>
                  <a:cubicBezTo>
                    <a:pt x="49" y="124"/>
                    <a:pt x="50" y="124"/>
                    <a:pt x="50" y="123"/>
                  </a:cubicBezTo>
                  <a:cubicBezTo>
                    <a:pt x="50" y="121"/>
                    <a:pt x="50" y="119"/>
                    <a:pt x="50" y="117"/>
                  </a:cubicBezTo>
                  <a:cubicBezTo>
                    <a:pt x="50" y="117"/>
                    <a:pt x="50" y="116"/>
                    <a:pt x="50" y="116"/>
                  </a:cubicBezTo>
                  <a:cubicBezTo>
                    <a:pt x="48" y="119"/>
                    <a:pt x="46" y="121"/>
                    <a:pt x="45" y="124"/>
                  </a:cubicBezTo>
                  <a:cubicBezTo>
                    <a:pt x="45" y="125"/>
                    <a:pt x="45" y="125"/>
                    <a:pt x="45" y="126"/>
                  </a:cubicBezTo>
                  <a:close/>
                  <a:moveTo>
                    <a:pt x="51" y="104"/>
                  </a:moveTo>
                  <a:cubicBezTo>
                    <a:pt x="51" y="105"/>
                    <a:pt x="50" y="106"/>
                    <a:pt x="50" y="106"/>
                  </a:cubicBezTo>
                  <a:cubicBezTo>
                    <a:pt x="49" y="108"/>
                    <a:pt x="49" y="109"/>
                    <a:pt x="48" y="110"/>
                  </a:cubicBezTo>
                  <a:cubicBezTo>
                    <a:pt x="49" y="110"/>
                    <a:pt x="49" y="110"/>
                    <a:pt x="50" y="110"/>
                  </a:cubicBezTo>
                  <a:cubicBezTo>
                    <a:pt x="50" y="110"/>
                    <a:pt x="50" y="110"/>
                    <a:pt x="51" y="110"/>
                  </a:cubicBezTo>
                  <a:cubicBezTo>
                    <a:pt x="51" y="110"/>
                    <a:pt x="51" y="106"/>
                    <a:pt x="51" y="104"/>
                  </a:cubicBezTo>
                  <a:close/>
                  <a:moveTo>
                    <a:pt x="52" y="88"/>
                  </a:moveTo>
                  <a:cubicBezTo>
                    <a:pt x="52" y="89"/>
                    <a:pt x="51" y="91"/>
                    <a:pt x="50" y="92"/>
                  </a:cubicBezTo>
                  <a:cubicBezTo>
                    <a:pt x="50" y="93"/>
                    <a:pt x="49" y="94"/>
                    <a:pt x="49" y="95"/>
                  </a:cubicBezTo>
                  <a:cubicBezTo>
                    <a:pt x="49" y="96"/>
                    <a:pt x="49" y="96"/>
                    <a:pt x="49" y="96"/>
                  </a:cubicBezTo>
                  <a:cubicBezTo>
                    <a:pt x="49" y="96"/>
                    <a:pt x="49" y="95"/>
                    <a:pt x="50" y="95"/>
                  </a:cubicBezTo>
                  <a:cubicBezTo>
                    <a:pt x="51" y="93"/>
                    <a:pt x="51" y="92"/>
                    <a:pt x="52" y="91"/>
                  </a:cubicBezTo>
                  <a:cubicBezTo>
                    <a:pt x="52" y="90"/>
                    <a:pt x="52" y="89"/>
                    <a:pt x="52" y="88"/>
                  </a:cubicBezTo>
                  <a:close/>
                  <a:moveTo>
                    <a:pt x="46" y="81"/>
                  </a:moveTo>
                  <a:cubicBezTo>
                    <a:pt x="46" y="83"/>
                    <a:pt x="46" y="84"/>
                    <a:pt x="46" y="86"/>
                  </a:cubicBezTo>
                  <a:cubicBezTo>
                    <a:pt x="48" y="83"/>
                    <a:pt x="50" y="80"/>
                    <a:pt x="53" y="78"/>
                  </a:cubicBezTo>
                  <a:cubicBezTo>
                    <a:pt x="53" y="78"/>
                    <a:pt x="53" y="77"/>
                    <a:pt x="53" y="77"/>
                  </a:cubicBezTo>
                  <a:cubicBezTo>
                    <a:pt x="53" y="74"/>
                    <a:pt x="53" y="72"/>
                    <a:pt x="53" y="69"/>
                  </a:cubicBezTo>
                  <a:cubicBezTo>
                    <a:pt x="52" y="71"/>
                    <a:pt x="51" y="73"/>
                    <a:pt x="49" y="75"/>
                  </a:cubicBezTo>
                  <a:cubicBezTo>
                    <a:pt x="48" y="77"/>
                    <a:pt x="48" y="77"/>
                    <a:pt x="48" y="77"/>
                  </a:cubicBezTo>
                  <a:cubicBezTo>
                    <a:pt x="48" y="78"/>
                    <a:pt x="48" y="78"/>
                    <a:pt x="48" y="78"/>
                  </a:cubicBezTo>
                  <a:cubicBezTo>
                    <a:pt x="47" y="79"/>
                    <a:pt x="47" y="80"/>
                    <a:pt x="46" y="81"/>
                  </a:cubicBezTo>
                  <a:close/>
                  <a:moveTo>
                    <a:pt x="53" y="59"/>
                  </a:moveTo>
                  <a:cubicBezTo>
                    <a:pt x="51" y="61"/>
                    <a:pt x="49" y="63"/>
                    <a:pt x="48" y="67"/>
                  </a:cubicBezTo>
                  <a:cubicBezTo>
                    <a:pt x="47" y="68"/>
                    <a:pt x="47" y="68"/>
                    <a:pt x="46" y="69"/>
                  </a:cubicBezTo>
                  <a:cubicBezTo>
                    <a:pt x="47" y="68"/>
                    <a:pt x="48" y="66"/>
                    <a:pt x="49" y="65"/>
                  </a:cubicBezTo>
                  <a:cubicBezTo>
                    <a:pt x="50" y="64"/>
                    <a:pt x="51" y="64"/>
                    <a:pt x="52" y="64"/>
                  </a:cubicBezTo>
                  <a:cubicBezTo>
                    <a:pt x="52" y="64"/>
                    <a:pt x="53" y="64"/>
                    <a:pt x="53" y="64"/>
                  </a:cubicBezTo>
                  <a:cubicBezTo>
                    <a:pt x="53" y="62"/>
                    <a:pt x="53" y="60"/>
                    <a:pt x="53" y="59"/>
                  </a:cubicBezTo>
                  <a:close/>
                  <a:moveTo>
                    <a:pt x="52" y="49"/>
                  </a:moveTo>
                  <a:cubicBezTo>
                    <a:pt x="52" y="50"/>
                    <a:pt x="51" y="50"/>
                    <a:pt x="51" y="51"/>
                  </a:cubicBezTo>
                  <a:cubicBezTo>
                    <a:pt x="51" y="52"/>
                    <a:pt x="50" y="52"/>
                    <a:pt x="50" y="53"/>
                  </a:cubicBezTo>
                  <a:cubicBezTo>
                    <a:pt x="50" y="53"/>
                    <a:pt x="50" y="53"/>
                    <a:pt x="50" y="54"/>
                  </a:cubicBezTo>
                  <a:cubicBezTo>
                    <a:pt x="51" y="53"/>
                    <a:pt x="51" y="52"/>
                    <a:pt x="52" y="51"/>
                  </a:cubicBezTo>
                  <a:cubicBezTo>
                    <a:pt x="52" y="51"/>
                    <a:pt x="52" y="51"/>
                    <a:pt x="53" y="51"/>
                  </a:cubicBezTo>
                  <a:cubicBezTo>
                    <a:pt x="53" y="50"/>
                    <a:pt x="53" y="49"/>
                    <a:pt x="52" y="49"/>
                  </a:cubicBezTo>
                  <a:close/>
                  <a:moveTo>
                    <a:pt x="45" y="48"/>
                  </a:moveTo>
                  <a:cubicBezTo>
                    <a:pt x="47" y="46"/>
                    <a:pt x="48" y="44"/>
                    <a:pt x="49" y="42"/>
                  </a:cubicBezTo>
                  <a:cubicBezTo>
                    <a:pt x="49" y="41"/>
                    <a:pt x="50" y="40"/>
                    <a:pt x="52" y="40"/>
                  </a:cubicBezTo>
                  <a:cubicBezTo>
                    <a:pt x="52" y="40"/>
                    <a:pt x="52" y="40"/>
                    <a:pt x="52" y="40"/>
                  </a:cubicBezTo>
                  <a:cubicBezTo>
                    <a:pt x="52" y="38"/>
                    <a:pt x="52" y="36"/>
                    <a:pt x="52" y="34"/>
                  </a:cubicBezTo>
                  <a:cubicBezTo>
                    <a:pt x="50" y="37"/>
                    <a:pt x="48" y="40"/>
                    <a:pt x="47" y="43"/>
                  </a:cubicBezTo>
                  <a:cubicBezTo>
                    <a:pt x="46" y="44"/>
                    <a:pt x="46" y="45"/>
                    <a:pt x="45" y="45"/>
                  </a:cubicBezTo>
                  <a:lnTo>
                    <a:pt x="45" y="48"/>
                  </a:lnTo>
                  <a:close/>
                  <a:moveTo>
                    <a:pt x="48" y="21"/>
                  </a:moveTo>
                  <a:cubicBezTo>
                    <a:pt x="49" y="21"/>
                    <a:pt x="50" y="21"/>
                    <a:pt x="50" y="22"/>
                  </a:cubicBezTo>
                  <a:cubicBezTo>
                    <a:pt x="51" y="22"/>
                    <a:pt x="51" y="23"/>
                    <a:pt x="51" y="24"/>
                  </a:cubicBezTo>
                  <a:cubicBezTo>
                    <a:pt x="50" y="27"/>
                    <a:pt x="49" y="29"/>
                    <a:pt x="47" y="31"/>
                  </a:cubicBezTo>
                  <a:cubicBezTo>
                    <a:pt x="49" y="30"/>
                    <a:pt x="50" y="28"/>
                    <a:pt x="52" y="27"/>
                  </a:cubicBezTo>
                  <a:cubicBezTo>
                    <a:pt x="52" y="24"/>
                    <a:pt x="51" y="20"/>
                    <a:pt x="51" y="16"/>
                  </a:cubicBezTo>
                  <a:cubicBezTo>
                    <a:pt x="51" y="16"/>
                    <a:pt x="51" y="16"/>
                    <a:pt x="51" y="16"/>
                  </a:cubicBezTo>
                  <a:cubicBezTo>
                    <a:pt x="51" y="15"/>
                    <a:pt x="51" y="14"/>
                    <a:pt x="51" y="13"/>
                  </a:cubicBezTo>
                  <a:cubicBezTo>
                    <a:pt x="51" y="13"/>
                    <a:pt x="51" y="13"/>
                    <a:pt x="51" y="13"/>
                  </a:cubicBezTo>
                  <a:cubicBezTo>
                    <a:pt x="50" y="16"/>
                    <a:pt x="48" y="18"/>
                    <a:pt x="46" y="21"/>
                  </a:cubicBezTo>
                  <a:cubicBezTo>
                    <a:pt x="45" y="21"/>
                    <a:pt x="45" y="22"/>
                    <a:pt x="45" y="22"/>
                  </a:cubicBezTo>
                  <a:cubicBezTo>
                    <a:pt x="45" y="23"/>
                    <a:pt x="45" y="23"/>
                    <a:pt x="45" y="24"/>
                  </a:cubicBezTo>
                  <a:cubicBezTo>
                    <a:pt x="46" y="24"/>
                    <a:pt x="46" y="23"/>
                    <a:pt x="46" y="22"/>
                  </a:cubicBezTo>
                  <a:cubicBezTo>
                    <a:pt x="47" y="22"/>
                    <a:pt x="47" y="21"/>
                    <a:pt x="48" y="21"/>
                  </a:cubicBezTo>
                  <a:close/>
                  <a:moveTo>
                    <a:pt x="41" y="6"/>
                  </a:moveTo>
                  <a:cubicBezTo>
                    <a:pt x="40" y="7"/>
                    <a:pt x="38" y="8"/>
                    <a:pt x="36" y="9"/>
                  </a:cubicBezTo>
                  <a:cubicBezTo>
                    <a:pt x="35" y="9"/>
                    <a:pt x="34" y="10"/>
                    <a:pt x="33" y="10"/>
                  </a:cubicBezTo>
                  <a:cubicBezTo>
                    <a:pt x="31" y="11"/>
                    <a:pt x="29" y="13"/>
                    <a:pt x="27" y="14"/>
                  </a:cubicBezTo>
                  <a:cubicBezTo>
                    <a:pt x="29" y="14"/>
                    <a:pt x="30" y="13"/>
                    <a:pt x="31" y="13"/>
                  </a:cubicBezTo>
                  <a:cubicBezTo>
                    <a:pt x="31" y="13"/>
                    <a:pt x="32" y="12"/>
                    <a:pt x="32" y="12"/>
                  </a:cubicBezTo>
                  <a:cubicBezTo>
                    <a:pt x="34" y="11"/>
                    <a:pt x="34" y="11"/>
                    <a:pt x="34" y="11"/>
                  </a:cubicBezTo>
                  <a:cubicBezTo>
                    <a:pt x="35" y="10"/>
                    <a:pt x="37" y="9"/>
                    <a:pt x="39" y="8"/>
                  </a:cubicBezTo>
                  <a:cubicBezTo>
                    <a:pt x="40" y="7"/>
                    <a:pt x="40" y="7"/>
                    <a:pt x="40" y="7"/>
                  </a:cubicBezTo>
                  <a:cubicBezTo>
                    <a:pt x="41" y="7"/>
                    <a:pt x="41" y="6"/>
                    <a:pt x="42" y="6"/>
                  </a:cubicBezTo>
                  <a:cubicBezTo>
                    <a:pt x="42" y="6"/>
                    <a:pt x="42" y="6"/>
                    <a:pt x="4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5" name="Freeform 6"/>
            <p:cNvSpPr>
              <a:spLocks noEditPoints="1"/>
            </p:cNvSpPr>
            <p:nvPr/>
          </p:nvSpPr>
          <p:spPr bwMode="auto">
            <a:xfrm>
              <a:off x="2370138" y="2836862"/>
              <a:ext cx="546100" cy="735013"/>
            </a:xfrm>
            <a:custGeom>
              <a:avLst/>
              <a:gdLst>
                <a:gd name="T0" fmla="*/ 9 w 145"/>
                <a:gd name="T1" fmla="*/ 149 h 195"/>
                <a:gd name="T2" fmla="*/ 0 w 145"/>
                <a:gd name="T3" fmla="*/ 19 h 195"/>
                <a:gd name="T4" fmla="*/ 4 w 145"/>
                <a:gd name="T5" fmla="*/ 18 h 195"/>
                <a:gd name="T6" fmla="*/ 49 w 145"/>
                <a:gd name="T7" fmla="*/ 0 h 195"/>
                <a:gd name="T8" fmla="*/ 130 w 145"/>
                <a:gd name="T9" fmla="*/ 140 h 195"/>
                <a:gd name="T10" fmla="*/ 83 w 145"/>
                <a:gd name="T11" fmla="*/ 181 h 195"/>
                <a:gd name="T12" fmla="*/ 23 w 145"/>
                <a:gd name="T13" fmla="*/ 192 h 195"/>
                <a:gd name="T14" fmla="*/ 16 w 145"/>
                <a:gd name="T15" fmla="*/ 195 h 195"/>
                <a:gd name="T16" fmla="*/ 13 w 145"/>
                <a:gd name="T17" fmla="*/ 105 h 195"/>
                <a:gd name="T18" fmla="*/ 20 w 145"/>
                <a:gd name="T19" fmla="*/ 185 h 195"/>
                <a:gd name="T20" fmla="*/ 79 w 145"/>
                <a:gd name="T21" fmla="*/ 174 h 195"/>
                <a:gd name="T22" fmla="*/ 87 w 145"/>
                <a:gd name="T23" fmla="*/ 171 h 195"/>
                <a:gd name="T24" fmla="*/ 107 w 145"/>
                <a:gd name="T25" fmla="*/ 59 h 195"/>
                <a:gd name="T26" fmla="*/ 103 w 145"/>
                <a:gd name="T27" fmla="*/ 53 h 195"/>
                <a:gd name="T28" fmla="*/ 96 w 145"/>
                <a:gd name="T29" fmla="*/ 54 h 195"/>
                <a:gd name="T30" fmla="*/ 98 w 145"/>
                <a:gd name="T31" fmla="*/ 48 h 195"/>
                <a:gd name="T32" fmla="*/ 89 w 145"/>
                <a:gd name="T33" fmla="*/ 39 h 195"/>
                <a:gd name="T34" fmla="*/ 85 w 145"/>
                <a:gd name="T35" fmla="*/ 36 h 195"/>
                <a:gd name="T36" fmla="*/ 79 w 145"/>
                <a:gd name="T37" fmla="*/ 35 h 195"/>
                <a:gd name="T38" fmla="*/ 72 w 145"/>
                <a:gd name="T39" fmla="*/ 30 h 195"/>
                <a:gd name="T40" fmla="*/ 69 w 145"/>
                <a:gd name="T41" fmla="*/ 29 h 195"/>
                <a:gd name="T42" fmla="*/ 64 w 145"/>
                <a:gd name="T43" fmla="*/ 27 h 195"/>
                <a:gd name="T44" fmla="*/ 53 w 145"/>
                <a:gd name="T45" fmla="*/ 24 h 195"/>
                <a:gd name="T46" fmla="*/ 38 w 145"/>
                <a:gd name="T47" fmla="*/ 21 h 195"/>
                <a:gd name="T48" fmla="*/ 8 w 145"/>
                <a:gd name="T49" fmla="*/ 22 h 195"/>
                <a:gd name="T50" fmla="*/ 132 w 145"/>
                <a:gd name="T51" fmla="*/ 116 h 195"/>
                <a:gd name="T52" fmla="*/ 115 w 145"/>
                <a:gd name="T53" fmla="*/ 39 h 195"/>
                <a:gd name="T54" fmla="*/ 104 w 145"/>
                <a:gd name="T55" fmla="*/ 42 h 195"/>
                <a:gd name="T56" fmla="*/ 110 w 145"/>
                <a:gd name="T57" fmla="*/ 45 h 195"/>
                <a:gd name="T58" fmla="*/ 111 w 145"/>
                <a:gd name="T59" fmla="*/ 50 h 195"/>
                <a:gd name="T60" fmla="*/ 115 w 145"/>
                <a:gd name="T61" fmla="*/ 52 h 195"/>
                <a:gd name="T62" fmla="*/ 115 w 145"/>
                <a:gd name="T63" fmla="*/ 57 h 195"/>
                <a:gd name="T64" fmla="*/ 101 w 145"/>
                <a:gd name="T65" fmla="*/ 37 h 195"/>
                <a:gd name="T66" fmla="*/ 111 w 145"/>
                <a:gd name="T67" fmla="*/ 32 h 195"/>
                <a:gd name="T68" fmla="*/ 97 w 145"/>
                <a:gd name="T69" fmla="*/ 36 h 195"/>
                <a:gd name="T70" fmla="*/ 91 w 145"/>
                <a:gd name="T71" fmla="*/ 32 h 195"/>
                <a:gd name="T72" fmla="*/ 103 w 145"/>
                <a:gd name="T73" fmla="*/ 27 h 195"/>
                <a:gd name="T74" fmla="*/ 104 w 145"/>
                <a:gd name="T75" fmla="*/ 26 h 195"/>
                <a:gd name="T76" fmla="*/ 91 w 145"/>
                <a:gd name="T77" fmla="*/ 26 h 195"/>
                <a:gd name="T78" fmla="*/ 99 w 145"/>
                <a:gd name="T79" fmla="*/ 22 h 195"/>
                <a:gd name="T80" fmla="*/ 82 w 145"/>
                <a:gd name="T81" fmla="*/ 21 h 195"/>
                <a:gd name="T82" fmla="*/ 87 w 145"/>
                <a:gd name="T83" fmla="*/ 18 h 195"/>
                <a:gd name="T84" fmla="*/ 74 w 145"/>
                <a:gd name="T85" fmla="*/ 23 h 195"/>
                <a:gd name="T86" fmla="*/ 71 w 145"/>
                <a:gd name="T87" fmla="*/ 18 h 195"/>
                <a:gd name="T88" fmla="*/ 67 w 145"/>
                <a:gd name="T89" fmla="*/ 9 h 195"/>
                <a:gd name="T90" fmla="*/ 58 w 145"/>
                <a:gd name="T91" fmla="*/ 15 h 195"/>
                <a:gd name="T92" fmla="*/ 57 w 145"/>
                <a:gd name="T93" fmla="*/ 18 h 195"/>
                <a:gd name="T94" fmla="*/ 73 w 145"/>
                <a:gd name="T95" fmla="*/ 10 h 195"/>
                <a:gd name="T96" fmla="*/ 66 w 145"/>
                <a:gd name="T97" fmla="*/ 20 h 195"/>
                <a:gd name="T98" fmla="*/ 35 w 145"/>
                <a:gd name="T99" fmla="*/ 13 h 195"/>
                <a:gd name="T100" fmla="*/ 49 w 145"/>
                <a:gd name="T101" fmla="*/ 7 h 195"/>
                <a:gd name="T102" fmla="*/ 37 w 145"/>
                <a:gd name="T103" fmla="*/ 10 h 195"/>
                <a:gd name="T104" fmla="*/ 55 w 145"/>
                <a:gd name="T105" fmla="*/ 7 h 195"/>
                <a:gd name="T106" fmla="*/ 61 w 145"/>
                <a:gd name="T107"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 h="195">
                  <a:moveTo>
                    <a:pt x="16" y="195"/>
                  </a:moveTo>
                  <a:cubicBezTo>
                    <a:pt x="14" y="195"/>
                    <a:pt x="13" y="194"/>
                    <a:pt x="13" y="192"/>
                  </a:cubicBezTo>
                  <a:cubicBezTo>
                    <a:pt x="12" y="177"/>
                    <a:pt x="11" y="163"/>
                    <a:pt x="9" y="149"/>
                  </a:cubicBezTo>
                  <a:cubicBezTo>
                    <a:pt x="8" y="134"/>
                    <a:pt x="7" y="120"/>
                    <a:pt x="6" y="105"/>
                  </a:cubicBezTo>
                  <a:cubicBezTo>
                    <a:pt x="5" y="75"/>
                    <a:pt x="3" y="49"/>
                    <a:pt x="0" y="21"/>
                  </a:cubicBezTo>
                  <a:cubicBezTo>
                    <a:pt x="0" y="21"/>
                    <a:pt x="0" y="20"/>
                    <a:pt x="0" y="19"/>
                  </a:cubicBezTo>
                  <a:cubicBezTo>
                    <a:pt x="1" y="19"/>
                    <a:pt x="2" y="18"/>
                    <a:pt x="3" y="18"/>
                  </a:cubicBezTo>
                  <a:cubicBezTo>
                    <a:pt x="3" y="18"/>
                    <a:pt x="3" y="18"/>
                    <a:pt x="3" y="19"/>
                  </a:cubicBezTo>
                  <a:cubicBezTo>
                    <a:pt x="4" y="19"/>
                    <a:pt x="4" y="18"/>
                    <a:pt x="4" y="18"/>
                  </a:cubicBezTo>
                  <a:cubicBezTo>
                    <a:pt x="4" y="18"/>
                    <a:pt x="4" y="18"/>
                    <a:pt x="4" y="18"/>
                  </a:cubicBezTo>
                  <a:cubicBezTo>
                    <a:pt x="12" y="9"/>
                    <a:pt x="24" y="2"/>
                    <a:pt x="38" y="1"/>
                  </a:cubicBezTo>
                  <a:cubicBezTo>
                    <a:pt x="42" y="0"/>
                    <a:pt x="46" y="0"/>
                    <a:pt x="49" y="0"/>
                  </a:cubicBezTo>
                  <a:cubicBezTo>
                    <a:pt x="70" y="0"/>
                    <a:pt x="92" y="7"/>
                    <a:pt x="107" y="19"/>
                  </a:cubicBezTo>
                  <a:cubicBezTo>
                    <a:pt x="125" y="33"/>
                    <a:pt x="137" y="54"/>
                    <a:pt x="141" y="77"/>
                  </a:cubicBezTo>
                  <a:cubicBezTo>
                    <a:pt x="145" y="98"/>
                    <a:pt x="141" y="119"/>
                    <a:pt x="130" y="140"/>
                  </a:cubicBezTo>
                  <a:cubicBezTo>
                    <a:pt x="117" y="166"/>
                    <a:pt x="101" y="179"/>
                    <a:pt x="84" y="180"/>
                  </a:cubicBezTo>
                  <a:cubicBezTo>
                    <a:pt x="84" y="180"/>
                    <a:pt x="84" y="180"/>
                    <a:pt x="84" y="180"/>
                  </a:cubicBezTo>
                  <a:cubicBezTo>
                    <a:pt x="83" y="181"/>
                    <a:pt x="83" y="181"/>
                    <a:pt x="83" y="181"/>
                  </a:cubicBezTo>
                  <a:cubicBezTo>
                    <a:pt x="77" y="183"/>
                    <a:pt x="70" y="184"/>
                    <a:pt x="64" y="185"/>
                  </a:cubicBezTo>
                  <a:cubicBezTo>
                    <a:pt x="63" y="185"/>
                    <a:pt x="62" y="185"/>
                    <a:pt x="61" y="185"/>
                  </a:cubicBezTo>
                  <a:cubicBezTo>
                    <a:pt x="48" y="188"/>
                    <a:pt x="35" y="190"/>
                    <a:pt x="23" y="192"/>
                  </a:cubicBezTo>
                  <a:cubicBezTo>
                    <a:pt x="20" y="192"/>
                    <a:pt x="20" y="192"/>
                    <a:pt x="20" y="192"/>
                  </a:cubicBezTo>
                  <a:cubicBezTo>
                    <a:pt x="20" y="192"/>
                    <a:pt x="20" y="192"/>
                    <a:pt x="20" y="192"/>
                  </a:cubicBezTo>
                  <a:cubicBezTo>
                    <a:pt x="20" y="194"/>
                    <a:pt x="18" y="195"/>
                    <a:pt x="16" y="195"/>
                  </a:cubicBezTo>
                  <a:close/>
                  <a:moveTo>
                    <a:pt x="6" y="23"/>
                  </a:moveTo>
                  <a:cubicBezTo>
                    <a:pt x="11" y="44"/>
                    <a:pt x="12" y="66"/>
                    <a:pt x="13" y="88"/>
                  </a:cubicBezTo>
                  <a:cubicBezTo>
                    <a:pt x="13" y="93"/>
                    <a:pt x="13" y="99"/>
                    <a:pt x="13" y="105"/>
                  </a:cubicBezTo>
                  <a:cubicBezTo>
                    <a:pt x="14" y="118"/>
                    <a:pt x="15" y="132"/>
                    <a:pt x="17" y="149"/>
                  </a:cubicBezTo>
                  <a:cubicBezTo>
                    <a:pt x="17" y="151"/>
                    <a:pt x="18" y="153"/>
                    <a:pt x="18" y="155"/>
                  </a:cubicBezTo>
                  <a:cubicBezTo>
                    <a:pt x="19" y="165"/>
                    <a:pt x="20" y="175"/>
                    <a:pt x="20" y="185"/>
                  </a:cubicBezTo>
                  <a:cubicBezTo>
                    <a:pt x="35" y="183"/>
                    <a:pt x="51" y="180"/>
                    <a:pt x="65" y="177"/>
                  </a:cubicBezTo>
                  <a:cubicBezTo>
                    <a:pt x="66" y="177"/>
                    <a:pt x="66" y="177"/>
                    <a:pt x="66" y="177"/>
                  </a:cubicBezTo>
                  <a:cubicBezTo>
                    <a:pt x="71" y="176"/>
                    <a:pt x="75" y="175"/>
                    <a:pt x="79" y="174"/>
                  </a:cubicBezTo>
                  <a:cubicBezTo>
                    <a:pt x="79" y="174"/>
                    <a:pt x="80" y="174"/>
                    <a:pt x="81" y="173"/>
                  </a:cubicBezTo>
                  <a:cubicBezTo>
                    <a:pt x="81" y="173"/>
                    <a:pt x="81" y="173"/>
                    <a:pt x="81" y="173"/>
                  </a:cubicBezTo>
                  <a:cubicBezTo>
                    <a:pt x="83" y="173"/>
                    <a:pt x="85" y="172"/>
                    <a:pt x="87" y="171"/>
                  </a:cubicBezTo>
                  <a:cubicBezTo>
                    <a:pt x="99" y="165"/>
                    <a:pt x="108" y="157"/>
                    <a:pt x="114" y="148"/>
                  </a:cubicBezTo>
                  <a:cubicBezTo>
                    <a:pt x="125" y="130"/>
                    <a:pt x="127" y="108"/>
                    <a:pt x="119" y="84"/>
                  </a:cubicBezTo>
                  <a:cubicBezTo>
                    <a:pt x="116" y="74"/>
                    <a:pt x="112" y="66"/>
                    <a:pt x="107" y="59"/>
                  </a:cubicBezTo>
                  <a:cubicBezTo>
                    <a:pt x="106" y="59"/>
                    <a:pt x="104" y="58"/>
                    <a:pt x="103" y="58"/>
                  </a:cubicBezTo>
                  <a:cubicBezTo>
                    <a:pt x="102" y="58"/>
                    <a:pt x="101" y="57"/>
                    <a:pt x="101" y="55"/>
                  </a:cubicBezTo>
                  <a:cubicBezTo>
                    <a:pt x="101" y="54"/>
                    <a:pt x="102" y="53"/>
                    <a:pt x="103" y="53"/>
                  </a:cubicBezTo>
                  <a:cubicBezTo>
                    <a:pt x="103" y="53"/>
                    <a:pt x="103" y="53"/>
                    <a:pt x="103" y="52"/>
                  </a:cubicBezTo>
                  <a:cubicBezTo>
                    <a:pt x="101" y="53"/>
                    <a:pt x="99" y="53"/>
                    <a:pt x="97" y="53"/>
                  </a:cubicBezTo>
                  <a:cubicBezTo>
                    <a:pt x="96" y="54"/>
                    <a:pt x="96" y="54"/>
                    <a:pt x="96" y="54"/>
                  </a:cubicBezTo>
                  <a:cubicBezTo>
                    <a:pt x="95" y="54"/>
                    <a:pt x="94" y="52"/>
                    <a:pt x="93" y="51"/>
                  </a:cubicBezTo>
                  <a:cubicBezTo>
                    <a:pt x="93" y="50"/>
                    <a:pt x="94" y="48"/>
                    <a:pt x="96" y="48"/>
                  </a:cubicBezTo>
                  <a:cubicBezTo>
                    <a:pt x="97" y="48"/>
                    <a:pt x="97" y="48"/>
                    <a:pt x="98" y="48"/>
                  </a:cubicBezTo>
                  <a:cubicBezTo>
                    <a:pt x="97" y="46"/>
                    <a:pt x="96" y="45"/>
                    <a:pt x="95" y="44"/>
                  </a:cubicBezTo>
                  <a:cubicBezTo>
                    <a:pt x="95" y="44"/>
                    <a:pt x="94" y="44"/>
                    <a:pt x="94" y="43"/>
                  </a:cubicBezTo>
                  <a:cubicBezTo>
                    <a:pt x="92" y="42"/>
                    <a:pt x="90" y="40"/>
                    <a:pt x="89" y="39"/>
                  </a:cubicBezTo>
                  <a:cubicBezTo>
                    <a:pt x="88" y="39"/>
                    <a:pt x="88" y="39"/>
                    <a:pt x="88" y="39"/>
                  </a:cubicBezTo>
                  <a:cubicBezTo>
                    <a:pt x="87" y="39"/>
                    <a:pt x="86" y="38"/>
                    <a:pt x="85" y="38"/>
                  </a:cubicBezTo>
                  <a:cubicBezTo>
                    <a:pt x="85" y="37"/>
                    <a:pt x="85" y="37"/>
                    <a:pt x="85" y="36"/>
                  </a:cubicBezTo>
                  <a:cubicBezTo>
                    <a:pt x="84" y="36"/>
                    <a:pt x="83" y="35"/>
                    <a:pt x="82" y="35"/>
                  </a:cubicBezTo>
                  <a:cubicBezTo>
                    <a:pt x="81" y="35"/>
                    <a:pt x="80" y="35"/>
                    <a:pt x="79" y="35"/>
                  </a:cubicBezTo>
                  <a:cubicBezTo>
                    <a:pt x="79" y="35"/>
                    <a:pt x="79" y="35"/>
                    <a:pt x="79" y="35"/>
                  </a:cubicBezTo>
                  <a:cubicBezTo>
                    <a:pt x="77" y="35"/>
                    <a:pt x="76" y="34"/>
                    <a:pt x="76" y="33"/>
                  </a:cubicBezTo>
                  <a:cubicBezTo>
                    <a:pt x="76" y="32"/>
                    <a:pt x="76" y="32"/>
                    <a:pt x="76" y="31"/>
                  </a:cubicBezTo>
                  <a:cubicBezTo>
                    <a:pt x="75" y="31"/>
                    <a:pt x="73" y="30"/>
                    <a:pt x="72" y="30"/>
                  </a:cubicBezTo>
                  <a:cubicBezTo>
                    <a:pt x="72" y="30"/>
                    <a:pt x="72" y="30"/>
                    <a:pt x="72" y="30"/>
                  </a:cubicBezTo>
                  <a:cubicBezTo>
                    <a:pt x="72" y="30"/>
                    <a:pt x="71" y="30"/>
                    <a:pt x="71" y="30"/>
                  </a:cubicBezTo>
                  <a:cubicBezTo>
                    <a:pt x="70" y="30"/>
                    <a:pt x="70" y="29"/>
                    <a:pt x="69" y="29"/>
                  </a:cubicBezTo>
                  <a:cubicBezTo>
                    <a:pt x="69" y="28"/>
                    <a:pt x="69" y="28"/>
                    <a:pt x="69" y="28"/>
                  </a:cubicBezTo>
                  <a:cubicBezTo>
                    <a:pt x="67" y="28"/>
                    <a:pt x="65" y="27"/>
                    <a:pt x="64" y="27"/>
                  </a:cubicBezTo>
                  <a:cubicBezTo>
                    <a:pt x="64" y="27"/>
                    <a:pt x="64" y="27"/>
                    <a:pt x="64" y="27"/>
                  </a:cubicBezTo>
                  <a:cubicBezTo>
                    <a:pt x="63" y="27"/>
                    <a:pt x="62" y="26"/>
                    <a:pt x="62" y="26"/>
                  </a:cubicBezTo>
                  <a:cubicBezTo>
                    <a:pt x="59" y="25"/>
                    <a:pt x="56" y="24"/>
                    <a:pt x="53" y="24"/>
                  </a:cubicBezTo>
                  <a:cubicBezTo>
                    <a:pt x="53" y="24"/>
                    <a:pt x="53" y="24"/>
                    <a:pt x="53" y="24"/>
                  </a:cubicBezTo>
                  <a:cubicBezTo>
                    <a:pt x="53" y="24"/>
                    <a:pt x="53" y="24"/>
                    <a:pt x="52" y="24"/>
                  </a:cubicBezTo>
                  <a:cubicBezTo>
                    <a:pt x="52" y="24"/>
                    <a:pt x="51" y="23"/>
                    <a:pt x="51" y="23"/>
                  </a:cubicBezTo>
                  <a:cubicBezTo>
                    <a:pt x="47" y="22"/>
                    <a:pt x="42" y="21"/>
                    <a:pt x="38" y="21"/>
                  </a:cubicBezTo>
                  <a:cubicBezTo>
                    <a:pt x="37" y="20"/>
                    <a:pt x="37" y="20"/>
                    <a:pt x="37" y="20"/>
                  </a:cubicBezTo>
                  <a:cubicBezTo>
                    <a:pt x="32" y="20"/>
                    <a:pt x="27" y="19"/>
                    <a:pt x="22" y="19"/>
                  </a:cubicBezTo>
                  <a:cubicBezTo>
                    <a:pt x="15" y="19"/>
                    <a:pt x="11" y="20"/>
                    <a:pt x="8" y="22"/>
                  </a:cubicBezTo>
                  <a:cubicBezTo>
                    <a:pt x="7" y="23"/>
                    <a:pt x="7" y="23"/>
                    <a:pt x="6" y="23"/>
                  </a:cubicBezTo>
                  <a:close/>
                  <a:moveTo>
                    <a:pt x="115" y="57"/>
                  </a:moveTo>
                  <a:cubicBezTo>
                    <a:pt x="127" y="75"/>
                    <a:pt x="133" y="96"/>
                    <a:pt x="132" y="116"/>
                  </a:cubicBezTo>
                  <a:cubicBezTo>
                    <a:pt x="137" y="98"/>
                    <a:pt x="136" y="80"/>
                    <a:pt x="129" y="62"/>
                  </a:cubicBezTo>
                  <a:cubicBezTo>
                    <a:pt x="126" y="54"/>
                    <a:pt x="121" y="46"/>
                    <a:pt x="116" y="39"/>
                  </a:cubicBezTo>
                  <a:cubicBezTo>
                    <a:pt x="116" y="39"/>
                    <a:pt x="116" y="39"/>
                    <a:pt x="115" y="39"/>
                  </a:cubicBezTo>
                  <a:cubicBezTo>
                    <a:pt x="113" y="40"/>
                    <a:pt x="111" y="41"/>
                    <a:pt x="109" y="41"/>
                  </a:cubicBezTo>
                  <a:cubicBezTo>
                    <a:pt x="108" y="41"/>
                    <a:pt x="107" y="42"/>
                    <a:pt x="106" y="42"/>
                  </a:cubicBezTo>
                  <a:cubicBezTo>
                    <a:pt x="105" y="42"/>
                    <a:pt x="105" y="42"/>
                    <a:pt x="104" y="42"/>
                  </a:cubicBezTo>
                  <a:cubicBezTo>
                    <a:pt x="105" y="43"/>
                    <a:pt x="106" y="44"/>
                    <a:pt x="107" y="46"/>
                  </a:cubicBezTo>
                  <a:cubicBezTo>
                    <a:pt x="108" y="45"/>
                    <a:pt x="108" y="45"/>
                    <a:pt x="109" y="45"/>
                  </a:cubicBezTo>
                  <a:cubicBezTo>
                    <a:pt x="110" y="45"/>
                    <a:pt x="110" y="45"/>
                    <a:pt x="110" y="45"/>
                  </a:cubicBezTo>
                  <a:cubicBezTo>
                    <a:pt x="111" y="46"/>
                    <a:pt x="112" y="46"/>
                    <a:pt x="112" y="47"/>
                  </a:cubicBezTo>
                  <a:cubicBezTo>
                    <a:pt x="113" y="48"/>
                    <a:pt x="112" y="49"/>
                    <a:pt x="111" y="50"/>
                  </a:cubicBezTo>
                  <a:cubicBezTo>
                    <a:pt x="111" y="50"/>
                    <a:pt x="111" y="50"/>
                    <a:pt x="111" y="50"/>
                  </a:cubicBezTo>
                  <a:cubicBezTo>
                    <a:pt x="111" y="51"/>
                    <a:pt x="112" y="51"/>
                    <a:pt x="112" y="52"/>
                  </a:cubicBezTo>
                  <a:cubicBezTo>
                    <a:pt x="113" y="52"/>
                    <a:pt x="114" y="52"/>
                    <a:pt x="114" y="52"/>
                  </a:cubicBezTo>
                  <a:cubicBezTo>
                    <a:pt x="115" y="52"/>
                    <a:pt x="115" y="52"/>
                    <a:pt x="115" y="52"/>
                  </a:cubicBezTo>
                  <a:cubicBezTo>
                    <a:pt x="116" y="52"/>
                    <a:pt x="117" y="53"/>
                    <a:pt x="117" y="54"/>
                  </a:cubicBezTo>
                  <a:cubicBezTo>
                    <a:pt x="117" y="55"/>
                    <a:pt x="117" y="56"/>
                    <a:pt x="116" y="56"/>
                  </a:cubicBezTo>
                  <a:cubicBezTo>
                    <a:pt x="116" y="56"/>
                    <a:pt x="116" y="57"/>
                    <a:pt x="115" y="57"/>
                  </a:cubicBezTo>
                  <a:close/>
                  <a:moveTo>
                    <a:pt x="97" y="36"/>
                  </a:moveTo>
                  <a:cubicBezTo>
                    <a:pt x="98" y="37"/>
                    <a:pt x="99" y="37"/>
                    <a:pt x="99" y="38"/>
                  </a:cubicBezTo>
                  <a:cubicBezTo>
                    <a:pt x="100" y="38"/>
                    <a:pt x="100" y="37"/>
                    <a:pt x="101" y="37"/>
                  </a:cubicBezTo>
                  <a:cubicBezTo>
                    <a:pt x="104" y="36"/>
                    <a:pt x="108" y="34"/>
                    <a:pt x="111" y="34"/>
                  </a:cubicBezTo>
                  <a:cubicBezTo>
                    <a:pt x="112" y="34"/>
                    <a:pt x="112" y="35"/>
                    <a:pt x="113" y="35"/>
                  </a:cubicBezTo>
                  <a:cubicBezTo>
                    <a:pt x="112" y="34"/>
                    <a:pt x="112" y="33"/>
                    <a:pt x="111" y="32"/>
                  </a:cubicBezTo>
                  <a:cubicBezTo>
                    <a:pt x="109" y="33"/>
                    <a:pt x="108" y="33"/>
                    <a:pt x="106" y="33"/>
                  </a:cubicBezTo>
                  <a:cubicBezTo>
                    <a:pt x="104" y="34"/>
                    <a:pt x="102" y="34"/>
                    <a:pt x="100" y="35"/>
                  </a:cubicBezTo>
                  <a:lnTo>
                    <a:pt x="97" y="36"/>
                  </a:lnTo>
                  <a:close/>
                  <a:moveTo>
                    <a:pt x="91" y="32"/>
                  </a:moveTo>
                  <a:cubicBezTo>
                    <a:pt x="92" y="31"/>
                    <a:pt x="92" y="31"/>
                    <a:pt x="92" y="31"/>
                  </a:cubicBezTo>
                  <a:cubicBezTo>
                    <a:pt x="92" y="32"/>
                    <a:pt x="92" y="32"/>
                    <a:pt x="91" y="32"/>
                  </a:cubicBezTo>
                  <a:cubicBezTo>
                    <a:pt x="91" y="32"/>
                    <a:pt x="91" y="32"/>
                    <a:pt x="91" y="32"/>
                  </a:cubicBezTo>
                  <a:close/>
                  <a:moveTo>
                    <a:pt x="104" y="26"/>
                  </a:moveTo>
                  <a:cubicBezTo>
                    <a:pt x="104" y="26"/>
                    <a:pt x="104" y="26"/>
                    <a:pt x="103" y="27"/>
                  </a:cubicBezTo>
                  <a:cubicBezTo>
                    <a:pt x="102" y="27"/>
                    <a:pt x="101" y="28"/>
                    <a:pt x="100" y="28"/>
                  </a:cubicBezTo>
                  <a:cubicBezTo>
                    <a:pt x="102" y="28"/>
                    <a:pt x="104" y="27"/>
                    <a:pt x="105" y="27"/>
                  </a:cubicBezTo>
                  <a:cubicBezTo>
                    <a:pt x="105" y="27"/>
                    <a:pt x="105" y="26"/>
                    <a:pt x="104" y="26"/>
                  </a:cubicBezTo>
                  <a:close/>
                  <a:moveTo>
                    <a:pt x="83" y="27"/>
                  </a:moveTo>
                  <a:cubicBezTo>
                    <a:pt x="84" y="28"/>
                    <a:pt x="85" y="28"/>
                    <a:pt x="85" y="28"/>
                  </a:cubicBezTo>
                  <a:cubicBezTo>
                    <a:pt x="87" y="27"/>
                    <a:pt x="89" y="27"/>
                    <a:pt x="91" y="26"/>
                  </a:cubicBezTo>
                  <a:cubicBezTo>
                    <a:pt x="94" y="25"/>
                    <a:pt x="94" y="25"/>
                    <a:pt x="94" y="25"/>
                  </a:cubicBezTo>
                  <a:cubicBezTo>
                    <a:pt x="95" y="24"/>
                    <a:pt x="97" y="23"/>
                    <a:pt x="100" y="22"/>
                  </a:cubicBezTo>
                  <a:cubicBezTo>
                    <a:pt x="99" y="22"/>
                    <a:pt x="99" y="22"/>
                    <a:pt x="99" y="22"/>
                  </a:cubicBezTo>
                  <a:cubicBezTo>
                    <a:pt x="94" y="24"/>
                    <a:pt x="89" y="26"/>
                    <a:pt x="83" y="27"/>
                  </a:cubicBezTo>
                  <a:close/>
                  <a:moveTo>
                    <a:pt x="75" y="23"/>
                  </a:moveTo>
                  <a:cubicBezTo>
                    <a:pt x="77" y="23"/>
                    <a:pt x="80" y="22"/>
                    <a:pt x="82" y="21"/>
                  </a:cubicBezTo>
                  <a:cubicBezTo>
                    <a:pt x="85" y="20"/>
                    <a:pt x="89" y="19"/>
                    <a:pt x="93" y="18"/>
                  </a:cubicBezTo>
                  <a:cubicBezTo>
                    <a:pt x="91" y="17"/>
                    <a:pt x="90" y="16"/>
                    <a:pt x="88" y="16"/>
                  </a:cubicBezTo>
                  <a:cubicBezTo>
                    <a:pt x="88" y="16"/>
                    <a:pt x="88" y="17"/>
                    <a:pt x="87" y="18"/>
                  </a:cubicBezTo>
                  <a:cubicBezTo>
                    <a:pt x="84" y="19"/>
                    <a:pt x="82" y="20"/>
                    <a:pt x="79" y="21"/>
                  </a:cubicBezTo>
                  <a:cubicBezTo>
                    <a:pt x="77" y="22"/>
                    <a:pt x="76" y="22"/>
                    <a:pt x="75" y="23"/>
                  </a:cubicBezTo>
                  <a:cubicBezTo>
                    <a:pt x="75" y="23"/>
                    <a:pt x="74" y="23"/>
                    <a:pt x="74" y="23"/>
                  </a:cubicBezTo>
                  <a:cubicBezTo>
                    <a:pt x="75" y="23"/>
                    <a:pt x="75" y="23"/>
                    <a:pt x="75" y="23"/>
                  </a:cubicBezTo>
                  <a:close/>
                  <a:moveTo>
                    <a:pt x="66" y="20"/>
                  </a:moveTo>
                  <a:cubicBezTo>
                    <a:pt x="68" y="20"/>
                    <a:pt x="70" y="19"/>
                    <a:pt x="71" y="18"/>
                  </a:cubicBezTo>
                  <a:cubicBezTo>
                    <a:pt x="75" y="16"/>
                    <a:pt x="79" y="14"/>
                    <a:pt x="83" y="13"/>
                  </a:cubicBezTo>
                  <a:cubicBezTo>
                    <a:pt x="82" y="13"/>
                    <a:pt x="81" y="13"/>
                    <a:pt x="80" y="12"/>
                  </a:cubicBezTo>
                  <a:cubicBezTo>
                    <a:pt x="76" y="11"/>
                    <a:pt x="71" y="10"/>
                    <a:pt x="67" y="9"/>
                  </a:cubicBezTo>
                  <a:cubicBezTo>
                    <a:pt x="67" y="9"/>
                    <a:pt x="67" y="9"/>
                    <a:pt x="67" y="9"/>
                  </a:cubicBezTo>
                  <a:cubicBezTo>
                    <a:pt x="67" y="10"/>
                    <a:pt x="67" y="11"/>
                    <a:pt x="66" y="11"/>
                  </a:cubicBezTo>
                  <a:cubicBezTo>
                    <a:pt x="64" y="13"/>
                    <a:pt x="61" y="14"/>
                    <a:pt x="58" y="15"/>
                  </a:cubicBezTo>
                  <a:cubicBezTo>
                    <a:pt x="57" y="15"/>
                    <a:pt x="57" y="16"/>
                    <a:pt x="56" y="16"/>
                  </a:cubicBezTo>
                  <a:cubicBezTo>
                    <a:pt x="55" y="16"/>
                    <a:pt x="54" y="17"/>
                    <a:pt x="54" y="17"/>
                  </a:cubicBezTo>
                  <a:cubicBezTo>
                    <a:pt x="55" y="17"/>
                    <a:pt x="56" y="17"/>
                    <a:pt x="57" y="18"/>
                  </a:cubicBezTo>
                  <a:cubicBezTo>
                    <a:pt x="59" y="17"/>
                    <a:pt x="61" y="16"/>
                    <a:pt x="64" y="15"/>
                  </a:cubicBezTo>
                  <a:cubicBezTo>
                    <a:pt x="66" y="13"/>
                    <a:pt x="69" y="11"/>
                    <a:pt x="73" y="10"/>
                  </a:cubicBezTo>
                  <a:cubicBezTo>
                    <a:pt x="73" y="10"/>
                    <a:pt x="73" y="10"/>
                    <a:pt x="73" y="10"/>
                  </a:cubicBezTo>
                  <a:cubicBezTo>
                    <a:pt x="74" y="10"/>
                    <a:pt x="75" y="11"/>
                    <a:pt x="75" y="12"/>
                  </a:cubicBezTo>
                  <a:cubicBezTo>
                    <a:pt x="76" y="13"/>
                    <a:pt x="75" y="13"/>
                    <a:pt x="75" y="14"/>
                  </a:cubicBezTo>
                  <a:cubicBezTo>
                    <a:pt x="72" y="16"/>
                    <a:pt x="69" y="18"/>
                    <a:pt x="66" y="20"/>
                  </a:cubicBezTo>
                  <a:cubicBezTo>
                    <a:pt x="66" y="20"/>
                    <a:pt x="66" y="20"/>
                    <a:pt x="66" y="20"/>
                  </a:cubicBezTo>
                  <a:close/>
                  <a:moveTo>
                    <a:pt x="28" y="13"/>
                  </a:moveTo>
                  <a:cubicBezTo>
                    <a:pt x="30" y="13"/>
                    <a:pt x="33" y="13"/>
                    <a:pt x="35" y="13"/>
                  </a:cubicBezTo>
                  <a:cubicBezTo>
                    <a:pt x="38" y="12"/>
                    <a:pt x="41" y="11"/>
                    <a:pt x="43" y="10"/>
                  </a:cubicBezTo>
                  <a:cubicBezTo>
                    <a:pt x="44" y="9"/>
                    <a:pt x="45" y="9"/>
                    <a:pt x="46" y="9"/>
                  </a:cubicBezTo>
                  <a:cubicBezTo>
                    <a:pt x="47" y="8"/>
                    <a:pt x="48" y="7"/>
                    <a:pt x="49" y="7"/>
                  </a:cubicBezTo>
                  <a:cubicBezTo>
                    <a:pt x="49" y="7"/>
                    <a:pt x="49" y="7"/>
                    <a:pt x="49" y="7"/>
                  </a:cubicBezTo>
                  <a:cubicBezTo>
                    <a:pt x="47" y="7"/>
                    <a:pt x="45" y="7"/>
                    <a:pt x="44" y="7"/>
                  </a:cubicBezTo>
                  <a:cubicBezTo>
                    <a:pt x="42" y="8"/>
                    <a:pt x="39" y="9"/>
                    <a:pt x="37" y="10"/>
                  </a:cubicBezTo>
                  <a:cubicBezTo>
                    <a:pt x="35" y="10"/>
                    <a:pt x="33" y="11"/>
                    <a:pt x="32" y="11"/>
                  </a:cubicBezTo>
                  <a:cubicBezTo>
                    <a:pt x="30" y="12"/>
                    <a:pt x="29" y="12"/>
                    <a:pt x="28" y="13"/>
                  </a:cubicBezTo>
                  <a:close/>
                  <a:moveTo>
                    <a:pt x="55" y="7"/>
                  </a:moveTo>
                  <a:cubicBezTo>
                    <a:pt x="55" y="8"/>
                    <a:pt x="55" y="9"/>
                    <a:pt x="55" y="9"/>
                  </a:cubicBezTo>
                  <a:cubicBezTo>
                    <a:pt x="54" y="10"/>
                    <a:pt x="54" y="10"/>
                    <a:pt x="53" y="11"/>
                  </a:cubicBezTo>
                  <a:cubicBezTo>
                    <a:pt x="56" y="10"/>
                    <a:pt x="58" y="8"/>
                    <a:pt x="61" y="8"/>
                  </a:cubicBezTo>
                  <a:cubicBezTo>
                    <a:pt x="59" y="7"/>
                    <a:pt x="57" y="7"/>
                    <a:pt x="5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6" name="Freeform 7"/>
            <p:cNvSpPr>
              <a:spLocks noEditPoints="1"/>
            </p:cNvSpPr>
            <p:nvPr/>
          </p:nvSpPr>
          <p:spPr bwMode="auto">
            <a:xfrm>
              <a:off x="2479675" y="2995612"/>
              <a:ext cx="288925" cy="411163"/>
            </a:xfrm>
            <a:custGeom>
              <a:avLst/>
              <a:gdLst>
                <a:gd name="T0" fmla="*/ 12 w 77"/>
                <a:gd name="T1" fmla="*/ 109 h 109"/>
                <a:gd name="T2" fmla="*/ 8 w 77"/>
                <a:gd name="T3" fmla="*/ 103 h 109"/>
                <a:gd name="T4" fmla="*/ 7 w 77"/>
                <a:gd name="T5" fmla="*/ 99 h 109"/>
                <a:gd name="T6" fmla="*/ 6 w 77"/>
                <a:gd name="T7" fmla="*/ 44 h 109"/>
                <a:gd name="T8" fmla="*/ 3 w 77"/>
                <a:gd name="T9" fmla="*/ 30 h 109"/>
                <a:gd name="T10" fmla="*/ 2 w 77"/>
                <a:gd name="T11" fmla="*/ 9 h 109"/>
                <a:gd name="T12" fmla="*/ 2 w 77"/>
                <a:gd name="T13" fmla="*/ 7 h 109"/>
                <a:gd name="T14" fmla="*/ 1 w 77"/>
                <a:gd name="T15" fmla="*/ 4 h 109"/>
                <a:gd name="T16" fmla="*/ 0 w 77"/>
                <a:gd name="T17" fmla="*/ 1 h 109"/>
                <a:gd name="T18" fmla="*/ 4 w 77"/>
                <a:gd name="T19" fmla="*/ 0 h 109"/>
                <a:gd name="T20" fmla="*/ 21 w 77"/>
                <a:gd name="T21" fmla="*/ 4 h 109"/>
                <a:gd name="T22" fmla="*/ 76 w 77"/>
                <a:gd name="T23" fmla="*/ 60 h 109"/>
                <a:gd name="T24" fmla="*/ 14 w 77"/>
                <a:gd name="T25" fmla="*/ 109 h 109"/>
                <a:gd name="T26" fmla="*/ 19 w 77"/>
                <a:gd name="T27" fmla="*/ 95 h 109"/>
                <a:gd name="T28" fmla="*/ 20 w 77"/>
                <a:gd name="T29" fmla="*/ 89 h 109"/>
                <a:gd name="T30" fmla="*/ 19 w 77"/>
                <a:gd name="T31" fmla="*/ 91 h 109"/>
                <a:gd name="T32" fmla="*/ 19 w 77"/>
                <a:gd name="T33" fmla="*/ 95 h 109"/>
                <a:gd name="T34" fmla="*/ 55 w 77"/>
                <a:gd name="T35" fmla="*/ 90 h 109"/>
                <a:gd name="T36" fmla="*/ 59 w 77"/>
                <a:gd name="T37" fmla="*/ 84 h 109"/>
                <a:gd name="T38" fmla="*/ 25 w 77"/>
                <a:gd name="T39" fmla="*/ 73 h 109"/>
                <a:gd name="T40" fmla="*/ 27 w 77"/>
                <a:gd name="T41" fmla="*/ 86 h 109"/>
                <a:gd name="T42" fmla="*/ 27 w 77"/>
                <a:gd name="T43" fmla="*/ 87 h 109"/>
                <a:gd name="T44" fmla="*/ 26 w 77"/>
                <a:gd name="T45" fmla="*/ 71 h 109"/>
                <a:gd name="T46" fmla="*/ 27 w 77"/>
                <a:gd name="T47" fmla="*/ 63 h 109"/>
                <a:gd name="T48" fmla="*/ 34 w 77"/>
                <a:gd name="T49" fmla="*/ 81 h 109"/>
                <a:gd name="T50" fmla="*/ 34 w 77"/>
                <a:gd name="T51" fmla="*/ 80 h 109"/>
                <a:gd name="T52" fmla="*/ 41 w 77"/>
                <a:gd name="T53" fmla="*/ 78 h 109"/>
                <a:gd name="T54" fmla="*/ 44 w 77"/>
                <a:gd name="T55" fmla="*/ 76 h 109"/>
                <a:gd name="T56" fmla="*/ 49 w 77"/>
                <a:gd name="T57" fmla="*/ 77 h 109"/>
                <a:gd name="T58" fmla="*/ 51 w 77"/>
                <a:gd name="T59" fmla="*/ 78 h 109"/>
                <a:gd name="T60" fmla="*/ 52 w 77"/>
                <a:gd name="T61" fmla="*/ 77 h 109"/>
                <a:gd name="T62" fmla="*/ 56 w 77"/>
                <a:gd name="T63" fmla="*/ 77 h 109"/>
                <a:gd name="T64" fmla="*/ 67 w 77"/>
                <a:gd name="T65" fmla="*/ 73 h 109"/>
                <a:gd name="T66" fmla="*/ 69 w 77"/>
                <a:gd name="T67" fmla="*/ 59 h 109"/>
                <a:gd name="T68" fmla="*/ 34 w 77"/>
                <a:gd name="T69" fmla="*/ 16 h 109"/>
                <a:gd name="T70" fmla="*/ 34 w 77"/>
                <a:gd name="T71" fmla="*/ 20 h 109"/>
                <a:gd name="T72" fmla="*/ 37 w 77"/>
                <a:gd name="T73" fmla="*/ 37 h 109"/>
                <a:gd name="T74" fmla="*/ 41 w 77"/>
                <a:gd name="T75" fmla="*/ 7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109">
                  <a:moveTo>
                    <a:pt x="14" y="109"/>
                  </a:moveTo>
                  <a:cubicBezTo>
                    <a:pt x="13" y="109"/>
                    <a:pt x="12" y="109"/>
                    <a:pt x="12" y="109"/>
                  </a:cubicBezTo>
                  <a:cubicBezTo>
                    <a:pt x="9" y="109"/>
                    <a:pt x="8" y="107"/>
                    <a:pt x="8" y="105"/>
                  </a:cubicBezTo>
                  <a:cubicBezTo>
                    <a:pt x="8" y="104"/>
                    <a:pt x="8" y="103"/>
                    <a:pt x="8" y="103"/>
                  </a:cubicBezTo>
                  <a:cubicBezTo>
                    <a:pt x="8" y="102"/>
                    <a:pt x="8" y="102"/>
                    <a:pt x="8" y="102"/>
                  </a:cubicBezTo>
                  <a:cubicBezTo>
                    <a:pt x="7" y="101"/>
                    <a:pt x="7" y="100"/>
                    <a:pt x="7" y="99"/>
                  </a:cubicBezTo>
                  <a:cubicBezTo>
                    <a:pt x="7" y="97"/>
                    <a:pt x="7" y="97"/>
                    <a:pt x="7" y="97"/>
                  </a:cubicBezTo>
                  <a:cubicBezTo>
                    <a:pt x="6" y="80"/>
                    <a:pt x="5" y="62"/>
                    <a:pt x="6" y="44"/>
                  </a:cubicBezTo>
                  <a:cubicBezTo>
                    <a:pt x="6" y="43"/>
                    <a:pt x="6" y="43"/>
                    <a:pt x="6" y="43"/>
                  </a:cubicBezTo>
                  <a:cubicBezTo>
                    <a:pt x="5" y="39"/>
                    <a:pt x="4" y="35"/>
                    <a:pt x="3" y="30"/>
                  </a:cubicBezTo>
                  <a:cubicBezTo>
                    <a:pt x="3" y="29"/>
                    <a:pt x="3" y="29"/>
                    <a:pt x="2" y="28"/>
                  </a:cubicBezTo>
                  <a:cubicBezTo>
                    <a:pt x="1" y="22"/>
                    <a:pt x="0" y="15"/>
                    <a:pt x="2" y="9"/>
                  </a:cubicBezTo>
                  <a:cubicBezTo>
                    <a:pt x="2" y="9"/>
                    <a:pt x="2" y="8"/>
                    <a:pt x="3" y="8"/>
                  </a:cubicBezTo>
                  <a:cubicBezTo>
                    <a:pt x="3" y="7"/>
                    <a:pt x="2" y="7"/>
                    <a:pt x="2" y="7"/>
                  </a:cubicBezTo>
                  <a:cubicBezTo>
                    <a:pt x="2" y="6"/>
                    <a:pt x="2" y="6"/>
                    <a:pt x="1" y="6"/>
                  </a:cubicBezTo>
                  <a:cubicBezTo>
                    <a:pt x="1" y="5"/>
                    <a:pt x="1" y="5"/>
                    <a:pt x="1" y="4"/>
                  </a:cubicBezTo>
                  <a:cubicBezTo>
                    <a:pt x="1" y="4"/>
                    <a:pt x="1" y="4"/>
                    <a:pt x="0" y="3"/>
                  </a:cubicBezTo>
                  <a:cubicBezTo>
                    <a:pt x="0" y="3"/>
                    <a:pt x="0" y="2"/>
                    <a:pt x="0" y="1"/>
                  </a:cubicBezTo>
                  <a:cubicBezTo>
                    <a:pt x="1" y="0"/>
                    <a:pt x="2" y="0"/>
                    <a:pt x="2" y="0"/>
                  </a:cubicBezTo>
                  <a:cubicBezTo>
                    <a:pt x="3" y="0"/>
                    <a:pt x="3" y="0"/>
                    <a:pt x="4" y="0"/>
                  </a:cubicBezTo>
                  <a:cubicBezTo>
                    <a:pt x="4" y="1"/>
                    <a:pt x="5" y="1"/>
                    <a:pt x="5" y="2"/>
                  </a:cubicBezTo>
                  <a:cubicBezTo>
                    <a:pt x="11" y="2"/>
                    <a:pt x="16" y="3"/>
                    <a:pt x="21" y="4"/>
                  </a:cubicBezTo>
                  <a:cubicBezTo>
                    <a:pt x="22" y="4"/>
                    <a:pt x="23" y="4"/>
                    <a:pt x="24" y="5"/>
                  </a:cubicBezTo>
                  <a:cubicBezTo>
                    <a:pt x="48" y="11"/>
                    <a:pt x="74" y="31"/>
                    <a:pt x="76" y="60"/>
                  </a:cubicBezTo>
                  <a:cubicBezTo>
                    <a:pt x="77" y="71"/>
                    <a:pt x="74" y="81"/>
                    <a:pt x="66" y="89"/>
                  </a:cubicBezTo>
                  <a:cubicBezTo>
                    <a:pt x="55" y="101"/>
                    <a:pt x="35" y="109"/>
                    <a:pt x="14" y="109"/>
                  </a:cubicBezTo>
                  <a:cubicBezTo>
                    <a:pt x="14" y="109"/>
                    <a:pt x="14" y="109"/>
                    <a:pt x="14" y="109"/>
                  </a:cubicBezTo>
                  <a:close/>
                  <a:moveTo>
                    <a:pt x="19" y="95"/>
                  </a:moveTo>
                  <a:cubicBezTo>
                    <a:pt x="20" y="94"/>
                    <a:pt x="21" y="93"/>
                    <a:pt x="22" y="92"/>
                  </a:cubicBezTo>
                  <a:cubicBezTo>
                    <a:pt x="21" y="91"/>
                    <a:pt x="21" y="90"/>
                    <a:pt x="20" y="89"/>
                  </a:cubicBezTo>
                  <a:cubicBezTo>
                    <a:pt x="20" y="89"/>
                    <a:pt x="20" y="89"/>
                    <a:pt x="20" y="89"/>
                  </a:cubicBezTo>
                  <a:cubicBezTo>
                    <a:pt x="20" y="90"/>
                    <a:pt x="20" y="90"/>
                    <a:pt x="19" y="91"/>
                  </a:cubicBezTo>
                  <a:cubicBezTo>
                    <a:pt x="19" y="92"/>
                    <a:pt x="19" y="93"/>
                    <a:pt x="19" y="94"/>
                  </a:cubicBezTo>
                  <a:cubicBezTo>
                    <a:pt x="19" y="94"/>
                    <a:pt x="19" y="94"/>
                    <a:pt x="19" y="95"/>
                  </a:cubicBezTo>
                  <a:close/>
                  <a:moveTo>
                    <a:pt x="59" y="84"/>
                  </a:moveTo>
                  <a:cubicBezTo>
                    <a:pt x="58" y="86"/>
                    <a:pt x="56" y="88"/>
                    <a:pt x="55" y="90"/>
                  </a:cubicBezTo>
                  <a:cubicBezTo>
                    <a:pt x="57" y="88"/>
                    <a:pt x="59" y="86"/>
                    <a:pt x="61" y="84"/>
                  </a:cubicBezTo>
                  <a:cubicBezTo>
                    <a:pt x="60" y="84"/>
                    <a:pt x="60" y="84"/>
                    <a:pt x="59" y="84"/>
                  </a:cubicBezTo>
                  <a:close/>
                  <a:moveTo>
                    <a:pt x="25" y="63"/>
                  </a:moveTo>
                  <a:cubicBezTo>
                    <a:pt x="25" y="66"/>
                    <a:pt x="25" y="69"/>
                    <a:pt x="25" y="73"/>
                  </a:cubicBezTo>
                  <a:cubicBezTo>
                    <a:pt x="26" y="76"/>
                    <a:pt x="26" y="80"/>
                    <a:pt x="26" y="84"/>
                  </a:cubicBezTo>
                  <a:cubicBezTo>
                    <a:pt x="26" y="85"/>
                    <a:pt x="27" y="85"/>
                    <a:pt x="27" y="86"/>
                  </a:cubicBezTo>
                  <a:cubicBezTo>
                    <a:pt x="27" y="86"/>
                    <a:pt x="27" y="87"/>
                    <a:pt x="27" y="87"/>
                  </a:cubicBezTo>
                  <a:cubicBezTo>
                    <a:pt x="27" y="87"/>
                    <a:pt x="27" y="87"/>
                    <a:pt x="27" y="87"/>
                  </a:cubicBezTo>
                  <a:cubicBezTo>
                    <a:pt x="27" y="86"/>
                    <a:pt x="27" y="86"/>
                    <a:pt x="27" y="86"/>
                  </a:cubicBezTo>
                  <a:cubicBezTo>
                    <a:pt x="26" y="81"/>
                    <a:pt x="26" y="76"/>
                    <a:pt x="26" y="71"/>
                  </a:cubicBezTo>
                  <a:cubicBezTo>
                    <a:pt x="27" y="70"/>
                    <a:pt x="27" y="68"/>
                    <a:pt x="27" y="66"/>
                  </a:cubicBezTo>
                  <a:cubicBezTo>
                    <a:pt x="27" y="65"/>
                    <a:pt x="27" y="64"/>
                    <a:pt x="27" y="63"/>
                  </a:cubicBezTo>
                  <a:cubicBezTo>
                    <a:pt x="26" y="63"/>
                    <a:pt x="26" y="63"/>
                    <a:pt x="25" y="63"/>
                  </a:cubicBezTo>
                  <a:close/>
                  <a:moveTo>
                    <a:pt x="34" y="81"/>
                  </a:moveTo>
                  <a:cubicBezTo>
                    <a:pt x="34" y="81"/>
                    <a:pt x="34" y="81"/>
                    <a:pt x="34" y="80"/>
                  </a:cubicBezTo>
                  <a:cubicBezTo>
                    <a:pt x="34" y="80"/>
                    <a:pt x="34" y="80"/>
                    <a:pt x="34" y="80"/>
                  </a:cubicBezTo>
                  <a:cubicBezTo>
                    <a:pt x="34" y="80"/>
                    <a:pt x="34" y="80"/>
                    <a:pt x="34" y="81"/>
                  </a:cubicBezTo>
                  <a:close/>
                  <a:moveTo>
                    <a:pt x="41" y="78"/>
                  </a:moveTo>
                  <a:cubicBezTo>
                    <a:pt x="43" y="78"/>
                    <a:pt x="43" y="78"/>
                    <a:pt x="43" y="78"/>
                  </a:cubicBezTo>
                  <a:cubicBezTo>
                    <a:pt x="44" y="76"/>
                    <a:pt x="44" y="76"/>
                    <a:pt x="44" y="76"/>
                  </a:cubicBezTo>
                  <a:cubicBezTo>
                    <a:pt x="45" y="76"/>
                    <a:pt x="45" y="75"/>
                    <a:pt x="46" y="75"/>
                  </a:cubicBezTo>
                  <a:cubicBezTo>
                    <a:pt x="47" y="75"/>
                    <a:pt x="48" y="76"/>
                    <a:pt x="49" y="77"/>
                  </a:cubicBezTo>
                  <a:cubicBezTo>
                    <a:pt x="49" y="77"/>
                    <a:pt x="49" y="78"/>
                    <a:pt x="49" y="78"/>
                  </a:cubicBezTo>
                  <a:cubicBezTo>
                    <a:pt x="50" y="78"/>
                    <a:pt x="50" y="78"/>
                    <a:pt x="51" y="78"/>
                  </a:cubicBezTo>
                  <a:cubicBezTo>
                    <a:pt x="51" y="78"/>
                    <a:pt x="51" y="78"/>
                    <a:pt x="51" y="78"/>
                  </a:cubicBezTo>
                  <a:cubicBezTo>
                    <a:pt x="51" y="77"/>
                    <a:pt x="52" y="77"/>
                    <a:pt x="52" y="77"/>
                  </a:cubicBezTo>
                  <a:cubicBezTo>
                    <a:pt x="53" y="76"/>
                    <a:pt x="53" y="76"/>
                    <a:pt x="54" y="76"/>
                  </a:cubicBezTo>
                  <a:cubicBezTo>
                    <a:pt x="55" y="76"/>
                    <a:pt x="56" y="76"/>
                    <a:pt x="56" y="77"/>
                  </a:cubicBezTo>
                  <a:cubicBezTo>
                    <a:pt x="56" y="77"/>
                    <a:pt x="56" y="77"/>
                    <a:pt x="56" y="77"/>
                  </a:cubicBezTo>
                  <a:cubicBezTo>
                    <a:pt x="61" y="76"/>
                    <a:pt x="64" y="75"/>
                    <a:pt x="67" y="73"/>
                  </a:cubicBezTo>
                  <a:cubicBezTo>
                    <a:pt x="67" y="72"/>
                    <a:pt x="68" y="72"/>
                    <a:pt x="68" y="72"/>
                  </a:cubicBezTo>
                  <a:cubicBezTo>
                    <a:pt x="69" y="68"/>
                    <a:pt x="69" y="64"/>
                    <a:pt x="69" y="59"/>
                  </a:cubicBezTo>
                  <a:cubicBezTo>
                    <a:pt x="67" y="44"/>
                    <a:pt x="59" y="31"/>
                    <a:pt x="46" y="22"/>
                  </a:cubicBezTo>
                  <a:cubicBezTo>
                    <a:pt x="42" y="20"/>
                    <a:pt x="38" y="17"/>
                    <a:pt x="34" y="16"/>
                  </a:cubicBezTo>
                  <a:cubicBezTo>
                    <a:pt x="34" y="17"/>
                    <a:pt x="34" y="18"/>
                    <a:pt x="34" y="19"/>
                  </a:cubicBezTo>
                  <a:cubicBezTo>
                    <a:pt x="34" y="20"/>
                    <a:pt x="34" y="20"/>
                    <a:pt x="34" y="20"/>
                  </a:cubicBezTo>
                  <a:cubicBezTo>
                    <a:pt x="35" y="23"/>
                    <a:pt x="35" y="26"/>
                    <a:pt x="36" y="29"/>
                  </a:cubicBezTo>
                  <a:cubicBezTo>
                    <a:pt x="36" y="32"/>
                    <a:pt x="36" y="34"/>
                    <a:pt x="37" y="37"/>
                  </a:cubicBezTo>
                  <a:cubicBezTo>
                    <a:pt x="39" y="51"/>
                    <a:pt x="40" y="65"/>
                    <a:pt x="41" y="78"/>
                  </a:cubicBezTo>
                  <a:cubicBezTo>
                    <a:pt x="41" y="78"/>
                    <a:pt x="41" y="78"/>
                    <a:pt x="4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7" name="Freeform 8"/>
            <p:cNvSpPr>
              <a:spLocks noEditPoints="1"/>
            </p:cNvSpPr>
            <p:nvPr/>
          </p:nvSpPr>
          <p:spPr bwMode="auto">
            <a:xfrm>
              <a:off x="2930525" y="2957512"/>
              <a:ext cx="450850" cy="655638"/>
            </a:xfrm>
            <a:custGeom>
              <a:avLst/>
              <a:gdLst>
                <a:gd name="T0" fmla="*/ 2 w 120"/>
                <a:gd name="T1" fmla="*/ 134 h 174"/>
                <a:gd name="T2" fmla="*/ 5 w 120"/>
                <a:gd name="T3" fmla="*/ 23 h 174"/>
                <a:gd name="T4" fmla="*/ 34 w 120"/>
                <a:gd name="T5" fmla="*/ 12 h 174"/>
                <a:gd name="T6" fmla="*/ 59 w 120"/>
                <a:gd name="T7" fmla="*/ 0 h 174"/>
                <a:gd name="T8" fmla="*/ 83 w 120"/>
                <a:gd name="T9" fmla="*/ 1 h 174"/>
                <a:gd name="T10" fmla="*/ 101 w 120"/>
                <a:gd name="T11" fmla="*/ 4 h 174"/>
                <a:gd name="T12" fmla="*/ 99 w 120"/>
                <a:gd name="T13" fmla="*/ 22 h 174"/>
                <a:gd name="T14" fmla="*/ 97 w 120"/>
                <a:gd name="T15" fmla="*/ 43 h 174"/>
                <a:gd name="T16" fmla="*/ 80 w 120"/>
                <a:gd name="T17" fmla="*/ 45 h 174"/>
                <a:gd name="T18" fmla="*/ 70 w 120"/>
                <a:gd name="T19" fmla="*/ 52 h 174"/>
                <a:gd name="T20" fmla="*/ 52 w 120"/>
                <a:gd name="T21" fmla="*/ 63 h 174"/>
                <a:gd name="T22" fmla="*/ 53 w 120"/>
                <a:gd name="T23" fmla="*/ 76 h 174"/>
                <a:gd name="T24" fmla="*/ 56 w 120"/>
                <a:gd name="T25" fmla="*/ 76 h 174"/>
                <a:gd name="T26" fmla="*/ 76 w 120"/>
                <a:gd name="T27" fmla="*/ 76 h 174"/>
                <a:gd name="T28" fmla="*/ 87 w 120"/>
                <a:gd name="T29" fmla="*/ 90 h 174"/>
                <a:gd name="T30" fmla="*/ 86 w 120"/>
                <a:gd name="T31" fmla="*/ 104 h 174"/>
                <a:gd name="T32" fmla="*/ 85 w 120"/>
                <a:gd name="T33" fmla="*/ 111 h 174"/>
                <a:gd name="T34" fmla="*/ 72 w 120"/>
                <a:gd name="T35" fmla="*/ 119 h 174"/>
                <a:gd name="T36" fmla="*/ 52 w 120"/>
                <a:gd name="T37" fmla="*/ 124 h 174"/>
                <a:gd name="T38" fmla="*/ 62 w 120"/>
                <a:gd name="T39" fmla="*/ 128 h 174"/>
                <a:gd name="T40" fmla="*/ 117 w 120"/>
                <a:gd name="T41" fmla="*/ 123 h 174"/>
                <a:gd name="T42" fmla="*/ 120 w 120"/>
                <a:gd name="T43" fmla="*/ 126 h 174"/>
                <a:gd name="T44" fmla="*/ 115 w 120"/>
                <a:gd name="T45" fmla="*/ 150 h 174"/>
                <a:gd name="T46" fmla="*/ 105 w 120"/>
                <a:gd name="T47" fmla="*/ 162 h 174"/>
                <a:gd name="T48" fmla="*/ 47 w 120"/>
                <a:gd name="T49" fmla="*/ 172 h 174"/>
                <a:gd name="T50" fmla="*/ 42 w 120"/>
                <a:gd name="T51" fmla="*/ 165 h 174"/>
                <a:gd name="T52" fmla="*/ 96 w 120"/>
                <a:gd name="T53" fmla="*/ 160 h 174"/>
                <a:gd name="T54" fmla="*/ 73 w 120"/>
                <a:gd name="T55" fmla="*/ 145 h 174"/>
                <a:gd name="T56" fmla="*/ 44 w 120"/>
                <a:gd name="T57" fmla="*/ 148 h 174"/>
                <a:gd name="T58" fmla="*/ 24 w 120"/>
                <a:gd name="T59" fmla="*/ 118 h 174"/>
                <a:gd name="T60" fmla="*/ 33 w 120"/>
                <a:gd name="T61" fmla="*/ 114 h 174"/>
                <a:gd name="T62" fmla="*/ 54 w 120"/>
                <a:gd name="T63" fmla="*/ 97 h 174"/>
                <a:gd name="T64" fmla="*/ 21 w 120"/>
                <a:gd name="T65" fmla="*/ 85 h 174"/>
                <a:gd name="T66" fmla="*/ 43 w 120"/>
                <a:gd name="T67" fmla="*/ 45 h 174"/>
                <a:gd name="T68" fmla="*/ 64 w 120"/>
                <a:gd name="T69" fmla="*/ 45 h 174"/>
                <a:gd name="T70" fmla="*/ 9 w 120"/>
                <a:gd name="T71" fmla="*/ 67 h 174"/>
                <a:gd name="T72" fmla="*/ 104 w 120"/>
                <a:gd name="T73" fmla="*/ 155 h 174"/>
                <a:gd name="T74" fmla="*/ 110 w 120"/>
                <a:gd name="T75" fmla="*/ 142 h 174"/>
                <a:gd name="T76" fmla="*/ 108 w 120"/>
                <a:gd name="T77" fmla="*/ 139 h 174"/>
                <a:gd name="T78" fmla="*/ 54 w 120"/>
                <a:gd name="T79" fmla="*/ 136 h 174"/>
                <a:gd name="T80" fmla="*/ 57 w 120"/>
                <a:gd name="T81" fmla="*/ 135 h 174"/>
                <a:gd name="T82" fmla="*/ 76 w 120"/>
                <a:gd name="T83" fmla="*/ 133 h 174"/>
                <a:gd name="T84" fmla="*/ 75 w 120"/>
                <a:gd name="T85" fmla="*/ 134 h 174"/>
                <a:gd name="T86" fmla="*/ 73 w 120"/>
                <a:gd name="T87" fmla="*/ 111 h 174"/>
                <a:gd name="T88" fmla="*/ 81 w 120"/>
                <a:gd name="T89" fmla="*/ 88 h 174"/>
                <a:gd name="T90" fmla="*/ 70 w 120"/>
                <a:gd name="T91" fmla="*/ 92 h 174"/>
                <a:gd name="T92" fmla="*/ 39 w 120"/>
                <a:gd name="T93" fmla="*/ 92 h 174"/>
                <a:gd name="T94" fmla="*/ 53 w 120"/>
                <a:gd name="T95" fmla="*/ 84 h 174"/>
                <a:gd name="T96" fmla="*/ 49 w 120"/>
                <a:gd name="T97" fmla="*/ 91 h 174"/>
                <a:gd name="T98" fmla="*/ 54 w 120"/>
                <a:gd name="T99" fmla="*/ 83 h 174"/>
                <a:gd name="T100" fmla="*/ 74 w 120"/>
                <a:gd name="T101" fmla="*/ 82 h 174"/>
                <a:gd name="T102" fmla="*/ 46 w 120"/>
                <a:gd name="T103" fmla="*/ 80 h 174"/>
                <a:gd name="T104" fmla="*/ 42 w 120"/>
                <a:gd name="T105" fmla="*/ 77 h 174"/>
                <a:gd name="T106" fmla="*/ 40 w 120"/>
                <a:gd name="T107" fmla="*/ 79 h 174"/>
                <a:gd name="T108" fmla="*/ 30 w 120"/>
                <a:gd name="T109" fmla="*/ 77 h 174"/>
                <a:gd name="T110" fmla="*/ 27 w 120"/>
                <a:gd name="T111" fmla="*/ 78 h 174"/>
                <a:gd name="T112" fmla="*/ 77 w 120"/>
                <a:gd name="T113" fmla="*/ 39 h 174"/>
                <a:gd name="T114" fmla="*/ 91 w 120"/>
                <a:gd name="T115" fmla="*/ 35 h 174"/>
                <a:gd name="T116" fmla="*/ 92 w 120"/>
                <a:gd name="T117" fmla="*/ 11 h 174"/>
                <a:gd name="T118" fmla="*/ 79 w 120"/>
                <a:gd name="T119" fmla="*/ 7 h 174"/>
                <a:gd name="T120" fmla="*/ 79 w 120"/>
                <a:gd name="T121" fmla="*/ 7 h 174"/>
                <a:gd name="T122" fmla="*/ 63 w 120"/>
                <a:gd name="T123" fmla="*/ 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74">
                  <a:moveTo>
                    <a:pt x="16" y="174"/>
                  </a:moveTo>
                  <a:cubicBezTo>
                    <a:pt x="12" y="174"/>
                    <a:pt x="9" y="174"/>
                    <a:pt x="6" y="174"/>
                  </a:cubicBezTo>
                  <a:cubicBezTo>
                    <a:pt x="5" y="174"/>
                    <a:pt x="3" y="172"/>
                    <a:pt x="3" y="171"/>
                  </a:cubicBezTo>
                  <a:cubicBezTo>
                    <a:pt x="4" y="159"/>
                    <a:pt x="3" y="146"/>
                    <a:pt x="2" y="134"/>
                  </a:cubicBezTo>
                  <a:cubicBezTo>
                    <a:pt x="1" y="122"/>
                    <a:pt x="0" y="108"/>
                    <a:pt x="0" y="95"/>
                  </a:cubicBezTo>
                  <a:cubicBezTo>
                    <a:pt x="1" y="85"/>
                    <a:pt x="2" y="74"/>
                    <a:pt x="3" y="64"/>
                  </a:cubicBezTo>
                  <a:cubicBezTo>
                    <a:pt x="4" y="50"/>
                    <a:pt x="5" y="36"/>
                    <a:pt x="5" y="23"/>
                  </a:cubicBezTo>
                  <a:cubicBezTo>
                    <a:pt x="5" y="23"/>
                    <a:pt x="5" y="23"/>
                    <a:pt x="5" y="23"/>
                  </a:cubicBezTo>
                  <a:cubicBezTo>
                    <a:pt x="4" y="23"/>
                    <a:pt x="2" y="22"/>
                    <a:pt x="2" y="20"/>
                  </a:cubicBezTo>
                  <a:cubicBezTo>
                    <a:pt x="2" y="19"/>
                    <a:pt x="3" y="18"/>
                    <a:pt x="4" y="17"/>
                  </a:cubicBezTo>
                  <a:cubicBezTo>
                    <a:pt x="14" y="15"/>
                    <a:pt x="23" y="13"/>
                    <a:pt x="33" y="13"/>
                  </a:cubicBezTo>
                  <a:cubicBezTo>
                    <a:pt x="33" y="12"/>
                    <a:pt x="34" y="12"/>
                    <a:pt x="34" y="12"/>
                  </a:cubicBezTo>
                  <a:cubicBezTo>
                    <a:pt x="36" y="11"/>
                    <a:pt x="38" y="10"/>
                    <a:pt x="40" y="9"/>
                  </a:cubicBezTo>
                  <a:cubicBezTo>
                    <a:pt x="45" y="7"/>
                    <a:pt x="51" y="5"/>
                    <a:pt x="56" y="3"/>
                  </a:cubicBezTo>
                  <a:cubicBezTo>
                    <a:pt x="56" y="3"/>
                    <a:pt x="56" y="3"/>
                    <a:pt x="56" y="3"/>
                  </a:cubicBezTo>
                  <a:cubicBezTo>
                    <a:pt x="56" y="2"/>
                    <a:pt x="57" y="1"/>
                    <a:pt x="59" y="0"/>
                  </a:cubicBezTo>
                  <a:cubicBezTo>
                    <a:pt x="61" y="0"/>
                    <a:pt x="64" y="0"/>
                    <a:pt x="67" y="0"/>
                  </a:cubicBezTo>
                  <a:cubicBezTo>
                    <a:pt x="70" y="0"/>
                    <a:pt x="74" y="0"/>
                    <a:pt x="78" y="0"/>
                  </a:cubicBezTo>
                  <a:cubicBezTo>
                    <a:pt x="81" y="1"/>
                    <a:pt x="81" y="1"/>
                    <a:pt x="81" y="1"/>
                  </a:cubicBezTo>
                  <a:cubicBezTo>
                    <a:pt x="81" y="1"/>
                    <a:pt x="82" y="1"/>
                    <a:pt x="83" y="1"/>
                  </a:cubicBezTo>
                  <a:cubicBezTo>
                    <a:pt x="84" y="1"/>
                    <a:pt x="85" y="1"/>
                    <a:pt x="86" y="1"/>
                  </a:cubicBezTo>
                  <a:cubicBezTo>
                    <a:pt x="87" y="1"/>
                    <a:pt x="87" y="1"/>
                    <a:pt x="88" y="1"/>
                  </a:cubicBezTo>
                  <a:cubicBezTo>
                    <a:pt x="92" y="1"/>
                    <a:pt x="96" y="1"/>
                    <a:pt x="99" y="2"/>
                  </a:cubicBezTo>
                  <a:cubicBezTo>
                    <a:pt x="100" y="2"/>
                    <a:pt x="101" y="3"/>
                    <a:pt x="101" y="4"/>
                  </a:cubicBezTo>
                  <a:cubicBezTo>
                    <a:pt x="101" y="5"/>
                    <a:pt x="100" y="5"/>
                    <a:pt x="100" y="6"/>
                  </a:cubicBezTo>
                  <a:cubicBezTo>
                    <a:pt x="100" y="6"/>
                    <a:pt x="99" y="7"/>
                    <a:pt x="99" y="7"/>
                  </a:cubicBezTo>
                  <a:cubicBezTo>
                    <a:pt x="99" y="8"/>
                    <a:pt x="99" y="8"/>
                    <a:pt x="98" y="8"/>
                  </a:cubicBezTo>
                  <a:cubicBezTo>
                    <a:pt x="99" y="12"/>
                    <a:pt x="99" y="17"/>
                    <a:pt x="99" y="22"/>
                  </a:cubicBezTo>
                  <a:cubicBezTo>
                    <a:pt x="99" y="23"/>
                    <a:pt x="99" y="23"/>
                    <a:pt x="99" y="23"/>
                  </a:cubicBezTo>
                  <a:cubicBezTo>
                    <a:pt x="99" y="25"/>
                    <a:pt x="99" y="28"/>
                    <a:pt x="100" y="30"/>
                  </a:cubicBezTo>
                  <a:cubicBezTo>
                    <a:pt x="100" y="34"/>
                    <a:pt x="100" y="38"/>
                    <a:pt x="100" y="41"/>
                  </a:cubicBezTo>
                  <a:cubicBezTo>
                    <a:pt x="99" y="42"/>
                    <a:pt x="98" y="43"/>
                    <a:pt x="97" y="43"/>
                  </a:cubicBezTo>
                  <a:cubicBezTo>
                    <a:pt x="96" y="43"/>
                    <a:pt x="95" y="43"/>
                    <a:pt x="94" y="42"/>
                  </a:cubicBezTo>
                  <a:cubicBezTo>
                    <a:pt x="93" y="41"/>
                    <a:pt x="93" y="39"/>
                    <a:pt x="93" y="38"/>
                  </a:cubicBezTo>
                  <a:cubicBezTo>
                    <a:pt x="92" y="38"/>
                    <a:pt x="92" y="38"/>
                    <a:pt x="92" y="39"/>
                  </a:cubicBezTo>
                  <a:cubicBezTo>
                    <a:pt x="89" y="42"/>
                    <a:pt x="84" y="43"/>
                    <a:pt x="80" y="45"/>
                  </a:cubicBezTo>
                  <a:cubicBezTo>
                    <a:pt x="79" y="45"/>
                    <a:pt x="78" y="46"/>
                    <a:pt x="77" y="46"/>
                  </a:cubicBezTo>
                  <a:cubicBezTo>
                    <a:pt x="75" y="47"/>
                    <a:pt x="73" y="48"/>
                    <a:pt x="71" y="48"/>
                  </a:cubicBezTo>
                  <a:cubicBezTo>
                    <a:pt x="71" y="49"/>
                    <a:pt x="71" y="49"/>
                    <a:pt x="71" y="49"/>
                  </a:cubicBezTo>
                  <a:cubicBezTo>
                    <a:pt x="71" y="50"/>
                    <a:pt x="71" y="51"/>
                    <a:pt x="70" y="52"/>
                  </a:cubicBezTo>
                  <a:cubicBezTo>
                    <a:pt x="69" y="52"/>
                    <a:pt x="68" y="53"/>
                    <a:pt x="67" y="53"/>
                  </a:cubicBezTo>
                  <a:cubicBezTo>
                    <a:pt x="64" y="53"/>
                    <a:pt x="60" y="52"/>
                    <a:pt x="56" y="52"/>
                  </a:cubicBezTo>
                  <a:cubicBezTo>
                    <a:pt x="55" y="52"/>
                    <a:pt x="54" y="52"/>
                    <a:pt x="53" y="52"/>
                  </a:cubicBezTo>
                  <a:cubicBezTo>
                    <a:pt x="53" y="55"/>
                    <a:pt x="53" y="59"/>
                    <a:pt x="52" y="63"/>
                  </a:cubicBezTo>
                  <a:cubicBezTo>
                    <a:pt x="52" y="65"/>
                    <a:pt x="52" y="67"/>
                    <a:pt x="52" y="69"/>
                  </a:cubicBezTo>
                  <a:cubicBezTo>
                    <a:pt x="52" y="70"/>
                    <a:pt x="52" y="70"/>
                    <a:pt x="52" y="70"/>
                  </a:cubicBezTo>
                  <a:cubicBezTo>
                    <a:pt x="52" y="72"/>
                    <a:pt x="52" y="74"/>
                    <a:pt x="52" y="76"/>
                  </a:cubicBezTo>
                  <a:cubicBezTo>
                    <a:pt x="52" y="76"/>
                    <a:pt x="52" y="76"/>
                    <a:pt x="53" y="76"/>
                  </a:cubicBezTo>
                  <a:cubicBezTo>
                    <a:pt x="53" y="76"/>
                    <a:pt x="53" y="76"/>
                    <a:pt x="53" y="76"/>
                  </a:cubicBezTo>
                  <a:cubicBezTo>
                    <a:pt x="54" y="76"/>
                    <a:pt x="54" y="76"/>
                    <a:pt x="54" y="76"/>
                  </a:cubicBezTo>
                  <a:cubicBezTo>
                    <a:pt x="55" y="76"/>
                    <a:pt x="55" y="76"/>
                    <a:pt x="55" y="76"/>
                  </a:cubicBezTo>
                  <a:cubicBezTo>
                    <a:pt x="55" y="76"/>
                    <a:pt x="56" y="76"/>
                    <a:pt x="56" y="76"/>
                  </a:cubicBezTo>
                  <a:cubicBezTo>
                    <a:pt x="57" y="76"/>
                    <a:pt x="58" y="76"/>
                    <a:pt x="58" y="77"/>
                  </a:cubicBezTo>
                  <a:cubicBezTo>
                    <a:pt x="62" y="76"/>
                    <a:pt x="66" y="76"/>
                    <a:pt x="71" y="76"/>
                  </a:cubicBezTo>
                  <a:cubicBezTo>
                    <a:pt x="71" y="76"/>
                    <a:pt x="72" y="76"/>
                    <a:pt x="73" y="76"/>
                  </a:cubicBezTo>
                  <a:cubicBezTo>
                    <a:pt x="74" y="76"/>
                    <a:pt x="75" y="76"/>
                    <a:pt x="76" y="76"/>
                  </a:cubicBezTo>
                  <a:cubicBezTo>
                    <a:pt x="80" y="76"/>
                    <a:pt x="83" y="76"/>
                    <a:pt x="87" y="77"/>
                  </a:cubicBezTo>
                  <a:cubicBezTo>
                    <a:pt x="88" y="77"/>
                    <a:pt x="88" y="78"/>
                    <a:pt x="88" y="80"/>
                  </a:cubicBezTo>
                  <a:cubicBezTo>
                    <a:pt x="88" y="80"/>
                    <a:pt x="88" y="81"/>
                    <a:pt x="87" y="82"/>
                  </a:cubicBezTo>
                  <a:cubicBezTo>
                    <a:pt x="88" y="84"/>
                    <a:pt x="87" y="88"/>
                    <a:pt x="87" y="90"/>
                  </a:cubicBezTo>
                  <a:cubicBezTo>
                    <a:pt x="87" y="91"/>
                    <a:pt x="87" y="92"/>
                    <a:pt x="87" y="93"/>
                  </a:cubicBezTo>
                  <a:cubicBezTo>
                    <a:pt x="86" y="95"/>
                    <a:pt x="86" y="95"/>
                    <a:pt x="86" y="95"/>
                  </a:cubicBezTo>
                  <a:cubicBezTo>
                    <a:pt x="86" y="98"/>
                    <a:pt x="86" y="101"/>
                    <a:pt x="85" y="104"/>
                  </a:cubicBezTo>
                  <a:cubicBezTo>
                    <a:pt x="86" y="104"/>
                    <a:pt x="86" y="104"/>
                    <a:pt x="86" y="104"/>
                  </a:cubicBezTo>
                  <a:cubicBezTo>
                    <a:pt x="87" y="104"/>
                    <a:pt x="87" y="104"/>
                    <a:pt x="87" y="104"/>
                  </a:cubicBezTo>
                  <a:cubicBezTo>
                    <a:pt x="88" y="104"/>
                    <a:pt x="89" y="105"/>
                    <a:pt x="89" y="106"/>
                  </a:cubicBezTo>
                  <a:cubicBezTo>
                    <a:pt x="90" y="107"/>
                    <a:pt x="89" y="108"/>
                    <a:pt x="89" y="108"/>
                  </a:cubicBezTo>
                  <a:cubicBezTo>
                    <a:pt x="88" y="110"/>
                    <a:pt x="86" y="111"/>
                    <a:pt x="85" y="111"/>
                  </a:cubicBezTo>
                  <a:cubicBezTo>
                    <a:pt x="84" y="112"/>
                    <a:pt x="83" y="113"/>
                    <a:pt x="82" y="113"/>
                  </a:cubicBezTo>
                  <a:cubicBezTo>
                    <a:pt x="81" y="113"/>
                    <a:pt x="81" y="113"/>
                    <a:pt x="81" y="113"/>
                  </a:cubicBezTo>
                  <a:cubicBezTo>
                    <a:pt x="78" y="114"/>
                    <a:pt x="76" y="116"/>
                    <a:pt x="74" y="118"/>
                  </a:cubicBezTo>
                  <a:cubicBezTo>
                    <a:pt x="74" y="119"/>
                    <a:pt x="73" y="119"/>
                    <a:pt x="72" y="119"/>
                  </a:cubicBezTo>
                  <a:cubicBezTo>
                    <a:pt x="72" y="119"/>
                    <a:pt x="71" y="119"/>
                    <a:pt x="71" y="119"/>
                  </a:cubicBezTo>
                  <a:cubicBezTo>
                    <a:pt x="71" y="119"/>
                    <a:pt x="70" y="119"/>
                    <a:pt x="69" y="119"/>
                  </a:cubicBezTo>
                  <a:cubicBezTo>
                    <a:pt x="64" y="120"/>
                    <a:pt x="59" y="120"/>
                    <a:pt x="54" y="120"/>
                  </a:cubicBezTo>
                  <a:cubicBezTo>
                    <a:pt x="53" y="122"/>
                    <a:pt x="53" y="123"/>
                    <a:pt x="52" y="124"/>
                  </a:cubicBezTo>
                  <a:cubicBezTo>
                    <a:pt x="53" y="126"/>
                    <a:pt x="53" y="127"/>
                    <a:pt x="54" y="128"/>
                  </a:cubicBezTo>
                  <a:cubicBezTo>
                    <a:pt x="54" y="128"/>
                    <a:pt x="54" y="128"/>
                    <a:pt x="56" y="128"/>
                  </a:cubicBezTo>
                  <a:cubicBezTo>
                    <a:pt x="58" y="128"/>
                    <a:pt x="60" y="128"/>
                    <a:pt x="61" y="128"/>
                  </a:cubicBezTo>
                  <a:cubicBezTo>
                    <a:pt x="62" y="128"/>
                    <a:pt x="62" y="128"/>
                    <a:pt x="62" y="128"/>
                  </a:cubicBezTo>
                  <a:cubicBezTo>
                    <a:pt x="65" y="128"/>
                    <a:pt x="67" y="127"/>
                    <a:pt x="71" y="127"/>
                  </a:cubicBezTo>
                  <a:cubicBezTo>
                    <a:pt x="78" y="126"/>
                    <a:pt x="86" y="126"/>
                    <a:pt x="93" y="126"/>
                  </a:cubicBezTo>
                  <a:cubicBezTo>
                    <a:pt x="100" y="125"/>
                    <a:pt x="108" y="125"/>
                    <a:pt x="116" y="124"/>
                  </a:cubicBezTo>
                  <a:cubicBezTo>
                    <a:pt x="116" y="124"/>
                    <a:pt x="116" y="124"/>
                    <a:pt x="117" y="123"/>
                  </a:cubicBezTo>
                  <a:cubicBezTo>
                    <a:pt x="117" y="123"/>
                    <a:pt x="117" y="123"/>
                    <a:pt x="118" y="123"/>
                  </a:cubicBezTo>
                  <a:cubicBezTo>
                    <a:pt x="118" y="123"/>
                    <a:pt x="119" y="123"/>
                    <a:pt x="119" y="124"/>
                  </a:cubicBezTo>
                  <a:cubicBezTo>
                    <a:pt x="120" y="124"/>
                    <a:pt x="120" y="125"/>
                    <a:pt x="120" y="125"/>
                  </a:cubicBezTo>
                  <a:cubicBezTo>
                    <a:pt x="120" y="126"/>
                    <a:pt x="120" y="126"/>
                    <a:pt x="120" y="126"/>
                  </a:cubicBezTo>
                  <a:cubicBezTo>
                    <a:pt x="120" y="127"/>
                    <a:pt x="120" y="129"/>
                    <a:pt x="119" y="130"/>
                  </a:cubicBezTo>
                  <a:cubicBezTo>
                    <a:pt x="118" y="133"/>
                    <a:pt x="118" y="133"/>
                    <a:pt x="118" y="133"/>
                  </a:cubicBezTo>
                  <a:cubicBezTo>
                    <a:pt x="117" y="138"/>
                    <a:pt x="116" y="143"/>
                    <a:pt x="115" y="148"/>
                  </a:cubicBezTo>
                  <a:cubicBezTo>
                    <a:pt x="115" y="148"/>
                    <a:pt x="115" y="149"/>
                    <a:pt x="115" y="150"/>
                  </a:cubicBezTo>
                  <a:cubicBezTo>
                    <a:pt x="115" y="153"/>
                    <a:pt x="115" y="156"/>
                    <a:pt x="113" y="158"/>
                  </a:cubicBezTo>
                  <a:cubicBezTo>
                    <a:pt x="112" y="159"/>
                    <a:pt x="110" y="160"/>
                    <a:pt x="108" y="161"/>
                  </a:cubicBezTo>
                  <a:cubicBezTo>
                    <a:pt x="108" y="161"/>
                    <a:pt x="107" y="161"/>
                    <a:pt x="106" y="162"/>
                  </a:cubicBezTo>
                  <a:cubicBezTo>
                    <a:pt x="106" y="162"/>
                    <a:pt x="106" y="162"/>
                    <a:pt x="105" y="162"/>
                  </a:cubicBezTo>
                  <a:cubicBezTo>
                    <a:pt x="105" y="162"/>
                    <a:pt x="105" y="162"/>
                    <a:pt x="105" y="162"/>
                  </a:cubicBezTo>
                  <a:cubicBezTo>
                    <a:pt x="102" y="166"/>
                    <a:pt x="92" y="169"/>
                    <a:pt x="75" y="169"/>
                  </a:cubicBezTo>
                  <a:cubicBezTo>
                    <a:pt x="74" y="169"/>
                    <a:pt x="74" y="169"/>
                    <a:pt x="74" y="169"/>
                  </a:cubicBezTo>
                  <a:cubicBezTo>
                    <a:pt x="65" y="169"/>
                    <a:pt x="56" y="171"/>
                    <a:pt x="47" y="172"/>
                  </a:cubicBezTo>
                  <a:cubicBezTo>
                    <a:pt x="37" y="173"/>
                    <a:pt x="26" y="174"/>
                    <a:pt x="16" y="174"/>
                  </a:cubicBezTo>
                  <a:close/>
                  <a:moveTo>
                    <a:pt x="11" y="167"/>
                  </a:moveTo>
                  <a:cubicBezTo>
                    <a:pt x="12" y="167"/>
                    <a:pt x="13" y="167"/>
                    <a:pt x="15" y="167"/>
                  </a:cubicBezTo>
                  <a:cubicBezTo>
                    <a:pt x="24" y="167"/>
                    <a:pt x="33" y="166"/>
                    <a:pt x="42" y="165"/>
                  </a:cubicBezTo>
                  <a:cubicBezTo>
                    <a:pt x="51" y="163"/>
                    <a:pt x="60" y="162"/>
                    <a:pt x="69" y="162"/>
                  </a:cubicBezTo>
                  <a:cubicBezTo>
                    <a:pt x="74" y="162"/>
                    <a:pt x="80" y="162"/>
                    <a:pt x="86" y="161"/>
                  </a:cubicBezTo>
                  <a:cubicBezTo>
                    <a:pt x="87" y="161"/>
                    <a:pt x="87" y="161"/>
                    <a:pt x="87" y="161"/>
                  </a:cubicBezTo>
                  <a:cubicBezTo>
                    <a:pt x="90" y="161"/>
                    <a:pt x="93" y="161"/>
                    <a:pt x="96" y="160"/>
                  </a:cubicBezTo>
                  <a:cubicBezTo>
                    <a:pt x="97" y="160"/>
                    <a:pt x="97" y="159"/>
                    <a:pt x="97" y="159"/>
                  </a:cubicBezTo>
                  <a:cubicBezTo>
                    <a:pt x="95" y="154"/>
                    <a:pt x="97" y="149"/>
                    <a:pt x="99" y="144"/>
                  </a:cubicBezTo>
                  <a:cubicBezTo>
                    <a:pt x="99" y="143"/>
                    <a:pt x="99" y="143"/>
                    <a:pt x="99" y="142"/>
                  </a:cubicBezTo>
                  <a:cubicBezTo>
                    <a:pt x="90" y="143"/>
                    <a:pt x="81" y="144"/>
                    <a:pt x="73" y="145"/>
                  </a:cubicBezTo>
                  <a:cubicBezTo>
                    <a:pt x="67" y="146"/>
                    <a:pt x="67" y="146"/>
                    <a:pt x="67" y="146"/>
                  </a:cubicBezTo>
                  <a:cubicBezTo>
                    <a:pt x="64" y="146"/>
                    <a:pt x="61" y="146"/>
                    <a:pt x="58" y="146"/>
                  </a:cubicBezTo>
                  <a:cubicBezTo>
                    <a:pt x="54" y="147"/>
                    <a:pt x="51" y="147"/>
                    <a:pt x="47" y="147"/>
                  </a:cubicBezTo>
                  <a:cubicBezTo>
                    <a:pt x="46" y="148"/>
                    <a:pt x="45" y="148"/>
                    <a:pt x="44" y="148"/>
                  </a:cubicBezTo>
                  <a:cubicBezTo>
                    <a:pt x="41" y="148"/>
                    <a:pt x="39" y="149"/>
                    <a:pt x="37" y="149"/>
                  </a:cubicBezTo>
                  <a:cubicBezTo>
                    <a:pt x="37" y="149"/>
                    <a:pt x="37" y="149"/>
                    <a:pt x="37" y="149"/>
                  </a:cubicBezTo>
                  <a:cubicBezTo>
                    <a:pt x="33" y="149"/>
                    <a:pt x="30" y="147"/>
                    <a:pt x="28" y="145"/>
                  </a:cubicBezTo>
                  <a:cubicBezTo>
                    <a:pt x="22" y="138"/>
                    <a:pt x="22" y="124"/>
                    <a:pt x="24" y="118"/>
                  </a:cubicBezTo>
                  <a:cubicBezTo>
                    <a:pt x="24" y="116"/>
                    <a:pt x="25" y="115"/>
                    <a:pt x="27" y="115"/>
                  </a:cubicBezTo>
                  <a:cubicBezTo>
                    <a:pt x="28" y="115"/>
                    <a:pt x="29" y="115"/>
                    <a:pt x="30" y="114"/>
                  </a:cubicBezTo>
                  <a:cubicBezTo>
                    <a:pt x="31" y="114"/>
                    <a:pt x="31" y="114"/>
                    <a:pt x="31" y="114"/>
                  </a:cubicBezTo>
                  <a:cubicBezTo>
                    <a:pt x="31" y="114"/>
                    <a:pt x="32" y="114"/>
                    <a:pt x="33" y="114"/>
                  </a:cubicBezTo>
                  <a:cubicBezTo>
                    <a:pt x="33" y="114"/>
                    <a:pt x="34" y="114"/>
                    <a:pt x="34" y="114"/>
                  </a:cubicBezTo>
                  <a:cubicBezTo>
                    <a:pt x="45" y="113"/>
                    <a:pt x="55" y="113"/>
                    <a:pt x="65" y="112"/>
                  </a:cubicBezTo>
                  <a:cubicBezTo>
                    <a:pt x="65" y="107"/>
                    <a:pt x="64" y="102"/>
                    <a:pt x="63" y="96"/>
                  </a:cubicBezTo>
                  <a:cubicBezTo>
                    <a:pt x="60" y="97"/>
                    <a:pt x="57" y="97"/>
                    <a:pt x="54" y="97"/>
                  </a:cubicBezTo>
                  <a:cubicBezTo>
                    <a:pt x="45" y="98"/>
                    <a:pt x="36" y="99"/>
                    <a:pt x="28" y="103"/>
                  </a:cubicBezTo>
                  <a:cubicBezTo>
                    <a:pt x="27" y="103"/>
                    <a:pt x="27" y="103"/>
                    <a:pt x="26" y="103"/>
                  </a:cubicBezTo>
                  <a:cubicBezTo>
                    <a:pt x="24" y="103"/>
                    <a:pt x="22" y="102"/>
                    <a:pt x="22" y="100"/>
                  </a:cubicBezTo>
                  <a:cubicBezTo>
                    <a:pt x="22" y="95"/>
                    <a:pt x="21" y="90"/>
                    <a:pt x="21" y="85"/>
                  </a:cubicBezTo>
                  <a:cubicBezTo>
                    <a:pt x="20" y="81"/>
                    <a:pt x="20" y="77"/>
                    <a:pt x="19" y="73"/>
                  </a:cubicBezTo>
                  <a:cubicBezTo>
                    <a:pt x="19" y="67"/>
                    <a:pt x="18" y="57"/>
                    <a:pt x="23" y="51"/>
                  </a:cubicBezTo>
                  <a:cubicBezTo>
                    <a:pt x="28" y="45"/>
                    <a:pt x="35" y="45"/>
                    <a:pt x="42" y="45"/>
                  </a:cubicBezTo>
                  <a:cubicBezTo>
                    <a:pt x="43" y="45"/>
                    <a:pt x="43" y="45"/>
                    <a:pt x="43" y="45"/>
                  </a:cubicBezTo>
                  <a:cubicBezTo>
                    <a:pt x="47" y="45"/>
                    <a:pt x="52" y="45"/>
                    <a:pt x="56" y="45"/>
                  </a:cubicBezTo>
                  <a:cubicBezTo>
                    <a:pt x="57" y="45"/>
                    <a:pt x="59" y="45"/>
                    <a:pt x="60" y="45"/>
                  </a:cubicBezTo>
                  <a:cubicBezTo>
                    <a:pt x="61" y="45"/>
                    <a:pt x="61" y="45"/>
                    <a:pt x="61" y="45"/>
                  </a:cubicBezTo>
                  <a:cubicBezTo>
                    <a:pt x="62" y="45"/>
                    <a:pt x="63" y="45"/>
                    <a:pt x="64" y="45"/>
                  </a:cubicBezTo>
                  <a:cubicBezTo>
                    <a:pt x="63" y="36"/>
                    <a:pt x="63" y="28"/>
                    <a:pt x="62" y="20"/>
                  </a:cubicBezTo>
                  <a:cubicBezTo>
                    <a:pt x="55" y="19"/>
                    <a:pt x="48" y="19"/>
                    <a:pt x="40" y="19"/>
                  </a:cubicBezTo>
                  <a:cubicBezTo>
                    <a:pt x="30" y="19"/>
                    <a:pt x="20" y="20"/>
                    <a:pt x="10" y="22"/>
                  </a:cubicBezTo>
                  <a:cubicBezTo>
                    <a:pt x="10" y="37"/>
                    <a:pt x="10" y="52"/>
                    <a:pt x="9" y="67"/>
                  </a:cubicBezTo>
                  <a:cubicBezTo>
                    <a:pt x="8" y="76"/>
                    <a:pt x="8" y="86"/>
                    <a:pt x="7" y="95"/>
                  </a:cubicBezTo>
                  <a:cubicBezTo>
                    <a:pt x="7" y="108"/>
                    <a:pt x="8" y="121"/>
                    <a:pt x="9" y="133"/>
                  </a:cubicBezTo>
                  <a:cubicBezTo>
                    <a:pt x="10" y="144"/>
                    <a:pt x="11" y="156"/>
                    <a:pt x="11" y="167"/>
                  </a:cubicBezTo>
                  <a:close/>
                  <a:moveTo>
                    <a:pt x="104" y="155"/>
                  </a:moveTo>
                  <a:cubicBezTo>
                    <a:pt x="104" y="155"/>
                    <a:pt x="104" y="155"/>
                    <a:pt x="104" y="155"/>
                  </a:cubicBezTo>
                  <a:cubicBezTo>
                    <a:pt x="105" y="155"/>
                    <a:pt x="107" y="154"/>
                    <a:pt x="107" y="154"/>
                  </a:cubicBezTo>
                  <a:cubicBezTo>
                    <a:pt x="108" y="151"/>
                    <a:pt x="108" y="149"/>
                    <a:pt x="109" y="146"/>
                  </a:cubicBezTo>
                  <a:cubicBezTo>
                    <a:pt x="109" y="145"/>
                    <a:pt x="109" y="144"/>
                    <a:pt x="110" y="142"/>
                  </a:cubicBezTo>
                  <a:cubicBezTo>
                    <a:pt x="110" y="141"/>
                    <a:pt x="110" y="141"/>
                    <a:pt x="110" y="139"/>
                  </a:cubicBezTo>
                  <a:cubicBezTo>
                    <a:pt x="110" y="138"/>
                    <a:pt x="111" y="136"/>
                    <a:pt x="111" y="135"/>
                  </a:cubicBezTo>
                  <a:cubicBezTo>
                    <a:pt x="110" y="135"/>
                    <a:pt x="109" y="136"/>
                    <a:pt x="107" y="137"/>
                  </a:cubicBezTo>
                  <a:cubicBezTo>
                    <a:pt x="108" y="137"/>
                    <a:pt x="108" y="138"/>
                    <a:pt x="108" y="139"/>
                  </a:cubicBezTo>
                  <a:cubicBezTo>
                    <a:pt x="107" y="141"/>
                    <a:pt x="107" y="143"/>
                    <a:pt x="106" y="145"/>
                  </a:cubicBezTo>
                  <a:cubicBezTo>
                    <a:pt x="105" y="148"/>
                    <a:pt x="104" y="152"/>
                    <a:pt x="104" y="155"/>
                  </a:cubicBezTo>
                  <a:close/>
                  <a:moveTo>
                    <a:pt x="56" y="134"/>
                  </a:moveTo>
                  <a:cubicBezTo>
                    <a:pt x="55" y="135"/>
                    <a:pt x="55" y="136"/>
                    <a:pt x="54" y="136"/>
                  </a:cubicBezTo>
                  <a:cubicBezTo>
                    <a:pt x="53" y="137"/>
                    <a:pt x="51" y="138"/>
                    <a:pt x="50" y="139"/>
                  </a:cubicBezTo>
                  <a:cubicBezTo>
                    <a:pt x="50" y="140"/>
                    <a:pt x="50" y="140"/>
                    <a:pt x="50" y="140"/>
                  </a:cubicBezTo>
                  <a:cubicBezTo>
                    <a:pt x="51" y="140"/>
                    <a:pt x="51" y="140"/>
                    <a:pt x="52" y="140"/>
                  </a:cubicBezTo>
                  <a:cubicBezTo>
                    <a:pt x="53" y="138"/>
                    <a:pt x="55" y="136"/>
                    <a:pt x="57" y="135"/>
                  </a:cubicBezTo>
                  <a:cubicBezTo>
                    <a:pt x="57" y="135"/>
                    <a:pt x="57" y="134"/>
                    <a:pt x="57" y="134"/>
                  </a:cubicBezTo>
                  <a:cubicBezTo>
                    <a:pt x="57" y="134"/>
                    <a:pt x="57" y="134"/>
                    <a:pt x="57" y="134"/>
                  </a:cubicBezTo>
                  <a:cubicBezTo>
                    <a:pt x="57" y="134"/>
                    <a:pt x="56" y="134"/>
                    <a:pt x="56" y="134"/>
                  </a:cubicBezTo>
                  <a:close/>
                  <a:moveTo>
                    <a:pt x="76" y="133"/>
                  </a:moveTo>
                  <a:cubicBezTo>
                    <a:pt x="74" y="135"/>
                    <a:pt x="71" y="136"/>
                    <a:pt x="69" y="138"/>
                  </a:cubicBezTo>
                  <a:cubicBezTo>
                    <a:pt x="70" y="138"/>
                    <a:pt x="70" y="138"/>
                    <a:pt x="70" y="138"/>
                  </a:cubicBezTo>
                  <a:cubicBezTo>
                    <a:pt x="71" y="136"/>
                    <a:pt x="73" y="135"/>
                    <a:pt x="75" y="134"/>
                  </a:cubicBezTo>
                  <a:cubicBezTo>
                    <a:pt x="75" y="134"/>
                    <a:pt x="75" y="134"/>
                    <a:pt x="75" y="134"/>
                  </a:cubicBezTo>
                  <a:cubicBezTo>
                    <a:pt x="76" y="134"/>
                    <a:pt x="76" y="133"/>
                    <a:pt x="77" y="133"/>
                  </a:cubicBezTo>
                  <a:cubicBezTo>
                    <a:pt x="77" y="133"/>
                    <a:pt x="76" y="133"/>
                    <a:pt x="76" y="133"/>
                  </a:cubicBezTo>
                  <a:close/>
                  <a:moveTo>
                    <a:pt x="70" y="92"/>
                  </a:moveTo>
                  <a:cubicBezTo>
                    <a:pt x="71" y="98"/>
                    <a:pt x="72" y="105"/>
                    <a:pt x="73" y="111"/>
                  </a:cubicBezTo>
                  <a:cubicBezTo>
                    <a:pt x="74" y="110"/>
                    <a:pt x="76" y="109"/>
                    <a:pt x="78" y="108"/>
                  </a:cubicBezTo>
                  <a:cubicBezTo>
                    <a:pt x="78" y="108"/>
                    <a:pt x="78" y="107"/>
                    <a:pt x="78" y="107"/>
                  </a:cubicBezTo>
                  <a:cubicBezTo>
                    <a:pt x="78" y="103"/>
                    <a:pt x="79" y="98"/>
                    <a:pt x="80" y="93"/>
                  </a:cubicBezTo>
                  <a:cubicBezTo>
                    <a:pt x="80" y="92"/>
                    <a:pt x="80" y="90"/>
                    <a:pt x="81" y="88"/>
                  </a:cubicBezTo>
                  <a:cubicBezTo>
                    <a:pt x="81" y="87"/>
                    <a:pt x="81" y="86"/>
                    <a:pt x="81" y="84"/>
                  </a:cubicBezTo>
                  <a:cubicBezTo>
                    <a:pt x="80" y="85"/>
                    <a:pt x="79" y="86"/>
                    <a:pt x="78" y="87"/>
                  </a:cubicBezTo>
                  <a:cubicBezTo>
                    <a:pt x="76" y="88"/>
                    <a:pt x="74" y="89"/>
                    <a:pt x="73" y="90"/>
                  </a:cubicBezTo>
                  <a:cubicBezTo>
                    <a:pt x="72" y="91"/>
                    <a:pt x="71" y="91"/>
                    <a:pt x="70" y="92"/>
                  </a:cubicBezTo>
                  <a:cubicBezTo>
                    <a:pt x="70" y="92"/>
                    <a:pt x="70" y="92"/>
                    <a:pt x="70" y="92"/>
                  </a:cubicBezTo>
                  <a:close/>
                  <a:moveTo>
                    <a:pt x="37" y="92"/>
                  </a:moveTo>
                  <a:cubicBezTo>
                    <a:pt x="38" y="92"/>
                    <a:pt x="38" y="92"/>
                    <a:pt x="39" y="92"/>
                  </a:cubicBezTo>
                  <a:cubicBezTo>
                    <a:pt x="39" y="92"/>
                    <a:pt x="39" y="92"/>
                    <a:pt x="39" y="92"/>
                  </a:cubicBezTo>
                  <a:cubicBezTo>
                    <a:pt x="39" y="92"/>
                    <a:pt x="39" y="92"/>
                    <a:pt x="39" y="91"/>
                  </a:cubicBezTo>
                  <a:cubicBezTo>
                    <a:pt x="38" y="92"/>
                    <a:pt x="38" y="92"/>
                    <a:pt x="37" y="92"/>
                  </a:cubicBezTo>
                  <a:close/>
                  <a:moveTo>
                    <a:pt x="54" y="83"/>
                  </a:moveTo>
                  <a:cubicBezTo>
                    <a:pt x="54" y="84"/>
                    <a:pt x="53" y="84"/>
                    <a:pt x="53" y="84"/>
                  </a:cubicBezTo>
                  <a:cubicBezTo>
                    <a:pt x="51" y="85"/>
                    <a:pt x="50" y="86"/>
                    <a:pt x="49" y="87"/>
                  </a:cubicBezTo>
                  <a:cubicBezTo>
                    <a:pt x="48" y="88"/>
                    <a:pt x="47" y="90"/>
                    <a:pt x="45" y="91"/>
                  </a:cubicBezTo>
                  <a:cubicBezTo>
                    <a:pt x="45" y="91"/>
                    <a:pt x="45" y="91"/>
                    <a:pt x="45" y="91"/>
                  </a:cubicBezTo>
                  <a:cubicBezTo>
                    <a:pt x="46" y="91"/>
                    <a:pt x="48" y="91"/>
                    <a:pt x="49" y="91"/>
                  </a:cubicBezTo>
                  <a:cubicBezTo>
                    <a:pt x="50" y="88"/>
                    <a:pt x="53" y="86"/>
                    <a:pt x="55" y="84"/>
                  </a:cubicBezTo>
                  <a:cubicBezTo>
                    <a:pt x="55" y="84"/>
                    <a:pt x="55" y="84"/>
                    <a:pt x="55" y="84"/>
                  </a:cubicBezTo>
                  <a:cubicBezTo>
                    <a:pt x="56" y="84"/>
                    <a:pt x="56" y="83"/>
                    <a:pt x="56" y="83"/>
                  </a:cubicBezTo>
                  <a:cubicBezTo>
                    <a:pt x="56" y="83"/>
                    <a:pt x="55" y="83"/>
                    <a:pt x="54" y="83"/>
                  </a:cubicBezTo>
                  <a:close/>
                  <a:moveTo>
                    <a:pt x="71" y="82"/>
                  </a:moveTo>
                  <a:cubicBezTo>
                    <a:pt x="72" y="82"/>
                    <a:pt x="72" y="83"/>
                    <a:pt x="72" y="83"/>
                  </a:cubicBezTo>
                  <a:cubicBezTo>
                    <a:pt x="72" y="83"/>
                    <a:pt x="72" y="83"/>
                    <a:pt x="72" y="83"/>
                  </a:cubicBezTo>
                  <a:cubicBezTo>
                    <a:pt x="73" y="83"/>
                    <a:pt x="73" y="83"/>
                    <a:pt x="74" y="82"/>
                  </a:cubicBezTo>
                  <a:cubicBezTo>
                    <a:pt x="73" y="82"/>
                    <a:pt x="72" y="82"/>
                    <a:pt x="71" y="82"/>
                  </a:cubicBezTo>
                  <a:close/>
                  <a:moveTo>
                    <a:pt x="42" y="81"/>
                  </a:moveTo>
                  <a:cubicBezTo>
                    <a:pt x="42" y="81"/>
                    <a:pt x="43" y="81"/>
                    <a:pt x="43" y="82"/>
                  </a:cubicBezTo>
                  <a:cubicBezTo>
                    <a:pt x="43" y="82"/>
                    <a:pt x="45" y="80"/>
                    <a:pt x="46" y="80"/>
                  </a:cubicBezTo>
                  <a:cubicBezTo>
                    <a:pt x="45" y="78"/>
                    <a:pt x="45" y="76"/>
                    <a:pt x="45" y="73"/>
                  </a:cubicBezTo>
                  <a:cubicBezTo>
                    <a:pt x="45" y="74"/>
                    <a:pt x="44" y="74"/>
                    <a:pt x="44" y="74"/>
                  </a:cubicBezTo>
                  <a:cubicBezTo>
                    <a:pt x="44" y="74"/>
                    <a:pt x="44" y="75"/>
                    <a:pt x="43" y="75"/>
                  </a:cubicBezTo>
                  <a:cubicBezTo>
                    <a:pt x="43" y="76"/>
                    <a:pt x="43" y="76"/>
                    <a:pt x="42" y="77"/>
                  </a:cubicBezTo>
                  <a:cubicBezTo>
                    <a:pt x="42" y="77"/>
                    <a:pt x="41" y="78"/>
                    <a:pt x="41" y="78"/>
                  </a:cubicBezTo>
                  <a:cubicBezTo>
                    <a:pt x="40" y="78"/>
                    <a:pt x="39" y="79"/>
                    <a:pt x="38" y="79"/>
                  </a:cubicBezTo>
                  <a:cubicBezTo>
                    <a:pt x="39" y="79"/>
                    <a:pt x="39" y="79"/>
                    <a:pt x="39" y="79"/>
                  </a:cubicBezTo>
                  <a:cubicBezTo>
                    <a:pt x="40" y="79"/>
                    <a:pt x="40" y="79"/>
                    <a:pt x="40" y="79"/>
                  </a:cubicBezTo>
                  <a:cubicBezTo>
                    <a:pt x="41" y="79"/>
                    <a:pt x="41" y="80"/>
                    <a:pt x="42" y="80"/>
                  </a:cubicBezTo>
                  <a:cubicBezTo>
                    <a:pt x="42" y="80"/>
                    <a:pt x="42" y="81"/>
                    <a:pt x="42" y="81"/>
                  </a:cubicBezTo>
                  <a:close/>
                  <a:moveTo>
                    <a:pt x="27" y="79"/>
                  </a:moveTo>
                  <a:cubicBezTo>
                    <a:pt x="28" y="78"/>
                    <a:pt x="29" y="78"/>
                    <a:pt x="30" y="77"/>
                  </a:cubicBezTo>
                  <a:cubicBezTo>
                    <a:pt x="29" y="77"/>
                    <a:pt x="29" y="77"/>
                    <a:pt x="29" y="77"/>
                  </a:cubicBezTo>
                  <a:cubicBezTo>
                    <a:pt x="29" y="78"/>
                    <a:pt x="28" y="78"/>
                    <a:pt x="27" y="78"/>
                  </a:cubicBezTo>
                  <a:cubicBezTo>
                    <a:pt x="27" y="78"/>
                    <a:pt x="27" y="78"/>
                    <a:pt x="27" y="78"/>
                  </a:cubicBezTo>
                  <a:cubicBezTo>
                    <a:pt x="27" y="78"/>
                    <a:pt x="27" y="78"/>
                    <a:pt x="27" y="78"/>
                  </a:cubicBezTo>
                  <a:cubicBezTo>
                    <a:pt x="27" y="78"/>
                    <a:pt x="27" y="78"/>
                    <a:pt x="27" y="79"/>
                  </a:cubicBezTo>
                  <a:close/>
                  <a:moveTo>
                    <a:pt x="68" y="19"/>
                  </a:moveTo>
                  <a:cubicBezTo>
                    <a:pt x="70" y="26"/>
                    <a:pt x="70" y="34"/>
                    <a:pt x="71" y="42"/>
                  </a:cubicBezTo>
                  <a:cubicBezTo>
                    <a:pt x="73" y="41"/>
                    <a:pt x="75" y="40"/>
                    <a:pt x="77" y="39"/>
                  </a:cubicBezTo>
                  <a:cubicBezTo>
                    <a:pt x="79" y="38"/>
                    <a:pt x="79" y="38"/>
                    <a:pt x="79" y="38"/>
                  </a:cubicBezTo>
                  <a:cubicBezTo>
                    <a:pt x="80" y="38"/>
                    <a:pt x="80" y="38"/>
                    <a:pt x="81" y="37"/>
                  </a:cubicBezTo>
                  <a:cubicBezTo>
                    <a:pt x="83" y="36"/>
                    <a:pt x="86" y="34"/>
                    <a:pt x="90" y="34"/>
                  </a:cubicBezTo>
                  <a:cubicBezTo>
                    <a:pt x="90" y="34"/>
                    <a:pt x="90" y="34"/>
                    <a:pt x="91" y="35"/>
                  </a:cubicBezTo>
                  <a:cubicBezTo>
                    <a:pt x="91" y="35"/>
                    <a:pt x="92" y="35"/>
                    <a:pt x="92" y="35"/>
                  </a:cubicBezTo>
                  <a:cubicBezTo>
                    <a:pt x="92" y="33"/>
                    <a:pt x="92" y="30"/>
                    <a:pt x="92" y="27"/>
                  </a:cubicBezTo>
                  <a:cubicBezTo>
                    <a:pt x="92" y="27"/>
                    <a:pt x="92" y="26"/>
                    <a:pt x="92" y="25"/>
                  </a:cubicBezTo>
                  <a:cubicBezTo>
                    <a:pt x="93" y="20"/>
                    <a:pt x="93" y="16"/>
                    <a:pt x="92" y="11"/>
                  </a:cubicBezTo>
                  <a:cubicBezTo>
                    <a:pt x="90" y="11"/>
                    <a:pt x="89" y="12"/>
                    <a:pt x="87" y="12"/>
                  </a:cubicBezTo>
                  <a:cubicBezTo>
                    <a:pt x="85" y="13"/>
                    <a:pt x="84" y="13"/>
                    <a:pt x="83" y="13"/>
                  </a:cubicBezTo>
                  <a:cubicBezTo>
                    <a:pt x="78" y="15"/>
                    <a:pt x="73" y="17"/>
                    <a:pt x="68" y="19"/>
                  </a:cubicBezTo>
                  <a:close/>
                  <a:moveTo>
                    <a:pt x="79" y="7"/>
                  </a:moveTo>
                  <a:cubicBezTo>
                    <a:pt x="79" y="7"/>
                    <a:pt x="79" y="8"/>
                    <a:pt x="78" y="8"/>
                  </a:cubicBezTo>
                  <a:cubicBezTo>
                    <a:pt x="79" y="8"/>
                    <a:pt x="80" y="8"/>
                    <a:pt x="81" y="8"/>
                  </a:cubicBezTo>
                  <a:cubicBezTo>
                    <a:pt x="81" y="7"/>
                    <a:pt x="82" y="7"/>
                    <a:pt x="83" y="7"/>
                  </a:cubicBezTo>
                  <a:cubicBezTo>
                    <a:pt x="81" y="7"/>
                    <a:pt x="80" y="7"/>
                    <a:pt x="79" y="7"/>
                  </a:cubicBezTo>
                  <a:close/>
                  <a:moveTo>
                    <a:pt x="62" y="6"/>
                  </a:moveTo>
                  <a:cubicBezTo>
                    <a:pt x="62" y="6"/>
                    <a:pt x="62" y="6"/>
                    <a:pt x="62" y="6"/>
                  </a:cubicBezTo>
                  <a:cubicBezTo>
                    <a:pt x="61" y="6"/>
                    <a:pt x="61" y="7"/>
                    <a:pt x="60" y="7"/>
                  </a:cubicBezTo>
                  <a:cubicBezTo>
                    <a:pt x="61" y="6"/>
                    <a:pt x="62" y="6"/>
                    <a:pt x="63" y="6"/>
                  </a:cubicBezTo>
                  <a:cubicBezTo>
                    <a:pt x="62" y="6"/>
                    <a:pt x="62" y="6"/>
                    <a:pt x="6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8" name="Freeform 9"/>
            <p:cNvSpPr>
              <a:spLocks noEditPoints="1"/>
            </p:cNvSpPr>
            <p:nvPr/>
          </p:nvSpPr>
          <p:spPr bwMode="auto">
            <a:xfrm>
              <a:off x="3449638" y="2754312"/>
              <a:ext cx="439738" cy="825500"/>
            </a:xfrm>
            <a:custGeom>
              <a:avLst/>
              <a:gdLst>
                <a:gd name="T0" fmla="*/ 74 w 117"/>
                <a:gd name="T1" fmla="*/ 187 h 219"/>
                <a:gd name="T2" fmla="*/ 65 w 117"/>
                <a:gd name="T3" fmla="*/ 195 h 219"/>
                <a:gd name="T4" fmla="*/ 12 w 117"/>
                <a:gd name="T5" fmla="*/ 217 h 219"/>
                <a:gd name="T6" fmla="*/ 3 w 117"/>
                <a:gd name="T7" fmla="*/ 144 h 219"/>
                <a:gd name="T8" fmla="*/ 24 w 117"/>
                <a:gd name="T9" fmla="*/ 17 h 219"/>
                <a:gd name="T10" fmla="*/ 47 w 117"/>
                <a:gd name="T11" fmla="*/ 8 h 219"/>
                <a:gd name="T12" fmla="*/ 71 w 117"/>
                <a:gd name="T13" fmla="*/ 2 h 219"/>
                <a:gd name="T14" fmla="*/ 104 w 117"/>
                <a:gd name="T15" fmla="*/ 4 h 219"/>
                <a:gd name="T16" fmla="*/ 110 w 117"/>
                <a:gd name="T17" fmla="*/ 68 h 219"/>
                <a:gd name="T18" fmla="*/ 116 w 117"/>
                <a:gd name="T19" fmla="*/ 180 h 219"/>
                <a:gd name="T20" fmla="*/ 53 w 117"/>
                <a:gd name="T21" fmla="*/ 129 h 219"/>
                <a:gd name="T22" fmla="*/ 80 w 117"/>
                <a:gd name="T23" fmla="*/ 171 h 219"/>
                <a:gd name="T24" fmla="*/ 88 w 117"/>
                <a:gd name="T25" fmla="*/ 210 h 219"/>
                <a:gd name="T26" fmla="*/ 76 w 117"/>
                <a:gd name="T27" fmla="*/ 82 h 219"/>
                <a:gd name="T28" fmla="*/ 75 w 117"/>
                <a:gd name="T29" fmla="*/ 69 h 219"/>
                <a:gd name="T30" fmla="*/ 71 w 117"/>
                <a:gd name="T31" fmla="*/ 35 h 219"/>
                <a:gd name="T32" fmla="*/ 53 w 117"/>
                <a:gd name="T33" fmla="*/ 16 h 219"/>
                <a:gd name="T34" fmla="*/ 10 w 117"/>
                <a:gd name="T35" fmla="*/ 158 h 219"/>
                <a:gd name="T36" fmla="*/ 14 w 117"/>
                <a:gd name="T37" fmla="*/ 210 h 219"/>
                <a:gd name="T38" fmla="*/ 36 w 117"/>
                <a:gd name="T39" fmla="*/ 154 h 219"/>
                <a:gd name="T40" fmla="*/ 99 w 117"/>
                <a:gd name="T41" fmla="*/ 184 h 219"/>
                <a:gd name="T42" fmla="*/ 108 w 117"/>
                <a:gd name="T43" fmla="*/ 173 h 219"/>
                <a:gd name="T44" fmla="*/ 92 w 117"/>
                <a:gd name="T45" fmla="*/ 151 h 219"/>
                <a:gd name="T46" fmla="*/ 105 w 117"/>
                <a:gd name="T47" fmla="*/ 150 h 219"/>
                <a:gd name="T48" fmla="*/ 95 w 117"/>
                <a:gd name="T49" fmla="*/ 164 h 219"/>
                <a:gd name="T50" fmla="*/ 99 w 117"/>
                <a:gd name="T51" fmla="*/ 169 h 219"/>
                <a:gd name="T52" fmla="*/ 58 w 117"/>
                <a:gd name="T53" fmla="*/ 191 h 219"/>
                <a:gd name="T54" fmla="*/ 57 w 117"/>
                <a:gd name="T55" fmla="*/ 177 h 219"/>
                <a:gd name="T56" fmla="*/ 62 w 117"/>
                <a:gd name="T57" fmla="*/ 163 h 219"/>
                <a:gd name="T58" fmla="*/ 90 w 117"/>
                <a:gd name="T59" fmla="*/ 137 h 219"/>
                <a:gd name="T60" fmla="*/ 104 w 117"/>
                <a:gd name="T61" fmla="*/ 122 h 219"/>
                <a:gd name="T62" fmla="*/ 90 w 117"/>
                <a:gd name="T63" fmla="*/ 137 h 219"/>
                <a:gd name="T64" fmla="*/ 104 w 117"/>
                <a:gd name="T65" fmla="*/ 114 h 219"/>
                <a:gd name="T66" fmla="*/ 93 w 117"/>
                <a:gd name="T67" fmla="*/ 121 h 219"/>
                <a:gd name="T68" fmla="*/ 104 w 117"/>
                <a:gd name="T69" fmla="*/ 100 h 219"/>
                <a:gd name="T70" fmla="*/ 86 w 117"/>
                <a:gd name="T71" fmla="*/ 108 h 219"/>
                <a:gd name="T72" fmla="*/ 96 w 117"/>
                <a:gd name="T73" fmla="*/ 95 h 219"/>
                <a:gd name="T74" fmla="*/ 85 w 117"/>
                <a:gd name="T75" fmla="*/ 98 h 219"/>
                <a:gd name="T76" fmla="*/ 94 w 117"/>
                <a:gd name="T77" fmla="*/ 81 h 219"/>
                <a:gd name="T78" fmla="*/ 91 w 117"/>
                <a:gd name="T79" fmla="*/ 76 h 219"/>
                <a:gd name="T80" fmla="*/ 83 w 117"/>
                <a:gd name="T81" fmla="*/ 80 h 219"/>
                <a:gd name="T82" fmla="*/ 82 w 117"/>
                <a:gd name="T83" fmla="*/ 70 h 219"/>
                <a:gd name="T84" fmla="*/ 102 w 117"/>
                <a:gd name="T85" fmla="*/ 51 h 219"/>
                <a:gd name="T86" fmla="*/ 81 w 117"/>
                <a:gd name="T87" fmla="*/ 61 h 219"/>
                <a:gd name="T88" fmla="*/ 101 w 117"/>
                <a:gd name="T89" fmla="*/ 55 h 219"/>
                <a:gd name="T90" fmla="*/ 100 w 117"/>
                <a:gd name="T91" fmla="*/ 43 h 219"/>
                <a:gd name="T92" fmla="*/ 82 w 117"/>
                <a:gd name="T93" fmla="*/ 48 h 219"/>
                <a:gd name="T94" fmla="*/ 79 w 117"/>
                <a:gd name="T95" fmla="*/ 37 h 219"/>
                <a:gd name="T96" fmla="*/ 98 w 117"/>
                <a:gd name="T97" fmla="*/ 30 h 219"/>
                <a:gd name="T98" fmla="*/ 76 w 117"/>
                <a:gd name="T99" fmla="*/ 19 h 219"/>
                <a:gd name="T100" fmla="*/ 90 w 117"/>
                <a:gd name="T101" fmla="*/ 9 h 219"/>
                <a:gd name="T102" fmla="*/ 70 w 117"/>
                <a:gd name="T103" fmla="*/ 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219">
                  <a:moveTo>
                    <a:pt x="93" y="219"/>
                  </a:moveTo>
                  <a:cubicBezTo>
                    <a:pt x="91" y="219"/>
                    <a:pt x="90" y="219"/>
                    <a:pt x="90" y="218"/>
                  </a:cubicBezTo>
                  <a:cubicBezTo>
                    <a:pt x="89" y="218"/>
                    <a:pt x="88" y="218"/>
                    <a:pt x="88" y="218"/>
                  </a:cubicBezTo>
                  <a:cubicBezTo>
                    <a:pt x="78" y="218"/>
                    <a:pt x="76" y="204"/>
                    <a:pt x="75" y="199"/>
                  </a:cubicBezTo>
                  <a:cubicBezTo>
                    <a:pt x="75" y="195"/>
                    <a:pt x="75" y="191"/>
                    <a:pt x="74" y="187"/>
                  </a:cubicBezTo>
                  <a:cubicBezTo>
                    <a:pt x="74" y="185"/>
                    <a:pt x="74" y="184"/>
                    <a:pt x="74" y="182"/>
                  </a:cubicBezTo>
                  <a:cubicBezTo>
                    <a:pt x="74" y="176"/>
                    <a:pt x="72" y="171"/>
                    <a:pt x="70" y="165"/>
                  </a:cubicBezTo>
                  <a:cubicBezTo>
                    <a:pt x="70" y="165"/>
                    <a:pt x="70" y="166"/>
                    <a:pt x="70" y="166"/>
                  </a:cubicBezTo>
                  <a:cubicBezTo>
                    <a:pt x="71" y="175"/>
                    <a:pt x="70" y="184"/>
                    <a:pt x="69" y="192"/>
                  </a:cubicBezTo>
                  <a:cubicBezTo>
                    <a:pt x="68" y="194"/>
                    <a:pt x="67" y="195"/>
                    <a:pt x="65" y="195"/>
                  </a:cubicBezTo>
                  <a:cubicBezTo>
                    <a:pt x="65" y="195"/>
                    <a:pt x="64" y="195"/>
                    <a:pt x="64" y="195"/>
                  </a:cubicBezTo>
                  <a:cubicBezTo>
                    <a:pt x="64" y="196"/>
                    <a:pt x="63" y="196"/>
                    <a:pt x="63" y="196"/>
                  </a:cubicBezTo>
                  <a:cubicBezTo>
                    <a:pt x="55" y="199"/>
                    <a:pt x="48" y="203"/>
                    <a:pt x="41" y="207"/>
                  </a:cubicBezTo>
                  <a:cubicBezTo>
                    <a:pt x="40" y="209"/>
                    <a:pt x="39" y="210"/>
                    <a:pt x="38" y="211"/>
                  </a:cubicBezTo>
                  <a:cubicBezTo>
                    <a:pt x="31" y="217"/>
                    <a:pt x="21" y="217"/>
                    <a:pt x="12" y="217"/>
                  </a:cubicBezTo>
                  <a:cubicBezTo>
                    <a:pt x="7" y="217"/>
                    <a:pt x="7" y="217"/>
                    <a:pt x="7" y="217"/>
                  </a:cubicBezTo>
                  <a:cubicBezTo>
                    <a:pt x="6" y="217"/>
                    <a:pt x="6" y="217"/>
                    <a:pt x="5" y="216"/>
                  </a:cubicBezTo>
                  <a:cubicBezTo>
                    <a:pt x="4" y="217"/>
                    <a:pt x="4" y="217"/>
                    <a:pt x="3" y="217"/>
                  </a:cubicBezTo>
                  <a:cubicBezTo>
                    <a:pt x="2" y="217"/>
                    <a:pt x="1" y="216"/>
                    <a:pt x="0" y="214"/>
                  </a:cubicBezTo>
                  <a:cubicBezTo>
                    <a:pt x="0" y="191"/>
                    <a:pt x="1" y="167"/>
                    <a:pt x="3" y="144"/>
                  </a:cubicBezTo>
                  <a:cubicBezTo>
                    <a:pt x="4" y="132"/>
                    <a:pt x="5" y="119"/>
                    <a:pt x="5" y="106"/>
                  </a:cubicBezTo>
                  <a:cubicBezTo>
                    <a:pt x="6" y="102"/>
                    <a:pt x="6" y="98"/>
                    <a:pt x="6" y="94"/>
                  </a:cubicBezTo>
                  <a:cubicBezTo>
                    <a:pt x="6" y="80"/>
                    <a:pt x="7" y="65"/>
                    <a:pt x="10" y="50"/>
                  </a:cubicBezTo>
                  <a:cubicBezTo>
                    <a:pt x="12" y="40"/>
                    <a:pt x="15" y="27"/>
                    <a:pt x="24" y="18"/>
                  </a:cubicBezTo>
                  <a:cubicBezTo>
                    <a:pt x="24" y="18"/>
                    <a:pt x="24" y="17"/>
                    <a:pt x="24" y="17"/>
                  </a:cubicBezTo>
                  <a:cubicBezTo>
                    <a:pt x="24" y="16"/>
                    <a:pt x="24" y="15"/>
                    <a:pt x="25" y="15"/>
                  </a:cubicBezTo>
                  <a:cubicBezTo>
                    <a:pt x="27" y="14"/>
                    <a:pt x="29" y="13"/>
                    <a:pt x="32" y="12"/>
                  </a:cubicBezTo>
                  <a:cubicBezTo>
                    <a:pt x="34" y="11"/>
                    <a:pt x="36" y="11"/>
                    <a:pt x="39" y="10"/>
                  </a:cubicBezTo>
                  <a:cubicBezTo>
                    <a:pt x="39" y="10"/>
                    <a:pt x="39" y="10"/>
                    <a:pt x="39" y="10"/>
                  </a:cubicBezTo>
                  <a:cubicBezTo>
                    <a:pt x="42" y="9"/>
                    <a:pt x="44" y="9"/>
                    <a:pt x="47" y="8"/>
                  </a:cubicBezTo>
                  <a:cubicBezTo>
                    <a:pt x="48" y="7"/>
                    <a:pt x="50" y="6"/>
                    <a:pt x="52" y="5"/>
                  </a:cubicBezTo>
                  <a:cubicBezTo>
                    <a:pt x="57" y="3"/>
                    <a:pt x="62" y="1"/>
                    <a:pt x="67" y="0"/>
                  </a:cubicBezTo>
                  <a:cubicBezTo>
                    <a:pt x="68" y="0"/>
                    <a:pt x="68" y="0"/>
                    <a:pt x="68" y="0"/>
                  </a:cubicBezTo>
                  <a:cubicBezTo>
                    <a:pt x="69" y="0"/>
                    <a:pt x="70" y="1"/>
                    <a:pt x="71" y="2"/>
                  </a:cubicBezTo>
                  <a:cubicBezTo>
                    <a:pt x="71" y="2"/>
                    <a:pt x="71" y="2"/>
                    <a:pt x="71" y="2"/>
                  </a:cubicBezTo>
                  <a:cubicBezTo>
                    <a:pt x="76" y="2"/>
                    <a:pt x="80" y="2"/>
                    <a:pt x="84" y="2"/>
                  </a:cubicBezTo>
                  <a:cubicBezTo>
                    <a:pt x="86" y="2"/>
                    <a:pt x="88" y="2"/>
                    <a:pt x="89" y="3"/>
                  </a:cubicBezTo>
                  <a:cubicBezTo>
                    <a:pt x="90" y="3"/>
                    <a:pt x="92" y="3"/>
                    <a:pt x="93" y="3"/>
                  </a:cubicBezTo>
                  <a:cubicBezTo>
                    <a:pt x="97" y="3"/>
                    <a:pt x="101" y="3"/>
                    <a:pt x="104" y="4"/>
                  </a:cubicBezTo>
                  <a:cubicBezTo>
                    <a:pt x="104" y="4"/>
                    <a:pt x="104" y="4"/>
                    <a:pt x="104" y="4"/>
                  </a:cubicBezTo>
                  <a:cubicBezTo>
                    <a:pt x="105" y="4"/>
                    <a:pt x="106" y="5"/>
                    <a:pt x="106" y="6"/>
                  </a:cubicBezTo>
                  <a:cubicBezTo>
                    <a:pt x="107" y="17"/>
                    <a:pt x="108" y="27"/>
                    <a:pt x="108" y="38"/>
                  </a:cubicBezTo>
                  <a:cubicBezTo>
                    <a:pt x="109" y="46"/>
                    <a:pt x="109" y="55"/>
                    <a:pt x="109" y="64"/>
                  </a:cubicBezTo>
                  <a:cubicBezTo>
                    <a:pt x="110" y="65"/>
                    <a:pt x="110" y="65"/>
                    <a:pt x="110" y="66"/>
                  </a:cubicBezTo>
                  <a:cubicBezTo>
                    <a:pt x="110" y="67"/>
                    <a:pt x="110" y="67"/>
                    <a:pt x="110" y="68"/>
                  </a:cubicBezTo>
                  <a:cubicBezTo>
                    <a:pt x="110" y="78"/>
                    <a:pt x="111" y="89"/>
                    <a:pt x="111" y="100"/>
                  </a:cubicBezTo>
                  <a:cubicBezTo>
                    <a:pt x="112" y="101"/>
                    <a:pt x="112" y="102"/>
                    <a:pt x="112" y="102"/>
                  </a:cubicBezTo>
                  <a:cubicBezTo>
                    <a:pt x="113" y="103"/>
                    <a:pt x="112" y="104"/>
                    <a:pt x="111" y="105"/>
                  </a:cubicBezTo>
                  <a:cubicBezTo>
                    <a:pt x="112" y="113"/>
                    <a:pt x="112" y="121"/>
                    <a:pt x="112" y="128"/>
                  </a:cubicBezTo>
                  <a:cubicBezTo>
                    <a:pt x="112" y="146"/>
                    <a:pt x="114" y="163"/>
                    <a:pt x="116" y="180"/>
                  </a:cubicBezTo>
                  <a:cubicBezTo>
                    <a:pt x="117" y="185"/>
                    <a:pt x="117" y="185"/>
                    <a:pt x="117" y="185"/>
                  </a:cubicBezTo>
                  <a:cubicBezTo>
                    <a:pt x="117" y="190"/>
                    <a:pt x="117" y="197"/>
                    <a:pt x="113" y="202"/>
                  </a:cubicBezTo>
                  <a:cubicBezTo>
                    <a:pt x="108" y="209"/>
                    <a:pt x="101" y="214"/>
                    <a:pt x="95" y="218"/>
                  </a:cubicBezTo>
                  <a:cubicBezTo>
                    <a:pt x="94" y="219"/>
                    <a:pt x="93" y="219"/>
                    <a:pt x="93" y="219"/>
                  </a:cubicBezTo>
                  <a:close/>
                  <a:moveTo>
                    <a:pt x="53" y="129"/>
                  </a:moveTo>
                  <a:cubicBezTo>
                    <a:pt x="57" y="129"/>
                    <a:pt x="61" y="130"/>
                    <a:pt x="64" y="133"/>
                  </a:cubicBezTo>
                  <a:cubicBezTo>
                    <a:pt x="69" y="137"/>
                    <a:pt x="71" y="142"/>
                    <a:pt x="73" y="147"/>
                  </a:cubicBezTo>
                  <a:cubicBezTo>
                    <a:pt x="73" y="149"/>
                    <a:pt x="73" y="149"/>
                    <a:pt x="73" y="149"/>
                  </a:cubicBezTo>
                  <a:cubicBezTo>
                    <a:pt x="73" y="150"/>
                    <a:pt x="74" y="151"/>
                    <a:pt x="74" y="153"/>
                  </a:cubicBezTo>
                  <a:cubicBezTo>
                    <a:pt x="76" y="159"/>
                    <a:pt x="78" y="165"/>
                    <a:pt x="80" y="171"/>
                  </a:cubicBezTo>
                  <a:cubicBezTo>
                    <a:pt x="82" y="177"/>
                    <a:pt x="82" y="183"/>
                    <a:pt x="82" y="188"/>
                  </a:cubicBezTo>
                  <a:cubicBezTo>
                    <a:pt x="82" y="193"/>
                    <a:pt x="82" y="198"/>
                    <a:pt x="83" y="202"/>
                  </a:cubicBezTo>
                  <a:cubicBezTo>
                    <a:pt x="83" y="203"/>
                    <a:pt x="83" y="203"/>
                    <a:pt x="83" y="203"/>
                  </a:cubicBezTo>
                  <a:cubicBezTo>
                    <a:pt x="84" y="205"/>
                    <a:pt x="84" y="208"/>
                    <a:pt x="86" y="210"/>
                  </a:cubicBezTo>
                  <a:cubicBezTo>
                    <a:pt x="87" y="210"/>
                    <a:pt x="88" y="210"/>
                    <a:pt x="88" y="210"/>
                  </a:cubicBezTo>
                  <a:cubicBezTo>
                    <a:pt x="91" y="210"/>
                    <a:pt x="92" y="204"/>
                    <a:pt x="92" y="201"/>
                  </a:cubicBezTo>
                  <a:cubicBezTo>
                    <a:pt x="93" y="195"/>
                    <a:pt x="92" y="188"/>
                    <a:pt x="90" y="180"/>
                  </a:cubicBezTo>
                  <a:cubicBezTo>
                    <a:pt x="84" y="150"/>
                    <a:pt x="80" y="118"/>
                    <a:pt x="76" y="82"/>
                  </a:cubicBezTo>
                  <a:cubicBezTo>
                    <a:pt x="76" y="82"/>
                    <a:pt x="76" y="82"/>
                    <a:pt x="76" y="82"/>
                  </a:cubicBezTo>
                  <a:cubicBezTo>
                    <a:pt x="76" y="82"/>
                    <a:pt x="76" y="82"/>
                    <a:pt x="76" y="82"/>
                  </a:cubicBezTo>
                  <a:cubicBezTo>
                    <a:pt x="76" y="79"/>
                    <a:pt x="75" y="77"/>
                    <a:pt x="75" y="75"/>
                  </a:cubicBezTo>
                  <a:cubicBezTo>
                    <a:pt x="75" y="75"/>
                    <a:pt x="75" y="75"/>
                    <a:pt x="74" y="75"/>
                  </a:cubicBezTo>
                  <a:cubicBezTo>
                    <a:pt x="73" y="75"/>
                    <a:pt x="73" y="75"/>
                    <a:pt x="72" y="74"/>
                  </a:cubicBezTo>
                  <a:cubicBezTo>
                    <a:pt x="72" y="73"/>
                    <a:pt x="72" y="72"/>
                    <a:pt x="72" y="71"/>
                  </a:cubicBezTo>
                  <a:cubicBezTo>
                    <a:pt x="73" y="71"/>
                    <a:pt x="74" y="70"/>
                    <a:pt x="75" y="69"/>
                  </a:cubicBezTo>
                  <a:cubicBezTo>
                    <a:pt x="74" y="65"/>
                    <a:pt x="74" y="65"/>
                    <a:pt x="74" y="65"/>
                  </a:cubicBezTo>
                  <a:cubicBezTo>
                    <a:pt x="74" y="61"/>
                    <a:pt x="73" y="57"/>
                    <a:pt x="73" y="53"/>
                  </a:cubicBezTo>
                  <a:cubicBezTo>
                    <a:pt x="72" y="52"/>
                    <a:pt x="72" y="52"/>
                    <a:pt x="73" y="51"/>
                  </a:cubicBezTo>
                  <a:cubicBezTo>
                    <a:pt x="73" y="51"/>
                    <a:pt x="73" y="51"/>
                    <a:pt x="73" y="51"/>
                  </a:cubicBezTo>
                  <a:cubicBezTo>
                    <a:pt x="72" y="46"/>
                    <a:pt x="72" y="41"/>
                    <a:pt x="71" y="35"/>
                  </a:cubicBezTo>
                  <a:cubicBezTo>
                    <a:pt x="71" y="34"/>
                    <a:pt x="71" y="33"/>
                    <a:pt x="71" y="33"/>
                  </a:cubicBezTo>
                  <a:cubicBezTo>
                    <a:pt x="71" y="28"/>
                    <a:pt x="70" y="22"/>
                    <a:pt x="68" y="19"/>
                  </a:cubicBezTo>
                  <a:cubicBezTo>
                    <a:pt x="66" y="16"/>
                    <a:pt x="63" y="15"/>
                    <a:pt x="59" y="15"/>
                  </a:cubicBezTo>
                  <a:cubicBezTo>
                    <a:pt x="57" y="15"/>
                    <a:pt x="56" y="16"/>
                    <a:pt x="55" y="16"/>
                  </a:cubicBezTo>
                  <a:cubicBezTo>
                    <a:pt x="53" y="16"/>
                    <a:pt x="53" y="16"/>
                    <a:pt x="53" y="16"/>
                  </a:cubicBezTo>
                  <a:cubicBezTo>
                    <a:pt x="43" y="16"/>
                    <a:pt x="34" y="17"/>
                    <a:pt x="28" y="24"/>
                  </a:cubicBezTo>
                  <a:cubicBezTo>
                    <a:pt x="21" y="32"/>
                    <a:pt x="19" y="42"/>
                    <a:pt x="17" y="50"/>
                  </a:cubicBezTo>
                  <a:cubicBezTo>
                    <a:pt x="14" y="65"/>
                    <a:pt x="14" y="80"/>
                    <a:pt x="13" y="94"/>
                  </a:cubicBezTo>
                  <a:cubicBezTo>
                    <a:pt x="13" y="99"/>
                    <a:pt x="13" y="104"/>
                    <a:pt x="13" y="109"/>
                  </a:cubicBezTo>
                  <a:cubicBezTo>
                    <a:pt x="12" y="125"/>
                    <a:pt x="11" y="142"/>
                    <a:pt x="10" y="158"/>
                  </a:cubicBezTo>
                  <a:cubicBezTo>
                    <a:pt x="8" y="175"/>
                    <a:pt x="7" y="193"/>
                    <a:pt x="6" y="210"/>
                  </a:cubicBezTo>
                  <a:cubicBezTo>
                    <a:pt x="8" y="209"/>
                    <a:pt x="8" y="209"/>
                    <a:pt x="8" y="209"/>
                  </a:cubicBezTo>
                  <a:cubicBezTo>
                    <a:pt x="8" y="208"/>
                    <a:pt x="9" y="208"/>
                    <a:pt x="10" y="208"/>
                  </a:cubicBezTo>
                  <a:cubicBezTo>
                    <a:pt x="11" y="208"/>
                    <a:pt x="12" y="209"/>
                    <a:pt x="13" y="210"/>
                  </a:cubicBezTo>
                  <a:cubicBezTo>
                    <a:pt x="14" y="210"/>
                    <a:pt x="14" y="210"/>
                    <a:pt x="14" y="210"/>
                  </a:cubicBezTo>
                  <a:cubicBezTo>
                    <a:pt x="18" y="210"/>
                    <a:pt x="23" y="210"/>
                    <a:pt x="28" y="208"/>
                  </a:cubicBezTo>
                  <a:cubicBezTo>
                    <a:pt x="39" y="204"/>
                    <a:pt x="38" y="189"/>
                    <a:pt x="37" y="178"/>
                  </a:cubicBezTo>
                  <a:cubicBezTo>
                    <a:pt x="37" y="177"/>
                    <a:pt x="37" y="176"/>
                    <a:pt x="37" y="175"/>
                  </a:cubicBezTo>
                  <a:cubicBezTo>
                    <a:pt x="37" y="173"/>
                    <a:pt x="37" y="172"/>
                    <a:pt x="37" y="171"/>
                  </a:cubicBezTo>
                  <a:cubicBezTo>
                    <a:pt x="36" y="165"/>
                    <a:pt x="36" y="160"/>
                    <a:pt x="36" y="154"/>
                  </a:cubicBezTo>
                  <a:cubicBezTo>
                    <a:pt x="36" y="153"/>
                    <a:pt x="36" y="151"/>
                    <a:pt x="36" y="149"/>
                  </a:cubicBezTo>
                  <a:cubicBezTo>
                    <a:pt x="36" y="146"/>
                    <a:pt x="36" y="142"/>
                    <a:pt x="37" y="138"/>
                  </a:cubicBezTo>
                  <a:cubicBezTo>
                    <a:pt x="39" y="133"/>
                    <a:pt x="45" y="129"/>
                    <a:pt x="53" y="129"/>
                  </a:cubicBezTo>
                  <a:close/>
                  <a:moveTo>
                    <a:pt x="96" y="172"/>
                  </a:moveTo>
                  <a:cubicBezTo>
                    <a:pt x="97" y="176"/>
                    <a:pt x="98" y="180"/>
                    <a:pt x="99" y="184"/>
                  </a:cubicBezTo>
                  <a:cubicBezTo>
                    <a:pt x="99" y="185"/>
                    <a:pt x="99" y="185"/>
                    <a:pt x="99" y="185"/>
                  </a:cubicBezTo>
                  <a:cubicBezTo>
                    <a:pt x="100" y="190"/>
                    <a:pt x="101" y="198"/>
                    <a:pt x="100" y="205"/>
                  </a:cubicBezTo>
                  <a:cubicBezTo>
                    <a:pt x="104" y="202"/>
                    <a:pt x="108" y="198"/>
                    <a:pt x="109" y="194"/>
                  </a:cubicBezTo>
                  <a:cubicBezTo>
                    <a:pt x="110" y="189"/>
                    <a:pt x="109" y="183"/>
                    <a:pt x="108" y="178"/>
                  </a:cubicBezTo>
                  <a:cubicBezTo>
                    <a:pt x="108" y="176"/>
                    <a:pt x="108" y="175"/>
                    <a:pt x="108" y="173"/>
                  </a:cubicBezTo>
                  <a:cubicBezTo>
                    <a:pt x="106" y="160"/>
                    <a:pt x="105" y="148"/>
                    <a:pt x="105" y="137"/>
                  </a:cubicBezTo>
                  <a:cubicBezTo>
                    <a:pt x="104" y="138"/>
                    <a:pt x="103" y="139"/>
                    <a:pt x="102" y="140"/>
                  </a:cubicBezTo>
                  <a:cubicBezTo>
                    <a:pt x="100" y="141"/>
                    <a:pt x="99" y="142"/>
                    <a:pt x="98" y="143"/>
                  </a:cubicBezTo>
                  <a:cubicBezTo>
                    <a:pt x="96" y="145"/>
                    <a:pt x="94" y="148"/>
                    <a:pt x="93" y="150"/>
                  </a:cubicBezTo>
                  <a:cubicBezTo>
                    <a:pt x="92" y="151"/>
                    <a:pt x="92" y="151"/>
                    <a:pt x="92" y="151"/>
                  </a:cubicBezTo>
                  <a:cubicBezTo>
                    <a:pt x="92" y="152"/>
                    <a:pt x="93" y="153"/>
                    <a:pt x="93" y="154"/>
                  </a:cubicBezTo>
                  <a:cubicBezTo>
                    <a:pt x="93" y="153"/>
                    <a:pt x="94" y="153"/>
                    <a:pt x="94" y="152"/>
                  </a:cubicBezTo>
                  <a:cubicBezTo>
                    <a:pt x="96" y="151"/>
                    <a:pt x="98" y="149"/>
                    <a:pt x="101" y="148"/>
                  </a:cubicBezTo>
                  <a:cubicBezTo>
                    <a:pt x="102" y="148"/>
                    <a:pt x="102" y="148"/>
                    <a:pt x="102" y="148"/>
                  </a:cubicBezTo>
                  <a:cubicBezTo>
                    <a:pt x="104" y="148"/>
                    <a:pt x="105" y="149"/>
                    <a:pt x="105" y="150"/>
                  </a:cubicBezTo>
                  <a:cubicBezTo>
                    <a:pt x="105" y="151"/>
                    <a:pt x="105" y="153"/>
                    <a:pt x="103" y="153"/>
                  </a:cubicBezTo>
                  <a:cubicBezTo>
                    <a:pt x="101" y="154"/>
                    <a:pt x="99" y="155"/>
                    <a:pt x="98" y="157"/>
                  </a:cubicBezTo>
                  <a:cubicBezTo>
                    <a:pt x="97" y="157"/>
                    <a:pt x="97" y="158"/>
                    <a:pt x="96" y="159"/>
                  </a:cubicBezTo>
                  <a:cubicBezTo>
                    <a:pt x="96" y="160"/>
                    <a:pt x="95" y="161"/>
                    <a:pt x="94" y="161"/>
                  </a:cubicBezTo>
                  <a:cubicBezTo>
                    <a:pt x="95" y="164"/>
                    <a:pt x="95" y="164"/>
                    <a:pt x="95" y="164"/>
                  </a:cubicBezTo>
                  <a:cubicBezTo>
                    <a:pt x="97" y="162"/>
                    <a:pt x="99" y="160"/>
                    <a:pt x="101" y="158"/>
                  </a:cubicBezTo>
                  <a:cubicBezTo>
                    <a:pt x="102" y="158"/>
                    <a:pt x="102" y="158"/>
                    <a:pt x="103" y="158"/>
                  </a:cubicBezTo>
                  <a:cubicBezTo>
                    <a:pt x="104" y="158"/>
                    <a:pt x="105" y="159"/>
                    <a:pt x="106" y="160"/>
                  </a:cubicBezTo>
                  <a:cubicBezTo>
                    <a:pt x="106" y="161"/>
                    <a:pt x="106" y="162"/>
                    <a:pt x="105" y="163"/>
                  </a:cubicBezTo>
                  <a:cubicBezTo>
                    <a:pt x="102" y="165"/>
                    <a:pt x="100" y="167"/>
                    <a:pt x="99" y="169"/>
                  </a:cubicBezTo>
                  <a:cubicBezTo>
                    <a:pt x="98" y="170"/>
                    <a:pt x="98" y="170"/>
                    <a:pt x="97" y="171"/>
                  </a:cubicBezTo>
                  <a:cubicBezTo>
                    <a:pt x="97" y="171"/>
                    <a:pt x="97" y="172"/>
                    <a:pt x="96" y="172"/>
                  </a:cubicBezTo>
                  <a:close/>
                  <a:moveTo>
                    <a:pt x="45" y="186"/>
                  </a:moveTo>
                  <a:cubicBezTo>
                    <a:pt x="45" y="190"/>
                    <a:pt x="45" y="194"/>
                    <a:pt x="45" y="198"/>
                  </a:cubicBezTo>
                  <a:cubicBezTo>
                    <a:pt x="49" y="195"/>
                    <a:pt x="54" y="193"/>
                    <a:pt x="58" y="191"/>
                  </a:cubicBezTo>
                  <a:cubicBezTo>
                    <a:pt x="58" y="190"/>
                    <a:pt x="58" y="190"/>
                    <a:pt x="59" y="190"/>
                  </a:cubicBezTo>
                  <a:cubicBezTo>
                    <a:pt x="59" y="189"/>
                    <a:pt x="61" y="188"/>
                    <a:pt x="62" y="188"/>
                  </a:cubicBezTo>
                  <a:cubicBezTo>
                    <a:pt x="62" y="188"/>
                    <a:pt x="62" y="188"/>
                    <a:pt x="62" y="188"/>
                  </a:cubicBezTo>
                  <a:cubicBezTo>
                    <a:pt x="63" y="182"/>
                    <a:pt x="64" y="176"/>
                    <a:pt x="63" y="170"/>
                  </a:cubicBezTo>
                  <a:cubicBezTo>
                    <a:pt x="61" y="172"/>
                    <a:pt x="59" y="175"/>
                    <a:pt x="57" y="177"/>
                  </a:cubicBezTo>
                  <a:cubicBezTo>
                    <a:pt x="56" y="178"/>
                    <a:pt x="55" y="178"/>
                    <a:pt x="55" y="179"/>
                  </a:cubicBezTo>
                  <a:cubicBezTo>
                    <a:pt x="53" y="182"/>
                    <a:pt x="50" y="185"/>
                    <a:pt x="47" y="186"/>
                  </a:cubicBezTo>
                  <a:cubicBezTo>
                    <a:pt x="47" y="186"/>
                    <a:pt x="46" y="186"/>
                    <a:pt x="46" y="186"/>
                  </a:cubicBezTo>
                  <a:cubicBezTo>
                    <a:pt x="46" y="186"/>
                    <a:pt x="45" y="186"/>
                    <a:pt x="45" y="186"/>
                  </a:cubicBezTo>
                  <a:close/>
                  <a:moveTo>
                    <a:pt x="62" y="163"/>
                  </a:moveTo>
                  <a:cubicBezTo>
                    <a:pt x="62" y="163"/>
                    <a:pt x="63" y="163"/>
                    <a:pt x="63" y="162"/>
                  </a:cubicBezTo>
                  <a:cubicBezTo>
                    <a:pt x="63" y="162"/>
                    <a:pt x="63" y="162"/>
                    <a:pt x="63" y="162"/>
                  </a:cubicBezTo>
                  <a:cubicBezTo>
                    <a:pt x="63" y="162"/>
                    <a:pt x="62" y="162"/>
                    <a:pt x="62" y="163"/>
                  </a:cubicBezTo>
                  <a:cubicBezTo>
                    <a:pt x="62" y="163"/>
                    <a:pt x="62" y="163"/>
                    <a:pt x="62" y="163"/>
                  </a:cubicBezTo>
                  <a:close/>
                  <a:moveTo>
                    <a:pt x="90" y="137"/>
                  </a:moveTo>
                  <a:cubicBezTo>
                    <a:pt x="90" y="139"/>
                    <a:pt x="90" y="140"/>
                    <a:pt x="91" y="142"/>
                  </a:cubicBezTo>
                  <a:cubicBezTo>
                    <a:pt x="93" y="140"/>
                    <a:pt x="96" y="138"/>
                    <a:pt x="98" y="135"/>
                  </a:cubicBezTo>
                  <a:cubicBezTo>
                    <a:pt x="100" y="134"/>
                    <a:pt x="102" y="132"/>
                    <a:pt x="104" y="131"/>
                  </a:cubicBezTo>
                  <a:cubicBezTo>
                    <a:pt x="104" y="130"/>
                    <a:pt x="104" y="130"/>
                    <a:pt x="105" y="130"/>
                  </a:cubicBezTo>
                  <a:cubicBezTo>
                    <a:pt x="105" y="127"/>
                    <a:pt x="105" y="124"/>
                    <a:pt x="104" y="122"/>
                  </a:cubicBezTo>
                  <a:cubicBezTo>
                    <a:pt x="104" y="122"/>
                    <a:pt x="103" y="123"/>
                    <a:pt x="103" y="123"/>
                  </a:cubicBezTo>
                  <a:cubicBezTo>
                    <a:pt x="98" y="127"/>
                    <a:pt x="94" y="130"/>
                    <a:pt x="93" y="135"/>
                  </a:cubicBezTo>
                  <a:cubicBezTo>
                    <a:pt x="93" y="137"/>
                    <a:pt x="92" y="137"/>
                    <a:pt x="91" y="137"/>
                  </a:cubicBezTo>
                  <a:cubicBezTo>
                    <a:pt x="91" y="137"/>
                    <a:pt x="91" y="137"/>
                    <a:pt x="90" y="137"/>
                  </a:cubicBezTo>
                  <a:cubicBezTo>
                    <a:pt x="90" y="137"/>
                    <a:pt x="90" y="137"/>
                    <a:pt x="90" y="137"/>
                  </a:cubicBezTo>
                  <a:cubicBezTo>
                    <a:pt x="90" y="137"/>
                    <a:pt x="90" y="137"/>
                    <a:pt x="90" y="137"/>
                  </a:cubicBezTo>
                  <a:close/>
                  <a:moveTo>
                    <a:pt x="87" y="115"/>
                  </a:moveTo>
                  <a:cubicBezTo>
                    <a:pt x="88" y="120"/>
                    <a:pt x="88" y="124"/>
                    <a:pt x="89" y="129"/>
                  </a:cubicBezTo>
                  <a:cubicBezTo>
                    <a:pt x="91" y="125"/>
                    <a:pt x="97" y="120"/>
                    <a:pt x="103" y="115"/>
                  </a:cubicBezTo>
                  <a:cubicBezTo>
                    <a:pt x="103" y="115"/>
                    <a:pt x="104" y="114"/>
                    <a:pt x="104" y="114"/>
                  </a:cubicBezTo>
                  <a:cubicBezTo>
                    <a:pt x="104" y="112"/>
                    <a:pt x="104" y="111"/>
                    <a:pt x="104" y="109"/>
                  </a:cubicBezTo>
                  <a:cubicBezTo>
                    <a:pt x="103" y="110"/>
                    <a:pt x="102" y="111"/>
                    <a:pt x="101" y="112"/>
                  </a:cubicBezTo>
                  <a:cubicBezTo>
                    <a:pt x="99" y="114"/>
                    <a:pt x="97" y="115"/>
                    <a:pt x="96" y="117"/>
                  </a:cubicBezTo>
                  <a:cubicBezTo>
                    <a:pt x="96" y="117"/>
                    <a:pt x="96" y="118"/>
                    <a:pt x="95" y="118"/>
                  </a:cubicBezTo>
                  <a:cubicBezTo>
                    <a:pt x="95" y="119"/>
                    <a:pt x="94" y="120"/>
                    <a:pt x="93" y="121"/>
                  </a:cubicBezTo>
                  <a:cubicBezTo>
                    <a:pt x="93" y="121"/>
                    <a:pt x="92" y="122"/>
                    <a:pt x="92" y="122"/>
                  </a:cubicBezTo>
                  <a:cubicBezTo>
                    <a:pt x="91" y="122"/>
                    <a:pt x="90" y="121"/>
                    <a:pt x="90" y="121"/>
                  </a:cubicBezTo>
                  <a:cubicBezTo>
                    <a:pt x="87" y="116"/>
                    <a:pt x="93" y="111"/>
                    <a:pt x="96" y="109"/>
                  </a:cubicBezTo>
                  <a:cubicBezTo>
                    <a:pt x="98" y="106"/>
                    <a:pt x="101" y="104"/>
                    <a:pt x="104" y="102"/>
                  </a:cubicBezTo>
                  <a:cubicBezTo>
                    <a:pt x="104" y="102"/>
                    <a:pt x="104" y="100"/>
                    <a:pt x="104" y="100"/>
                  </a:cubicBezTo>
                  <a:cubicBezTo>
                    <a:pt x="101" y="102"/>
                    <a:pt x="99" y="104"/>
                    <a:pt x="96" y="106"/>
                  </a:cubicBezTo>
                  <a:cubicBezTo>
                    <a:pt x="95" y="107"/>
                    <a:pt x="95" y="108"/>
                    <a:pt x="93" y="109"/>
                  </a:cubicBezTo>
                  <a:cubicBezTo>
                    <a:pt x="92" y="111"/>
                    <a:pt x="90" y="113"/>
                    <a:pt x="87" y="115"/>
                  </a:cubicBezTo>
                  <a:cubicBezTo>
                    <a:pt x="87" y="115"/>
                    <a:pt x="87" y="115"/>
                    <a:pt x="87" y="115"/>
                  </a:cubicBezTo>
                  <a:close/>
                  <a:moveTo>
                    <a:pt x="86" y="108"/>
                  </a:moveTo>
                  <a:cubicBezTo>
                    <a:pt x="88" y="105"/>
                    <a:pt x="91" y="103"/>
                    <a:pt x="93" y="101"/>
                  </a:cubicBezTo>
                  <a:cubicBezTo>
                    <a:pt x="93" y="101"/>
                    <a:pt x="93" y="101"/>
                    <a:pt x="93" y="101"/>
                  </a:cubicBezTo>
                  <a:cubicBezTo>
                    <a:pt x="97" y="98"/>
                    <a:pt x="100" y="95"/>
                    <a:pt x="104" y="93"/>
                  </a:cubicBezTo>
                  <a:cubicBezTo>
                    <a:pt x="104" y="91"/>
                    <a:pt x="104" y="89"/>
                    <a:pt x="103" y="88"/>
                  </a:cubicBezTo>
                  <a:cubicBezTo>
                    <a:pt x="101" y="90"/>
                    <a:pt x="98" y="92"/>
                    <a:pt x="96" y="95"/>
                  </a:cubicBezTo>
                  <a:cubicBezTo>
                    <a:pt x="95" y="96"/>
                    <a:pt x="94" y="97"/>
                    <a:pt x="92" y="98"/>
                  </a:cubicBezTo>
                  <a:cubicBezTo>
                    <a:pt x="91" y="100"/>
                    <a:pt x="89" y="102"/>
                    <a:pt x="87" y="104"/>
                  </a:cubicBezTo>
                  <a:cubicBezTo>
                    <a:pt x="86" y="104"/>
                    <a:pt x="86" y="104"/>
                    <a:pt x="86" y="104"/>
                  </a:cubicBezTo>
                  <a:cubicBezTo>
                    <a:pt x="86" y="105"/>
                    <a:pt x="86" y="107"/>
                    <a:pt x="86" y="108"/>
                  </a:cubicBezTo>
                  <a:close/>
                  <a:moveTo>
                    <a:pt x="85" y="98"/>
                  </a:moveTo>
                  <a:cubicBezTo>
                    <a:pt x="87" y="95"/>
                    <a:pt x="90" y="92"/>
                    <a:pt x="92" y="90"/>
                  </a:cubicBezTo>
                  <a:cubicBezTo>
                    <a:pt x="93" y="90"/>
                    <a:pt x="93" y="90"/>
                    <a:pt x="93" y="90"/>
                  </a:cubicBezTo>
                  <a:cubicBezTo>
                    <a:pt x="96" y="87"/>
                    <a:pt x="99" y="84"/>
                    <a:pt x="103" y="81"/>
                  </a:cubicBezTo>
                  <a:cubicBezTo>
                    <a:pt x="103" y="79"/>
                    <a:pt x="103" y="76"/>
                    <a:pt x="103" y="73"/>
                  </a:cubicBezTo>
                  <a:cubicBezTo>
                    <a:pt x="100" y="76"/>
                    <a:pt x="97" y="79"/>
                    <a:pt x="94" y="81"/>
                  </a:cubicBezTo>
                  <a:cubicBezTo>
                    <a:pt x="93" y="83"/>
                    <a:pt x="92" y="84"/>
                    <a:pt x="90" y="85"/>
                  </a:cubicBezTo>
                  <a:cubicBezTo>
                    <a:pt x="88" y="88"/>
                    <a:pt x="86" y="90"/>
                    <a:pt x="84" y="92"/>
                  </a:cubicBezTo>
                  <a:cubicBezTo>
                    <a:pt x="84" y="94"/>
                    <a:pt x="85" y="96"/>
                    <a:pt x="85" y="98"/>
                  </a:cubicBezTo>
                  <a:close/>
                  <a:moveTo>
                    <a:pt x="83" y="84"/>
                  </a:moveTo>
                  <a:cubicBezTo>
                    <a:pt x="86" y="81"/>
                    <a:pt x="89" y="79"/>
                    <a:pt x="91" y="76"/>
                  </a:cubicBezTo>
                  <a:cubicBezTo>
                    <a:pt x="95" y="73"/>
                    <a:pt x="98" y="69"/>
                    <a:pt x="102" y="66"/>
                  </a:cubicBezTo>
                  <a:cubicBezTo>
                    <a:pt x="102" y="66"/>
                    <a:pt x="102" y="60"/>
                    <a:pt x="102" y="60"/>
                  </a:cubicBezTo>
                  <a:cubicBezTo>
                    <a:pt x="102" y="60"/>
                    <a:pt x="102" y="60"/>
                    <a:pt x="102" y="60"/>
                  </a:cubicBezTo>
                  <a:cubicBezTo>
                    <a:pt x="98" y="64"/>
                    <a:pt x="94" y="68"/>
                    <a:pt x="90" y="72"/>
                  </a:cubicBezTo>
                  <a:cubicBezTo>
                    <a:pt x="88" y="75"/>
                    <a:pt x="86" y="78"/>
                    <a:pt x="83" y="80"/>
                  </a:cubicBezTo>
                  <a:cubicBezTo>
                    <a:pt x="83" y="82"/>
                    <a:pt x="83" y="83"/>
                    <a:pt x="83" y="84"/>
                  </a:cubicBezTo>
                  <a:close/>
                  <a:moveTo>
                    <a:pt x="82" y="72"/>
                  </a:moveTo>
                  <a:cubicBezTo>
                    <a:pt x="85" y="68"/>
                    <a:pt x="88" y="64"/>
                    <a:pt x="92" y="61"/>
                  </a:cubicBezTo>
                  <a:cubicBezTo>
                    <a:pt x="90" y="63"/>
                    <a:pt x="88" y="64"/>
                    <a:pt x="86" y="66"/>
                  </a:cubicBezTo>
                  <a:cubicBezTo>
                    <a:pt x="85" y="67"/>
                    <a:pt x="83" y="69"/>
                    <a:pt x="82" y="70"/>
                  </a:cubicBezTo>
                  <a:cubicBezTo>
                    <a:pt x="82" y="70"/>
                    <a:pt x="82" y="71"/>
                    <a:pt x="82" y="72"/>
                  </a:cubicBezTo>
                  <a:close/>
                  <a:moveTo>
                    <a:pt x="81" y="62"/>
                  </a:moveTo>
                  <a:cubicBezTo>
                    <a:pt x="86" y="57"/>
                    <a:pt x="92" y="53"/>
                    <a:pt x="98" y="50"/>
                  </a:cubicBezTo>
                  <a:cubicBezTo>
                    <a:pt x="99" y="50"/>
                    <a:pt x="99" y="50"/>
                    <a:pt x="100" y="50"/>
                  </a:cubicBezTo>
                  <a:cubicBezTo>
                    <a:pt x="100" y="50"/>
                    <a:pt x="101" y="50"/>
                    <a:pt x="102" y="51"/>
                  </a:cubicBezTo>
                  <a:cubicBezTo>
                    <a:pt x="102" y="50"/>
                    <a:pt x="101" y="49"/>
                    <a:pt x="101" y="48"/>
                  </a:cubicBezTo>
                  <a:cubicBezTo>
                    <a:pt x="101" y="48"/>
                    <a:pt x="101" y="48"/>
                    <a:pt x="101" y="48"/>
                  </a:cubicBezTo>
                  <a:cubicBezTo>
                    <a:pt x="97" y="50"/>
                    <a:pt x="92" y="52"/>
                    <a:pt x="88" y="55"/>
                  </a:cubicBezTo>
                  <a:cubicBezTo>
                    <a:pt x="86" y="56"/>
                    <a:pt x="85" y="57"/>
                    <a:pt x="84" y="58"/>
                  </a:cubicBezTo>
                  <a:cubicBezTo>
                    <a:pt x="83" y="59"/>
                    <a:pt x="82" y="60"/>
                    <a:pt x="81" y="61"/>
                  </a:cubicBezTo>
                  <a:lnTo>
                    <a:pt x="81" y="62"/>
                  </a:lnTo>
                  <a:close/>
                  <a:moveTo>
                    <a:pt x="100" y="56"/>
                  </a:moveTo>
                  <a:cubicBezTo>
                    <a:pt x="101" y="56"/>
                    <a:pt x="101" y="56"/>
                    <a:pt x="102" y="57"/>
                  </a:cubicBezTo>
                  <a:cubicBezTo>
                    <a:pt x="102" y="56"/>
                    <a:pt x="102" y="55"/>
                    <a:pt x="102" y="55"/>
                  </a:cubicBezTo>
                  <a:cubicBezTo>
                    <a:pt x="102" y="55"/>
                    <a:pt x="101" y="55"/>
                    <a:pt x="101" y="55"/>
                  </a:cubicBezTo>
                  <a:cubicBezTo>
                    <a:pt x="101" y="55"/>
                    <a:pt x="101" y="55"/>
                    <a:pt x="100" y="56"/>
                  </a:cubicBezTo>
                  <a:close/>
                  <a:moveTo>
                    <a:pt x="80" y="53"/>
                  </a:moveTo>
                  <a:cubicBezTo>
                    <a:pt x="82" y="52"/>
                    <a:pt x="83" y="51"/>
                    <a:pt x="85" y="50"/>
                  </a:cubicBezTo>
                  <a:cubicBezTo>
                    <a:pt x="89" y="48"/>
                    <a:pt x="94" y="45"/>
                    <a:pt x="98" y="43"/>
                  </a:cubicBezTo>
                  <a:cubicBezTo>
                    <a:pt x="99" y="43"/>
                    <a:pt x="99" y="43"/>
                    <a:pt x="100" y="43"/>
                  </a:cubicBezTo>
                  <a:cubicBezTo>
                    <a:pt x="100" y="43"/>
                    <a:pt x="101" y="43"/>
                    <a:pt x="101" y="43"/>
                  </a:cubicBezTo>
                  <a:cubicBezTo>
                    <a:pt x="101" y="40"/>
                    <a:pt x="101" y="37"/>
                    <a:pt x="101" y="34"/>
                  </a:cubicBezTo>
                  <a:cubicBezTo>
                    <a:pt x="101" y="35"/>
                    <a:pt x="100" y="35"/>
                    <a:pt x="100" y="35"/>
                  </a:cubicBezTo>
                  <a:cubicBezTo>
                    <a:pt x="95" y="37"/>
                    <a:pt x="90" y="40"/>
                    <a:pt x="86" y="44"/>
                  </a:cubicBezTo>
                  <a:cubicBezTo>
                    <a:pt x="84" y="45"/>
                    <a:pt x="83" y="47"/>
                    <a:pt x="82" y="48"/>
                  </a:cubicBezTo>
                  <a:cubicBezTo>
                    <a:pt x="81" y="49"/>
                    <a:pt x="81" y="49"/>
                    <a:pt x="80" y="50"/>
                  </a:cubicBezTo>
                  <a:lnTo>
                    <a:pt x="80" y="53"/>
                  </a:lnTo>
                  <a:close/>
                  <a:moveTo>
                    <a:pt x="76" y="19"/>
                  </a:moveTo>
                  <a:cubicBezTo>
                    <a:pt x="78" y="24"/>
                    <a:pt x="78" y="29"/>
                    <a:pt x="78" y="34"/>
                  </a:cubicBezTo>
                  <a:cubicBezTo>
                    <a:pt x="78" y="35"/>
                    <a:pt x="79" y="36"/>
                    <a:pt x="79" y="37"/>
                  </a:cubicBezTo>
                  <a:cubicBezTo>
                    <a:pt x="79" y="42"/>
                    <a:pt x="79" y="42"/>
                    <a:pt x="79" y="42"/>
                  </a:cubicBezTo>
                  <a:cubicBezTo>
                    <a:pt x="80" y="41"/>
                    <a:pt x="82" y="40"/>
                    <a:pt x="83" y="39"/>
                  </a:cubicBezTo>
                  <a:cubicBezTo>
                    <a:pt x="83" y="39"/>
                    <a:pt x="83" y="39"/>
                    <a:pt x="83" y="39"/>
                  </a:cubicBezTo>
                  <a:cubicBezTo>
                    <a:pt x="88" y="35"/>
                    <a:pt x="92" y="32"/>
                    <a:pt x="97" y="30"/>
                  </a:cubicBezTo>
                  <a:cubicBezTo>
                    <a:pt x="98" y="30"/>
                    <a:pt x="98" y="30"/>
                    <a:pt x="98" y="30"/>
                  </a:cubicBezTo>
                  <a:cubicBezTo>
                    <a:pt x="99" y="30"/>
                    <a:pt x="100" y="30"/>
                    <a:pt x="101" y="31"/>
                  </a:cubicBezTo>
                  <a:cubicBezTo>
                    <a:pt x="100" y="25"/>
                    <a:pt x="100" y="18"/>
                    <a:pt x="101" y="12"/>
                  </a:cubicBezTo>
                  <a:cubicBezTo>
                    <a:pt x="98" y="13"/>
                    <a:pt x="95" y="14"/>
                    <a:pt x="92" y="15"/>
                  </a:cubicBezTo>
                  <a:cubicBezTo>
                    <a:pt x="91" y="15"/>
                    <a:pt x="91" y="15"/>
                    <a:pt x="90" y="16"/>
                  </a:cubicBezTo>
                  <a:cubicBezTo>
                    <a:pt x="86" y="17"/>
                    <a:pt x="81" y="18"/>
                    <a:pt x="76" y="19"/>
                  </a:cubicBezTo>
                  <a:close/>
                  <a:moveTo>
                    <a:pt x="68" y="10"/>
                  </a:moveTo>
                  <a:cubicBezTo>
                    <a:pt x="69" y="10"/>
                    <a:pt x="69" y="10"/>
                    <a:pt x="70" y="11"/>
                  </a:cubicBezTo>
                  <a:cubicBezTo>
                    <a:pt x="71" y="12"/>
                    <a:pt x="73" y="13"/>
                    <a:pt x="74" y="14"/>
                  </a:cubicBezTo>
                  <a:cubicBezTo>
                    <a:pt x="78" y="13"/>
                    <a:pt x="83" y="12"/>
                    <a:pt x="88" y="10"/>
                  </a:cubicBezTo>
                  <a:cubicBezTo>
                    <a:pt x="88" y="9"/>
                    <a:pt x="89" y="9"/>
                    <a:pt x="90" y="9"/>
                  </a:cubicBezTo>
                  <a:cubicBezTo>
                    <a:pt x="89" y="9"/>
                    <a:pt x="88" y="9"/>
                    <a:pt x="87" y="8"/>
                  </a:cubicBezTo>
                  <a:cubicBezTo>
                    <a:pt x="85" y="8"/>
                    <a:pt x="83" y="8"/>
                    <a:pt x="82" y="8"/>
                  </a:cubicBezTo>
                  <a:cubicBezTo>
                    <a:pt x="79" y="8"/>
                    <a:pt x="77" y="8"/>
                    <a:pt x="75" y="8"/>
                  </a:cubicBezTo>
                  <a:cubicBezTo>
                    <a:pt x="74" y="8"/>
                    <a:pt x="73" y="8"/>
                    <a:pt x="72" y="9"/>
                  </a:cubicBezTo>
                  <a:cubicBezTo>
                    <a:pt x="71" y="9"/>
                    <a:pt x="71" y="9"/>
                    <a:pt x="70" y="9"/>
                  </a:cubicBezTo>
                  <a:cubicBezTo>
                    <a:pt x="69" y="10"/>
                    <a:pt x="69" y="10"/>
                    <a:pt x="6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9" name="Freeform 10"/>
            <p:cNvSpPr>
              <a:spLocks noEditPoints="1"/>
            </p:cNvSpPr>
            <p:nvPr/>
          </p:nvSpPr>
          <p:spPr bwMode="auto">
            <a:xfrm>
              <a:off x="3548063" y="2901950"/>
              <a:ext cx="165100" cy="288925"/>
            </a:xfrm>
            <a:custGeom>
              <a:avLst/>
              <a:gdLst>
                <a:gd name="T0" fmla="*/ 4 w 44"/>
                <a:gd name="T1" fmla="*/ 77 h 77"/>
                <a:gd name="T2" fmla="*/ 1 w 44"/>
                <a:gd name="T3" fmla="*/ 74 h 77"/>
                <a:gd name="T4" fmla="*/ 3 w 44"/>
                <a:gd name="T5" fmla="*/ 70 h 77"/>
                <a:gd name="T6" fmla="*/ 6 w 44"/>
                <a:gd name="T7" fmla="*/ 69 h 77"/>
                <a:gd name="T8" fmla="*/ 6 w 44"/>
                <a:gd name="T9" fmla="*/ 62 h 77"/>
                <a:gd name="T10" fmla="*/ 6 w 44"/>
                <a:gd name="T11" fmla="*/ 60 h 77"/>
                <a:gd name="T12" fmla="*/ 6 w 44"/>
                <a:gd name="T13" fmla="*/ 58 h 77"/>
                <a:gd name="T14" fmla="*/ 7 w 44"/>
                <a:gd name="T15" fmla="*/ 57 h 77"/>
                <a:gd name="T16" fmla="*/ 7 w 44"/>
                <a:gd name="T17" fmla="*/ 57 h 77"/>
                <a:gd name="T18" fmla="*/ 6 w 44"/>
                <a:gd name="T19" fmla="*/ 56 h 77"/>
                <a:gd name="T20" fmla="*/ 6 w 44"/>
                <a:gd name="T21" fmla="*/ 53 h 77"/>
                <a:gd name="T22" fmla="*/ 7 w 44"/>
                <a:gd name="T23" fmla="*/ 53 h 77"/>
                <a:gd name="T24" fmla="*/ 7 w 44"/>
                <a:gd name="T25" fmla="*/ 52 h 77"/>
                <a:gd name="T26" fmla="*/ 7 w 44"/>
                <a:gd name="T27" fmla="*/ 50 h 77"/>
                <a:gd name="T28" fmla="*/ 7 w 44"/>
                <a:gd name="T29" fmla="*/ 48 h 77"/>
                <a:gd name="T30" fmla="*/ 7 w 44"/>
                <a:gd name="T31" fmla="*/ 47 h 77"/>
                <a:gd name="T32" fmla="*/ 7 w 44"/>
                <a:gd name="T33" fmla="*/ 47 h 77"/>
                <a:gd name="T34" fmla="*/ 6 w 44"/>
                <a:gd name="T35" fmla="*/ 46 h 77"/>
                <a:gd name="T36" fmla="*/ 5 w 44"/>
                <a:gd name="T37" fmla="*/ 43 h 77"/>
                <a:gd name="T38" fmla="*/ 7 w 44"/>
                <a:gd name="T39" fmla="*/ 38 h 77"/>
                <a:gd name="T40" fmla="*/ 14 w 44"/>
                <a:gd name="T41" fmla="*/ 11 h 77"/>
                <a:gd name="T42" fmla="*/ 30 w 44"/>
                <a:gd name="T43" fmla="*/ 0 h 77"/>
                <a:gd name="T44" fmla="*/ 31 w 44"/>
                <a:gd name="T45" fmla="*/ 0 h 77"/>
                <a:gd name="T46" fmla="*/ 42 w 44"/>
                <a:gd name="T47" fmla="*/ 7 h 77"/>
                <a:gd name="T48" fmla="*/ 41 w 44"/>
                <a:gd name="T49" fmla="*/ 28 h 77"/>
                <a:gd name="T50" fmla="*/ 40 w 44"/>
                <a:gd name="T51" fmla="*/ 34 h 77"/>
                <a:gd name="T52" fmla="*/ 39 w 44"/>
                <a:gd name="T53" fmla="*/ 41 h 77"/>
                <a:gd name="T54" fmla="*/ 34 w 44"/>
                <a:gd name="T55" fmla="*/ 64 h 77"/>
                <a:gd name="T56" fmla="*/ 15 w 44"/>
                <a:gd name="T57" fmla="*/ 75 h 77"/>
                <a:gd name="T58" fmla="*/ 5 w 44"/>
                <a:gd name="T59" fmla="*/ 77 h 77"/>
                <a:gd name="T60" fmla="*/ 4 w 44"/>
                <a:gd name="T61" fmla="*/ 77 h 77"/>
                <a:gd name="T62" fmla="*/ 27 w 44"/>
                <a:gd name="T63" fmla="*/ 63 h 77"/>
                <a:gd name="T64" fmla="*/ 24 w 44"/>
                <a:gd name="T65" fmla="*/ 65 h 77"/>
                <a:gd name="T66" fmla="*/ 22 w 44"/>
                <a:gd name="T67" fmla="*/ 66 h 77"/>
                <a:gd name="T68" fmla="*/ 20 w 44"/>
                <a:gd name="T69" fmla="*/ 67 h 77"/>
                <a:gd name="T70" fmla="*/ 27 w 44"/>
                <a:gd name="T71" fmla="*/ 63 h 77"/>
                <a:gd name="T72" fmla="*/ 31 w 44"/>
                <a:gd name="T73" fmla="*/ 30 h 77"/>
                <a:gd name="T74" fmla="*/ 33 w 44"/>
                <a:gd name="T75" fmla="*/ 32 h 77"/>
                <a:gd name="T76" fmla="*/ 32 w 44"/>
                <a:gd name="T77" fmla="*/ 35 h 77"/>
                <a:gd name="T78" fmla="*/ 27 w 44"/>
                <a:gd name="T79" fmla="*/ 39 h 77"/>
                <a:gd name="T80" fmla="*/ 29 w 44"/>
                <a:gd name="T81" fmla="*/ 38 h 77"/>
                <a:gd name="T82" fmla="*/ 31 w 44"/>
                <a:gd name="T83" fmla="*/ 37 h 77"/>
                <a:gd name="T84" fmla="*/ 32 w 44"/>
                <a:gd name="T85" fmla="*/ 38 h 77"/>
                <a:gd name="T86" fmla="*/ 34 w 44"/>
                <a:gd name="T87" fmla="*/ 25 h 77"/>
                <a:gd name="T88" fmla="*/ 34 w 44"/>
                <a:gd name="T89" fmla="*/ 26 h 77"/>
                <a:gd name="T90" fmla="*/ 31 w 44"/>
                <a:gd name="T91" fmla="*/ 30 h 77"/>
                <a:gd name="T92" fmla="*/ 32 w 44"/>
                <a:gd name="T93" fmla="*/ 22 h 77"/>
                <a:gd name="T94" fmla="*/ 34 w 44"/>
                <a:gd name="T95" fmla="*/ 23 h 77"/>
                <a:gd name="T96" fmla="*/ 34 w 44"/>
                <a:gd name="T97" fmla="*/ 24 h 77"/>
                <a:gd name="T98" fmla="*/ 35 w 44"/>
                <a:gd name="T99" fmla="*/ 19 h 77"/>
                <a:gd name="T100" fmla="*/ 32 w 44"/>
                <a:gd name="T101" fmla="*/ 22 h 77"/>
                <a:gd name="T102" fmla="*/ 34 w 44"/>
                <a:gd name="T103" fmla="*/ 14 h 77"/>
                <a:gd name="T104" fmla="*/ 36 w 44"/>
                <a:gd name="T105" fmla="*/ 14 h 77"/>
                <a:gd name="T106" fmla="*/ 35 w 44"/>
                <a:gd name="T107" fmla="*/ 8 h 77"/>
                <a:gd name="T108" fmla="*/ 33 w 44"/>
                <a:gd name="T109" fmla="*/ 9 h 77"/>
                <a:gd name="T110" fmla="*/ 34 w 44"/>
                <a:gd name="T111" fmla="*/ 11 h 77"/>
                <a:gd name="T112" fmla="*/ 34 w 44"/>
                <a:gd name="T113" fmla="*/ 14 h 77"/>
                <a:gd name="T114" fmla="*/ 25 w 44"/>
                <a:gd name="T115" fmla="*/ 8 h 77"/>
                <a:gd name="T116" fmla="*/ 24 w 44"/>
                <a:gd name="T117" fmla="*/ 9 h 77"/>
                <a:gd name="T118" fmla="*/ 22 w 44"/>
                <a:gd name="T119" fmla="*/ 11 h 77"/>
                <a:gd name="T120" fmla="*/ 25 w 44"/>
                <a:gd name="T1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77">
                  <a:moveTo>
                    <a:pt x="4" y="77"/>
                  </a:moveTo>
                  <a:cubicBezTo>
                    <a:pt x="2" y="77"/>
                    <a:pt x="1" y="76"/>
                    <a:pt x="1" y="74"/>
                  </a:cubicBezTo>
                  <a:cubicBezTo>
                    <a:pt x="0" y="72"/>
                    <a:pt x="1" y="70"/>
                    <a:pt x="3" y="70"/>
                  </a:cubicBezTo>
                  <a:cubicBezTo>
                    <a:pt x="6" y="69"/>
                    <a:pt x="6" y="69"/>
                    <a:pt x="6" y="69"/>
                  </a:cubicBezTo>
                  <a:cubicBezTo>
                    <a:pt x="6" y="67"/>
                    <a:pt x="6" y="64"/>
                    <a:pt x="6" y="62"/>
                  </a:cubicBezTo>
                  <a:cubicBezTo>
                    <a:pt x="6" y="62"/>
                    <a:pt x="6" y="61"/>
                    <a:pt x="6" y="60"/>
                  </a:cubicBezTo>
                  <a:cubicBezTo>
                    <a:pt x="5" y="59"/>
                    <a:pt x="6" y="58"/>
                    <a:pt x="6" y="58"/>
                  </a:cubicBezTo>
                  <a:cubicBezTo>
                    <a:pt x="6" y="58"/>
                    <a:pt x="6" y="58"/>
                    <a:pt x="7" y="57"/>
                  </a:cubicBezTo>
                  <a:cubicBezTo>
                    <a:pt x="7" y="57"/>
                    <a:pt x="7" y="57"/>
                    <a:pt x="7" y="57"/>
                  </a:cubicBezTo>
                  <a:cubicBezTo>
                    <a:pt x="6" y="57"/>
                    <a:pt x="6" y="56"/>
                    <a:pt x="6" y="56"/>
                  </a:cubicBezTo>
                  <a:cubicBezTo>
                    <a:pt x="5" y="55"/>
                    <a:pt x="6" y="54"/>
                    <a:pt x="6" y="53"/>
                  </a:cubicBezTo>
                  <a:cubicBezTo>
                    <a:pt x="6" y="53"/>
                    <a:pt x="6" y="53"/>
                    <a:pt x="7" y="53"/>
                  </a:cubicBezTo>
                  <a:cubicBezTo>
                    <a:pt x="7" y="52"/>
                    <a:pt x="7" y="52"/>
                    <a:pt x="7" y="52"/>
                  </a:cubicBezTo>
                  <a:cubicBezTo>
                    <a:pt x="7" y="50"/>
                    <a:pt x="7" y="50"/>
                    <a:pt x="7" y="50"/>
                  </a:cubicBezTo>
                  <a:cubicBezTo>
                    <a:pt x="6" y="50"/>
                    <a:pt x="6" y="49"/>
                    <a:pt x="7" y="48"/>
                  </a:cubicBezTo>
                  <a:cubicBezTo>
                    <a:pt x="7" y="47"/>
                    <a:pt x="7" y="47"/>
                    <a:pt x="7" y="47"/>
                  </a:cubicBezTo>
                  <a:cubicBezTo>
                    <a:pt x="7" y="47"/>
                    <a:pt x="7" y="47"/>
                    <a:pt x="7" y="47"/>
                  </a:cubicBezTo>
                  <a:cubicBezTo>
                    <a:pt x="6" y="47"/>
                    <a:pt x="6" y="46"/>
                    <a:pt x="6" y="46"/>
                  </a:cubicBezTo>
                  <a:cubicBezTo>
                    <a:pt x="5" y="45"/>
                    <a:pt x="5" y="44"/>
                    <a:pt x="5" y="43"/>
                  </a:cubicBezTo>
                  <a:cubicBezTo>
                    <a:pt x="6" y="41"/>
                    <a:pt x="6" y="39"/>
                    <a:pt x="7" y="38"/>
                  </a:cubicBezTo>
                  <a:cubicBezTo>
                    <a:pt x="8" y="27"/>
                    <a:pt x="10" y="19"/>
                    <a:pt x="14" y="11"/>
                  </a:cubicBezTo>
                  <a:cubicBezTo>
                    <a:pt x="17" y="5"/>
                    <a:pt x="22" y="1"/>
                    <a:pt x="30" y="0"/>
                  </a:cubicBezTo>
                  <a:cubicBezTo>
                    <a:pt x="30" y="0"/>
                    <a:pt x="31" y="0"/>
                    <a:pt x="31" y="0"/>
                  </a:cubicBezTo>
                  <a:cubicBezTo>
                    <a:pt x="37" y="0"/>
                    <a:pt x="41" y="3"/>
                    <a:pt x="42" y="7"/>
                  </a:cubicBezTo>
                  <a:cubicBezTo>
                    <a:pt x="44" y="14"/>
                    <a:pt x="42" y="22"/>
                    <a:pt x="41" y="28"/>
                  </a:cubicBezTo>
                  <a:cubicBezTo>
                    <a:pt x="41" y="30"/>
                    <a:pt x="40" y="32"/>
                    <a:pt x="40" y="34"/>
                  </a:cubicBezTo>
                  <a:cubicBezTo>
                    <a:pt x="40" y="36"/>
                    <a:pt x="40" y="39"/>
                    <a:pt x="39" y="41"/>
                  </a:cubicBezTo>
                  <a:cubicBezTo>
                    <a:pt x="38" y="49"/>
                    <a:pt x="37" y="57"/>
                    <a:pt x="34" y="64"/>
                  </a:cubicBezTo>
                  <a:cubicBezTo>
                    <a:pt x="31" y="73"/>
                    <a:pt x="23" y="74"/>
                    <a:pt x="15" y="75"/>
                  </a:cubicBezTo>
                  <a:cubicBezTo>
                    <a:pt x="12" y="75"/>
                    <a:pt x="8" y="76"/>
                    <a:pt x="5" y="77"/>
                  </a:cubicBezTo>
                  <a:cubicBezTo>
                    <a:pt x="5" y="77"/>
                    <a:pt x="5" y="77"/>
                    <a:pt x="4" y="77"/>
                  </a:cubicBezTo>
                  <a:close/>
                  <a:moveTo>
                    <a:pt x="27" y="63"/>
                  </a:moveTo>
                  <a:cubicBezTo>
                    <a:pt x="26" y="64"/>
                    <a:pt x="25" y="65"/>
                    <a:pt x="24" y="65"/>
                  </a:cubicBezTo>
                  <a:cubicBezTo>
                    <a:pt x="22" y="66"/>
                    <a:pt x="22" y="66"/>
                    <a:pt x="22" y="66"/>
                  </a:cubicBezTo>
                  <a:cubicBezTo>
                    <a:pt x="22" y="66"/>
                    <a:pt x="21" y="67"/>
                    <a:pt x="20" y="67"/>
                  </a:cubicBezTo>
                  <a:cubicBezTo>
                    <a:pt x="23" y="66"/>
                    <a:pt x="26" y="66"/>
                    <a:pt x="27" y="63"/>
                  </a:cubicBezTo>
                  <a:close/>
                  <a:moveTo>
                    <a:pt x="31" y="30"/>
                  </a:moveTo>
                  <a:cubicBezTo>
                    <a:pt x="32" y="30"/>
                    <a:pt x="32" y="31"/>
                    <a:pt x="33" y="32"/>
                  </a:cubicBezTo>
                  <a:cubicBezTo>
                    <a:pt x="33" y="33"/>
                    <a:pt x="33" y="35"/>
                    <a:pt x="32" y="35"/>
                  </a:cubicBezTo>
                  <a:cubicBezTo>
                    <a:pt x="30" y="37"/>
                    <a:pt x="29" y="38"/>
                    <a:pt x="27" y="39"/>
                  </a:cubicBezTo>
                  <a:cubicBezTo>
                    <a:pt x="28" y="39"/>
                    <a:pt x="29" y="38"/>
                    <a:pt x="29" y="38"/>
                  </a:cubicBezTo>
                  <a:cubicBezTo>
                    <a:pt x="30" y="38"/>
                    <a:pt x="30" y="37"/>
                    <a:pt x="31" y="37"/>
                  </a:cubicBezTo>
                  <a:cubicBezTo>
                    <a:pt x="32" y="37"/>
                    <a:pt x="32" y="37"/>
                    <a:pt x="32" y="38"/>
                  </a:cubicBezTo>
                  <a:cubicBezTo>
                    <a:pt x="33" y="34"/>
                    <a:pt x="34" y="29"/>
                    <a:pt x="34" y="25"/>
                  </a:cubicBezTo>
                  <a:cubicBezTo>
                    <a:pt x="34" y="26"/>
                    <a:pt x="34" y="26"/>
                    <a:pt x="34" y="26"/>
                  </a:cubicBezTo>
                  <a:cubicBezTo>
                    <a:pt x="33" y="28"/>
                    <a:pt x="32" y="29"/>
                    <a:pt x="31" y="30"/>
                  </a:cubicBezTo>
                  <a:close/>
                  <a:moveTo>
                    <a:pt x="32" y="22"/>
                  </a:moveTo>
                  <a:cubicBezTo>
                    <a:pt x="33" y="22"/>
                    <a:pt x="34" y="23"/>
                    <a:pt x="34" y="23"/>
                  </a:cubicBezTo>
                  <a:cubicBezTo>
                    <a:pt x="34" y="24"/>
                    <a:pt x="34" y="24"/>
                    <a:pt x="34" y="24"/>
                  </a:cubicBezTo>
                  <a:cubicBezTo>
                    <a:pt x="34" y="23"/>
                    <a:pt x="35" y="20"/>
                    <a:pt x="35" y="19"/>
                  </a:cubicBezTo>
                  <a:cubicBezTo>
                    <a:pt x="34" y="20"/>
                    <a:pt x="33" y="21"/>
                    <a:pt x="32" y="22"/>
                  </a:cubicBezTo>
                  <a:close/>
                  <a:moveTo>
                    <a:pt x="34" y="14"/>
                  </a:moveTo>
                  <a:cubicBezTo>
                    <a:pt x="35" y="14"/>
                    <a:pt x="35" y="14"/>
                    <a:pt x="36" y="14"/>
                  </a:cubicBezTo>
                  <a:cubicBezTo>
                    <a:pt x="36" y="12"/>
                    <a:pt x="36" y="9"/>
                    <a:pt x="35" y="8"/>
                  </a:cubicBezTo>
                  <a:cubicBezTo>
                    <a:pt x="34" y="8"/>
                    <a:pt x="34" y="9"/>
                    <a:pt x="33" y="9"/>
                  </a:cubicBezTo>
                  <a:cubicBezTo>
                    <a:pt x="33" y="10"/>
                    <a:pt x="34" y="10"/>
                    <a:pt x="34" y="11"/>
                  </a:cubicBezTo>
                  <a:cubicBezTo>
                    <a:pt x="35" y="12"/>
                    <a:pt x="35" y="13"/>
                    <a:pt x="34" y="14"/>
                  </a:cubicBezTo>
                  <a:close/>
                  <a:moveTo>
                    <a:pt x="25" y="8"/>
                  </a:moveTo>
                  <a:cubicBezTo>
                    <a:pt x="25" y="8"/>
                    <a:pt x="25" y="8"/>
                    <a:pt x="24" y="9"/>
                  </a:cubicBezTo>
                  <a:cubicBezTo>
                    <a:pt x="23" y="9"/>
                    <a:pt x="23" y="10"/>
                    <a:pt x="22" y="11"/>
                  </a:cubicBezTo>
                  <a:cubicBezTo>
                    <a:pt x="23" y="10"/>
                    <a:pt x="24" y="9"/>
                    <a:pt x="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0" name="Freeform 11"/>
            <p:cNvSpPr>
              <a:spLocks/>
            </p:cNvSpPr>
            <p:nvPr/>
          </p:nvSpPr>
          <p:spPr bwMode="auto">
            <a:xfrm>
              <a:off x="2944813" y="2943225"/>
              <a:ext cx="230188" cy="90488"/>
            </a:xfrm>
            <a:custGeom>
              <a:avLst/>
              <a:gdLst>
                <a:gd name="T0" fmla="*/ 3 w 61"/>
                <a:gd name="T1" fmla="*/ 24 h 24"/>
                <a:gd name="T2" fmla="*/ 0 w 61"/>
                <a:gd name="T3" fmla="*/ 22 h 24"/>
                <a:gd name="T4" fmla="*/ 1 w 61"/>
                <a:gd name="T5" fmla="*/ 19 h 24"/>
                <a:gd name="T6" fmla="*/ 27 w 61"/>
                <a:gd name="T7" fmla="*/ 9 h 24"/>
                <a:gd name="T8" fmla="*/ 30 w 61"/>
                <a:gd name="T9" fmla="*/ 8 h 24"/>
                <a:gd name="T10" fmla="*/ 38 w 61"/>
                <a:gd name="T11" fmla="*/ 6 h 24"/>
                <a:gd name="T12" fmla="*/ 58 w 61"/>
                <a:gd name="T13" fmla="*/ 0 h 24"/>
                <a:gd name="T14" fmla="*/ 59 w 61"/>
                <a:gd name="T15" fmla="*/ 0 h 24"/>
                <a:gd name="T16" fmla="*/ 61 w 61"/>
                <a:gd name="T17" fmla="*/ 2 h 24"/>
                <a:gd name="T18" fmla="*/ 60 w 61"/>
                <a:gd name="T19" fmla="*/ 5 h 24"/>
                <a:gd name="T20" fmla="*/ 38 w 61"/>
                <a:gd name="T21" fmla="*/ 12 h 24"/>
                <a:gd name="T22" fmla="*/ 36 w 61"/>
                <a:gd name="T23" fmla="*/ 13 h 24"/>
                <a:gd name="T24" fmla="*/ 30 w 61"/>
                <a:gd name="T25" fmla="*/ 15 h 24"/>
                <a:gd name="T26" fmla="*/ 16 w 61"/>
                <a:gd name="T27" fmla="*/ 20 h 24"/>
                <a:gd name="T28" fmla="*/ 15 w 61"/>
                <a:gd name="T29" fmla="*/ 20 h 24"/>
                <a:gd name="T30" fmla="*/ 15 w 61"/>
                <a:gd name="T31" fmla="*/ 20 h 24"/>
                <a:gd name="T32" fmla="*/ 14 w 61"/>
                <a:gd name="T33" fmla="*/ 20 h 24"/>
                <a:gd name="T34" fmla="*/ 4 w 61"/>
                <a:gd name="T35" fmla="*/ 23 h 24"/>
                <a:gd name="T36" fmla="*/ 3 w 61"/>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24">
                  <a:moveTo>
                    <a:pt x="3" y="24"/>
                  </a:moveTo>
                  <a:cubicBezTo>
                    <a:pt x="2" y="24"/>
                    <a:pt x="1" y="23"/>
                    <a:pt x="0" y="22"/>
                  </a:cubicBezTo>
                  <a:cubicBezTo>
                    <a:pt x="0" y="21"/>
                    <a:pt x="0" y="19"/>
                    <a:pt x="1" y="19"/>
                  </a:cubicBezTo>
                  <a:cubicBezTo>
                    <a:pt x="9" y="14"/>
                    <a:pt x="18" y="11"/>
                    <a:pt x="27" y="9"/>
                  </a:cubicBezTo>
                  <a:cubicBezTo>
                    <a:pt x="30" y="8"/>
                    <a:pt x="30" y="8"/>
                    <a:pt x="30" y="8"/>
                  </a:cubicBezTo>
                  <a:cubicBezTo>
                    <a:pt x="32" y="7"/>
                    <a:pt x="35" y="6"/>
                    <a:pt x="38" y="6"/>
                  </a:cubicBezTo>
                  <a:cubicBezTo>
                    <a:pt x="45" y="4"/>
                    <a:pt x="52" y="1"/>
                    <a:pt x="58" y="0"/>
                  </a:cubicBezTo>
                  <a:cubicBezTo>
                    <a:pt x="59" y="0"/>
                    <a:pt x="59" y="0"/>
                    <a:pt x="59" y="0"/>
                  </a:cubicBezTo>
                  <a:cubicBezTo>
                    <a:pt x="60" y="0"/>
                    <a:pt x="61" y="1"/>
                    <a:pt x="61" y="2"/>
                  </a:cubicBezTo>
                  <a:cubicBezTo>
                    <a:pt x="61" y="3"/>
                    <a:pt x="61" y="4"/>
                    <a:pt x="60" y="5"/>
                  </a:cubicBezTo>
                  <a:cubicBezTo>
                    <a:pt x="54" y="9"/>
                    <a:pt x="46" y="11"/>
                    <a:pt x="38" y="12"/>
                  </a:cubicBezTo>
                  <a:cubicBezTo>
                    <a:pt x="36" y="13"/>
                    <a:pt x="36" y="13"/>
                    <a:pt x="36" y="13"/>
                  </a:cubicBezTo>
                  <a:cubicBezTo>
                    <a:pt x="35" y="14"/>
                    <a:pt x="32" y="14"/>
                    <a:pt x="30" y="15"/>
                  </a:cubicBezTo>
                  <a:cubicBezTo>
                    <a:pt x="25" y="16"/>
                    <a:pt x="20" y="18"/>
                    <a:pt x="16" y="20"/>
                  </a:cubicBezTo>
                  <a:cubicBezTo>
                    <a:pt x="15" y="20"/>
                    <a:pt x="15" y="20"/>
                    <a:pt x="15" y="20"/>
                  </a:cubicBezTo>
                  <a:cubicBezTo>
                    <a:pt x="15" y="20"/>
                    <a:pt x="15" y="20"/>
                    <a:pt x="15" y="20"/>
                  </a:cubicBezTo>
                  <a:cubicBezTo>
                    <a:pt x="14" y="20"/>
                    <a:pt x="14" y="20"/>
                    <a:pt x="14" y="20"/>
                  </a:cubicBezTo>
                  <a:cubicBezTo>
                    <a:pt x="10" y="21"/>
                    <a:pt x="7" y="22"/>
                    <a:pt x="4" y="23"/>
                  </a:cubicBezTo>
                  <a:cubicBezTo>
                    <a:pt x="4" y="24"/>
                    <a:pt x="3" y="24"/>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1" name="Freeform 12"/>
            <p:cNvSpPr>
              <a:spLocks/>
            </p:cNvSpPr>
            <p:nvPr/>
          </p:nvSpPr>
          <p:spPr bwMode="auto">
            <a:xfrm>
              <a:off x="3611563" y="3395662"/>
              <a:ext cx="82550" cy="82550"/>
            </a:xfrm>
            <a:custGeom>
              <a:avLst/>
              <a:gdLst>
                <a:gd name="T0" fmla="*/ 4 w 22"/>
                <a:gd name="T1" fmla="*/ 22 h 22"/>
                <a:gd name="T2" fmla="*/ 2 w 22"/>
                <a:gd name="T3" fmla="*/ 21 h 22"/>
                <a:gd name="T4" fmla="*/ 6 w 22"/>
                <a:gd name="T5" fmla="*/ 11 h 22"/>
                <a:gd name="T6" fmla="*/ 7 w 22"/>
                <a:gd name="T7" fmla="*/ 11 h 22"/>
                <a:gd name="T8" fmla="*/ 12 w 22"/>
                <a:gd name="T9" fmla="*/ 5 h 22"/>
                <a:gd name="T10" fmla="*/ 17 w 22"/>
                <a:gd name="T11" fmla="*/ 1 h 22"/>
                <a:gd name="T12" fmla="*/ 19 w 22"/>
                <a:gd name="T13" fmla="*/ 0 h 22"/>
                <a:gd name="T14" fmla="*/ 21 w 22"/>
                <a:gd name="T15" fmla="*/ 2 h 22"/>
                <a:gd name="T16" fmla="*/ 21 w 22"/>
                <a:gd name="T17" fmla="*/ 5 h 22"/>
                <a:gd name="T18" fmla="*/ 18 w 22"/>
                <a:gd name="T19" fmla="*/ 8 h 22"/>
                <a:gd name="T20" fmla="*/ 12 w 22"/>
                <a:gd name="T21" fmla="*/ 14 h 22"/>
                <a:gd name="T22" fmla="*/ 8 w 22"/>
                <a:gd name="T23" fmla="*/ 19 h 22"/>
                <a:gd name="T24" fmla="*/ 8 w 22"/>
                <a:gd name="T25" fmla="*/ 20 h 22"/>
                <a:gd name="T26" fmla="*/ 5 w 22"/>
                <a:gd name="T27" fmla="*/ 22 h 22"/>
                <a:gd name="T28" fmla="*/ 4 w 22"/>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2">
                  <a:moveTo>
                    <a:pt x="4" y="22"/>
                  </a:moveTo>
                  <a:cubicBezTo>
                    <a:pt x="4" y="22"/>
                    <a:pt x="3" y="22"/>
                    <a:pt x="2" y="21"/>
                  </a:cubicBezTo>
                  <a:cubicBezTo>
                    <a:pt x="0" y="18"/>
                    <a:pt x="4" y="14"/>
                    <a:pt x="6" y="11"/>
                  </a:cubicBezTo>
                  <a:cubicBezTo>
                    <a:pt x="7" y="11"/>
                    <a:pt x="7" y="11"/>
                    <a:pt x="7" y="11"/>
                  </a:cubicBezTo>
                  <a:cubicBezTo>
                    <a:pt x="8" y="9"/>
                    <a:pt x="10" y="7"/>
                    <a:pt x="12" y="5"/>
                  </a:cubicBezTo>
                  <a:cubicBezTo>
                    <a:pt x="14" y="4"/>
                    <a:pt x="15" y="2"/>
                    <a:pt x="17" y="1"/>
                  </a:cubicBezTo>
                  <a:cubicBezTo>
                    <a:pt x="17" y="0"/>
                    <a:pt x="18" y="0"/>
                    <a:pt x="19" y="0"/>
                  </a:cubicBezTo>
                  <a:cubicBezTo>
                    <a:pt x="20" y="0"/>
                    <a:pt x="21" y="1"/>
                    <a:pt x="21" y="2"/>
                  </a:cubicBezTo>
                  <a:cubicBezTo>
                    <a:pt x="22" y="3"/>
                    <a:pt x="22" y="4"/>
                    <a:pt x="21" y="5"/>
                  </a:cubicBezTo>
                  <a:cubicBezTo>
                    <a:pt x="20" y="6"/>
                    <a:pt x="19" y="7"/>
                    <a:pt x="18" y="8"/>
                  </a:cubicBezTo>
                  <a:cubicBezTo>
                    <a:pt x="16" y="10"/>
                    <a:pt x="14" y="12"/>
                    <a:pt x="12" y="14"/>
                  </a:cubicBezTo>
                  <a:cubicBezTo>
                    <a:pt x="11" y="16"/>
                    <a:pt x="9" y="17"/>
                    <a:pt x="8" y="19"/>
                  </a:cubicBezTo>
                  <a:cubicBezTo>
                    <a:pt x="8" y="20"/>
                    <a:pt x="8" y="20"/>
                    <a:pt x="8" y="20"/>
                  </a:cubicBezTo>
                  <a:cubicBezTo>
                    <a:pt x="7" y="21"/>
                    <a:pt x="7" y="22"/>
                    <a:pt x="5" y="22"/>
                  </a:cubicBezTo>
                  <a:cubicBezTo>
                    <a:pt x="5" y="22"/>
                    <a:pt x="4" y="22"/>
                    <a:pt x="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2" name="Freeform 13"/>
            <p:cNvSpPr>
              <a:spLocks/>
            </p:cNvSpPr>
            <p:nvPr/>
          </p:nvSpPr>
          <p:spPr bwMode="auto">
            <a:xfrm>
              <a:off x="3619500" y="3432175"/>
              <a:ext cx="71438" cy="68263"/>
            </a:xfrm>
            <a:custGeom>
              <a:avLst/>
              <a:gdLst>
                <a:gd name="T0" fmla="*/ 4 w 19"/>
                <a:gd name="T1" fmla="*/ 18 h 18"/>
                <a:gd name="T2" fmla="*/ 1 w 19"/>
                <a:gd name="T3" fmla="*/ 16 h 18"/>
                <a:gd name="T4" fmla="*/ 1 w 19"/>
                <a:gd name="T5" fmla="*/ 14 h 18"/>
                <a:gd name="T6" fmla="*/ 10 w 19"/>
                <a:gd name="T7" fmla="*/ 3 h 18"/>
                <a:gd name="T8" fmla="*/ 13 w 19"/>
                <a:gd name="T9" fmla="*/ 1 h 18"/>
                <a:gd name="T10" fmla="*/ 15 w 19"/>
                <a:gd name="T11" fmla="*/ 0 h 18"/>
                <a:gd name="T12" fmla="*/ 18 w 19"/>
                <a:gd name="T13" fmla="*/ 2 h 18"/>
                <a:gd name="T14" fmla="*/ 18 w 19"/>
                <a:gd name="T15" fmla="*/ 5 h 18"/>
                <a:gd name="T16" fmla="*/ 15 w 19"/>
                <a:gd name="T17" fmla="*/ 7 h 18"/>
                <a:gd name="T18" fmla="*/ 16 w 19"/>
                <a:gd name="T19" fmla="*/ 7 h 18"/>
                <a:gd name="T20" fmla="*/ 16 w 19"/>
                <a:gd name="T21" fmla="*/ 8 h 18"/>
                <a:gd name="T22" fmla="*/ 15 w 19"/>
                <a:gd name="T23" fmla="*/ 11 h 18"/>
                <a:gd name="T24" fmla="*/ 13 w 19"/>
                <a:gd name="T25" fmla="*/ 12 h 18"/>
                <a:gd name="T26" fmla="*/ 9 w 19"/>
                <a:gd name="T27" fmla="*/ 15 h 18"/>
                <a:gd name="T28" fmla="*/ 5 w 19"/>
                <a:gd name="T29" fmla="*/ 17 h 18"/>
                <a:gd name="T30" fmla="*/ 4 w 19"/>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8">
                  <a:moveTo>
                    <a:pt x="4" y="18"/>
                  </a:moveTo>
                  <a:cubicBezTo>
                    <a:pt x="3" y="18"/>
                    <a:pt x="1" y="17"/>
                    <a:pt x="1" y="16"/>
                  </a:cubicBezTo>
                  <a:cubicBezTo>
                    <a:pt x="0" y="16"/>
                    <a:pt x="0" y="15"/>
                    <a:pt x="1" y="14"/>
                  </a:cubicBezTo>
                  <a:cubicBezTo>
                    <a:pt x="2" y="9"/>
                    <a:pt x="6" y="6"/>
                    <a:pt x="10" y="3"/>
                  </a:cubicBezTo>
                  <a:cubicBezTo>
                    <a:pt x="11" y="2"/>
                    <a:pt x="12" y="1"/>
                    <a:pt x="13" y="1"/>
                  </a:cubicBezTo>
                  <a:cubicBezTo>
                    <a:pt x="14" y="0"/>
                    <a:pt x="15" y="0"/>
                    <a:pt x="15" y="0"/>
                  </a:cubicBezTo>
                  <a:cubicBezTo>
                    <a:pt x="17" y="0"/>
                    <a:pt x="18" y="1"/>
                    <a:pt x="18" y="2"/>
                  </a:cubicBezTo>
                  <a:cubicBezTo>
                    <a:pt x="19" y="3"/>
                    <a:pt x="18" y="4"/>
                    <a:pt x="18" y="5"/>
                  </a:cubicBezTo>
                  <a:cubicBezTo>
                    <a:pt x="17" y="5"/>
                    <a:pt x="16" y="6"/>
                    <a:pt x="15" y="7"/>
                  </a:cubicBezTo>
                  <a:cubicBezTo>
                    <a:pt x="15" y="7"/>
                    <a:pt x="16" y="7"/>
                    <a:pt x="16" y="7"/>
                  </a:cubicBezTo>
                  <a:cubicBezTo>
                    <a:pt x="16" y="7"/>
                    <a:pt x="16" y="8"/>
                    <a:pt x="16" y="8"/>
                  </a:cubicBezTo>
                  <a:cubicBezTo>
                    <a:pt x="16" y="9"/>
                    <a:pt x="16" y="10"/>
                    <a:pt x="15" y="11"/>
                  </a:cubicBezTo>
                  <a:cubicBezTo>
                    <a:pt x="14" y="11"/>
                    <a:pt x="14" y="12"/>
                    <a:pt x="13" y="12"/>
                  </a:cubicBezTo>
                  <a:cubicBezTo>
                    <a:pt x="12" y="13"/>
                    <a:pt x="10" y="14"/>
                    <a:pt x="9" y="15"/>
                  </a:cubicBezTo>
                  <a:cubicBezTo>
                    <a:pt x="8" y="16"/>
                    <a:pt x="6" y="17"/>
                    <a:pt x="5" y="17"/>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3" name="Freeform 14"/>
            <p:cNvSpPr>
              <a:spLocks/>
            </p:cNvSpPr>
            <p:nvPr/>
          </p:nvSpPr>
          <p:spPr bwMode="auto">
            <a:xfrm>
              <a:off x="3732213" y="2806700"/>
              <a:ext cx="90488" cy="71438"/>
            </a:xfrm>
            <a:custGeom>
              <a:avLst/>
              <a:gdLst>
                <a:gd name="T0" fmla="*/ 2 w 24"/>
                <a:gd name="T1" fmla="*/ 19 h 19"/>
                <a:gd name="T2" fmla="*/ 1 w 24"/>
                <a:gd name="T3" fmla="*/ 18 h 19"/>
                <a:gd name="T4" fmla="*/ 0 w 24"/>
                <a:gd name="T5" fmla="*/ 16 h 19"/>
                <a:gd name="T6" fmla="*/ 9 w 24"/>
                <a:gd name="T7" fmla="*/ 7 h 19"/>
                <a:gd name="T8" fmla="*/ 21 w 24"/>
                <a:gd name="T9" fmla="*/ 0 h 19"/>
                <a:gd name="T10" fmla="*/ 22 w 24"/>
                <a:gd name="T11" fmla="*/ 0 h 19"/>
                <a:gd name="T12" fmla="*/ 24 w 24"/>
                <a:gd name="T13" fmla="*/ 2 h 19"/>
                <a:gd name="T14" fmla="*/ 22 w 24"/>
                <a:gd name="T15" fmla="*/ 5 h 19"/>
                <a:gd name="T16" fmla="*/ 12 w 24"/>
                <a:gd name="T17" fmla="*/ 12 h 19"/>
                <a:gd name="T18" fmla="*/ 8 w 24"/>
                <a:gd name="T19" fmla="*/ 15 h 19"/>
                <a:gd name="T20" fmla="*/ 4 w 24"/>
                <a:gd name="T21" fmla="*/ 19 h 19"/>
                <a:gd name="T22" fmla="*/ 2 w 24"/>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2" y="19"/>
                  </a:moveTo>
                  <a:cubicBezTo>
                    <a:pt x="2" y="19"/>
                    <a:pt x="1" y="19"/>
                    <a:pt x="1" y="18"/>
                  </a:cubicBezTo>
                  <a:cubicBezTo>
                    <a:pt x="0" y="17"/>
                    <a:pt x="0" y="17"/>
                    <a:pt x="0" y="16"/>
                  </a:cubicBezTo>
                  <a:cubicBezTo>
                    <a:pt x="2" y="12"/>
                    <a:pt x="6" y="9"/>
                    <a:pt x="9" y="7"/>
                  </a:cubicBezTo>
                  <a:cubicBezTo>
                    <a:pt x="13" y="4"/>
                    <a:pt x="16" y="2"/>
                    <a:pt x="21" y="0"/>
                  </a:cubicBezTo>
                  <a:cubicBezTo>
                    <a:pt x="21" y="0"/>
                    <a:pt x="21" y="0"/>
                    <a:pt x="22" y="0"/>
                  </a:cubicBezTo>
                  <a:cubicBezTo>
                    <a:pt x="23" y="0"/>
                    <a:pt x="24" y="1"/>
                    <a:pt x="24" y="2"/>
                  </a:cubicBezTo>
                  <a:cubicBezTo>
                    <a:pt x="24" y="4"/>
                    <a:pt x="24" y="5"/>
                    <a:pt x="22" y="5"/>
                  </a:cubicBezTo>
                  <a:cubicBezTo>
                    <a:pt x="18" y="7"/>
                    <a:pt x="15" y="9"/>
                    <a:pt x="12" y="12"/>
                  </a:cubicBezTo>
                  <a:cubicBezTo>
                    <a:pt x="10" y="13"/>
                    <a:pt x="9" y="14"/>
                    <a:pt x="8" y="15"/>
                  </a:cubicBezTo>
                  <a:cubicBezTo>
                    <a:pt x="7" y="16"/>
                    <a:pt x="5" y="17"/>
                    <a:pt x="4" y="19"/>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4" name="Freeform 15"/>
            <p:cNvSpPr>
              <a:spLocks/>
            </p:cNvSpPr>
            <p:nvPr/>
          </p:nvSpPr>
          <p:spPr bwMode="auto">
            <a:xfrm>
              <a:off x="3740150" y="2828925"/>
              <a:ext cx="93663" cy="90488"/>
            </a:xfrm>
            <a:custGeom>
              <a:avLst/>
              <a:gdLst>
                <a:gd name="T0" fmla="*/ 2 w 25"/>
                <a:gd name="T1" fmla="*/ 24 h 24"/>
                <a:gd name="T2" fmla="*/ 1 w 25"/>
                <a:gd name="T3" fmla="*/ 23 h 24"/>
                <a:gd name="T4" fmla="*/ 0 w 25"/>
                <a:gd name="T5" fmla="*/ 21 h 24"/>
                <a:gd name="T6" fmla="*/ 9 w 25"/>
                <a:gd name="T7" fmla="*/ 10 h 24"/>
                <a:gd name="T8" fmla="*/ 10 w 25"/>
                <a:gd name="T9" fmla="*/ 10 h 24"/>
                <a:gd name="T10" fmla="*/ 21 w 25"/>
                <a:gd name="T11" fmla="*/ 0 h 24"/>
                <a:gd name="T12" fmla="*/ 23 w 25"/>
                <a:gd name="T13" fmla="*/ 0 h 24"/>
                <a:gd name="T14" fmla="*/ 25 w 25"/>
                <a:gd name="T15" fmla="*/ 2 h 24"/>
                <a:gd name="T16" fmla="*/ 24 w 25"/>
                <a:gd name="T17" fmla="*/ 4 h 24"/>
                <a:gd name="T18" fmla="*/ 13 w 25"/>
                <a:gd name="T19" fmla="*/ 14 h 24"/>
                <a:gd name="T20" fmla="*/ 10 w 25"/>
                <a:gd name="T21" fmla="*/ 17 h 24"/>
                <a:gd name="T22" fmla="*/ 4 w 25"/>
                <a:gd name="T23" fmla="*/ 24 h 24"/>
                <a:gd name="T24" fmla="*/ 2 w 25"/>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4">
                  <a:moveTo>
                    <a:pt x="2" y="24"/>
                  </a:moveTo>
                  <a:cubicBezTo>
                    <a:pt x="2" y="24"/>
                    <a:pt x="1" y="24"/>
                    <a:pt x="1" y="23"/>
                  </a:cubicBezTo>
                  <a:cubicBezTo>
                    <a:pt x="0" y="22"/>
                    <a:pt x="0" y="22"/>
                    <a:pt x="0" y="21"/>
                  </a:cubicBezTo>
                  <a:cubicBezTo>
                    <a:pt x="2" y="17"/>
                    <a:pt x="6" y="13"/>
                    <a:pt x="9" y="10"/>
                  </a:cubicBezTo>
                  <a:cubicBezTo>
                    <a:pt x="10" y="10"/>
                    <a:pt x="10" y="10"/>
                    <a:pt x="10" y="10"/>
                  </a:cubicBezTo>
                  <a:cubicBezTo>
                    <a:pt x="13" y="6"/>
                    <a:pt x="17" y="4"/>
                    <a:pt x="21" y="0"/>
                  </a:cubicBezTo>
                  <a:cubicBezTo>
                    <a:pt x="22" y="0"/>
                    <a:pt x="22" y="0"/>
                    <a:pt x="23" y="0"/>
                  </a:cubicBezTo>
                  <a:cubicBezTo>
                    <a:pt x="24" y="0"/>
                    <a:pt x="25" y="1"/>
                    <a:pt x="25" y="2"/>
                  </a:cubicBezTo>
                  <a:cubicBezTo>
                    <a:pt x="25" y="3"/>
                    <a:pt x="25" y="4"/>
                    <a:pt x="24" y="4"/>
                  </a:cubicBezTo>
                  <a:cubicBezTo>
                    <a:pt x="20" y="7"/>
                    <a:pt x="17" y="10"/>
                    <a:pt x="13" y="14"/>
                  </a:cubicBezTo>
                  <a:cubicBezTo>
                    <a:pt x="12" y="15"/>
                    <a:pt x="11" y="16"/>
                    <a:pt x="10" y="17"/>
                  </a:cubicBezTo>
                  <a:cubicBezTo>
                    <a:pt x="8" y="19"/>
                    <a:pt x="6" y="22"/>
                    <a:pt x="4" y="24"/>
                  </a:cubicBezTo>
                  <a:cubicBezTo>
                    <a:pt x="3" y="24"/>
                    <a:pt x="3" y="24"/>
                    <a:pt x="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5" name="Freeform 16"/>
            <p:cNvSpPr>
              <a:spLocks/>
            </p:cNvSpPr>
            <p:nvPr/>
          </p:nvSpPr>
          <p:spPr bwMode="auto">
            <a:xfrm>
              <a:off x="2663825" y="3316287"/>
              <a:ext cx="41275" cy="38100"/>
            </a:xfrm>
            <a:custGeom>
              <a:avLst/>
              <a:gdLst>
                <a:gd name="T0" fmla="*/ 2 w 11"/>
                <a:gd name="T1" fmla="*/ 10 h 10"/>
                <a:gd name="T2" fmla="*/ 0 w 11"/>
                <a:gd name="T3" fmla="*/ 9 h 10"/>
                <a:gd name="T4" fmla="*/ 0 w 11"/>
                <a:gd name="T5" fmla="*/ 7 h 10"/>
                <a:gd name="T6" fmla="*/ 6 w 11"/>
                <a:gd name="T7" fmla="*/ 1 h 10"/>
                <a:gd name="T8" fmla="*/ 7 w 11"/>
                <a:gd name="T9" fmla="*/ 0 h 10"/>
                <a:gd name="T10" fmla="*/ 8 w 11"/>
                <a:gd name="T11" fmla="*/ 0 h 10"/>
                <a:gd name="T12" fmla="*/ 11 w 11"/>
                <a:gd name="T13" fmla="*/ 1 h 10"/>
                <a:gd name="T14" fmla="*/ 10 w 11"/>
                <a:gd name="T15" fmla="*/ 4 h 10"/>
                <a:gd name="T16" fmla="*/ 9 w 11"/>
                <a:gd name="T17" fmla="*/ 5 h 10"/>
                <a:gd name="T18" fmla="*/ 3 w 11"/>
                <a:gd name="T19" fmla="*/ 10 h 10"/>
                <a:gd name="T20" fmla="*/ 2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2" y="10"/>
                  </a:moveTo>
                  <a:cubicBezTo>
                    <a:pt x="1" y="10"/>
                    <a:pt x="0" y="10"/>
                    <a:pt x="0" y="9"/>
                  </a:cubicBezTo>
                  <a:cubicBezTo>
                    <a:pt x="0" y="8"/>
                    <a:pt x="0" y="8"/>
                    <a:pt x="0" y="7"/>
                  </a:cubicBezTo>
                  <a:cubicBezTo>
                    <a:pt x="2" y="5"/>
                    <a:pt x="4" y="3"/>
                    <a:pt x="6" y="1"/>
                  </a:cubicBezTo>
                  <a:cubicBezTo>
                    <a:pt x="7" y="0"/>
                    <a:pt x="7" y="0"/>
                    <a:pt x="7" y="0"/>
                  </a:cubicBezTo>
                  <a:cubicBezTo>
                    <a:pt x="7" y="0"/>
                    <a:pt x="8" y="0"/>
                    <a:pt x="8" y="0"/>
                  </a:cubicBezTo>
                  <a:cubicBezTo>
                    <a:pt x="9" y="0"/>
                    <a:pt x="10" y="0"/>
                    <a:pt x="11" y="1"/>
                  </a:cubicBezTo>
                  <a:cubicBezTo>
                    <a:pt x="11" y="2"/>
                    <a:pt x="11" y="3"/>
                    <a:pt x="10" y="4"/>
                  </a:cubicBezTo>
                  <a:cubicBezTo>
                    <a:pt x="9" y="5"/>
                    <a:pt x="9" y="5"/>
                    <a:pt x="9" y="5"/>
                  </a:cubicBezTo>
                  <a:cubicBezTo>
                    <a:pt x="7" y="6"/>
                    <a:pt x="5" y="8"/>
                    <a:pt x="3" y="10"/>
                  </a:cubicBezTo>
                  <a:cubicBezTo>
                    <a:pt x="3" y="10"/>
                    <a:pt x="2"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6" name="Freeform 17"/>
            <p:cNvSpPr>
              <a:spLocks noEditPoints="1"/>
            </p:cNvSpPr>
            <p:nvPr/>
          </p:nvSpPr>
          <p:spPr bwMode="auto">
            <a:xfrm>
              <a:off x="2062163" y="3579812"/>
              <a:ext cx="2011363" cy="373063"/>
            </a:xfrm>
            <a:custGeom>
              <a:avLst/>
              <a:gdLst>
                <a:gd name="T0" fmla="*/ 38 w 535"/>
                <a:gd name="T1" fmla="*/ 99 h 99"/>
                <a:gd name="T2" fmla="*/ 5 w 535"/>
                <a:gd name="T3" fmla="*/ 50 h 99"/>
                <a:gd name="T4" fmla="*/ 73 w 535"/>
                <a:gd name="T5" fmla="*/ 4 h 99"/>
                <a:gd name="T6" fmla="*/ 373 w 535"/>
                <a:gd name="T7" fmla="*/ 39 h 99"/>
                <a:gd name="T8" fmla="*/ 520 w 535"/>
                <a:gd name="T9" fmla="*/ 6 h 99"/>
                <a:gd name="T10" fmla="*/ 531 w 535"/>
                <a:gd name="T11" fmla="*/ 8 h 99"/>
                <a:gd name="T12" fmla="*/ 533 w 535"/>
                <a:gd name="T13" fmla="*/ 18 h 99"/>
                <a:gd name="T14" fmla="*/ 424 w 535"/>
                <a:gd name="T15" fmla="*/ 92 h 99"/>
                <a:gd name="T16" fmla="*/ 374 w 535"/>
                <a:gd name="T17" fmla="*/ 92 h 99"/>
                <a:gd name="T18" fmla="*/ 401 w 535"/>
                <a:gd name="T19" fmla="*/ 54 h 99"/>
                <a:gd name="T20" fmla="*/ 376 w 535"/>
                <a:gd name="T21" fmla="*/ 57 h 99"/>
                <a:gd name="T22" fmla="*/ 325 w 535"/>
                <a:gd name="T23" fmla="*/ 60 h 99"/>
                <a:gd name="T24" fmla="*/ 301 w 535"/>
                <a:gd name="T25" fmla="*/ 55 h 99"/>
                <a:gd name="T26" fmla="*/ 268 w 535"/>
                <a:gd name="T27" fmla="*/ 51 h 99"/>
                <a:gd name="T28" fmla="*/ 217 w 535"/>
                <a:gd name="T29" fmla="*/ 41 h 99"/>
                <a:gd name="T30" fmla="*/ 121 w 535"/>
                <a:gd name="T31" fmla="*/ 27 h 99"/>
                <a:gd name="T32" fmla="*/ 102 w 535"/>
                <a:gd name="T33" fmla="*/ 30 h 99"/>
                <a:gd name="T34" fmla="*/ 89 w 535"/>
                <a:gd name="T35" fmla="*/ 29 h 99"/>
                <a:gd name="T36" fmla="*/ 28 w 535"/>
                <a:gd name="T37" fmla="*/ 44 h 99"/>
                <a:gd name="T38" fmla="*/ 21 w 535"/>
                <a:gd name="T39" fmla="*/ 72 h 99"/>
                <a:gd name="T40" fmla="*/ 365 w 535"/>
                <a:gd name="T41" fmla="*/ 47 h 99"/>
                <a:gd name="T42" fmla="*/ 330 w 535"/>
                <a:gd name="T43" fmla="*/ 50 h 99"/>
                <a:gd name="T44" fmla="*/ 368 w 535"/>
                <a:gd name="T45" fmla="*/ 50 h 99"/>
                <a:gd name="T46" fmla="*/ 365 w 535"/>
                <a:gd name="T47" fmla="*/ 47 h 99"/>
                <a:gd name="T48" fmla="*/ 302 w 535"/>
                <a:gd name="T49" fmla="*/ 48 h 99"/>
                <a:gd name="T50" fmla="*/ 408 w 535"/>
                <a:gd name="T51" fmla="*/ 42 h 99"/>
                <a:gd name="T52" fmla="*/ 283 w 535"/>
                <a:gd name="T53" fmla="*/ 44 h 99"/>
                <a:gd name="T54" fmla="*/ 434 w 535"/>
                <a:gd name="T55" fmla="*/ 34 h 99"/>
                <a:gd name="T56" fmla="*/ 262 w 535"/>
                <a:gd name="T57" fmla="*/ 40 h 99"/>
                <a:gd name="T58" fmla="*/ 254 w 535"/>
                <a:gd name="T59" fmla="*/ 40 h 99"/>
                <a:gd name="T60" fmla="*/ 444 w 535"/>
                <a:gd name="T61" fmla="*/ 34 h 99"/>
                <a:gd name="T62" fmla="*/ 457 w 535"/>
                <a:gd name="T63" fmla="*/ 26 h 99"/>
                <a:gd name="T64" fmla="*/ 237 w 535"/>
                <a:gd name="T65" fmla="*/ 38 h 99"/>
                <a:gd name="T66" fmla="*/ 237 w 535"/>
                <a:gd name="T67" fmla="*/ 38 h 99"/>
                <a:gd name="T68" fmla="*/ 474 w 535"/>
                <a:gd name="T69" fmla="*/ 22 h 99"/>
                <a:gd name="T70" fmla="*/ 486 w 535"/>
                <a:gd name="T71" fmla="*/ 19 h 99"/>
                <a:gd name="T72" fmla="*/ 230 w 535"/>
                <a:gd name="T73" fmla="*/ 32 h 99"/>
                <a:gd name="T74" fmla="*/ 37 w 535"/>
                <a:gd name="T75" fmla="*/ 31 h 99"/>
                <a:gd name="T76" fmla="*/ 212 w 535"/>
                <a:gd name="T77" fmla="*/ 30 h 99"/>
                <a:gd name="T78" fmla="*/ 208 w 535"/>
                <a:gd name="T79" fmla="*/ 32 h 99"/>
                <a:gd name="T80" fmla="*/ 193 w 535"/>
                <a:gd name="T81" fmla="*/ 29 h 99"/>
                <a:gd name="T82" fmla="*/ 491 w 535"/>
                <a:gd name="T83" fmla="*/ 27 h 99"/>
                <a:gd name="T84" fmla="*/ 192 w 535"/>
                <a:gd name="T85" fmla="*/ 23 h 99"/>
                <a:gd name="T86" fmla="*/ 93 w 535"/>
                <a:gd name="T87" fmla="*/ 6 h 99"/>
                <a:gd name="T88" fmla="*/ 86 w 535"/>
                <a:gd name="T89" fmla="*/ 15 h 99"/>
                <a:gd name="T90" fmla="*/ 177 w 535"/>
                <a:gd name="T91" fmla="*/ 26 h 99"/>
                <a:gd name="T92" fmla="*/ 168 w 535"/>
                <a:gd name="T93" fmla="*/ 24 h 99"/>
                <a:gd name="T94" fmla="*/ 513 w 535"/>
                <a:gd name="T95" fmla="*/ 16 h 99"/>
                <a:gd name="T96" fmla="*/ 524 w 535"/>
                <a:gd name="T97" fmla="*/ 13 h 99"/>
                <a:gd name="T98" fmla="*/ 163 w 535"/>
                <a:gd name="T99" fmla="*/ 15 h 99"/>
                <a:gd name="T100" fmla="*/ 89 w 535"/>
                <a:gd name="T101" fmla="*/ 19 h 99"/>
                <a:gd name="T102" fmla="*/ 112 w 535"/>
                <a:gd name="T103" fmla="*/ 6 h 99"/>
                <a:gd name="T104" fmla="*/ 144 w 535"/>
                <a:gd name="T105" fmla="*/ 11 h 99"/>
                <a:gd name="T106" fmla="*/ 128 w 535"/>
                <a:gd name="T107" fmla="*/ 16 h 99"/>
                <a:gd name="T108" fmla="*/ 118 w 535"/>
                <a:gd name="T109" fmla="*/ 20 h 99"/>
                <a:gd name="T110" fmla="*/ 125 w 535"/>
                <a:gd name="T111" fmla="*/ 10 h 99"/>
                <a:gd name="T112" fmla="*/ 170 w 535"/>
                <a:gd name="T113" fmla="*/ 16 h 99"/>
                <a:gd name="T114" fmla="*/ 77 w 535"/>
                <a:gd name="T115"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5" h="99">
                  <a:moveTo>
                    <a:pt x="374" y="99"/>
                  </a:moveTo>
                  <a:cubicBezTo>
                    <a:pt x="371" y="99"/>
                    <a:pt x="368" y="99"/>
                    <a:pt x="365" y="99"/>
                  </a:cubicBezTo>
                  <a:cubicBezTo>
                    <a:pt x="328" y="97"/>
                    <a:pt x="292" y="90"/>
                    <a:pt x="257" y="82"/>
                  </a:cubicBezTo>
                  <a:cubicBezTo>
                    <a:pt x="230" y="76"/>
                    <a:pt x="202" y="71"/>
                    <a:pt x="175" y="68"/>
                  </a:cubicBezTo>
                  <a:cubicBezTo>
                    <a:pt x="158" y="66"/>
                    <a:pt x="145" y="65"/>
                    <a:pt x="132" y="65"/>
                  </a:cubicBezTo>
                  <a:cubicBezTo>
                    <a:pt x="88" y="65"/>
                    <a:pt x="58" y="76"/>
                    <a:pt x="40" y="98"/>
                  </a:cubicBezTo>
                  <a:cubicBezTo>
                    <a:pt x="39" y="98"/>
                    <a:pt x="39" y="99"/>
                    <a:pt x="38" y="99"/>
                  </a:cubicBezTo>
                  <a:cubicBezTo>
                    <a:pt x="36" y="99"/>
                    <a:pt x="35" y="98"/>
                    <a:pt x="34" y="97"/>
                  </a:cubicBezTo>
                  <a:cubicBezTo>
                    <a:pt x="27" y="90"/>
                    <a:pt x="20" y="82"/>
                    <a:pt x="13" y="73"/>
                  </a:cubicBezTo>
                  <a:cubicBezTo>
                    <a:pt x="10" y="69"/>
                    <a:pt x="6" y="64"/>
                    <a:pt x="3" y="59"/>
                  </a:cubicBezTo>
                  <a:cubicBezTo>
                    <a:pt x="3" y="59"/>
                    <a:pt x="3" y="59"/>
                    <a:pt x="3" y="59"/>
                  </a:cubicBezTo>
                  <a:cubicBezTo>
                    <a:pt x="2" y="57"/>
                    <a:pt x="0" y="54"/>
                    <a:pt x="1" y="51"/>
                  </a:cubicBezTo>
                  <a:cubicBezTo>
                    <a:pt x="2" y="50"/>
                    <a:pt x="3" y="50"/>
                    <a:pt x="4" y="50"/>
                  </a:cubicBezTo>
                  <a:cubicBezTo>
                    <a:pt x="4" y="50"/>
                    <a:pt x="4" y="50"/>
                    <a:pt x="5" y="50"/>
                  </a:cubicBezTo>
                  <a:cubicBezTo>
                    <a:pt x="5" y="49"/>
                    <a:pt x="5" y="49"/>
                    <a:pt x="5" y="49"/>
                  </a:cubicBezTo>
                  <a:cubicBezTo>
                    <a:pt x="13" y="37"/>
                    <a:pt x="26" y="29"/>
                    <a:pt x="37" y="23"/>
                  </a:cubicBezTo>
                  <a:cubicBezTo>
                    <a:pt x="43" y="19"/>
                    <a:pt x="49" y="16"/>
                    <a:pt x="57" y="12"/>
                  </a:cubicBezTo>
                  <a:cubicBezTo>
                    <a:pt x="59" y="11"/>
                    <a:pt x="61" y="10"/>
                    <a:pt x="63" y="10"/>
                  </a:cubicBezTo>
                  <a:cubicBezTo>
                    <a:pt x="65" y="8"/>
                    <a:pt x="68" y="7"/>
                    <a:pt x="71" y="6"/>
                  </a:cubicBezTo>
                  <a:cubicBezTo>
                    <a:pt x="71" y="5"/>
                    <a:pt x="71" y="5"/>
                    <a:pt x="71" y="5"/>
                  </a:cubicBezTo>
                  <a:cubicBezTo>
                    <a:pt x="71" y="4"/>
                    <a:pt x="72" y="4"/>
                    <a:pt x="73" y="4"/>
                  </a:cubicBezTo>
                  <a:cubicBezTo>
                    <a:pt x="81" y="1"/>
                    <a:pt x="91" y="0"/>
                    <a:pt x="102" y="0"/>
                  </a:cubicBezTo>
                  <a:cubicBezTo>
                    <a:pt x="106" y="0"/>
                    <a:pt x="111" y="0"/>
                    <a:pt x="116" y="1"/>
                  </a:cubicBezTo>
                  <a:cubicBezTo>
                    <a:pt x="147" y="3"/>
                    <a:pt x="178" y="12"/>
                    <a:pt x="208" y="20"/>
                  </a:cubicBezTo>
                  <a:cubicBezTo>
                    <a:pt x="215" y="22"/>
                    <a:pt x="215" y="22"/>
                    <a:pt x="215" y="22"/>
                  </a:cubicBezTo>
                  <a:cubicBezTo>
                    <a:pt x="254" y="32"/>
                    <a:pt x="286" y="39"/>
                    <a:pt x="321" y="41"/>
                  </a:cubicBezTo>
                  <a:cubicBezTo>
                    <a:pt x="328" y="41"/>
                    <a:pt x="333" y="41"/>
                    <a:pt x="339" y="41"/>
                  </a:cubicBezTo>
                  <a:cubicBezTo>
                    <a:pt x="351" y="41"/>
                    <a:pt x="363" y="41"/>
                    <a:pt x="373" y="39"/>
                  </a:cubicBezTo>
                  <a:cubicBezTo>
                    <a:pt x="388" y="38"/>
                    <a:pt x="403" y="34"/>
                    <a:pt x="423" y="28"/>
                  </a:cubicBezTo>
                  <a:cubicBezTo>
                    <a:pt x="427" y="26"/>
                    <a:pt x="430" y="25"/>
                    <a:pt x="434" y="24"/>
                  </a:cubicBezTo>
                  <a:cubicBezTo>
                    <a:pt x="446" y="20"/>
                    <a:pt x="458" y="16"/>
                    <a:pt x="470" y="13"/>
                  </a:cubicBezTo>
                  <a:cubicBezTo>
                    <a:pt x="480" y="11"/>
                    <a:pt x="487" y="9"/>
                    <a:pt x="495" y="9"/>
                  </a:cubicBezTo>
                  <a:cubicBezTo>
                    <a:pt x="497" y="8"/>
                    <a:pt x="500" y="8"/>
                    <a:pt x="503" y="7"/>
                  </a:cubicBezTo>
                  <a:cubicBezTo>
                    <a:pt x="509" y="7"/>
                    <a:pt x="514" y="6"/>
                    <a:pt x="520" y="6"/>
                  </a:cubicBezTo>
                  <a:cubicBezTo>
                    <a:pt x="520" y="6"/>
                    <a:pt x="520" y="6"/>
                    <a:pt x="520" y="6"/>
                  </a:cubicBezTo>
                  <a:cubicBezTo>
                    <a:pt x="521" y="6"/>
                    <a:pt x="522" y="6"/>
                    <a:pt x="522" y="7"/>
                  </a:cubicBezTo>
                  <a:cubicBezTo>
                    <a:pt x="523" y="7"/>
                    <a:pt x="523" y="7"/>
                    <a:pt x="523" y="7"/>
                  </a:cubicBezTo>
                  <a:cubicBezTo>
                    <a:pt x="523" y="7"/>
                    <a:pt x="523" y="7"/>
                    <a:pt x="524" y="6"/>
                  </a:cubicBezTo>
                  <a:cubicBezTo>
                    <a:pt x="524" y="6"/>
                    <a:pt x="525" y="5"/>
                    <a:pt x="526" y="5"/>
                  </a:cubicBezTo>
                  <a:cubicBezTo>
                    <a:pt x="527" y="5"/>
                    <a:pt x="528" y="5"/>
                    <a:pt x="529" y="6"/>
                  </a:cubicBezTo>
                  <a:cubicBezTo>
                    <a:pt x="529" y="6"/>
                    <a:pt x="529" y="6"/>
                    <a:pt x="529" y="6"/>
                  </a:cubicBezTo>
                  <a:cubicBezTo>
                    <a:pt x="530" y="7"/>
                    <a:pt x="530" y="7"/>
                    <a:pt x="531" y="8"/>
                  </a:cubicBezTo>
                  <a:cubicBezTo>
                    <a:pt x="532" y="8"/>
                    <a:pt x="533" y="9"/>
                    <a:pt x="533" y="10"/>
                  </a:cubicBezTo>
                  <a:cubicBezTo>
                    <a:pt x="534" y="10"/>
                    <a:pt x="534" y="11"/>
                    <a:pt x="534" y="11"/>
                  </a:cubicBezTo>
                  <a:cubicBezTo>
                    <a:pt x="534" y="11"/>
                    <a:pt x="534" y="11"/>
                    <a:pt x="534" y="11"/>
                  </a:cubicBezTo>
                  <a:cubicBezTo>
                    <a:pt x="534" y="12"/>
                    <a:pt x="534" y="12"/>
                    <a:pt x="535" y="12"/>
                  </a:cubicBezTo>
                  <a:cubicBezTo>
                    <a:pt x="535" y="13"/>
                    <a:pt x="535" y="14"/>
                    <a:pt x="535" y="15"/>
                  </a:cubicBezTo>
                  <a:cubicBezTo>
                    <a:pt x="534" y="16"/>
                    <a:pt x="534" y="16"/>
                    <a:pt x="533" y="17"/>
                  </a:cubicBezTo>
                  <a:cubicBezTo>
                    <a:pt x="533" y="17"/>
                    <a:pt x="533" y="18"/>
                    <a:pt x="533" y="18"/>
                  </a:cubicBezTo>
                  <a:cubicBezTo>
                    <a:pt x="533" y="21"/>
                    <a:pt x="533" y="24"/>
                    <a:pt x="533" y="27"/>
                  </a:cubicBezTo>
                  <a:cubicBezTo>
                    <a:pt x="531" y="34"/>
                    <a:pt x="525" y="39"/>
                    <a:pt x="521" y="42"/>
                  </a:cubicBezTo>
                  <a:cubicBezTo>
                    <a:pt x="515" y="47"/>
                    <a:pt x="507" y="51"/>
                    <a:pt x="500" y="54"/>
                  </a:cubicBezTo>
                  <a:cubicBezTo>
                    <a:pt x="499" y="55"/>
                    <a:pt x="499" y="55"/>
                    <a:pt x="499" y="55"/>
                  </a:cubicBezTo>
                  <a:cubicBezTo>
                    <a:pt x="494" y="57"/>
                    <a:pt x="489" y="61"/>
                    <a:pt x="484" y="64"/>
                  </a:cubicBezTo>
                  <a:cubicBezTo>
                    <a:pt x="482" y="65"/>
                    <a:pt x="479" y="66"/>
                    <a:pt x="477" y="68"/>
                  </a:cubicBezTo>
                  <a:cubicBezTo>
                    <a:pt x="457" y="79"/>
                    <a:pt x="440" y="87"/>
                    <a:pt x="424" y="92"/>
                  </a:cubicBezTo>
                  <a:cubicBezTo>
                    <a:pt x="408" y="97"/>
                    <a:pt x="392" y="99"/>
                    <a:pt x="374" y="99"/>
                  </a:cubicBezTo>
                  <a:close/>
                  <a:moveTo>
                    <a:pt x="135" y="58"/>
                  </a:moveTo>
                  <a:cubicBezTo>
                    <a:pt x="152" y="58"/>
                    <a:pt x="170" y="59"/>
                    <a:pt x="191" y="62"/>
                  </a:cubicBezTo>
                  <a:cubicBezTo>
                    <a:pt x="212" y="65"/>
                    <a:pt x="232" y="70"/>
                    <a:pt x="253" y="74"/>
                  </a:cubicBezTo>
                  <a:cubicBezTo>
                    <a:pt x="263" y="77"/>
                    <a:pt x="274" y="79"/>
                    <a:pt x="284" y="81"/>
                  </a:cubicBezTo>
                  <a:cubicBezTo>
                    <a:pt x="299" y="84"/>
                    <a:pt x="318" y="87"/>
                    <a:pt x="337" y="90"/>
                  </a:cubicBezTo>
                  <a:cubicBezTo>
                    <a:pt x="349" y="91"/>
                    <a:pt x="362" y="92"/>
                    <a:pt x="374" y="92"/>
                  </a:cubicBezTo>
                  <a:cubicBezTo>
                    <a:pt x="381" y="92"/>
                    <a:pt x="386" y="92"/>
                    <a:pt x="392" y="91"/>
                  </a:cubicBezTo>
                  <a:cubicBezTo>
                    <a:pt x="426" y="87"/>
                    <a:pt x="457" y="71"/>
                    <a:pt x="484" y="55"/>
                  </a:cubicBezTo>
                  <a:cubicBezTo>
                    <a:pt x="488" y="52"/>
                    <a:pt x="493" y="50"/>
                    <a:pt x="497" y="48"/>
                  </a:cubicBezTo>
                  <a:cubicBezTo>
                    <a:pt x="505" y="44"/>
                    <a:pt x="514" y="40"/>
                    <a:pt x="520" y="34"/>
                  </a:cubicBezTo>
                  <a:cubicBezTo>
                    <a:pt x="524" y="29"/>
                    <a:pt x="526" y="25"/>
                    <a:pt x="526" y="20"/>
                  </a:cubicBezTo>
                  <a:cubicBezTo>
                    <a:pt x="510" y="28"/>
                    <a:pt x="492" y="34"/>
                    <a:pt x="468" y="40"/>
                  </a:cubicBezTo>
                  <a:cubicBezTo>
                    <a:pt x="447" y="45"/>
                    <a:pt x="424" y="51"/>
                    <a:pt x="401" y="54"/>
                  </a:cubicBezTo>
                  <a:cubicBezTo>
                    <a:pt x="401" y="54"/>
                    <a:pt x="400" y="55"/>
                    <a:pt x="399" y="55"/>
                  </a:cubicBezTo>
                  <a:cubicBezTo>
                    <a:pt x="399" y="55"/>
                    <a:pt x="399" y="55"/>
                    <a:pt x="399" y="55"/>
                  </a:cubicBezTo>
                  <a:cubicBezTo>
                    <a:pt x="398" y="55"/>
                    <a:pt x="398" y="55"/>
                    <a:pt x="397" y="55"/>
                  </a:cubicBezTo>
                  <a:cubicBezTo>
                    <a:pt x="392" y="55"/>
                    <a:pt x="387" y="56"/>
                    <a:pt x="381" y="56"/>
                  </a:cubicBezTo>
                  <a:cubicBezTo>
                    <a:pt x="380" y="57"/>
                    <a:pt x="379" y="57"/>
                    <a:pt x="378" y="58"/>
                  </a:cubicBezTo>
                  <a:cubicBezTo>
                    <a:pt x="378" y="58"/>
                    <a:pt x="378" y="58"/>
                    <a:pt x="378" y="58"/>
                  </a:cubicBezTo>
                  <a:cubicBezTo>
                    <a:pt x="377" y="58"/>
                    <a:pt x="376" y="57"/>
                    <a:pt x="376" y="57"/>
                  </a:cubicBezTo>
                  <a:cubicBezTo>
                    <a:pt x="369" y="57"/>
                    <a:pt x="362" y="58"/>
                    <a:pt x="354" y="58"/>
                  </a:cubicBezTo>
                  <a:cubicBezTo>
                    <a:pt x="353" y="59"/>
                    <a:pt x="351" y="60"/>
                    <a:pt x="350" y="60"/>
                  </a:cubicBezTo>
                  <a:cubicBezTo>
                    <a:pt x="350" y="60"/>
                    <a:pt x="349" y="60"/>
                    <a:pt x="349" y="60"/>
                  </a:cubicBezTo>
                  <a:cubicBezTo>
                    <a:pt x="349" y="60"/>
                    <a:pt x="348" y="60"/>
                    <a:pt x="347" y="59"/>
                  </a:cubicBezTo>
                  <a:cubicBezTo>
                    <a:pt x="347" y="59"/>
                    <a:pt x="347" y="58"/>
                    <a:pt x="347" y="58"/>
                  </a:cubicBezTo>
                  <a:cubicBezTo>
                    <a:pt x="341" y="58"/>
                    <a:pt x="336" y="58"/>
                    <a:pt x="330" y="57"/>
                  </a:cubicBezTo>
                  <a:cubicBezTo>
                    <a:pt x="328" y="58"/>
                    <a:pt x="327" y="59"/>
                    <a:pt x="325" y="60"/>
                  </a:cubicBezTo>
                  <a:cubicBezTo>
                    <a:pt x="325" y="60"/>
                    <a:pt x="324" y="60"/>
                    <a:pt x="324" y="60"/>
                  </a:cubicBezTo>
                  <a:cubicBezTo>
                    <a:pt x="324" y="60"/>
                    <a:pt x="323" y="59"/>
                    <a:pt x="322" y="58"/>
                  </a:cubicBezTo>
                  <a:cubicBezTo>
                    <a:pt x="322" y="58"/>
                    <a:pt x="322" y="58"/>
                    <a:pt x="322" y="57"/>
                  </a:cubicBezTo>
                  <a:cubicBezTo>
                    <a:pt x="317" y="57"/>
                    <a:pt x="312" y="56"/>
                    <a:pt x="307" y="56"/>
                  </a:cubicBezTo>
                  <a:cubicBezTo>
                    <a:pt x="306" y="56"/>
                    <a:pt x="305" y="57"/>
                    <a:pt x="304" y="57"/>
                  </a:cubicBezTo>
                  <a:cubicBezTo>
                    <a:pt x="304" y="57"/>
                    <a:pt x="303" y="57"/>
                    <a:pt x="303" y="57"/>
                  </a:cubicBezTo>
                  <a:cubicBezTo>
                    <a:pt x="302" y="57"/>
                    <a:pt x="301" y="56"/>
                    <a:pt x="301" y="55"/>
                  </a:cubicBezTo>
                  <a:cubicBezTo>
                    <a:pt x="299" y="55"/>
                    <a:pt x="296" y="55"/>
                    <a:pt x="294" y="54"/>
                  </a:cubicBezTo>
                  <a:cubicBezTo>
                    <a:pt x="292" y="54"/>
                    <a:pt x="290" y="54"/>
                    <a:pt x="288" y="54"/>
                  </a:cubicBezTo>
                  <a:cubicBezTo>
                    <a:pt x="288" y="54"/>
                    <a:pt x="288" y="54"/>
                    <a:pt x="287" y="54"/>
                  </a:cubicBezTo>
                  <a:cubicBezTo>
                    <a:pt x="287" y="54"/>
                    <a:pt x="287" y="54"/>
                    <a:pt x="287" y="54"/>
                  </a:cubicBezTo>
                  <a:cubicBezTo>
                    <a:pt x="287" y="54"/>
                    <a:pt x="286" y="54"/>
                    <a:pt x="286" y="53"/>
                  </a:cubicBezTo>
                  <a:cubicBezTo>
                    <a:pt x="280" y="53"/>
                    <a:pt x="275" y="52"/>
                    <a:pt x="269" y="51"/>
                  </a:cubicBezTo>
                  <a:cubicBezTo>
                    <a:pt x="269" y="51"/>
                    <a:pt x="268" y="51"/>
                    <a:pt x="268" y="51"/>
                  </a:cubicBezTo>
                  <a:cubicBezTo>
                    <a:pt x="268" y="51"/>
                    <a:pt x="267" y="51"/>
                    <a:pt x="267" y="51"/>
                  </a:cubicBezTo>
                  <a:cubicBezTo>
                    <a:pt x="267" y="51"/>
                    <a:pt x="266" y="51"/>
                    <a:pt x="266" y="51"/>
                  </a:cubicBezTo>
                  <a:cubicBezTo>
                    <a:pt x="266" y="51"/>
                    <a:pt x="266" y="50"/>
                    <a:pt x="265" y="50"/>
                  </a:cubicBezTo>
                  <a:cubicBezTo>
                    <a:pt x="257" y="49"/>
                    <a:pt x="248" y="47"/>
                    <a:pt x="237" y="45"/>
                  </a:cubicBezTo>
                  <a:cubicBezTo>
                    <a:pt x="237" y="45"/>
                    <a:pt x="236" y="45"/>
                    <a:pt x="236" y="45"/>
                  </a:cubicBezTo>
                  <a:cubicBezTo>
                    <a:pt x="235" y="45"/>
                    <a:pt x="235" y="45"/>
                    <a:pt x="234" y="44"/>
                  </a:cubicBezTo>
                  <a:cubicBezTo>
                    <a:pt x="229" y="43"/>
                    <a:pt x="223" y="42"/>
                    <a:pt x="217" y="41"/>
                  </a:cubicBezTo>
                  <a:cubicBezTo>
                    <a:pt x="207" y="39"/>
                    <a:pt x="197" y="37"/>
                    <a:pt x="186" y="35"/>
                  </a:cubicBezTo>
                  <a:cubicBezTo>
                    <a:pt x="171" y="32"/>
                    <a:pt x="156" y="29"/>
                    <a:pt x="140" y="28"/>
                  </a:cubicBezTo>
                  <a:cubicBezTo>
                    <a:pt x="137" y="29"/>
                    <a:pt x="135" y="30"/>
                    <a:pt x="134" y="30"/>
                  </a:cubicBezTo>
                  <a:cubicBezTo>
                    <a:pt x="133" y="30"/>
                    <a:pt x="132" y="29"/>
                    <a:pt x="132" y="29"/>
                  </a:cubicBezTo>
                  <a:cubicBezTo>
                    <a:pt x="131" y="28"/>
                    <a:pt x="131" y="28"/>
                    <a:pt x="131" y="27"/>
                  </a:cubicBezTo>
                  <a:cubicBezTo>
                    <a:pt x="128" y="27"/>
                    <a:pt x="125" y="27"/>
                    <a:pt x="122" y="26"/>
                  </a:cubicBezTo>
                  <a:cubicBezTo>
                    <a:pt x="122" y="27"/>
                    <a:pt x="121" y="27"/>
                    <a:pt x="121" y="27"/>
                  </a:cubicBezTo>
                  <a:cubicBezTo>
                    <a:pt x="120" y="27"/>
                    <a:pt x="120" y="27"/>
                    <a:pt x="120" y="27"/>
                  </a:cubicBezTo>
                  <a:cubicBezTo>
                    <a:pt x="119" y="27"/>
                    <a:pt x="119" y="27"/>
                    <a:pt x="118" y="26"/>
                  </a:cubicBezTo>
                  <a:cubicBezTo>
                    <a:pt x="118" y="26"/>
                    <a:pt x="118" y="26"/>
                    <a:pt x="118" y="26"/>
                  </a:cubicBezTo>
                  <a:cubicBezTo>
                    <a:pt x="116" y="26"/>
                    <a:pt x="113" y="26"/>
                    <a:pt x="111" y="26"/>
                  </a:cubicBezTo>
                  <a:cubicBezTo>
                    <a:pt x="110" y="26"/>
                    <a:pt x="109" y="26"/>
                    <a:pt x="108" y="26"/>
                  </a:cubicBezTo>
                  <a:cubicBezTo>
                    <a:pt x="107" y="27"/>
                    <a:pt x="105" y="28"/>
                    <a:pt x="103" y="29"/>
                  </a:cubicBezTo>
                  <a:cubicBezTo>
                    <a:pt x="103" y="30"/>
                    <a:pt x="103" y="30"/>
                    <a:pt x="102" y="30"/>
                  </a:cubicBezTo>
                  <a:cubicBezTo>
                    <a:pt x="101" y="30"/>
                    <a:pt x="101" y="29"/>
                    <a:pt x="100" y="29"/>
                  </a:cubicBezTo>
                  <a:cubicBezTo>
                    <a:pt x="100" y="28"/>
                    <a:pt x="100" y="27"/>
                    <a:pt x="100" y="27"/>
                  </a:cubicBezTo>
                  <a:cubicBezTo>
                    <a:pt x="100" y="27"/>
                    <a:pt x="100" y="27"/>
                    <a:pt x="100" y="26"/>
                  </a:cubicBezTo>
                  <a:cubicBezTo>
                    <a:pt x="98" y="27"/>
                    <a:pt x="97" y="27"/>
                    <a:pt x="95" y="27"/>
                  </a:cubicBezTo>
                  <a:cubicBezTo>
                    <a:pt x="94" y="28"/>
                    <a:pt x="93" y="29"/>
                    <a:pt x="92" y="29"/>
                  </a:cubicBezTo>
                  <a:cubicBezTo>
                    <a:pt x="91" y="30"/>
                    <a:pt x="91" y="30"/>
                    <a:pt x="90" y="30"/>
                  </a:cubicBezTo>
                  <a:cubicBezTo>
                    <a:pt x="90" y="30"/>
                    <a:pt x="89" y="29"/>
                    <a:pt x="89" y="29"/>
                  </a:cubicBezTo>
                  <a:cubicBezTo>
                    <a:pt x="88" y="28"/>
                    <a:pt x="88" y="28"/>
                    <a:pt x="88" y="27"/>
                  </a:cubicBezTo>
                  <a:cubicBezTo>
                    <a:pt x="84" y="28"/>
                    <a:pt x="81" y="28"/>
                    <a:pt x="77" y="29"/>
                  </a:cubicBezTo>
                  <a:cubicBezTo>
                    <a:pt x="76" y="29"/>
                    <a:pt x="74" y="30"/>
                    <a:pt x="72" y="30"/>
                  </a:cubicBezTo>
                  <a:cubicBezTo>
                    <a:pt x="72" y="30"/>
                    <a:pt x="71" y="31"/>
                    <a:pt x="71" y="31"/>
                  </a:cubicBezTo>
                  <a:cubicBezTo>
                    <a:pt x="71" y="31"/>
                    <a:pt x="70" y="31"/>
                    <a:pt x="70" y="31"/>
                  </a:cubicBezTo>
                  <a:cubicBezTo>
                    <a:pt x="70" y="31"/>
                    <a:pt x="70" y="31"/>
                    <a:pt x="69" y="31"/>
                  </a:cubicBezTo>
                  <a:cubicBezTo>
                    <a:pt x="55" y="34"/>
                    <a:pt x="41" y="38"/>
                    <a:pt x="28" y="44"/>
                  </a:cubicBezTo>
                  <a:cubicBezTo>
                    <a:pt x="24" y="45"/>
                    <a:pt x="21" y="47"/>
                    <a:pt x="18" y="49"/>
                  </a:cubicBezTo>
                  <a:cubicBezTo>
                    <a:pt x="16" y="50"/>
                    <a:pt x="13" y="52"/>
                    <a:pt x="11" y="53"/>
                  </a:cubicBezTo>
                  <a:cubicBezTo>
                    <a:pt x="11" y="53"/>
                    <a:pt x="11" y="53"/>
                    <a:pt x="10" y="53"/>
                  </a:cubicBezTo>
                  <a:cubicBezTo>
                    <a:pt x="9" y="54"/>
                    <a:pt x="8" y="54"/>
                    <a:pt x="7" y="55"/>
                  </a:cubicBezTo>
                  <a:cubicBezTo>
                    <a:pt x="8" y="56"/>
                    <a:pt x="9" y="58"/>
                    <a:pt x="10" y="59"/>
                  </a:cubicBezTo>
                  <a:cubicBezTo>
                    <a:pt x="11" y="59"/>
                    <a:pt x="11" y="59"/>
                    <a:pt x="11" y="60"/>
                  </a:cubicBezTo>
                  <a:cubicBezTo>
                    <a:pt x="14" y="64"/>
                    <a:pt x="17" y="68"/>
                    <a:pt x="21" y="72"/>
                  </a:cubicBezTo>
                  <a:cubicBezTo>
                    <a:pt x="26" y="78"/>
                    <a:pt x="31" y="84"/>
                    <a:pt x="37" y="90"/>
                  </a:cubicBezTo>
                  <a:cubicBezTo>
                    <a:pt x="55" y="70"/>
                    <a:pt x="84" y="62"/>
                    <a:pt x="105" y="60"/>
                  </a:cubicBezTo>
                  <a:cubicBezTo>
                    <a:pt x="115" y="59"/>
                    <a:pt x="125" y="58"/>
                    <a:pt x="135" y="58"/>
                  </a:cubicBezTo>
                  <a:close/>
                  <a:moveTo>
                    <a:pt x="345" y="51"/>
                  </a:moveTo>
                  <a:cubicBezTo>
                    <a:pt x="348" y="51"/>
                    <a:pt x="351" y="51"/>
                    <a:pt x="353" y="51"/>
                  </a:cubicBezTo>
                  <a:cubicBezTo>
                    <a:pt x="354" y="51"/>
                    <a:pt x="355" y="50"/>
                    <a:pt x="355" y="50"/>
                  </a:cubicBezTo>
                  <a:cubicBezTo>
                    <a:pt x="358" y="48"/>
                    <a:pt x="361" y="47"/>
                    <a:pt x="365" y="47"/>
                  </a:cubicBezTo>
                  <a:cubicBezTo>
                    <a:pt x="358" y="48"/>
                    <a:pt x="351" y="48"/>
                    <a:pt x="344" y="48"/>
                  </a:cubicBezTo>
                  <a:cubicBezTo>
                    <a:pt x="344" y="49"/>
                    <a:pt x="343" y="50"/>
                    <a:pt x="342" y="51"/>
                  </a:cubicBezTo>
                  <a:cubicBezTo>
                    <a:pt x="343" y="51"/>
                    <a:pt x="344" y="51"/>
                    <a:pt x="345" y="51"/>
                  </a:cubicBezTo>
                  <a:close/>
                  <a:moveTo>
                    <a:pt x="319" y="50"/>
                  </a:moveTo>
                  <a:cubicBezTo>
                    <a:pt x="321" y="50"/>
                    <a:pt x="322" y="50"/>
                    <a:pt x="323" y="50"/>
                  </a:cubicBezTo>
                  <a:cubicBezTo>
                    <a:pt x="325" y="50"/>
                    <a:pt x="327" y="51"/>
                    <a:pt x="329" y="51"/>
                  </a:cubicBezTo>
                  <a:cubicBezTo>
                    <a:pt x="330" y="50"/>
                    <a:pt x="330" y="50"/>
                    <a:pt x="330" y="50"/>
                  </a:cubicBezTo>
                  <a:cubicBezTo>
                    <a:pt x="331" y="49"/>
                    <a:pt x="333" y="49"/>
                    <a:pt x="334" y="48"/>
                  </a:cubicBezTo>
                  <a:cubicBezTo>
                    <a:pt x="329" y="48"/>
                    <a:pt x="325" y="48"/>
                    <a:pt x="321" y="48"/>
                  </a:cubicBezTo>
                  <a:cubicBezTo>
                    <a:pt x="321" y="48"/>
                    <a:pt x="321" y="48"/>
                    <a:pt x="321" y="48"/>
                  </a:cubicBezTo>
                  <a:cubicBezTo>
                    <a:pt x="321" y="49"/>
                    <a:pt x="320" y="50"/>
                    <a:pt x="319" y="50"/>
                  </a:cubicBezTo>
                  <a:close/>
                  <a:moveTo>
                    <a:pt x="365" y="47"/>
                  </a:moveTo>
                  <a:cubicBezTo>
                    <a:pt x="367" y="47"/>
                    <a:pt x="368" y="48"/>
                    <a:pt x="368" y="49"/>
                  </a:cubicBezTo>
                  <a:cubicBezTo>
                    <a:pt x="368" y="50"/>
                    <a:pt x="368" y="50"/>
                    <a:pt x="368" y="50"/>
                  </a:cubicBezTo>
                  <a:cubicBezTo>
                    <a:pt x="372" y="50"/>
                    <a:pt x="376" y="50"/>
                    <a:pt x="380" y="49"/>
                  </a:cubicBezTo>
                  <a:cubicBezTo>
                    <a:pt x="381" y="48"/>
                    <a:pt x="383" y="48"/>
                    <a:pt x="384" y="47"/>
                  </a:cubicBezTo>
                  <a:cubicBezTo>
                    <a:pt x="384" y="47"/>
                    <a:pt x="385" y="46"/>
                    <a:pt x="385" y="46"/>
                  </a:cubicBezTo>
                  <a:cubicBezTo>
                    <a:pt x="387" y="45"/>
                    <a:pt x="388" y="44"/>
                    <a:pt x="390" y="44"/>
                  </a:cubicBezTo>
                  <a:cubicBezTo>
                    <a:pt x="386" y="44"/>
                    <a:pt x="382" y="45"/>
                    <a:pt x="378" y="46"/>
                  </a:cubicBezTo>
                  <a:cubicBezTo>
                    <a:pt x="374" y="46"/>
                    <a:pt x="369" y="47"/>
                    <a:pt x="365" y="47"/>
                  </a:cubicBezTo>
                  <a:cubicBezTo>
                    <a:pt x="365" y="47"/>
                    <a:pt x="365" y="47"/>
                    <a:pt x="365" y="47"/>
                  </a:cubicBezTo>
                  <a:close/>
                  <a:moveTo>
                    <a:pt x="302" y="48"/>
                  </a:moveTo>
                  <a:cubicBezTo>
                    <a:pt x="303" y="49"/>
                    <a:pt x="305" y="49"/>
                    <a:pt x="306" y="49"/>
                  </a:cubicBezTo>
                  <a:cubicBezTo>
                    <a:pt x="307" y="49"/>
                    <a:pt x="307" y="48"/>
                    <a:pt x="308" y="48"/>
                  </a:cubicBezTo>
                  <a:cubicBezTo>
                    <a:pt x="308" y="48"/>
                    <a:pt x="308" y="48"/>
                    <a:pt x="308" y="48"/>
                  </a:cubicBezTo>
                  <a:cubicBezTo>
                    <a:pt x="309" y="48"/>
                    <a:pt x="309" y="47"/>
                    <a:pt x="310" y="47"/>
                  </a:cubicBezTo>
                  <a:cubicBezTo>
                    <a:pt x="308" y="47"/>
                    <a:pt x="305" y="47"/>
                    <a:pt x="303" y="47"/>
                  </a:cubicBezTo>
                  <a:cubicBezTo>
                    <a:pt x="303" y="47"/>
                    <a:pt x="303" y="48"/>
                    <a:pt x="302" y="48"/>
                  </a:cubicBezTo>
                  <a:close/>
                  <a:moveTo>
                    <a:pt x="398" y="42"/>
                  </a:moveTo>
                  <a:cubicBezTo>
                    <a:pt x="398" y="42"/>
                    <a:pt x="399" y="43"/>
                    <a:pt x="399" y="44"/>
                  </a:cubicBezTo>
                  <a:cubicBezTo>
                    <a:pt x="399" y="45"/>
                    <a:pt x="398" y="47"/>
                    <a:pt x="397" y="47"/>
                  </a:cubicBezTo>
                  <a:cubicBezTo>
                    <a:pt x="397" y="47"/>
                    <a:pt x="397" y="47"/>
                    <a:pt x="397" y="47"/>
                  </a:cubicBezTo>
                  <a:cubicBezTo>
                    <a:pt x="398" y="47"/>
                    <a:pt x="399" y="47"/>
                    <a:pt x="401" y="47"/>
                  </a:cubicBezTo>
                  <a:cubicBezTo>
                    <a:pt x="403" y="45"/>
                    <a:pt x="405" y="43"/>
                    <a:pt x="407" y="42"/>
                  </a:cubicBezTo>
                  <a:cubicBezTo>
                    <a:pt x="408" y="42"/>
                    <a:pt x="408" y="42"/>
                    <a:pt x="408" y="42"/>
                  </a:cubicBezTo>
                  <a:cubicBezTo>
                    <a:pt x="409" y="40"/>
                    <a:pt x="411" y="39"/>
                    <a:pt x="414" y="38"/>
                  </a:cubicBezTo>
                  <a:cubicBezTo>
                    <a:pt x="408" y="39"/>
                    <a:pt x="403" y="41"/>
                    <a:pt x="398" y="42"/>
                  </a:cubicBezTo>
                  <a:close/>
                  <a:moveTo>
                    <a:pt x="279" y="45"/>
                  </a:moveTo>
                  <a:cubicBezTo>
                    <a:pt x="282" y="46"/>
                    <a:pt x="286" y="46"/>
                    <a:pt x="289" y="47"/>
                  </a:cubicBezTo>
                  <a:cubicBezTo>
                    <a:pt x="290" y="46"/>
                    <a:pt x="291" y="46"/>
                    <a:pt x="292" y="46"/>
                  </a:cubicBezTo>
                  <a:cubicBezTo>
                    <a:pt x="292" y="46"/>
                    <a:pt x="292" y="46"/>
                    <a:pt x="292" y="45"/>
                  </a:cubicBezTo>
                  <a:cubicBezTo>
                    <a:pt x="289" y="45"/>
                    <a:pt x="286" y="45"/>
                    <a:pt x="283" y="44"/>
                  </a:cubicBezTo>
                  <a:cubicBezTo>
                    <a:pt x="281" y="44"/>
                    <a:pt x="280" y="45"/>
                    <a:pt x="279" y="45"/>
                  </a:cubicBezTo>
                  <a:close/>
                  <a:moveTo>
                    <a:pt x="423" y="35"/>
                  </a:moveTo>
                  <a:cubicBezTo>
                    <a:pt x="424" y="35"/>
                    <a:pt x="424" y="36"/>
                    <a:pt x="424" y="37"/>
                  </a:cubicBezTo>
                  <a:cubicBezTo>
                    <a:pt x="425" y="38"/>
                    <a:pt x="424" y="39"/>
                    <a:pt x="423" y="40"/>
                  </a:cubicBezTo>
                  <a:cubicBezTo>
                    <a:pt x="420" y="41"/>
                    <a:pt x="417" y="43"/>
                    <a:pt x="414" y="44"/>
                  </a:cubicBezTo>
                  <a:cubicBezTo>
                    <a:pt x="417" y="44"/>
                    <a:pt x="421" y="43"/>
                    <a:pt x="424" y="43"/>
                  </a:cubicBezTo>
                  <a:cubicBezTo>
                    <a:pt x="427" y="39"/>
                    <a:pt x="431" y="37"/>
                    <a:pt x="434" y="34"/>
                  </a:cubicBezTo>
                  <a:cubicBezTo>
                    <a:pt x="436" y="32"/>
                    <a:pt x="438" y="31"/>
                    <a:pt x="440" y="29"/>
                  </a:cubicBezTo>
                  <a:cubicBezTo>
                    <a:pt x="439" y="30"/>
                    <a:pt x="438" y="30"/>
                    <a:pt x="437" y="30"/>
                  </a:cubicBezTo>
                  <a:cubicBezTo>
                    <a:pt x="432" y="32"/>
                    <a:pt x="428" y="33"/>
                    <a:pt x="423" y="35"/>
                  </a:cubicBezTo>
                  <a:close/>
                  <a:moveTo>
                    <a:pt x="260" y="42"/>
                  </a:moveTo>
                  <a:cubicBezTo>
                    <a:pt x="263" y="43"/>
                    <a:pt x="266" y="43"/>
                    <a:pt x="269" y="44"/>
                  </a:cubicBezTo>
                  <a:cubicBezTo>
                    <a:pt x="270" y="43"/>
                    <a:pt x="271" y="43"/>
                    <a:pt x="272" y="42"/>
                  </a:cubicBezTo>
                  <a:cubicBezTo>
                    <a:pt x="269" y="42"/>
                    <a:pt x="266" y="41"/>
                    <a:pt x="262" y="40"/>
                  </a:cubicBezTo>
                  <a:cubicBezTo>
                    <a:pt x="262" y="40"/>
                    <a:pt x="262" y="41"/>
                    <a:pt x="262" y="41"/>
                  </a:cubicBezTo>
                  <a:cubicBezTo>
                    <a:pt x="261" y="41"/>
                    <a:pt x="261" y="41"/>
                    <a:pt x="261" y="42"/>
                  </a:cubicBezTo>
                  <a:cubicBezTo>
                    <a:pt x="261" y="42"/>
                    <a:pt x="260" y="42"/>
                    <a:pt x="260" y="42"/>
                  </a:cubicBezTo>
                  <a:close/>
                  <a:moveTo>
                    <a:pt x="247" y="40"/>
                  </a:moveTo>
                  <a:cubicBezTo>
                    <a:pt x="249" y="40"/>
                    <a:pt x="251" y="41"/>
                    <a:pt x="253" y="41"/>
                  </a:cubicBezTo>
                  <a:cubicBezTo>
                    <a:pt x="253" y="41"/>
                    <a:pt x="253" y="40"/>
                    <a:pt x="254" y="40"/>
                  </a:cubicBezTo>
                  <a:cubicBezTo>
                    <a:pt x="254" y="40"/>
                    <a:pt x="254" y="40"/>
                    <a:pt x="254" y="40"/>
                  </a:cubicBezTo>
                  <a:cubicBezTo>
                    <a:pt x="254" y="40"/>
                    <a:pt x="255" y="39"/>
                    <a:pt x="255" y="39"/>
                  </a:cubicBezTo>
                  <a:cubicBezTo>
                    <a:pt x="253" y="38"/>
                    <a:pt x="251" y="38"/>
                    <a:pt x="249" y="37"/>
                  </a:cubicBezTo>
                  <a:cubicBezTo>
                    <a:pt x="249" y="38"/>
                    <a:pt x="249" y="39"/>
                    <a:pt x="248" y="40"/>
                  </a:cubicBezTo>
                  <a:cubicBezTo>
                    <a:pt x="248" y="40"/>
                    <a:pt x="247" y="40"/>
                    <a:pt x="247" y="40"/>
                  </a:cubicBezTo>
                  <a:close/>
                  <a:moveTo>
                    <a:pt x="448" y="30"/>
                  </a:moveTo>
                  <a:cubicBezTo>
                    <a:pt x="448" y="30"/>
                    <a:pt x="447" y="31"/>
                    <a:pt x="447" y="31"/>
                  </a:cubicBezTo>
                  <a:cubicBezTo>
                    <a:pt x="446" y="32"/>
                    <a:pt x="445" y="33"/>
                    <a:pt x="444" y="34"/>
                  </a:cubicBezTo>
                  <a:cubicBezTo>
                    <a:pt x="443" y="34"/>
                    <a:pt x="443" y="34"/>
                    <a:pt x="443" y="34"/>
                  </a:cubicBezTo>
                  <a:cubicBezTo>
                    <a:pt x="441" y="36"/>
                    <a:pt x="440" y="37"/>
                    <a:pt x="438" y="38"/>
                  </a:cubicBezTo>
                  <a:cubicBezTo>
                    <a:pt x="437" y="39"/>
                    <a:pt x="437" y="40"/>
                    <a:pt x="436" y="40"/>
                  </a:cubicBezTo>
                  <a:cubicBezTo>
                    <a:pt x="439" y="39"/>
                    <a:pt x="442" y="39"/>
                    <a:pt x="444" y="38"/>
                  </a:cubicBezTo>
                  <a:cubicBezTo>
                    <a:pt x="446" y="34"/>
                    <a:pt x="451" y="31"/>
                    <a:pt x="455" y="28"/>
                  </a:cubicBezTo>
                  <a:cubicBezTo>
                    <a:pt x="456" y="27"/>
                    <a:pt x="456" y="27"/>
                    <a:pt x="457" y="27"/>
                  </a:cubicBezTo>
                  <a:cubicBezTo>
                    <a:pt x="457" y="26"/>
                    <a:pt x="457" y="26"/>
                    <a:pt x="457" y="26"/>
                  </a:cubicBezTo>
                  <a:cubicBezTo>
                    <a:pt x="459" y="25"/>
                    <a:pt x="461" y="23"/>
                    <a:pt x="463" y="22"/>
                  </a:cubicBezTo>
                  <a:cubicBezTo>
                    <a:pt x="460" y="23"/>
                    <a:pt x="456" y="24"/>
                    <a:pt x="451" y="26"/>
                  </a:cubicBezTo>
                  <a:cubicBezTo>
                    <a:pt x="452" y="27"/>
                    <a:pt x="451" y="28"/>
                    <a:pt x="451" y="28"/>
                  </a:cubicBezTo>
                  <a:cubicBezTo>
                    <a:pt x="451" y="28"/>
                    <a:pt x="451" y="28"/>
                    <a:pt x="451" y="28"/>
                  </a:cubicBezTo>
                  <a:cubicBezTo>
                    <a:pt x="451" y="29"/>
                    <a:pt x="450" y="30"/>
                    <a:pt x="449" y="30"/>
                  </a:cubicBezTo>
                  <a:cubicBezTo>
                    <a:pt x="448" y="30"/>
                    <a:pt x="448" y="30"/>
                    <a:pt x="448" y="30"/>
                  </a:cubicBezTo>
                  <a:close/>
                  <a:moveTo>
                    <a:pt x="237" y="38"/>
                  </a:moveTo>
                  <a:cubicBezTo>
                    <a:pt x="238" y="38"/>
                    <a:pt x="239" y="38"/>
                    <a:pt x="239" y="38"/>
                  </a:cubicBezTo>
                  <a:cubicBezTo>
                    <a:pt x="240" y="37"/>
                    <a:pt x="241" y="36"/>
                    <a:pt x="243" y="36"/>
                  </a:cubicBezTo>
                  <a:cubicBezTo>
                    <a:pt x="242" y="35"/>
                    <a:pt x="240" y="35"/>
                    <a:pt x="239" y="35"/>
                  </a:cubicBezTo>
                  <a:cubicBezTo>
                    <a:pt x="239" y="35"/>
                    <a:pt x="239" y="35"/>
                    <a:pt x="238" y="35"/>
                  </a:cubicBezTo>
                  <a:cubicBezTo>
                    <a:pt x="237" y="36"/>
                    <a:pt x="236" y="36"/>
                    <a:pt x="235" y="37"/>
                  </a:cubicBezTo>
                  <a:cubicBezTo>
                    <a:pt x="234" y="37"/>
                    <a:pt x="234" y="37"/>
                    <a:pt x="233" y="37"/>
                  </a:cubicBezTo>
                  <a:cubicBezTo>
                    <a:pt x="235" y="38"/>
                    <a:pt x="236" y="38"/>
                    <a:pt x="237" y="38"/>
                  </a:cubicBezTo>
                  <a:close/>
                  <a:moveTo>
                    <a:pt x="25" y="38"/>
                  </a:moveTo>
                  <a:cubicBezTo>
                    <a:pt x="25" y="38"/>
                    <a:pt x="26" y="38"/>
                    <a:pt x="27" y="37"/>
                  </a:cubicBezTo>
                  <a:cubicBezTo>
                    <a:pt x="27" y="37"/>
                    <a:pt x="27" y="37"/>
                    <a:pt x="27" y="37"/>
                  </a:cubicBezTo>
                  <a:cubicBezTo>
                    <a:pt x="26" y="37"/>
                    <a:pt x="26" y="37"/>
                    <a:pt x="26" y="37"/>
                  </a:cubicBezTo>
                  <a:cubicBezTo>
                    <a:pt x="26" y="37"/>
                    <a:pt x="25" y="38"/>
                    <a:pt x="25" y="38"/>
                  </a:cubicBezTo>
                  <a:close/>
                  <a:moveTo>
                    <a:pt x="473" y="20"/>
                  </a:moveTo>
                  <a:cubicBezTo>
                    <a:pt x="473" y="20"/>
                    <a:pt x="474" y="21"/>
                    <a:pt x="474" y="22"/>
                  </a:cubicBezTo>
                  <a:cubicBezTo>
                    <a:pt x="474" y="23"/>
                    <a:pt x="473" y="24"/>
                    <a:pt x="472" y="24"/>
                  </a:cubicBezTo>
                  <a:cubicBezTo>
                    <a:pt x="467" y="26"/>
                    <a:pt x="462" y="29"/>
                    <a:pt x="458" y="33"/>
                  </a:cubicBezTo>
                  <a:cubicBezTo>
                    <a:pt x="457" y="33"/>
                    <a:pt x="456" y="34"/>
                    <a:pt x="455" y="35"/>
                  </a:cubicBezTo>
                  <a:cubicBezTo>
                    <a:pt x="455" y="36"/>
                    <a:pt x="455" y="36"/>
                    <a:pt x="455" y="36"/>
                  </a:cubicBezTo>
                  <a:cubicBezTo>
                    <a:pt x="461" y="35"/>
                    <a:pt x="466" y="34"/>
                    <a:pt x="470" y="32"/>
                  </a:cubicBezTo>
                  <a:cubicBezTo>
                    <a:pt x="470" y="32"/>
                    <a:pt x="471" y="32"/>
                    <a:pt x="471" y="31"/>
                  </a:cubicBezTo>
                  <a:cubicBezTo>
                    <a:pt x="475" y="27"/>
                    <a:pt x="480" y="23"/>
                    <a:pt x="486" y="19"/>
                  </a:cubicBezTo>
                  <a:cubicBezTo>
                    <a:pt x="487" y="18"/>
                    <a:pt x="489" y="17"/>
                    <a:pt x="490" y="16"/>
                  </a:cubicBezTo>
                  <a:cubicBezTo>
                    <a:pt x="490" y="16"/>
                    <a:pt x="490" y="16"/>
                    <a:pt x="490" y="16"/>
                  </a:cubicBezTo>
                  <a:cubicBezTo>
                    <a:pt x="484" y="17"/>
                    <a:pt x="478" y="18"/>
                    <a:pt x="473" y="20"/>
                  </a:cubicBezTo>
                  <a:close/>
                  <a:moveTo>
                    <a:pt x="222" y="35"/>
                  </a:moveTo>
                  <a:cubicBezTo>
                    <a:pt x="223" y="35"/>
                    <a:pt x="225" y="34"/>
                    <a:pt x="225" y="34"/>
                  </a:cubicBezTo>
                  <a:cubicBezTo>
                    <a:pt x="226" y="34"/>
                    <a:pt x="226" y="34"/>
                    <a:pt x="226" y="34"/>
                  </a:cubicBezTo>
                  <a:cubicBezTo>
                    <a:pt x="227" y="33"/>
                    <a:pt x="229" y="33"/>
                    <a:pt x="230" y="32"/>
                  </a:cubicBezTo>
                  <a:cubicBezTo>
                    <a:pt x="228" y="32"/>
                    <a:pt x="227" y="32"/>
                    <a:pt x="225" y="31"/>
                  </a:cubicBezTo>
                  <a:cubicBezTo>
                    <a:pt x="225" y="32"/>
                    <a:pt x="224" y="33"/>
                    <a:pt x="223" y="33"/>
                  </a:cubicBezTo>
                  <a:cubicBezTo>
                    <a:pt x="221" y="33"/>
                    <a:pt x="220" y="34"/>
                    <a:pt x="218" y="34"/>
                  </a:cubicBezTo>
                  <a:cubicBezTo>
                    <a:pt x="220" y="35"/>
                    <a:pt x="221" y="35"/>
                    <a:pt x="222" y="35"/>
                  </a:cubicBezTo>
                  <a:close/>
                  <a:moveTo>
                    <a:pt x="54" y="22"/>
                  </a:moveTo>
                  <a:cubicBezTo>
                    <a:pt x="53" y="22"/>
                    <a:pt x="52" y="23"/>
                    <a:pt x="50" y="23"/>
                  </a:cubicBezTo>
                  <a:cubicBezTo>
                    <a:pt x="47" y="25"/>
                    <a:pt x="42" y="28"/>
                    <a:pt x="37" y="31"/>
                  </a:cubicBezTo>
                  <a:cubicBezTo>
                    <a:pt x="36" y="32"/>
                    <a:pt x="35" y="33"/>
                    <a:pt x="34" y="34"/>
                  </a:cubicBezTo>
                  <a:cubicBezTo>
                    <a:pt x="34" y="34"/>
                    <a:pt x="34" y="34"/>
                    <a:pt x="34" y="35"/>
                  </a:cubicBezTo>
                  <a:cubicBezTo>
                    <a:pt x="37" y="33"/>
                    <a:pt x="41" y="32"/>
                    <a:pt x="45" y="31"/>
                  </a:cubicBezTo>
                  <a:cubicBezTo>
                    <a:pt x="45" y="30"/>
                    <a:pt x="45" y="30"/>
                    <a:pt x="45" y="30"/>
                  </a:cubicBezTo>
                  <a:cubicBezTo>
                    <a:pt x="47" y="27"/>
                    <a:pt x="50" y="24"/>
                    <a:pt x="54" y="22"/>
                  </a:cubicBezTo>
                  <a:close/>
                  <a:moveTo>
                    <a:pt x="208" y="32"/>
                  </a:moveTo>
                  <a:cubicBezTo>
                    <a:pt x="209" y="31"/>
                    <a:pt x="211" y="31"/>
                    <a:pt x="212" y="30"/>
                  </a:cubicBezTo>
                  <a:cubicBezTo>
                    <a:pt x="213" y="30"/>
                    <a:pt x="213" y="30"/>
                    <a:pt x="213" y="30"/>
                  </a:cubicBezTo>
                  <a:cubicBezTo>
                    <a:pt x="214" y="30"/>
                    <a:pt x="215" y="29"/>
                    <a:pt x="217" y="29"/>
                  </a:cubicBezTo>
                  <a:cubicBezTo>
                    <a:pt x="215" y="28"/>
                    <a:pt x="214" y="28"/>
                    <a:pt x="213" y="28"/>
                  </a:cubicBezTo>
                  <a:cubicBezTo>
                    <a:pt x="213" y="28"/>
                    <a:pt x="212" y="28"/>
                    <a:pt x="212" y="29"/>
                  </a:cubicBezTo>
                  <a:cubicBezTo>
                    <a:pt x="211" y="29"/>
                    <a:pt x="210" y="29"/>
                    <a:pt x="209" y="30"/>
                  </a:cubicBezTo>
                  <a:cubicBezTo>
                    <a:pt x="207" y="30"/>
                    <a:pt x="206" y="31"/>
                    <a:pt x="205" y="31"/>
                  </a:cubicBezTo>
                  <a:cubicBezTo>
                    <a:pt x="206" y="32"/>
                    <a:pt x="207" y="32"/>
                    <a:pt x="208" y="32"/>
                  </a:cubicBezTo>
                  <a:close/>
                  <a:moveTo>
                    <a:pt x="196" y="30"/>
                  </a:moveTo>
                  <a:cubicBezTo>
                    <a:pt x="197" y="28"/>
                    <a:pt x="199" y="27"/>
                    <a:pt x="201" y="27"/>
                  </a:cubicBezTo>
                  <a:cubicBezTo>
                    <a:pt x="202" y="26"/>
                    <a:pt x="203" y="26"/>
                    <a:pt x="204" y="25"/>
                  </a:cubicBezTo>
                  <a:cubicBezTo>
                    <a:pt x="203" y="25"/>
                    <a:pt x="203" y="25"/>
                    <a:pt x="203" y="25"/>
                  </a:cubicBezTo>
                  <a:cubicBezTo>
                    <a:pt x="201" y="26"/>
                    <a:pt x="200" y="26"/>
                    <a:pt x="198" y="27"/>
                  </a:cubicBezTo>
                  <a:cubicBezTo>
                    <a:pt x="197" y="28"/>
                    <a:pt x="196" y="28"/>
                    <a:pt x="195" y="28"/>
                  </a:cubicBezTo>
                  <a:cubicBezTo>
                    <a:pt x="194" y="29"/>
                    <a:pt x="194" y="29"/>
                    <a:pt x="193" y="29"/>
                  </a:cubicBezTo>
                  <a:cubicBezTo>
                    <a:pt x="194" y="29"/>
                    <a:pt x="195" y="29"/>
                    <a:pt x="196" y="30"/>
                  </a:cubicBezTo>
                  <a:close/>
                  <a:moveTo>
                    <a:pt x="497" y="19"/>
                  </a:moveTo>
                  <a:cubicBezTo>
                    <a:pt x="496" y="19"/>
                    <a:pt x="495" y="20"/>
                    <a:pt x="494" y="20"/>
                  </a:cubicBezTo>
                  <a:cubicBezTo>
                    <a:pt x="492" y="22"/>
                    <a:pt x="490" y="23"/>
                    <a:pt x="488" y="25"/>
                  </a:cubicBezTo>
                  <a:cubicBezTo>
                    <a:pt x="487" y="25"/>
                    <a:pt x="486" y="26"/>
                    <a:pt x="485" y="27"/>
                  </a:cubicBezTo>
                  <a:cubicBezTo>
                    <a:pt x="484" y="28"/>
                    <a:pt x="483" y="28"/>
                    <a:pt x="482" y="29"/>
                  </a:cubicBezTo>
                  <a:cubicBezTo>
                    <a:pt x="485" y="28"/>
                    <a:pt x="488" y="27"/>
                    <a:pt x="491" y="27"/>
                  </a:cubicBezTo>
                  <a:cubicBezTo>
                    <a:pt x="491" y="27"/>
                    <a:pt x="491" y="26"/>
                    <a:pt x="491" y="26"/>
                  </a:cubicBezTo>
                  <a:cubicBezTo>
                    <a:pt x="493" y="23"/>
                    <a:pt x="495" y="21"/>
                    <a:pt x="498" y="18"/>
                  </a:cubicBezTo>
                  <a:cubicBezTo>
                    <a:pt x="498" y="18"/>
                    <a:pt x="497" y="18"/>
                    <a:pt x="497" y="18"/>
                  </a:cubicBezTo>
                  <a:lnTo>
                    <a:pt x="497" y="19"/>
                  </a:lnTo>
                  <a:close/>
                  <a:moveTo>
                    <a:pt x="185" y="28"/>
                  </a:moveTo>
                  <a:cubicBezTo>
                    <a:pt x="185" y="28"/>
                    <a:pt x="185" y="27"/>
                    <a:pt x="185" y="27"/>
                  </a:cubicBezTo>
                  <a:cubicBezTo>
                    <a:pt x="187" y="25"/>
                    <a:pt x="190" y="24"/>
                    <a:pt x="192" y="23"/>
                  </a:cubicBezTo>
                  <a:cubicBezTo>
                    <a:pt x="192" y="23"/>
                    <a:pt x="193" y="23"/>
                    <a:pt x="194" y="23"/>
                  </a:cubicBezTo>
                  <a:cubicBezTo>
                    <a:pt x="194" y="23"/>
                    <a:pt x="194" y="23"/>
                    <a:pt x="194" y="23"/>
                  </a:cubicBezTo>
                  <a:cubicBezTo>
                    <a:pt x="191" y="23"/>
                    <a:pt x="189" y="24"/>
                    <a:pt x="187" y="25"/>
                  </a:cubicBezTo>
                  <a:cubicBezTo>
                    <a:pt x="186" y="25"/>
                    <a:pt x="185" y="25"/>
                    <a:pt x="185" y="26"/>
                  </a:cubicBezTo>
                  <a:cubicBezTo>
                    <a:pt x="184" y="26"/>
                    <a:pt x="183" y="27"/>
                    <a:pt x="182" y="27"/>
                  </a:cubicBezTo>
                  <a:cubicBezTo>
                    <a:pt x="183" y="27"/>
                    <a:pt x="184" y="27"/>
                    <a:pt x="185" y="28"/>
                  </a:cubicBezTo>
                  <a:close/>
                  <a:moveTo>
                    <a:pt x="93" y="6"/>
                  </a:moveTo>
                  <a:cubicBezTo>
                    <a:pt x="93" y="7"/>
                    <a:pt x="93" y="8"/>
                    <a:pt x="92" y="9"/>
                  </a:cubicBezTo>
                  <a:cubicBezTo>
                    <a:pt x="86" y="13"/>
                    <a:pt x="79" y="16"/>
                    <a:pt x="73" y="19"/>
                  </a:cubicBezTo>
                  <a:cubicBezTo>
                    <a:pt x="71" y="20"/>
                    <a:pt x="70" y="20"/>
                    <a:pt x="69" y="21"/>
                  </a:cubicBezTo>
                  <a:cubicBezTo>
                    <a:pt x="65" y="23"/>
                    <a:pt x="61" y="25"/>
                    <a:pt x="58" y="27"/>
                  </a:cubicBezTo>
                  <a:cubicBezTo>
                    <a:pt x="63" y="26"/>
                    <a:pt x="67" y="25"/>
                    <a:pt x="72" y="24"/>
                  </a:cubicBezTo>
                  <a:cubicBezTo>
                    <a:pt x="75" y="21"/>
                    <a:pt x="79" y="18"/>
                    <a:pt x="83" y="16"/>
                  </a:cubicBezTo>
                  <a:cubicBezTo>
                    <a:pt x="84" y="16"/>
                    <a:pt x="85" y="15"/>
                    <a:pt x="86" y="15"/>
                  </a:cubicBezTo>
                  <a:cubicBezTo>
                    <a:pt x="90" y="12"/>
                    <a:pt x="94" y="10"/>
                    <a:pt x="98" y="8"/>
                  </a:cubicBezTo>
                  <a:cubicBezTo>
                    <a:pt x="100" y="7"/>
                    <a:pt x="101" y="7"/>
                    <a:pt x="103" y="6"/>
                  </a:cubicBezTo>
                  <a:cubicBezTo>
                    <a:pt x="102" y="6"/>
                    <a:pt x="102" y="6"/>
                    <a:pt x="101" y="6"/>
                  </a:cubicBezTo>
                  <a:cubicBezTo>
                    <a:pt x="98" y="6"/>
                    <a:pt x="95" y="6"/>
                    <a:pt x="93" y="6"/>
                  </a:cubicBezTo>
                  <a:cubicBezTo>
                    <a:pt x="93" y="6"/>
                    <a:pt x="93" y="6"/>
                    <a:pt x="93" y="6"/>
                  </a:cubicBezTo>
                  <a:close/>
                  <a:moveTo>
                    <a:pt x="167" y="24"/>
                  </a:moveTo>
                  <a:cubicBezTo>
                    <a:pt x="170" y="25"/>
                    <a:pt x="174" y="26"/>
                    <a:pt x="177" y="26"/>
                  </a:cubicBezTo>
                  <a:cubicBezTo>
                    <a:pt x="177" y="26"/>
                    <a:pt x="177" y="26"/>
                    <a:pt x="177" y="25"/>
                  </a:cubicBezTo>
                  <a:cubicBezTo>
                    <a:pt x="178" y="22"/>
                    <a:pt x="181" y="21"/>
                    <a:pt x="183" y="20"/>
                  </a:cubicBezTo>
                  <a:cubicBezTo>
                    <a:pt x="182" y="19"/>
                    <a:pt x="180" y="19"/>
                    <a:pt x="178" y="19"/>
                  </a:cubicBezTo>
                  <a:cubicBezTo>
                    <a:pt x="178" y="19"/>
                    <a:pt x="178" y="19"/>
                    <a:pt x="178" y="19"/>
                  </a:cubicBezTo>
                  <a:cubicBezTo>
                    <a:pt x="177" y="19"/>
                    <a:pt x="176" y="19"/>
                    <a:pt x="176" y="20"/>
                  </a:cubicBezTo>
                  <a:cubicBezTo>
                    <a:pt x="174" y="21"/>
                    <a:pt x="172" y="21"/>
                    <a:pt x="170" y="22"/>
                  </a:cubicBezTo>
                  <a:cubicBezTo>
                    <a:pt x="169" y="23"/>
                    <a:pt x="169" y="23"/>
                    <a:pt x="168" y="24"/>
                  </a:cubicBezTo>
                  <a:cubicBezTo>
                    <a:pt x="168" y="24"/>
                    <a:pt x="167" y="24"/>
                    <a:pt x="167" y="24"/>
                  </a:cubicBezTo>
                  <a:close/>
                  <a:moveTo>
                    <a:pt x="161" y="24"/>
                  </a:moveTo>
                  <a:cubicBezTo>
                    <a:pt x="161" y="23"/>
                    <a:pt x="161" y="23"/>
                    <a:pt x="161" y="22"/>
                  </a:cubicBezTo>
                  <a:cubicBezTo>
                    <a:pt x="161" y="23"/>
                    <a:pt x="160" y="23"/>
                    <a:pt x="160" y="23"/>
                  </a:cubicBezTo>
                  <a:cubicBezTo>
                    <a:pt x="160" y="23"/>
                    <a:pt x="160" y="24"/>
                    <a:pt x="161" y="24"/>
                  </a:cubicBezTo>
                  <a:close/>
                  <a:moveTo>
                    <a:pt x="515" y="13"/>
                  </a:moveTo>
                  <a:cubicBezTo>
                    <a:pt x="515" y="14"/>
                    <a:pt x="514" y="15"/>
                    <a:pt x="513" y="16"/>
                  </a:cubicBezTo>
                  <a:cubicBezTo>
                    <a:pt x="508" y="18"/>
                    <a:pt x="505" y="20"/>
                    <a:pt x="501" y="23"/>
                  </a:cubicBezTo>
                  <a:cubicBezTo>
                    <a:pt x="502" y="23"/>
                    <a:pt x="503" y="23"/>
                    <a:pt x="504" y="22"/>
                  </a:cubicBezTo>
                  <a:cubicBezTo>
                    <a:pt x="506" y="20"/>
                    <a:pt x="509" y="18"/>
                    <a:pt x="512" y="16"/>
                  </a:cubicBezTo>
                  <a:cubicBezTo>
                    <a:pt x="515" y="15"/>
                    <a:pt x="517" y="14"/>
                    <a:pt x="520" y="13"/>
                  </a:cubicBezTo>
                  <a:cubicBezTo>
                    <a:pt x="520" y="13"/>
                    <a:pt x="521" y="13"/>
                    <a:pt x="521" y="13"/>
                  </a:cubicBezTo>
                  <a:cubicBezTo>
                    <a:pt x="521" y="13"/>
                    <a:pt x="522" y="14"/>
                    <a:pt x="523" y="14"/>
                  </a:cubicBezTo>
                  <a:cubicBezTo>
                    <a:pt x="523" y="14"/>
                    <a:pt x="524" y="13"/>
                    <a:pt x="524" y="13"/>
                  </a:cubicBezTo>
                  <a:cubicBezTo>
                    <a:pt x="524" y="13"/>
                    <a:pt x="523" y="12"/>
                    <a:pt x="522" y="12"/>
                  </a:cubicBezTo>
                  <a:cubicBezTo>
                    <a:pt x="521" y="12"/>
                    <a:pt x="521" y="13"/>
                    <a:pt x="520" y="13"/>
                  </a:cubicBezTo>
                  <a:cubicBezTo>
                    <a:pt x="518" y="13"/>
                    <a:pt x="516" y="13"/>
                    <a:pt x="515" y="13"/>
                  </a:cubicBezTo>
                  <a:cubicBezTo>
                    <a:pt x="515" y="13"/>
                    <a:pt x="515" y="13"/>
                    <a:pt x="515" y="13"/>
                  </a:cubicBezTo>
                  <a:close/>
                  <a:moveTo>
                    <a:pt x="151" y="22"/>
                  </a:moveTo>
                  <a:cubicBezTo>
                    <a:pt x="153" y="20"/>
                    <a:pt x="156" y="19"/>
                    <a:pt x="159" y="17"/>
                  </a:cubicBezTo>
                  <a:cubicBezTo>
                    <a:pt x="160" y="16"/>
                    <a:pt x="162" y="16"/>
                    <a:pt x="163" y="15"/>
                  </a:cubicBezTo>
                  <a:cubicBezTo>
                    <a:pt x="160" y="14"/>
                    <a:pt x="158" y="14"/>
                    <a:pt x="155" y="13"/>
                  </a:cubicBezTo>
                  <a:cubicBezTo>
                    <a:pt x="156" y="14"/>
                    <a:pt x="156" y="15"/>
                    <a:pt x="155" y="15"/>
                  </a:cubicBezTo>
                  <a:cubicBezTo>
                    <a:pt x="153" y="18"/>
                    <a:pt x="151" y="20"/>
                    <a:pt x="148" y="22"/>
                  </a:cubicBezTo>
                  <a:cubicBezTo>
                    <a:pt x="149" y="22"/>
                    <a:pt x="150" y="22"/>
                    <a:pt x="151" y="22"/>
                  </a:cubicBezTo>
                  <a:close/>
                  <a:moveTo>
                    <a:pt x="112" y="6"/>
                  </a:moveTo>
                  <a:cubicBezTo>
                    <a:pt x="112" y="7"/>
                    <a:pt x="112" y="7"/>
                    <a:pt x="111" y="7"/>
                  </a:cubicBezTo>
                  <a:cubicBezTo>
                    <a:pt x="105" y="11"/>
                    <a:pt x="97" y="15"/>
                    <a:pt x="89" y="19"/>
                  </a:cubicBezTo>
                  <a:cubicBezTo>
                    <a:pt x="89" y="20"/>
                    <a:pt x="88" y="21"/>
                    <a:pt x="87" y="21"/>
                  </a:cubicBezTo>
                  <a:cubicBezTo>
                    <a:pt x="89" y="21"/>
                    <a:pt x="91" y="21"/>
                    <a:pt x="93" y="20"/>
                  </a:cubicBezTo>
                  <a:cubicBezTo>
                    <a:pt x="96" y="18"/>
                    <a:pt x="100" y="16"/>
                    <a:pt x="103" y="14"/>
                  </a:cubicBezTo>
                  <a:cubicBezTo>
                    <a:pt x="104" y="13"/>
                    <a:pt x="104" y="13"/>
                    <a:pt x="104" y="13"/>
                  </a:cubicBezTo>
                  <a:cubicBezTo>
                    <a:pt x="107" y="12"/>
                    <a:pt x="110" y="10"/>
                    <a:pt x="113" y="8"/>
                  </a:cubicBezTo>
                  <a:cubicBezTo>
                    <a:pt x="115" y="8"/>
                    <a:pt x="116" y="7"/>
                    <a:pt x="117" y="7"/>
                  </a:cubicBezTo>
                  <a:cubicBezTo>
                    <a:pt x="115" y="6"/>
                    <a:pt x="114" y="6"/>
                    <a:pt x="112" y="6"/>
                  </a:cubicBezTo>
                  <a:close/>
                  <a:moveTo>
                    <a:pt x="132" y="20"/>
                  </a:moveTo>
                  <a:cubicBezTo>
                    <a:pt x="134" y="21"/>
                    <a:pt x="136" y="21"/>
                    <a:pt x="138" y="21"/>
                  </a:cubicBezTo>
                  <a:cubicBezTo>
                    <a:pt x="139" y="21"/>
                    <a:pt x="139" y="21"/>
                    <a:pt x="139" y="21"/>
                  </a:cubicBezTo>
                  <a:cubicBezTo>
                    <a:pt x="140" y="20"/>
                    <a:pt x="141" y="20"/>
                    <a:pt x="142" y="19"/>
                  </a:cubicBezTo>
                  <a:cubicBezTo>
                    <a:pt x="145" y="17"/>
                    <a:pt x="148" y="15"/>
                    <a:pt x="151" y="12"/>
                  </a:cubicBezTo>
                  <a:cubicBezTo>
                    <a:pt x="151" y="12"/>
                    <a:pt x="151" y="12"/>
                    <a:pt x="151" y="12"/>
                  </a:cubicBezTo>
                  <a:cubicBezTo>
                    <a:pt x="149" y="12"/>
                    <a:pt x="146" y="11"/>
                    <a:pt x="144" y="11"/>
                  </a:cubicBezTo>
                  <a:cubicBezTo>
                    <a:pt x="144" y="12"/>
                    <a:pt x="144" y="12"/>
                    <a:pt x="143" y="13"/>
                  </a:cubicBezTo>
                  <a:cubicBezTo>
                    <a:pt x="140" y="16"/>
                    <a:pt x="137" y="18"/>
                    <a:pt x="133" y="20"/>
                  </a:cubicBezTo>
                  <a:cubicBezTo>
                    <a:pt x="133" y="20"/>
                    <a:pt x="132" y="20"/>
                    <a:pt x="132" y="20"/>
                  </a:cubicBezTo>
                  <a:close/>
                  <a:moveTo>
                    <a:pt x="118" y="20"/>
                  </a:moveTo>
                  <a:cubicBezTo>
                    <a:pt x="119" y="20"/>
                    <a:pt x="120" y="20"/>
                    <a:pt x="122" y="20"/>
                  </a:cubicBezTo>
                  <a:cubicBezTo>
                    <a:pt x="123" y="19"/>
                    <a:pt x="125" y="18"/>
                    <a:pt x="127" y="17"/>
                  </a:cubicBezTo>
                  <a:cubicBezTo>
                    <a:pt x="127" y="16"/>
                    <a:pt x="127" y="16"/>
                    <a:pt x="128" y="16"/>
                  </a:cubicBezTo>
                  <a:cubicBezTo>
                    <a:pt x="129" y="15"/>
                    <a:pt x="129" y="15"/>
                    <a:pt x="129" y="15"/>
                  </a:cubicBezTo>
                  <a:cubicBezTo>
                    <a:pt x="132" y="13"/>
                    <a:pt x="136" y="12"/>
                    <a:pt x="139" y="10"/>
                  </a:cubicBezTo>
                  <a:cubicBezTo>
                    <a:pt x="137" y="9"/>
                    <a:pt x="136" y="9"/>
                    <a:pt x="134" y="9"/>
                  </a:cubicBezTo>
                  <a:cubicBezTo>
                    <a:pt x="134" y="9"/>
                    <a:pt x="134" y="9"/>
                    <a:pt x="134" y="9"/>
                  </a:cubicBezTo>
                  <a:cubicBezTo>
                    <a:pt x="135" y="10"/>
                    <a:pt x="134" y="11"/>
                    <a:pt x="133" y="12"/>
                  </a:cubicBezTo>
                  <a:cubicBezTo>
                    <a:pt x="130" y="14"/>
                    <a:pt x="126" y="16"/>
                    <a:pt x="123" y="17"/>
                  </a:cubicBezTo>
                  <a:cubicBezTo>
                    <a:pt x="121" y="18"/>
                    <a:pt x="119" y="19"/>
                    <a:pt x="118" y="20"/>
                  </a:cubicBezTo>
                  <a:close/>
                  <a:moveTo>
                    <a:pt x="126" y="8"/>
                  </a:moveTo>
                  <a:cubicBezTo>
                    <a:pt x="123" y="9"/>
                    <a:pt x="120" y="11"/>
                    <a:pt x="117" y="12"/>
                  </a:cubicBezTo>
                  <a:cubicBezTo>
                    <a:pt x="114" y="14"/>
                    <a:pt x="111" y="16"/>
                    <a:pt x="108" y="17"/>
                  </a:cubicBezTo>
                  <a:cubicBezTo>
                    <a:pt x="107" y="18"/>
                    <a:pt x="106" y="19"/>
                    <a:pt x="104" y="20"/>
                  </a:cubicBezTo>
                  <a:cubicBezTo>
                    <a:pt x="105" y="20"/>
                    <a:pt x="105" y="20"/>
                    <a:pt x="106" y="20"/>
                  </a:cubicBezTo>
                  <a:cubicBezTo>
                    <a:pt x="108" y="18"/>
                    <a:pt x="110" y="17"/>
                    <a:pt x="112" y="16"/>
                  </a:cubicBezTo>
                  <a:cubicBezTo>
                    <a:pt x="117" y="14"/>
                    <a:pt x="121" y="12"/>
                    <a:pt x="125" y="10"/>
                  </a:cubicBezTo>
                  <a:cubicBezTo>
                    <a:pt x="127" y="9"/>
                    <a:pt x="128" y="9"/>
                    <a:pt x="129" y="8"/>
                  </a:cubicBezTo>
                  <a:cubicBezTo>
                    <a:pt x="128" y="8"/>
                    <a:pt x="127" y="8"/>
                    <a:pt x="126" y="8"/>
                  </a:cubicBezTo>
                  <a:close/>
                  <a:moveTo>
                    <a:pt x="167" y="16"/>
                  </a:moveTo>
                  <a:cubicBezTo>
                    <a:pt x="167" y="16"/>
                    <a:pt x="167" y="16"/>
                    <a:pt x="167" y="16"/>
                  </a:cubicBezTo>
                  <a:cubicBezTo>
                    <a:pt x="167" y="17"/>
                    <a:pt x="167" y="17"/>
                    <a:pt x="167" y="17"/>
                  </a:cubicBezTo>
                  <a:cubicBezTo>
                    <a:pt x="167" y="17"/>
                    <a:pt x="167" y="17"/>
                    <a:pt x="167" y="17"/>
                  </a:cubicBezTo>
                  <a:cubicBezTo>
                    <a:pt x="168" y="17"/>
                    <a:pt x="169" y="17"/>
                    <a:pt x="170" y="16"/>
                  </a:cubicBezTo>
                  <a:cubicBezTo>
                    <a:pt x="170" y="16"/>
                    <a:pt x="168" y="16"/>
                    <a:pt x="167" y="16"/>
                  </a:cubicBezTo>
                  <a:close/>
                  <a:moveTo>
                    <a:pt x="501" y="15"/>
                  </a:moveTo>
                  <a:cubicBezTo>
                    <a:pt x="501" y="15"/>
                    <a:pt x="501" y="16"/>
                    <a:pt x="501" y="16"/>
                  </a:cubicBezTo>
                  <a:cubicBezTo>
                    <a:pt x="502" y="15"/>
                    <a:pt x="503" y="15"/>
                    <a:pt x="504" y="14"/>
                  </a:cubicBezTo>
                  <a:cubicBezTo>
                    <a:pt x="504" y="14"/>
                    <a:pt x="501" y="14"/>
                    <a:pt x="501" y="15"/>
                  </a:cubicBezTo>
                  <a:close/>
                  <a:moveTo>
                    <a:pt x="77" y="10"/>
                  </a:moveTo>
                  <a:cubicBezTo>
                    <a:pt x="77" y="10"/>
                    <a:pt x="77" y="10"/>
                    <a:pt x="77" y="11"/>
                  </a:cubicBezTo>
                  <a:cubicBezTo>
                    <a:pt x="80" y="9"/>
                    <a:pt x="83" y="8"/>
                    <a:pt x="86" y="7"/>
                  </a:cubicBezTo>
                  <a:cubicBezTo>
                    <a:pt x="84" y="7"/>
                    <a:pt x="82" y="7"/>
                    <a:pt x="80" y="7"/>
                  </a:cubicBezTo>
                  <a:cubicBezTo>
                    <a:pt x="79" y="8"/>
                    <a:pt x="79" y="9"/>
                    <a:pt x="78" y="9"/>
                  </a:cubicBezTo>
                  <a:cubicBezTo>
                    <a:pt x="77" y="9"/>
                    <a:pt x="77" y="10"/>
                    <a:pt x="7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7" name="Freeform 18"/>
            <p:cNvSpPr>
              <a:spLocks/>
            </p:cNvSpPr>
            <p:nvPr/>
          </p:nvSpPr>
          <p:spPr bwMode="auto">
            <a:xfrm>
              <a:off x="2760663" y="4100512"/>
              <a:ext cx="312738" cy="406400"/>
            </a:xfrm>
            <a:custGeom>
              <a:avLst/>
              <a:gdLst>
                <a:gd name="T0" fmla="*/ 80 w 83"/>
                <a:gd name="T1" fmla="*/ 108 h 108"/>
                <a:gd name="T2" fmla="*/ 79 w 83"/>
                <a:gd name="T3" fmla="*/ 108 h 108"/>
                <a:gd name="T4" fmla="*/ 61 w 83"/>
                <a:gd name="T5" fmla="*/ 91 h 108"/>
                <a:gd name="T6" fmla="*/ 61 w 83"/>
                <a:gd name="T7" fmla="*/ 91 h 108"/>
                <a:gd name="T8" fmla="*/ 47 w 83"/>
                <a:gd name="T9" fmla="*/ 66 h 108"/>
                <a:gd name="T10" fmla="*/ 43 w 83"/>
                <a:gd name="T11" fmla="*/ 57 h 108"/>
                <a:gd name="T12" fmla="*/ 42 w 83"/>
                <a:gd name="T13" fmla="*/ 57 h 108"/>
                <a:gd name="T14" fmla="*/ 21 w 83"/>
                <a:gd name="T15" fmla="*/ 23 h 108"/>
                <a:gd name="T16" fmla="*/ 9 w 83"/>
                <a:gd name="T17" fmla="*/ 11 h 108"/>
                <a:gd name="T18" fmla="*/ 7 w 83"/>
                <a:gd name="T19" fmla="*/ 10 h 108"/>
                <a:gd name="T20" fmla="*/ 1 w 83"/>
                <a:gd name="T21" fmla="*/ 5 h 108"/>
                <a:gd name="T22" fmla="*/ 1 w 83"/>
                <a:gd name="T23" fmla="*/ 1 h 108"/>
                <a:gd name="T24" fmla="*/ 4 w 83"/>
                <a:gd name="T25" fmla="*/ 0 h 108"/>
                <a:gd name="T26" fmla="*/ 21 w 83"/>
                <a:gd name="T27" fmla="*/ 8 h 108"/>
                <a:gd name="T28" fmla="*/ 45 w 83"/>
                <a:gd name="T29" fmla="*/ 40 h 108"/>
                <a:gd name="T30" fmla="*/ 54 w 83"/>
                <a:gd name="T31" fmla="*/ 57 h 108"/>
                <a:gd name="T32" fmla="*/ 83 w 83"/>
                <a:gd name="T33" fmla="*/ 102 h 108"/>
                <a:gd name="T34" fmla="*/ 83 w 83"/>
                <a:gd name="T35" fmla="*/ 106 h 108"/>
                <a:gd name="T36" fmla="*/ 80 w 83"/>
                <a:gd name="T3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8">
                  <a:moveTo>
                    <a:pt x="80" y="108"/>
                  </a:moveTo>
                  <a:cubicBezTo>
                    <a:pt x="79" y="108"/>
                    <a:pt x="79" y="108"/>
                    <a:pt x="79" y="108"/>
                  </a:cubicBezTo>
                  <a:cubicBezTo>
                    <a:pt x="70" y="106"/>
                    <a:pt x="66" y="98"/>
                    <a:pt x="61" y="91"/>
                  </a:cubicBezTo>
                  <a:cubicBezTo>
                    <a:pt x="61" y="91"/>
                    <a:pt x="61" y="91"/>
                    <a:pt x="61" y="91"/>
                  </a:cubicBezTo>
                  <a:cubicBezTo>
                    <a:pt x="56" y="83"/>
                    <a:pt x="52" y="74"/>
                    <a:pt x="47" y="66"/>
                  </a:cubicBezTo>
                  <a:cubicBezTo>
                    <a:pt x="46" y="63"/>
                    <a:pt x="44" y="60"/>
                    <a:pt x="43" y="57"/>
                  </a:cubicBezTo>
                  <a:cubicBezTo>
                    <a:pt x="42" y="57"/>
                    <a:pt x="42" y="57"/>
                    <a:pt x="42" y="57"/>
                  </a:cubicBezTo>
                  <a:cubicBezTo>
                    <a:pt x="36" y="45"/>
                    <a:pt x="30" y="33"/>
                    <a:pt x="21" y="23"/>
                  </a:cubicBezTo>
                  <a:cubicBezTo>
                    <a:pt x="18" y="19"/>
                    <a:pt x="14" y="14"/>
                    <a:pt x="9" y="11"/>
                  </a:cubicBezTo>
                  <a:cubicBezTo>
                    <a:pt x="9" y="11"/>
                    <a:pt x="8" y="11"/>
                    <a:pt x="7" y="10"/>
                  </a:cubicBezTo>
                  <a:cubicBezTo>
                    <a:pt x="4" y="9"/>
                    <a:pt x="1" y="8"/>
                    <a:pt x="1" y="5"/>
                  </a:cubicBezTo>
                  <a:cubicBezTo>
                    <a:pt x="0" y="3"/>
                    <a:pt x="0" y="2"/>
                    <a:pt x="1" y="1"/>
                  </a:cubicBezTo>
                  <a:cubicBezTo>
                    <a:pt x="1" y="1"/>
                    <a:pt x="2" y="0"/>
                    <a:pt x="4" y="0"/>
                  </a:cubicBezTo>
                  <a:cubicBezTo>
                    <a:pt x="9" y="0"/>
                    <a:pt x="20" y="7"/>
                    <a:pt x="21" y="8"/>
                  </a:cubicBezTo>
                  <a:cubicBezTo>
                    <a:pt x="31" y="17"/>
                    <a:pt x="38" y="29"/>
                    <a:pt x="45" y="40"/>
                  </a:cubicBezTo>
                  <a:cubicBezTo>
                    <a:pt x="48" y="45"/>
                    <a:pt x="51" y="51"/>
                    <a:pt x="54" y="57"/>
                  </a:cubicBezTo>
                  <a:cubicBezTo>
                    <a:pt x="63" y="73"/>
                    <a:pt x="73" y="90"/>
                    <a:pt x="83" y="102"/>
                  </a:cubicBezTo>
                  <a:cubicBezTo>
                    <a:pt x="83" y="103"/>
                    <a:pt x="83" y="104"/>
                    <a:pt x="83" y="106"/>
                  </a:cubicBezTo>
                  <a:cubicBezTo>
                    <a:pt x="82" y="107"/>
                    <a:pt x="81" y="108"/>
                    <a:pt x="80"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8" name="Freeform 19"/>
            <p:cNvSpPr>
              <a:spLocks noEditPoints="1"/>
            </p:cNvSpPr>
            <p:nvPr/>
          </p:nvSpPr>
          <p:spPr bwMode="auto">
            <a:xfrm>
              <a:off x="1208088" y="2328862"/>
              <a:ext cx="3829050" cy="2193925"/>
            </a:xfrm>
            <a:custGeom>
              <a:avLst/>
              <a:gdLst>
                <a:gd name="T0" fmla="*/ 496 w 1018"/>
                <a:gd name="T1" fmla="*/ 573 h 582"/>
                <a:gd name="T2" fmla="*/ 544 w 1018"/>
                <a:gd name="T3" fmla="*/ 471 h 582"/>
                <a:gd name="T4" fmla="*/ 969 w 1018"/>
                <a:gd name="T5" fmla="*/ 349 h 582"/>
                <a:gd name="T6" fmla="*/ 998 w 1018"/>
                <a:gd name="T7" fmla="*/ 266 h 582"/>
                <a:gd name="T8" fmla="*/ 953 w 1018"/>
                <a:gd name="T9" fmla="*/ 183 h 582"/>
                <a:gd name="T10" fmla="*/ 904 w 1018"/>
                <a:gd name="T11" fmla="*/ 152 h 582"/>
                <a:gd name="T12" fmla="*/ 853 w 1018"/>
                <a:gd name="T13" fmla="*/ 120 h 582"/>
                <a:gd name="T14" fmla="*/ 815 w 1018"/>
                <a:gd name="T15" fmla="*/ 105 h 582"/>
                <a:gd name="T16" fmla="*/ 766 w 1018"/>
                <a:gd name="T17" fmla="*/ 91 h 582"/>
                <a:gd name="T18" fmla="*/ 135 w 1018"/>
                <a:gd name="T19" fmla="*/ 92 h 582"/>
                <a:gd name="T20" fmla="*/ 405 w 1018"/>
                <a:gd name="T21" fmla="*/ 460 h 582"/>
                <a:gd name="T22" fmla="*/ 299 w 1018"/>
                <a:gd name="T23" fmla="*/ 460 h 582"/>
                <a:gd name="T24" fmla="*/ 13 w 1018"/>
                <a:gd name="T25" fmla="*/ 161 h 582"/>
                <a:gd name="T26" fmla="*/ 809 w 1018"/>
                <a:gd name="T27" fmla="*/ 52 h 582"/>
                <a:gd name="T28" fmla="*/ 693 w 1018"/>
                <a:gd name="T29" fmla="*/ 475 h 582"/>
                <a:gd name="T30" fmla="*/ 548 w 1018"/>
                <a:gd name="T31" fmla="*/ 512 h 582"/>
                <a:gd name="T32" fmla="*/ 505 w 1018"/>
                <a:gd name="T33" fmla="*/ 580 h 582"/>
                <a:gd name="T34" fmla="*/ 524 w 1018"/>
                <a:gd name="T35" fmla="*/ 557 h 582"/>
                <a:gd name="T36" fmla="*/ 523 w 1018"/>
                <a:gd name="T37" fmla="*/ 545 h 582"/>
                <a:gd name="T38" fmla="*/ 506 w 1018"/>
                <a:gd name="T39" fmla="*/ 559 h 582"/>
                <a:gd name="T40" fmla="*/ 507 w 1018"/>
                <a:gd name="T41" fmla="*/ 542 h 582"/>
                <a:gd name="T42" fmla="*/ 522 w 1018"/>
                <a:gd name="T43" fmla="*/ 523 h 582"/>
                <a:gd name="T44" fmla="*/ 536 w 1018"/>
                <a:gd name="T45" fmla="*/ 513 h 582"/>
                <a:gd name="T46" fmla="*/ 507 w 1018"/>
                <a:gd name="T47" fmla="*/ 533 h 582"/>
                <a:gd name="T48" fmla="*/ 523 w 1018"/>
                <a:gd name="T49" fmla="*/ 533 h 582"/>
                <a:gd name="T50" fmla="*/ 544 w 1018"/>
                <a:gd name="T51" fmla="*/ 481 h 582"/>
                <a:gd name="T52" fmla="*/ 546 w 1018"/>
                <a:gd name="T53" fmla="*/ 483 h 582"/>
                <a:gd name="T54" fmla="*/ 980 w 1018"/>
                <a:gd name="T55" fmla="*/ 197 h 582"/>
                <a:gd name="T56" fmla="*/ 950 w 1018"/>
                <a:gd name="T57" fmla="*/ 147 h 582"/>
                <a:gd name="T58" fmla="*/ 952 w 1018"/>
                <a:gd name="T59" fmla="*/ 156 h 582"/>
                <a:gd name="T60" fmla="*/ 972 w 1018"/>
                <a:gd name="T61" fmla="*/ 179 h 582"/>
                <a:gd name="T62" fmla="*/ 995 w 1018"/>
                <a:gd name="T63" fmla="*/ 189 h 582"/>
                <a:gd name="T64" fmla="*/ 918 w 1018"/>
                <a:gd name="T65" fmla="*/ 142 h 582"/>
                <a:gd name="T66" fmla="*/ 900 w 1018"/>
                <a:gd name="T67" fmla="*/ 132 h 582"/>
                <a:gd name="T68" fmla="*/ 929 w 1018"/>
                <a:gd name="T69" fmla="*/ 117 h 582"/>
                <a:gd name="T70" fmla="*/ 865 w 1018"/>
                <a:gd name="T71" fmla="*/ 114 h 582"/>
                <a:gd name="T72" fmla="*/ 848 w 1018"/>
                <a:gd name="T73" fmla="*/ 77 h 582"/>
                <a:gd name="T74" fmla="*/ 801 w 1018"/>
                <a:gd name="T75" fmla="*/ 90 h 582"/>
                <a:gd name="T76" fmla="*/ 872 w 1018"/>
                <a:gd name="T77" fmla="*/ 97 h 582"/>
                <a:gd name="T78" fmla="*/ 143 w 1018"/>
                <a:gd name="T79" fmla="*/ 78 h 582"/>
                <a:gd name="T80" fmla="*/ 812 w 1018"/>
                <a:gd name="T81" fmla="*/ 79 h 582"/>
                <a:gd name="T82" fmla="*/ 772 w 1018"/>
                <a:gd name="T83" fmla="*/ 73 h 582"/>
                <a:gd name="T84" fmla="*/ 794 w 1018"/>
                <a:gd name="T85" fmla="*/ 59 h 582"/>
                <a:gd name="T86" fmla="*/ 172 w 1018"/>
                <a:gd name="T87" fmla="*/ 67 h 582"/>
                <a:gd name="T88" fmla="*/ 186 w 1018"/>
                <a:gd name="T89" fmla="*/ 57 h 582"/>
                <a:gd name="T90" fmla="*/ 223 w 1018"/>
                <a:gd name="T91" fmla="*/ 49 h 582"/>
                <a:gd name="T92" fmla="*/ 259 w 1018"/>
                <a:gd name="T93" fmla="*/ 28 h 582"/>
                <a:gd name="T94" fmla="*/ 661 w 1018"/>
                <a:gd name="T95" fmla="*/ 50 h 582"/>
                <a:gd name="T96" fmla="*/ 694 w 1018"/>
                <a:gd name="T97" fmla="*/ 40 h 582"/>
                <a:gd name="T98" fmla="*/ 618 w 1018"/>
                <a:gd name="T99" fmla="*/ 47 h 582"/>
                <a:gd name="T100" fmla="*/ 623 w 1018"/>
                <a:gd name="T101" fmla="*/ 26 h 582"/>
                <a:gd name="T102" fmla="*/ 259 w 1018"/>
                <a:gd name="T103" fmla="*/ 39 h 582"/>
                <a:gd name="T104" fmla="*/ 290 w 1018"/>
                <a:gd name="T105" fmla="*/ 25 h 582"/>
                <a:gd name="T106" fmla="*/ 617 w 1018"/>
                <a:gd name="T107" fmla="*/ 24 h 582"/>
                <a:gd name="T108" fmla="*/ 312 w 1018"/>
                <a:gd name="T109" fmla="*/ 18 h 582"/>
                <a:gd name="T110" fmla="*/ 345 w 1018"/>
                <a:gd name="T111" fmla="*/ 14 h 582"/>
                <a:gd name="T112" fmla="*/ 366 w 1018"/>
                <a:gd name="T113" fmla="*/ 12 h 582"/>
                <a:gd name="T114" fmla="*/ 430 w 1018"/>
                <a:gd name="T115" fmla="*/ 10 h 582"/>
                <a:gd name="T116" fmla="*/ 364 w 1018"/>
                <a:gd name="T117" fmla="*/ 33 h 582"/>
                <a:gd name="T118" fmla="*/ 391 w 1018"/>
                <a:gd name="T119" fmla="*/ 33 h 582"/>
                <a:gd name="T120" fmla="*/ 478 w 1018"/>
                <a:gd name="T121" fmla="*/ 14 h 582"/>
                <a:gd name="T122" fmla="*/ 340 w 1018"/>
                <a:gd name="T123" fmla="*/ 34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8" h="582">
                  <a:moveTo>
                    <a:pt x="496" y="582"/>
                  </a:moveTo>
                  <a:cubicBezTo>
                    <a:pt x="495" y="582"/>
                    <a:pt x="493" y="582"/>
                    <a:pt x="492" y="582"/>
                  </a:cubicBezTo>
                  <a:cubicBezTo>
                    <a:pt x="491" y="582"/>
                    <a:pt x="490" y="581"/>
                    <a:pt x="490" y="580"/>
                  </a:cubicBezTo>
                  <a:cubicBezTo>
                    <a:pt x="490" y="578"/>
                    <a:pt x="491" y="578"/>
                    <a:pt x="492" y="577"/>
                  </a:cubicBezTo>
                  <a:cubicBezTo>
                    <a:pt x="493" y="577"/>
                    <a:pt x="494" y="576"/>
                    <a:pt x="496" y="575"/>
                  </a:cubicBezTo>
                  <a:cubicBezTo>
                    <a:pt x="496" y="573"/>
                    <a:pt x="496" y="573"/>
                    <a:pt x="496" y="573"/>
                  </a:cubicBezTo>
                  <a:cubicBezTo>
                    <a:pt x="496" y="573"/>
                    <a:pt x="496" y="573"/>
                    <a:pt x="496" y="573"/>
                  </a:cubicBezTo>
                  <a:cubicBezTo>
                    <a:pt x="496" y="557"/>
                    <a:pt x="496" y="557"/>
                    <a:pt x="496" y="557"/>
                  </a:cubicBezTo>
                  <a:cubicBezTo>
                    <a:pt x="496" y="554"/>
                    <a:pt x="496" y="550"/>
                    <a:pt x="496" y="547"/>
                  </a:cubicBezTo>
                  <a:cubicBezTo>
                    <a:pt x="495" y="528"/>
                    <a:pt x="495" y="507"/>
                    <a:pt x="503" y="491"/>
                  </a:cubicBezTo>
                  <a:cubicBezTo>
                    <a:pt x="510" y="478"/>
                    <a:pt x="523" y="471"/>
                    <a:pt x="543" y="471"/>
                  </a:cubicBezTo>
                  <a:cubicBezTo>
                    <a:pt x="544" y="471"/>
                    <a:pt x="544" y="471"/>
                    <a:pt x="544" y="471"/>
                  </a:cubicBezTo>
                  <a:cubicBezTo>
                    <a:pt x="551" y="471"/>
                    <a:pt x="559" y="471"/>
                    <a:pt x="566" y="471"/>
                  </a:cubicBezTo>
                  <a:cubicBezTo>
                    <a:pt x="577" y="472"/>
                    <a:pt x="587" y="472"/>
                    <a:pt x="597" y="472"/>
                  </a:cubicBezTo>
                  <a:cubicBezTo>
                    <a:pt x="605" y="472"/>
                    <a:pt x="612" y="472"/>
                    <a:pt x="618" y="471"/>
                  </a:cubicBezTo>
                  <a:cubicBezTo>
                    <a:pt x="650" y="470"/>
                    <a:pt x="679" y="467"/>
                    <a:pt x="706" y="463"/>
                  </a:cubicBezTo>
                  <a:cubicBezTo>
                    <a:pt x="754" y="455"/>
                    <a:pt x="804" y="440"/>
                    <a:pt x="864" y="418"/>
                  </a:cubicBezTo>
                  <a:cubicBezTo>
                    <a:pt x="901" y="403"/>
                    <a:pt x="943" y="384"/>
                    <a:pt x="969" y="349"/>
                  </a:cubicBezTo>
                  <a:cubicBezTo>
                    <a:pt x="981" y="332"/>
                    <a:pt x="990" y="314"/>
                    <a:pt x="995" y="297"/>
                  </a:cubicBezTo>
                  <a:cubicBezTo>
                    <a:pt x="994" y="298"/>
                    <a:pt x="994" y="299"/>
                    <a:pt x="993" y="300"/>
                  </a:cubicBezTo>
                  <a:cubicBezTo>
                    <a:pt x="992" y="302"/>
                    <a:pt x="990" y="303"/>
                    <a:pt x="988" y="303"/>
                  </a:cubicBezTo>
                  <a:cubicBezTo>
                    <a:pt x="986" y="303"/>
                    <a:pt x="984" y="302"/>
                    <a:pt x="983" y="300"/>
                  </a:cubicBezTo>
                  <a:cubicBezTo>
                    <a:pt x="982" y="299"/>
                    <a:pt x="983" y="297"/>
                    <a:pt x="983" y="295"/>
                  </a:cubicBezTo>
                  <a:cubicBezTo>
                    <a:pt x="989" y="286"/>
                    <a:pt x="994" y="276"/>
                    <a:pt x="998" y="266"/>
                  </a:cubicBezTo>
                  <a:cubicBezTo>
                    <a:pt x="996" y="247"/>
                    <a:pt x="989" y="228"/>
                    <a:pt x="977" y="210"/>
                  </a:cubicBezTo>
                  <a:cubicBezTo>
                    <a:pt x="973" y="205"/>
                    <a:pt x="969" y="200"/>
                    <a:pt x="965" y="195"/>
                  </a:cubicBezTo>
                  <a:cubicBezTo>
                    <a:pt x="964" y="195"/>
                    <a:pt x="963" y="195"/>
                    <a:pt x="962" y="194"/>
                  </a:cubicBezTo>
                  <a:cubicBezTo>
                    <a:pt x="960" y="194"/>
                    <a:pt x="959" y="193"/>
                    <a:pt x="959" y="192"/>
                  </a:cubicBezTo>
                  <a:cubicBezTo>
                    <a:pt x="959" y="191"/>
                    <a:pt x="959" y="190"/>
                    <a:pt x="959" y="189"/>
                  </a:cubicBezTo>
                  <a:cubicBezTo>
                    <a:pt x="957" y="187"/>
                    <a:pt x="955" y="185"/>
                    <a:pt x="953" y="183"/>
                  </a:cubicBezTo>
                  <a:cubicBezTo>
                    <a:pt x="946" y="182"/>
                    <a:pt x="939" y="179"/>
                    <a:pt x="934" y="175"/>
                  </a:cubicBezTo>
                  <a:cubicBezTo>
                    <a:pt x="932" y="174"/>
                    <a:pt x="932" y="172"/>
                    <a:pt x="932" y="171"/>
                  </a:cubicBezTo>
                  <a:cubicBezTo>
                    <a:pt x="933" y="169"/>
                    <a:pt x="935" y="168"/>
                    <a:pt x="936" y="168"/>
                  </a:cubicBezTo>
                  <a:cubicBezTo>
                    <a:pt x="929" y="162"/>
                    <a:pt x="922" y="157"/>
                    <a:pt x="914" y="152"/>
                  </a:cubicBezTo>
                  <a:cubicBezTo>
                    <a:pt x="911" y="152"/>
                    <a:pt x="908" y="152"/>
                    <a:pt x="905" y="152"/>
                  </a:cubicBezTo>
                  <a:cubicBezTo>
                    <a:pt x="904" y="152"/>
                    <a:pt x="904" y="152"/>
                    <a:pt x="904" y="152"/>
                  </a:cubicBezTo>
                  <a:cubicBezTo>
                    <a:pt x="901" y="152"/>
                    <a:pt x="900" y="150"/>
                    <a:pt x="900" y="148"/>
                  </a:cubicBezTo>
                  <a:cubicBezTo>
                    <a:pt x="900" y="146"/>
                    <a:pt x="900" y="145"/>
                    <a:pt x="901" y="144"/>
                  </a:cubicBezTo>
                  <a:cubicBezTo>
                    <a:pt x="894" y="140"/>
                    <a:pt x="887" y="136"/>
                    <a:pt x="880" y="133"/>
                  </a:cubicBezTo>
                  <a:cubicBezTo>
                    <a:pt x="879" y="133"/>
                    <a:pt x="878" y="133"/>
                    <a:pt x="877" y="133"/>
                  </a:cubicBezTo>
                  <a:cubicBezTo>
                    <a:pt x="875" y="132"/>
                    <a:pt x="874" y="131"/>
                    <a:pt x="874" y="130"/>
                  </a:cubicBezTo>
                  <a:cubicBezTo>
                    <a:pt x="867" y="127"/>
                    <a:pt x="860" y="123"/>
                    <a:pt x="853" y="120"/>
                  </a:cubicBezTo>
                  <a:cubicBezTo>
                    <a:pt x="850" y="119"/>
                    <a:pt x="846" y="117"/>
                    <a:pt x="841" y="115"/>
                  </a:cubicBezTo>
                  <a:cubicBezTo>
                    <a:pt x="839" y="115"/>
                    <a:pt x="839" y="115"/>
                    <a:pt x="839" y="115"/>
                  </a:cubicBezTo>
                  <a:cubicBezTo>
                    <a:pt x="838" y="115"/>
                    <a:pt x="836" y="115"/>
                    <a:pt x="835" y="115"/>
                  </a:cubicBezTo>
                  <a:cubicBezTo>
                    <a:pt x="833" y="115"/>
                    <a:pt x="832" y="115"/>
                    <a:pt x="831" y="113"/>
                  </a:cubicBezTo>
                  <a:cubicBezTo>
                    <a:pt x="831" y="113"/>
                    <a:pt x="831" y="112"/>
                    <a:pt x="831" y="111"/>
                  </a:cubicBezTo>
                  <a:cubicBezTo>
                    <a:pt x="825" y="109"/>
                    <a:pt x="820" y="107"/>
                    <a:pt x="815" y="105"/>
                  </a:cubicBezTo>
                  <a:cubicBezTo>
                    <a:pt x="814" y="105"/>
                    <a:pt x="814" y="105"/>
                    <a:pt x="814" y="105"/>
                  </a:cubicBezTo>
                  <a:cubicBezTo>
                    <a:pt x="813" y="105"/>
                    <a:pt x="812" y="105"/>
                    <a:pt x="810" y="105"/>
                  </a:cubicBezTo>
                  <a:cubicBezTo>
                    <a:pt x="809" y="105"/>
                    <a:pt x="807" y="104"/>
                    <a:pt x="807" y="102"/>
                  </a:cubicBezTo>
                  <a:cubicBezTo>
                    <a:pt x="797" y="99"/>
                    <a:pt x="787" y="96"/>
                    <a:pt x="777" y="93"/>
                  </a:cubicBezTo>
                  <a:cubicBezTo>
                    <a:pt x="774" y="93"/>
                    <a:pt x="772" y="93"/>
                    <a:pt x="769" y="93"/>
                  </a:cubicBezTo>
                  <a:cubicBezTo>
                    <a:pt x="768" y="93"/>
                    <a:pt x="767" y="92"/>
                    <a:pt x="766" y="91"/>
                  </a:cubicBezTo>
                  <a:cubicBezTo>
                    <a:pt x="765" y="91"/>
                    <a:pt x="765" y="90"/>
                    <a:pt x="765" y="89"/>
                  </a:cubicBezTo>
                  <a:cubicBezTo>
                    <a:pt x="701" y="71"/>
                    <a:pt x="629" y="58"/>
                    <a:pt x="539" y="50"/>
                  </a:cubicBezTo>
                  <a:cubicBezTo>
                    <a:pt x="489" y="45"/>
                    <a:pt x="446" y="43"/>
                    <a:pt x="406" y="43"/>
                  </a:cubicBezTo>
                  <a:cubicBezTo>
                    <a:pt x="324" y="43"/>
                    <a:pt x="253" y="53"/>
                    <a:pt x="189" y="72"/>
                  </a:cubicBezTo>
                  <a:cubicBezTo>
                    <a:pt x="169" y="79"/>
                    <a:pt x="152" y="85"/>
                    <a:pt x="136" y="91"/>
                  </a:cubicBezTo>
                  <a:cubicBezTo>
                    <a:pt x="135" y="92"/>
                    <a:pt x="135" y="92"/>
                    <a:pt x="135" y="92"/>
                  </a:cubicBezTo>
                  <a:cubicBezTo>
                    <a:pt x="135" y="92"/>
                    <a:pt x="134" y="92"/>
                    <a:pt x="134" y="93"/>
                  </a:cubicBezTo>
                  <a:cubicBezTo>
                    <a:pt x="109" y="103"/>
                    <a:pt x="88" y="115"/>
                    <a:pt x="70" y="129"/>
                  </a:cubicBezTo>
                  <a:cubicBezTo>
                    <a:pt x="48" y="146"/>
                    <a:pt x="12" y="181"/>
                    <a:pt x="15" y="230"/>
                  </a:cubicBezTo>
                  <a:cubicBezTo>
                    <a:pt x="18" y="280"/>
                    <a:pt x="53" y="321"/>
                    <a:pt x="73" y="341"/>
                  </a:cubicBezTo>
                  <a:cubicBezTo>
                    <a:pt x="101" y="369"/>
                    <a:pt x="136" y="392"/>
                    <a:pt x="177" y="411"/>
                  </a:cubicBezTo>
                  <a:cubicBezTo>
                    <a:pt x="247" y="443"/>
                    <a:pt x="326" y="460"/>
                    <a:pt x="405" y="460"/>
                  </a:cubicBezTo>
                  <a:cubicBezTo>
                    <a:pt x="410" y="460"/>
                    <a:pt x="415" y="460"/>
                    <a:pt x="420" y="460"/>
                  </a:cubicBezTo>
                  <a:cubicBezTo>
                    <a:pt x="420" y="460"/>
                    <a:pt x="420" y="460"/>
                    <a:pt x="420" y="460"/>
                  </a:cubicBezTo>
                  <a:cubicBezTo>
                    <a:pt x="422" y="460"/>
                    <a:pt x="424" y="461"/>
                    <a:pt x="424" y="463"/>
                  </a:cubicBezTo>
                  <a:cubicBezTo>
                    <a:pt x="424" y="465"/>
                    <a:pt x="423" y="467"/>
                    <a:pt x="420" y="467"/>
                  </a:cubicBezTo>
                  <a:cubicBezTo>
                    <a:pt x="409" y="468"/>
                    <a:pt x="398" y="469"/>
                    <a:pt x="386" y="469"/>
                  </a:cubicBezTo>
                  <a:cubicBezTo>
                    <a:pt x="359" y="469"/>
                    <a:pt x="330" y="466"/>
                    <a:pt x="299" y="460"/>
                  </a:cubicBezTo>
                  <a:cubicBezTo>
                    <a:pt x="233" y="448"/>
                    <a:pt x="141" y="419"/>
                    <a:pt x="73" y="355"/>
                  </a:cubicBezTo>
                  <a:cubicBezTo>
                    <a:pt x="49" y="333"/>
                    <a:pt x="19" y="297"/>
                    <a:pt x="9" y="254"/>
                  </a:cubicBezTo>
                  <a:cubicBezTo>
                    <a:pt x="0" y="217"/>
                    <a:pt x="8" y="181"/>
                    <a:pt x="32" y="152"/>
                  </a:cubicBezTo>
                  <a:cubicBezTo>
                    <a:pt x="27" y="155"/>
                    <a:pt x="23" y="159"/>
                    <a:pt x="18" y="163"/>
                  </a:cubicBezTo>
                  <a:cubicBezTo>
                    <a:pt x="17" y="163"/>
                    <a:pt x="17" y="163"/>
                    <a:pt x="16" y="163"/>
                  </a:cubicBezTo>
                  <a:cubicBezTo>
                    <a:pt x="15" y="163"/>
                    <a:pt x="13" y="162"/>
                    <a:pt x="13" y="161"/>
                  </a:cubicBezTo>
                  <a:cubicBezTo>
                    <a:pt x="12" y="160"/>
                    <a:pt x="12" y="158"/>
                    <a:pt x="13" y="157"/>
                  </a:cubicBezTo>
                  <a:cubicBezTo>
                    <a:pt x="65" y="109"/>
                    <a:pt x="148" y="47"/>
                    <a:pt x="248" y="20"/>
                  </a:cubicBezTo>
                  <a:cubicBezTo>
                    <a:pt x="297" y="7"/>
                    <a:pt x="351" y="1"/>
                    <a:pt x="419" y="0"/>
                  </a:cubicBezTo>
                  <a:cubicBezTo>
                    <a:pt x="422" y="0"/>
                    <a:pt x="425" y="0"/>
                    <a:pt x="427" y="0"/>
                  </a:cubicBezTo>
                  <a:cubicBezTo>
                    <a:pt x="479" y="0"/>
                    <a:pt x="534" y="4"/>
                    <a:pt x="595" y="11"/>
                  </a:cubicBezTo>
                  <a:cubicBezTo>
                    <a:pt x="664" y="19"/>
                    <a:pt x="737" y="30"/>
                    <a:pt x="809" y="52"/>
                  </a:cubicBezTo>
                  <a:cubicBezTo>
                    <a:pt x="868" y="71"/>
                    <a:pt x="934" y="97"/>
                    <a:pt x="979" y="144"/>
                  </a:cubicBezTo>
                  <a:cubicBezTo>
                    <a:pt x="1000" y="166"/>
                    <a:pt x="1012" y="189"/>
                    <a:pt x="1015" y="213"/>
                  </a:cubicBezTo>
                  <a:cubicBezTo>
                    <a:pt x="1018" y="231"/>
                    <a:pt x="1015" y="250"/>
                    <a:pt x="1008" y="270"/>
                  </a:cubicBezTo>
                  <a:cubicBezTo>
                    <a:pt x="1009" y="306"/>
                    <a:pt x="990" y="346"/>
                    <a:pt x="960" y="374"/>
                  </a:cubicBezTo>
                  <a:cubicBezTo>
                    <a:pt x="928" y="404"/>
                    <a:pt x="888" y="420"/>
                    <a:pt x="852" y="433"/>
                  </a:cubicBezTo>
                  <a:cubicBezTo>
                    <a:pt x="809" y="448"/>
                    <a:pt x="753" y="467"/>
                    <a:pt x="693" y="475"/>
                  </a:cubicBezTo>
                  <a:cubicBezTo>
                    <a:pt x="664" y="479"/>
                    <a:pt x="634" y="482"/>
                    <a:pt x="605" y="482"/>
                  </a:cubicBezTo>
                  <a:cubicBezTo>
                    <a:pt x="598" y="483"/>
                    <a:pt x="591" y="483"/>
                    <a:pt x="584" y="483"/>
                  </a:cubicBezTo>
                  <a:cubicBezTo>
                    <a:pt x="578" y="483"/>
                    <a:pt x="573" y="483"/>
                    <a:pt x="568" y="482"/>
                  </a:cubicBezTo>
                  <a:cubicBezTo>
                    <a:pt x="568" y="483"/>
                    <a:pt x="567" y="484"/>
                    <a:pt x="567" y="484"/>
                  </a:cubicBezTo>
                  <a:cubicBezTo>
                    <a:pt x="565" y="486"/>
                    <a:pt x="564" y="487"/>
                    <a:pt x="562" y="489"/>
                  </a:cubicBezTo>
                  <a:cubicBezTo>
                    <a:pt x="556" y="496"/>
                    <a:pt x="550" y="502"/>
                    <a:pt x="548" y="512"/>
                  </a:cubicBezTo>
                  <a:cubicBezTo>
                    <a:pt x="546" y="524"/>
                    <a:pt x="548" y="536"/>
                    <a:pt x="551" y="547"/>
                  </a:cubicBezTo>
                  <a:cubicBezTo>
                    <a:pt x="552" y="549"/>
                    <a:pt x="551" y="551"/>
                    <a:pt x="549" y="553"/>
                  </a:cubicBezTo>
                  <a:cubicBezTo>
                    <a:pt x="542" y="556"/>
                    <a:pt x="536" y="561"/>
                    <a:pt x="530" y="565"/>
                  </a:cubicBezTo>
                  <a:cubicBezTo>
                    <a:pt x="526" y="568"/>
                    <a:pt x="521" y="571"/>
                    <a:pt x="517" y="574"/>
                  </a:cubicBezTo>
                  <a:cubicBezTo>
                    <a:pt x="516" y="575"/>
                    <a:pt x="516" y="575"/>
                    <a:pt x="516" y="575"/>
                  </a:cubicBezTo>
                  <a:cubicBezTo>
                    <a:pt x="512" y="577"/>
                    <a:pt x="509" y="579"/>
                    <a:pt x="505" y="580"/>
                  </a:cubicBezTo>
                  <a:cubicBezTo>
                    <a:pt x="504" y="581"/>
                    <a:pt x="502" y="582"/>
                    <a:pt x="501" y="582"/>
                  </a:cubicBezTo>
                  <a:cubicBezTo>
                    <a:pt x="501" y="582"/>
                    <a:pt x="501" y="582"/>
                    <a:pt x="500" y="582"/>
                  </a:cubicBezTo>
                  <a:cubicBezTo>
                    <a:pt x="500" y="582"/>
                    <a:pt x="500" y="582"/>
                    <a:pt x="500" y="582"/>
                  </a:cubicBezTo>
                  <a:cubicBezTo>
                    <a:pt x="499" y="582"/>
                    <a:pt x="497" y="582"/>
                    <a:pt x="496" y="582"/>
                  </a:cubicBezTo>
                  <a:close/>
                  <a:moveTo>
                    <a:pt x="506" y="570"/>
                  </a:moveTo>
                  <a:cubicBezTo>
                    <a:pt x="513" y="566"/>
                    <a:pt x="518" y="562"/>
                    <a:pt x="524" y="557"/>
                  </a:cubicBezTo>
                  <a:cubicBezTo>
                    <a:pt x="529" y="553"/>
                    <a:pt x="535" y="549"/>
                    <a:pt x="540" y="546"/>
                  </a:cubicBezTo>
                  <a:cubicBezTo>
                    <a:pt x="539" y="543"/>
                    <a:pt x="538" y="538"/>
                    <a:pt x="538" y="532"/>
                  </a:cubicBezTo>
                  <a:cubicBezTo>
                    <a:pt x="538" y="532"/>
                    <a:pt x="538" y="532"/>
                    <a:pt x="538" y="532"/>
                  </a:cubicBezTo>
                  <a:cubicBezTo>
                    <a:pt x="535" y="534"/>
                    <a:pt x="533" y="536"/>
                    <a:pt x="530" y="537"/>
                  </a:cubicBezTo>
                  <a:cubicBezTo>
                    <a:pt x="526" y="540"/>
                    <a:pt x="522" y="543"/>
                    <a:pt x="517" y="547"/>
                  </a:cubicBezTo>
                  <a:cubicBezTo>
                    <a:pt x="519" y="546"/>
                    <a:pt x="521" y="546"/>
                    <a:pt x="523" y="545"/>
                  </a:cubicBezTo>
                  <a:cubicBezTo>
                    <a:pt x="523" y="545"/>
                    <a:pt x="523" y="545"/>
                    <a:pt x="524" y="545"/>
                  </a:cubicBezTo>
                  <a:cubicBezTo>
                    <a:pt x="525" y="545"/>
                    <a:pt x="526" y="546"/>
                    <a:pt x="526" y="547"/>
                  </a:cubicBezTo>
                  <a:cubicBezTo>
                    <a:pt x="527" y="548"/>
                    <a:pt x="527" y="549"/>
                    <a:pt x="526" y="550"/>
                  </a:cubicBezTo>
                  <a:cubicBezTo>
                    <a:pt x="521" y="556"/>
                    <a:pt x="515" y="565"/>
                    <a:pt x="506" y="569"/>
                  </a:cubicBezTo>
                  <a:lnTo>
                    <a:pt x="506" y="570"/>
                  </a:lnTo>
                  <a:close/>
                  <a:moveTo>
                    <a:pt x="506" y="559"/>
                  </a:moveTo>
                  <a:cubicBezTo>
                    <a:pt x="508" y="557"/>
                    <a:pt x="510" y="555"/>
                    <a:pt x="512" y="554"/>
                  </a:cubicBezTo>
                  <a:cubicBezTo>
                    <a:pt x="510" y="555"/>
                    <a:pt x="508" y="555"/>
                    <a:pt x="506" y="556"/>
                  </a:cubicBezTo>
                  <a:cubicBezTo>
                    <a:pt x="506" y="557"/>
                    <a:pt x="506" y="558"/>
                    <a:pt x="506" y="559"/>
                  </a:cubicBezTo>
                  <a:close/>
                  <a:moveTo>
                    <a:pt x="507" y="544"/>
                  </a:moveTo>
                  <a:cubicBezTo>
                    <a:pt x="507" y="543"/>
                    <a:pt x="507" y="543"/>
                    <a:pt x="507" y="543"/>
                  </a:cubicBezTo>
                  <a:cubicBezTo>
                    <a:pt x="507" y="543"/>
                    <a:pt x="507" y="542"/>
                    <a:pt x="507" y="542"/>
                  </a:cubicBezTo>
                  <a:cubicBezTo>
                    <a:pt x="507" y="543"/>
                    <a:pt x="507" y="543"/>
                    <a:pt x="507" y="544"/>
                  </a:cubicBezTo>
                  <a:close/>
                  <a:moveTo>
                    <a:pt x="507" y="533"/>
                  </a:moveTo>
                  <a:cubicBezTo>
                    <a:pt x="507" y="534"/>
                    <a:pt x="507" y="536"/>
                    <a:pt x="507" y="537"/>
                  </a:cubicBezTo>
                  <a:cubicBezTo>
                    <a:pt x="507" y="537"/>
                    <a:pt x="507" y="537"/>
                    <a:pt x="507" y="537"/>
                  </a:cubicBezTo>
                  <a:cubicBezTo>
                    <a:pt x="510" y="532"/>
                    <a:pt x="516" y="527"/>
                    <a:pt x="521" y="523"/>
                  </a:cubicBezTo>
                  <a:cubicBezTo>
                    <a:pt x="522" y="523"/>
                    <a:pt x="522" y="523"/>
                    <a:pt x="522" y="523"/>
                  </a:cubicBezTo>
                  <a:cubicBezTo>
                    <a:pt x="523" y="522"/>
                    <a:pt x="523" y="522"/>
                    <a:pt x="524" y="521"/>
                  </a:cubicBezTo>
                  <a:cubicBezTo>
                    <a:pt x="526" y="519"/>
                    <a:pt x="528" y="518"/>
                    <a:pt x="530" y="517"/>
                  </a:cubicBezTo>
                  <a:cubicBezTo>
                    <a:pt x="531" y="516"/>
                    <a:pt x="532" y="515"/>
                    <a:pt x="533" y="515"/>
                  </a:cubicBezTo>
                  <a:cubicBezTo>
                    <a:pt x="533" y="515"/>
                    <a:pt x="534" y="515"/>
                    <a:pt x="534" y="514"/>
                  </a:cubicBezTo>
                  <a:cubicBezTo>
                    <a:pt x="534" y="514"/>
                    <a:pt x="535" y="513"/>
                    <a:pt x="536" y="513"/>
                  </a:cubicBezTo>
                  <a:cubicBezTo>
                    <a:pt x="536" y="513"/>
                    <a:pt x="536" y="513"/>
                    <a:pt x="536" y="513"/>
                  </a:cubicBezTo>
                  <a:cubicBezTo>
                    <a:pt x="537" y="513"/>
                    <a:pt x="537" y="514"/>
                    <a:pt x="538" y="514"/>
                  </a:cubicBezTo>
                  <a:cubicBezTo>
                    <a:pt x="538" y="509"/>
                    <a:pt x="539" y="504"/>
                    <a:pt x="541" y="499"/>
                  </a:cubicBezTo>
                  <a:cubicBezTo>
                    <a:pt x="532" y="506"/>
                    <a:pt x="525" y="513"/>
                    <a:pt x="518" y="521"/>
                  </a:cubicBezTo>
                  <a:cubicBezTo>
                    <a:pt x="517" y="522"/>
                    <a:pt x="515" y="524"/>
                    <a:pt x="514" y="525"/>
                  </a:cubicBezTo>
                  <a:cubicBezTo>
                    <a:pt x="514" y="526"/>
                    <a:pt x="514" y="527"/>
                    <a:pt x="514" y="527"/>
                  </a:cubicBezTo>
                  <a:cubicBezTo>
                    <a:pt x="512" y="530"/>
                    <a:pt x="510" y="532"/>
                    <a:pt x="507" y="533"/>
                  </a:cubicBezTo>
                  <a:close/>
                  <a:moveTo>
                    <a:pt x="537" y="518"/>
                  </a:moveTo>
                  <a:cubicBezTo>
                    <a:pt x="537" y="518"/>
                    <a:pt x="537" y="518"/>
                    <a:pt x="537" y="519"/>
                  </a:cubicBezTo>
                  <a:cubicBezTo>
                    <a:pt x="537" y="519"/>
                    <a:pt x="536" y="519"/>
                    <a:pt x="536" y="519"/>
                  </a:cubicBezTo>
                  <a:cubicBezTo>
                    <a:pt x="535" y="522"/>
                    <a:pt x="533" y="523"/>
                    <a:pt x="531" y="525"/>
                  </a:cubicBezTo>
                  <a:cubicBezTo>
                    <a:pt x="531" y="525"/>
                    <a:pt x="530" y="526"/>
                    <a:pt x="530" y="526"/>
                  </a:cubicBezTo>
                  <a:cubicBezTo>
                    <a:pt x="527" y="528"/>
                    <a:pt x="525" y="531"/>
                    <a:pt x="523" y="533"/>
                  </a:cubicBezTo>
                  <a:cubicBezTo>
                    <a:pt x="524" y="532"/>
                    <a:pt x="525" y="532"/>
                    <a:pt x="526" y="531"/>
                  </a:cubicBezTo>
                  <a:cubicBezTo>
                    <a:pt x="529" y="529"/>
                    <a:pt x="531" y="528"/>
                    <a:pt x="534" y="526"/>
                  </a:cubicBezTo>
                  <a:cubicBezTo>
                    <a:pt x="534" y="526"/>
                    <a:pt x="535" y="526"/>
                    <a:pt x="536" y="526"/>
                  </a:cubicBezTo>
                  <a:cubicBezTo>
                    <a:pt x="536" y="526"/>
                    <a:pt x="537" y="526"/>
                    <a:pt x="537" y="526"/>
                  </a:cubicBezTo>
                  <a:cubicBezTo>
                    <a:pt x="537" y="524"/>
                    <a:pt x="537" y="521"/>
                    <a:pt x="537" y="518"/>
                  </a:cubicBezTo>
                  <a:close/>
                  <a:moveTo>
                    <a:pt x="544" y="481"/>
                  </a:moveTo>
                  <a:cubicBezTo>
                    <a:pt x="541" y="481"/>
                    <a:pt x="538" y="481"/>
                    <a:pt x="536" y="482"/>
                  </a:cubicBezTo>
                  <a:cubicBezTo>
                    <a:pt x="522" y="483"/>
                    <a:pt x="514" y="491"/>
                    <a:pt x="510" y="505"/>
                  </a:cubicBezTo>
                  <a:cubicBezTo>
                    <a:pt x="514" y="501"/>
                    <a:pt x="518" y="497"/>
                    <a:pt x="523" y="494"/>
                  </a:cubicBezTo>
                  <a:cubicBezTo>
                    <a:pt x="523" y="493"/>
                    <a:pt x="524" y="493"/>
                    <a:pt x="525" y="492"/>
                  </a:cubicBezTo>
                  <a:cubicBezTo>
                    <a:pt x="529" y="489"/>
                    <a:pt x="536" y="483"/>
                    <a:pt x="542" y="483"/>
                  </a:cubicBezTo>
                  <a:cubicBezTo>
                    <a:pt x="543" y="483"/>
                    <a:pt x="545" y="483"/>
                    <a:pt x="546" y="483"/>
                  </a:cubicBezTo>
                  <a:cubicBezTo>
                    <a:pt x="547" y="484"/>
                    <a:pt x="547" y="485"/>
                    <a:pt x="547" y="486"/>
                  </a:cubicBezTo>
                  <a:cubicBezTo>
                    <a:pt x="547" y="486"/>
                    <a:pt x="548" y="486"/>
                    <a:pt x="548" y="486"/>
                  </a:cubicBezTo>
                  <a:cubicBezTo>
                    <a:pt x="548" y="486"/>
                    <a:pt x="548" y="486"/>
                    <a:pt x="548" y="486"/>
                  </a:cubicBezTo>
                  <a:cubicBezTo>
                    <a:pt x="550" y="484"/>
                    <a:pt x="551" y="483"/>
                    <a:pt x="553" y="482"/>
                  </a:cubicBezTo>
                  <a:cubicBezTo>
                    <a:pt x="550" y="481"/>
                    <a:pt x="547" y="481"/>
                    <a:pt x="544" y="481"/>
                  </a:cubicBezTo>
                  <a:close/>
                  <a:moveTo>
                    <a:pt x="980" y="197"/>
                  </a:moveTo>
                  <a:cubicBezTo>
                    <a:pt x="991" y="212"/>
                    <a:pt x="999" y="227"/>
                    <a:pt x="1004" y="243"/>
                  </a:cubicBezTo>
                  <a:cubicBezTo>
                    <a:pt x="1007" y="222"/>
                    <a:pt x="1005" y="203"/>
                    <a:pt x="996" y="185"/>
                  </a:cubicBezTo>
                  <a:cubicBezTo>
                    <a:pt x="988" y="169"/>
                    <a:pt x="977" y="155"/>
                    <a:pt x="962" y="141"/>
                  </a:cubicBezTo>
                  <a:cubicBezTo>
                    <a:pt x="962" y="142"/>
                    <a:pt x="961" y="142"/>
                    <a:pt x="961" y="142"/>
                  </a:cubicBezTo>
                  <a:cubicBezTo>
                    <a:pt x="957" y="144"/>
                    <a:pt x="953" y="145"/>
                    <a:pt x="949" y="147"/>
                  </a:cubicBezTo>
                  <a:cubicBezTo>
                    <a:pt x="949" y="147"/>
                    <a:pt x="950" y="147"/>
                    <a:pt x="950" y="147"/>
                  </a:cubicBezTo>
                  <a:cubicBezTo>
                    <a:pt x="951" y="147"/>
                    <a:pt x="952" y="147"/>
                    <a:pt x="952" y="147"/>
                  </a:cubicBezTo>
                  <a:cubicBezTo>
                    <a:pt x="953" y="147"/>
                    <a:pt x="955" y="147"/>
                    <a:pt x="956" y="147"/>
                  </a:cubicBezTo>
                  <a:cubicBezTo>
                    <a:pt x="958" y="147"/>
                    <a:pt x="961" y="147"/>
                    <a:pt x="964" y="148"/>
                  </a:cubicBezTo>
                  <a:cubicBezTo>
                    <a:pt x="965" y="149"/>
                    <a:pt x="966" y="150"/>
                    <a:pt x="966" y="151"/>
                  </a:cubicBezTo>
                  <a:cubicBezTo>
                    <a:pt x="966" y="152"/>
                    <a:pt x="965" y="154"/>
                    <a:pt x="964" y="154"/>
                  </a:cubicBezTo>
                  <a:cubicBezTo>
                    <a:pt x="961" y="156"/>
                    <a:pt x="957" y="156"/>
                    <a:pt x="952" y="156"/>
                  </a:cubicBezTo>
                  <a:cubicBezTo>
                    <a:pt x="950" y="156"/>
                    <a:pt x="948" y="156"/>
                    <a:pt x="946" y="156"/>
                  </a:cubicBezTo>
                  <a:cubicBezTo>
                    <a:pt x="944" y="156"/>
                    <a:pt x="944" y="156"/>
                    <a:pt x="944" y="156"/>
                  </a:cubicBezTo>
                  <a:cubicBezTo>
                    <a:pt x="941" y="156"/>
                    <a:pt x="938" y="155"/>
                    <a:pt x="936" y="155"/>
                  </a:cubicBezTo>
                  <a:cubicBezTo>
                    <a:pt x="944" y="161"/>
                    <a:pt x="952" y="167"/>
                    <a:pt x="959" y="174"/>
                  </a:cubicBezTo>
                  <a:cubicBezTo>
                    <a:pt x="963" y="174"/>
                    <a:pt x="967" y="175"/>
                    <a:pt x="970" y="176"/>
                  </a:cubicBezTo>
                  <a:cubicBezTo>
                    <a:pt x="971" y="176"/>
                    <a:pt x="972" y="177"/>
                    <a:pt x="972" y="179"/>
                  </a:cubicBezTo>
                  <a:cubicBezTo>
                    <a:pt x="972" y="180"/>
                    <a:pt x="971" y="181"/>
                    <a:pt x="970" y="182"/>
                  </a:cubicBezTo>
                  <a:cubicBezTo>
                    <a:pt x="969" y="182"/>
                    <a:pt x="968" y="182"/>
                    <a:pt x="967" y="182"/>
                  </a:cubicBezTo>
                  <a:cubicBezTo>
                    <a:pt x="969" y="184"/>
                    <a:pt x="971" y="186"/>
                    <a:pt x="972" y="188"/>
                  </a:cubicBezTo>
                  <a:cubicBezTo>
                    <a:pt x="975" y="188"/>
                    <a:pt x="978" y="188"/>
                    <a:pt x="981" y="188"/>
                  </a:cubicBezTo>
                  <a:cubicBezTo>
                    <a:pt x="981" y="188"/>
                    <a:pt x="985" y="188"/>
                    <a:pt x="985" y="188"/>
                  </a:cubicBezTo>
                  <a:cubicBezTo>
                    <a:pt x="989" y="188"/>
                    <a:pt x="992" y="188"/>
                    <a:pt x="995" y="189"/>
                  </a:cubicBezTo>
                  <a:cubicBezTo>
                    <a:pt x="996" y="190"/>
                    <a:pt x="997" y="191"/>
                    <a:pt x="997" y="192"/>
                  </a:cubicBezTo>
                  <a:cubicBezTo>
                    <a:pt x="997" y="194"/>
                    <a:pt x="996" y="195"/>
                    <a:pt x="995" y="196"/>
                  </a:cubicBezTo>
                  <a:cubicBezTo>
                    <a:pt x="992" y="197"/>
                    <a:pt x="989" y="197"/>
                    <a:pt x="986" y="197"/>
                  </a:cubicBezTo>
                  <a:cubicBezTo>
                    <a:pt x="984" y="197"/>
                    <a:pt x="982" y="197"/>
                    <a:pt x="980" y="197"/>
                  </a:cubicBezTo>
                  <a:close/>
                  <a:moveTo>
                    <a:pt x="900" y="132"/>
                  </a:moveTo>
                  <a:cubicBezTo>
                    <a:pt x="906" y="135"/>
                    <a:pt x="912" y="139"/>
                    <a:pt x="918" y="142"/>
                  </a:cubicBezTo>
                  <a:cubicBezTo>
                    <a:pt x="923" y="141"/>
                    <a:pt x="928" y="140"/>
                    <a:pt x="932" y="139"/>
                  </a:cubicBezTo>
                  <a:cubicBezTo>
                    <a:pt x="940" y="138"/>
                    <a:pt x="948" y="136"/>
                    <a:pt x="956" y="136"/>
                  </a:cubicBezTo>
                  <a:cubicBezTo>
                    <a:pt x="949" y="130"/>
                    <a:pt x="941" y="124"/>
                    <a:pt x="932" y="118"/>
                  </a:cubicBezTo>
                  <a:cubicBezTo>
                    <a:pt x="932" y="119"/>
                    <a:pt x="933" y="119"/>
                    <a:pt x="933" y="120"/>
                  </a:cubicBezTo>
                  <a:cubicBezTo>
                    <a:pt x="933" y="121"/>
                    <a:pt x="932" y="122"/>
                    <a:pt x="931" y="123"/>
                  </a:cubicBezTo>
                  <a:cubicBezTo>
                    <a:pt x="922" y="127"/>
                    <a:pt x="912" y="131"/>
                    <a:pt x="900" y="132"/>
                  </a:cubicBezTo>
                  <a:close/>
                  <a:moveTo>
                    <a:pt x="865" y="114"/>
                  </a:moveTo>
                  <a:cubicBezTo>
                    <a:pt x="872" y="118"/>
                    <a:pt x="880" y="121"/>
                    <a:pt x="886" y="125"/>
                  </a:cubicBezTo>
                  <a:cubicBezTo>
                    <a:pt x="892" y="124"/>
                    <a:pt x="899" y="123"/>
                    <a:pt x="906" y="121"/>
                  </a:cubicBezTo>
                  <a:cubicBezTo>
                    <a:pt x="908" y="121"/>
                    <a:pt x="909" y="120"/>
                    <a:pt x="910" y="120"/>
                  </a:cubicBezTo>
                  <a:cubicBezTo>
                    <a:pt x="916" y="118"/>
                    <a:pt x="922" y="117"/>
                    <a:pt x="928" y="117"/>
                  </a:cubicBezTo>
                  <a:cubicBezTo>
                    <a:pt x="928" y="117"/>
                    <a:pt x="929" y="117"/>
                    <a:pt x="929" y="117"/>
                  </a:cubicBezTo>
                  <a:cubicBezTo>
                    <a:pt x="930" y="117"/>
                    <a:pt x="930" y="117"/>
                    <a:pt x="930" y="117"/>
                  </a:cubicBezTo>
                  <a:cubicBezTo>
                    <a:pt x="925" y="113"/>
                    <a:pt x="919" y="110"/>
                    <a:pt x="913" y="107"/>
                  </a:cubicBezTo>
                  <a:cubicBezTo>
                    <a:pt x="913" y="107"/>
                    <a:pt x="912" y="107"/>
                    <a:pt x="912" y="108"/>
                  </a:cubicBezTo>
                  <a:cubicBezTo>
                    <a:pt x="901" y="111"/>
                    <a:pt x="890" y="112"/>
                    <a:pt x="880" y="113"/>
                  </a:cubicBezTo>
                  <a:cubicBezTo>
                    <a:pt x="878" y="113"/>
                    <a:pt x="876" y="113"/>
                    <a:pt x="875" y="114"/>
                  </a:cubicBezTo>
                  <a:cubicBezTo>
                    <a:pt x="872" y="114"/>
                    <a:pt x="869" y="114"/>
                    <a:pt x="865" y="114"/>
                  </a:cubicBezTo>
                  <a:close/>
                  <a:moveTo>
                    <a:pt x="841" y="104"/>
                  </a:moveTo>
                  <a:cubicBezTo>
                    <a:pt x="843" y="105"/>
                    <a:pt x="845" y="106"/>
                    <a:pt x="848" y="107"/>
                  </a:cubicBezTo>
                  <a:cubicBezTo>
                    <a:pt x="855" y="106"/>
                    <a:pt x="864" y="106"/>
                    <a:pt x="874" y="104"/>
                  </a:cubicBezTo>
                  <a:cubicBezTo>
                    <a:pt x="877" y="104"/>
                    <a:pt x="881" y="104"/>
                    <a:pt x="884" y="103"/>
                  </a:cubicBezTo>
                  <a:cubicBezTo>
                    <a:pt x="890" y="102"/>
                    <a:pt x="896" y="101"/>
                    <a:pt x="903" y="101"/>
                  </a:cubicBezTo>
                  <a:cubicBezTo>
                    <a:pt x="887" y="93"/>
                    <a:pt x="870" y="85"/>
                    <a:pt x="848" y="77"/>
                  </a:cubicBezTo>
                  <a:cubicBezTo>
                    <a:pt x="847" y="77"/>
                    <a:pt x="846" y="76"/>
                    <a:pt x="845" y="76"/>
                  </a:cubicBezTo>
                  <a:cubicBezTo>
                    <a:pt x="846" y="77"/>
                    <a:pt x="846" y="77"/>
                    <a:pt x="846" y="78"/>
                  </a:cubicBezTo>
                  <a:cubicBezTo>
                    <a:pt x="847" y="80"/>
                    <a:pt x="846" y="81"/>
                    <a:pt x="844" y="82"/>
                  </a:cubicBezTo>
                  <a:cubicBezTo>
                    <a:pt x="835" y="85"/>
                    <a:pt x="825" y="86"/>
                    <a:pt x="816" y="88"/>
                  </a:cubicBezTo>
                  <a:cubicBezTo>
                    <a:pt x="812" y="88"/>
                    <a:pt x="808" y="89"/>
                    <a:pt x="804" y="90"/>
                  </a:cubicBezTo>
                  <a:cubicBezTo>
                    <a:pt x="803" y="90"/>
                    <a:pt x="802" y="90"/>
                    <a:pt x="801" y="90"/>
                  </a:cubicBezTo>
                  <a:cubicBezTo>
                    <a:pt x="808" y="92"/>
                    <a:pt x="815" y="94"/>
                    <a:pt x="821" y="97"/>
                  </a:cubicBezTo>
                  <a:cubicBezTo>
                    <a:pt x="827" y="96"/>
                    <a:pt x="833" y="95"/>
                    <a:pt x="839" y="94"/>
                  </a:cubicBezTo>
                  <a:cubicBezTo>
                    <a:pt x="847" y="92"/>
                    <a:pt x="856" y="90"/>
                    <a:pt x="864" y="90"/>
                  </a:cubicBezTo>
                  <a:cubicBezTo>
                    <a:pt x="867" y="90"/>
                    <a:pt x="869" y="91"/>
                    <a:pt x="871" y="91"/>
                  </a:cubicBezTo>
                  <a:cubicBezTo>
                    <a:pt x="873" y="91"/>
                    <a:pt x="874" y="92"/>
                    <a:pt x="874" y="94"/>
                  </a:cubicBezTo>
                  <a:cubicBezTo>
                    <a:pt x="874" y="95"/>
                    <a:pt x="873" y="97"/>
                    <a:pt x="872" y="97"/>
                  </a:cubicBezTo>
                  <a:cubicBezTo>
                    <a:pt x="862" y="100"/>
                    <a:pt x="852" y="103"/>
                    <a:pt x="841" y="104"/>
                  </a:cubicBezTo>
                  <a:close/>
                  <a:moveTo>
                    <a:pt x="163" y="63"/>
                  </a:moveTo>
                  <a:cubicBezTo>
                    <a:pt x="159" y="66"/>
                    <a:pt x="154" y="68"/>
                    <a:pt x="150" y="70"/>
                  </a:cubicBezTo>
                  <a:cubicBezTo>
                    <a:pt x="141" y="75"/>
                    <a:pt x="131" y="81"/>
                    <a:pt x="121" y="87"/>
                  </a:cubicBezTo>
                  <a:cubicBezTo>
                    <a:pt x="125" y="85"/>
                    <a:pt x="129" y="84"/>
                    <a:pt x="133" y="82"/>
                  </a:cubicBezTo>
                  <a:cubicBezTo>
                    <a:pt x="136" y="81"/>
                    <a:pt x="139" y="79"/>
                    <a:pt x="143" y="78"/>
                  </a:cubicBezTo>
                  <a:cubicBezTo>
                    <a:pt x="149" y="74"/>
                    <a:pt x="155" y="69"/>
                    <a:pt x="163" y="63"/>
                  </a:cubicBezTo>
                  <a:close/>
                  <a:moveTo>
                    <a:pt x="755" y="76"/>
                  </a:moveTo>
                  <a:cubicBezTo>
                    <a:pt x="764" y="79"/>
                    <a:pt x="773" y="81"/>
                    <a:pt x="781" y="84"/>
                  </a:cubicBezTo>
                  <a:cubicBezTo>
                    <a:pt x="782" y="84"/>
                    <a:pt x="782" y="84"/>
                    <a:pt x="782" y="84"/>
                  </a:cubicBezTo>
                  <a:cubicBezTo>
                    <a:pt x="790" y="83"/>
                    <a:pt x="798" y="81"/>
                    <a:pt x="806" y="80"/>
                  </a:cubicBezTo>
                  <a:cubicBezTo>
                    <a:pt x="808" y="79"/>
                    <a:pt x="810" y="79"/>
                    <a:pt x="812" y="79"/>
                  </a:cubicBezTo>
                  <a:cubicBezTo>
                    <a:pt x="813" y="78"/>
                    <a:pt x="814" y="78"/>
                    <a:pt x="816" y="78"/>
                  </a:cubicBezTo>
                  <a:cubicBezTo>
                    <a:pt x="823" y="76"/>
                    <a:pt x="830" y="75"/>
                    <a:pt x="837" y="75"/>
                  </a:cubicBezTo>
                  <a:cubicBezTo>
                    <a:pt x="839" y="75"/>
                    <a:pt x="841" y="75"/>
                    <a:pt x="843" y="75"/>
                  </a:cubicBezTo>
                  <a:cubicBezTo>
                    <a:pt x="833" y="71"/>
                    <a:pt x="822" y="67"/>
                    <a:pt x="810" y="64"/>
                  </a:cubicBezTo>
                  <a:cubicBezTo>
                    <a:pt x="800" y="68"/>
                    <a:pt x="789" y="70"/>
                    <a:pt x="778" y="72"/>
                  </a:cubicBezTo>
                  <a:cubicBezTo>
                    <a:pt x="776" y="73"/>
                    <a:pt x="774" y="73"/>
                    <a:pt x="772" y="73"/>
                  </a:cubicBezTo>
                  <a:cubicBezTo>
                    <a:pt x="766" y="75"/>
                    <a:pt x="761" y="76"/>
                    <a:pt x="755" y="76"/>
                  </a:cubicBezTo>
                  <a:close/>
                  <a:moveTo>
                    <a:pt x="680" y="60"/>
                  </a:moveTo>
                  <a:cubicBezTo>
                    <a:pt x="699" y="63"/>
                    <a:pt x="717" y="67"/>
                    <a:pt x="734" y="71"/>
                  </a:cubicBezTo>
                  <a:cubicBezTo>
                    <a:pt x="748" y="70"/>
                    <a:pt x="763" y="66"/>
                    <a:pt x="776" y="63"/>
                  </a:cubicBezTo>
                  <a:cubicBezTo>
                    <a:pt x="778" y="62"/>
                    <a:pt x="780" y="62"/>
                    <a:pt x="783" y="61"/>
                  </a:cubicBezTo>
                  <a:cubicBezTo>
                    <a:pt x="786" y="60"/>
                    <a:pt x="790" y="59"/>
                    <a:pt x="794" y="59"/>
                  </a:cubicBezTo>
                  <a:cubicBezTo>
                    <a:pt x="773" y="52"/>
                    <a:pt x="752" y="47"/>
                    <a:pt x="730" y="42"/>
                  </a:cubicBezTo>
                  <a:cubicBezTo>
                    <a:pt x="730" y="43"/>
                    <a:pt x="729" y="43"/>
                    <a:pt x="729" y="43"/>
                  </a:cubicBezTo>
                  <a:cubicBezTo>
                    <a:pt x="720" y="49"/>
                    <a:pt x="708" y="53"/>
                    <a:pt x="694" y="57"/>
                  </a:cubicBezTo>
                  <a:cubicBezTo>
                    <a:pt x="689" y="58"/>
                    <a:pt x="685" y="59"/>
                    <a:pt x="680" y="60"/>
                  </a:cubicBezTo>
                  <a:close/>
                  <a:moveTo>
                    <a:pt x="181" y="61"/>
                  </a:moveTo>
                  <a:cubicBezTo>
                    <a:pt x="178" y="63"/>
                    <a:pt x="175" y="65"/>
                    <a:pt x="172" y="67"/>
                  </a:cubicBezTo>
                  <a:cubicBezTo>
                    <a:pt x="172" y="67"/>
                    <a:pt x="172" y="67"/>
                    <a:pt x="171" y="67"/>
                  </a:cubicBezTo>
                  <a:cubicBezTo>
                    <a:pt x="174" y="66"/>
                    <a:pt x="177" y="65"/>
                    <a:pt x="180" y="64"/>
                  </a:cubicBezTo>
                  <a:cubicBezTo>
                    <a:pt x="180" y="64"/>
                    <a:pt x="180" y="64"/>
                    <a:pt x="180" y="64"/>
                  </a:cubicBezTo>
                  <a:cubicBezTo>
                    <a:pt x="180" y="63"/>
                    <a:pt x="180" y="62"/>
                    <a:pt x="181" y="61"/>
                  </a:cubicBezTo>
                  <a:close/>
                  <a:moveTo>
                    <a:pt x="203" y="46"/>
                  </a:moveTo>
                  <a:cubicBezTo>
                    <a:pt x="197" y="50"/>
                    <a:pt x="192" y="54"/>
                    <a:pt x="186" y="57"/>
                  </a:cubicBezTo>
                  <a:cubicBezTo>
                    <a:pt x="185" y="58"/>
                    <a:pt x="184" y="59"/>
                    <a:pt x="183" y="59"/>
                  </a:cubicBezTo>
                  <a:cubicBezTo>
                    <a:pt x="198" y="53"/>
                    <a:pt x="211" y="46"/>
                    <a:pt x="224" y="38"/>
                  </a:cubicBezTo>
                  <a:cubicBezTo>
                    <a:pt x="217" y="40"/>
                    <a:pt x="210" y="43"/>
                    <a:pt x="203" y="46"/>
                  </a:cubicBezTo>
                  <a:close/>
                  <a:moveTo>
                    <a:pt x="254" y="29"/>
                  </a:moveTo>
                  <a:cubicBezTo>
                    <a:pt x="245" y="36"/>
                    <a:pt x="234" y="42"/>
                    <a:pt x="224" y="48"/>
                  </a:cubicBezTo>
                  <a:cubicBezTo>
                    <a:pt x="223" y="49"/>
                    <a:pt x="223" y="49"/>
                    <a:pt x="223" y="49"/>
                  </a:cubicBezTo>
                  <a:cubicBezTo>
                    <a:pt x="219" y="51"/>
                    <a:pt x="214" y="54"/>
                    <a:pt x="210" y="56"/>
                  </a:cubicBezTo>
                  <a:cubicBezTo>
                    <a:pt x="216" y="54"/>
                    <a:pt x="221" y="53"/>
                    <a:pt x="227" y="52"/>
                  </a:cubicBezTo>
                  <a:cubicBezTo>
                    <a:pt x="227" y="51"/>
                    <a:pt x="227" y="51"/>
                    <a:pt x="226" y="50"/>
                  </a:cubicBezTo>
                  <a:cubicBezTo>
                    <a:pt x="226" y="48"/>
                    <a:pt x="227" y="46"/>
                    <a:pt x="229" y="46"/>
                  </a:cubicBezTo>
                  <a:cubicBezTo>
                    <a:pt x="238" y="42"/>
                    <a:pt x="246" y="37"/>
                    <a:pt x="255" y="31"/>
                  </a:cubicBezTo>
                  <a:cubicBezTo>
                    <a:pt x="256" y="30"/>
                    <a:pt x="258" y="29"/>
                    <a:pt x="259" y="28"/>
                  </a:cubicBezTo>
                  <a:cubicBezTo>
                    <a:pt x="257" y="28"/>
                    <a:pt x="256" y="29"/>
                    <a:pt x="254" y="29"/>
                  </a:cubicBezTo>
                  <a:close/>
                  <a:moveTo>
                    <a:pt x="642" y="53"/>
                  </a:moveTo>
                  <a:cubicBezTo>
                    <a:pt x="647" y="54"/>
                    <a:pt x="651" y="54"/>
                    <a:pt x="656" y="55"/>
                  </a:cubicBezTo>
                  <a:cubicBezTo>
                    <a:pt x="656" y="55"/>
                    <a:pt x="656" y="54"/>
                    <a:pt x="656" y="54"/>
                  </a:cubicBezTo>
                  <a:cubicBezTo>
                    <a:pt x="656" y="52"/>
                    <a:pt x="658" y="50"/>
                    <a:pt x="660" y="50"/>
                  </a:cubicBezTo>
                  <a:cubicBezTo>
                    <a:pt x="660" y="50"/>
                    <a:pt x="661" y="50"/>
                    <a:pt x="661" y="50"/>
                  </a:cubicBezTo>
                  <a:cubicBezTo>
                    <a:pt x="664" y="51"/>
                    <a:pt x="667" y="51"/>
                    <a:pt x="670" y="51"/>
                  </a:cubicBezTo>
                  <a:cubicBezTo>
                    <a:pt x="681" y="51"/>
                    <a:pt x="691" y="48"/>
                    <a:pt x="702" y="44"/>
                  </a:cubicBezTo>
                  <a:cubicBezTo>
                    <a:pt x="707" y="43"/>
                    <a:pt x="712" y="41"/>
                    <a:pt x="718" y="40"/>
                  </a:cubicBezTo>
                  <a:cubicBezTo>
                    <a:pt x="710" y="38"/>
                    <a:pt x="703" y="37"/>
                    <a:pt x="696" y="36"/>
                  </a:cubicBezTo>
                  <a:cubicBezTo>
                    <a:pt x="696" y="36"/>
                    <a:pt x="696" y="36"/>
                    <a:pt x="696" y="37"/>
                  </a:cubicBezTo>
                  <a:cubicBezTo>
                    <a:pt x="696" y="38"/>
                    <a:pt x="695" y="40"/>
                    <a:pt x="694" y="40"/>
                  </a:cubicBezTo>
                  <a:cubicBezTo>
                    <a:pt x="686" y="43"/>
                    <a:pt x="678" y="44"/>
                    <a:pt x="671" y="46"/>
                  </a:cubicBezTo>
                  <a:cubicBezTo>
                    <a:pt x="666" y="47"/>
                    <a:pt x="661" y="48"/>
                    <a:pt x="656" y="50"/>
                  </a:cubicBezTo>
                  <a:cubicBezTo>
                    <a:pt x="651" y="51"/>
                    <a:pt x="646" y="52"/>
                    <a:pt x="642" y="53"/>
                  </a:cubicBezTo>
                  <a:close/>
                  <a:moveTo>
                    <a:pt x="578" y="44"/>
                  </a:moveTo>
                  <a:cubicBezTo>
                    <a:pt x="590" y="45"/>
                    <a:pt x="602" y="47"/>
                    <a:pt x="615" y="49"/>
                  </a:cubicBezTo>
                  <a:cubicBezTo>
                    <a:pt x="616" y="48"/>
                    <a:pt x="617" y="47"/>
                    <a:pt x="618" y="47"/>
                  </a:cubicBezTo>
                  <a:cubicBezTo>
                    <a:pt x="633" y="46"/>
                    <a:pt x="647" y="42"/>
                    <a:pt x="659" y="39"/>
                  </a:cubicBezTo>
                  <a:cubicBezTo>
                    <a:pt x="662" y="38"/>
                    <a:pt x="662" y="38"/>
                    <a:pt x="662" y="38"/>
                  </a:cubicBezTo>
                  <a:cubicBezTo>
                    <a:pt x="669" y="36"/>
                    <a:pt x="677" y="34"/>
                    <a:pt x="685" y="34"/>
                  </a:cubicBezTo>
                  <a:cubicBezTo>
                    <a:pt x="679" y="33"/>
                    <a:pt x="672" y="32"/>
                    <a:pt x="666" y="31"/>
                  </a:cubicBezTo>
                  <a:cubicBezTo>
                    <a:pt x="652" y="29"/>
                    <a:pt x="638" y="27"/>
                    <a:pt x="622" y="25"/>
                  </a:cubicBezTo>
                  <a:cubicBezTo>
                    <a:pt x="623" y="25"/>
                    <a:pt x="623" y="26"/>
                    <a:pt x="623" y="26"/>
                  </a:cubicBezTo>
                  <a:cubicBezTo>
                    <a:pt x="623" y="28"/>
                    <a:pt x="623" y="29"/>
                    <a:pt x="621" y="30"/>
                  </a:cubicBezTo>
                  <a:cubicBezTo>
                    <a:pt x="613" y="32"/>
                    <a:pt x="604" y="35"/>
                    <a:pt x="596" y="38"/>
                  </a:cubicBezTo>
                  <a:cubicBezTo>
                    <a:pt x="591" y="40"/>
                    <a:pt x="586" y="41"/>
                    <a:pt x="581" y="43"/>
                  </a:cubicBezTo>
                  <a:cubicBezTo>
                    <a:pt x="580" y="43"/>
                    <a:pt x="579" y="43"/>
                    <a:pt x="578" y="44"/>
                  </a:cubicBezTo>
                  <a:close/>
                  <a:moveTo>
                    <a:pt x="277" y="24"/>
                  </a:moveTo>
                  <a:cubicBezTo>
                    <a:pt x="272" y="30"/>
                    <a:pt x="265" y="35"/>
                    <a:pt x="259" y="39"/>
                  </a:cubicBezTo>
                  <a:cubicBezTo>
                    <a:pt x="257" y="40"/>
                    <a:pt x="257" y="40"/>
                    <a:pt x="257" y="40"/>
                  </a:cubicBezTo>
                  <a:cubicBezTo>
                    <a:pt x="252" y="43"/>
                    <a:pt x="247" y="46"/>
                    <a:pt x="242" y="48"/>
                  </a:cubicBezTo>
                  <a:cubicBezTo>
                    <a:pt x="243" y="48"/>
                    <a:pt x="244" y="48"/>
                    <a:pt x="245" y="48"/>
                  </a:cubicBezTo>
                  <a:cubicBezTo>
                    <a:pt x="245" y="48"/>
                    <a:pt x="246" y="47"/>
                    <a:pt x="246" y="47"/>
                  </a:cubicBezTo>
                  <a:cubicBezTo>
                    <a:pt x="258" y="44"/>
                    <a:pt x="269" y="39"/>
                    <a:pt x="280" y="32"/>
                  </a:cubicBezTo>
                  <a:cubicBezTo>
                    <a:pt x="283" y="30"/>
                    <a:pt x="287" y="28"/>
                    <a:pt x="290" y="25"/>
                  </a:cubicBezTo>
                  <a:cubicBezTo>
                    <a:pt x="292" y="24"/>
                    <a:pt x="295" y="22"/>
                    <a:pt x="297" y="20"/>
                  </a:cubicBezTo>
                  <a:cubicBezTo>
                    <a:pt x="291" y="21"/>
                    <a:pt x="284" y="22"/>
                    <a:pt x="277" y="24"/>
                  </a:cubicBezTo>
                  <a:close/>
                  <a:moveTo>
                    <a:pt x="489" y="35"/>
                  </a:moveTo>
                  <a:cubicBezTo>
                    <a:pt x="510" y="37"/>
                    <a:pt x="531" y="39"/>
                    <a:pt x="554" y="41"/>
                  </a:cubicBezTo>
                  <a:cubicBezTo>
                    <a:pt x="563" y="40"/>
                    <a:pt x="573" y="36"/>
                    <a:pt x="582" y="33"/>
                  </a:cubicBezTo>
                  <a:cubicBezTo>
                    <a:pt x="593" y="29"/>
                    <a:pt x="605" y="24"/>
                    <a:pt x="617" y="24"/>
                  </a:cubicBezTo>
                  <a:cubicBezTo>
                    <a:pt x="589" y="20"/>
                    <a:pt x="559" y="17"/>
                    <a:pt x="527" y="14"/>
                  </a:cubicBezTo>
                  <a:cubicBezTo>
                    <a:pt x="528" y="15"/>
                    <a:pt x="528" y="15"/>
                    <a:pt x="528" y="16"/>
                  </a:cubicBezTo>
                  <a:cubicBezTo>
                    <a:pt x="529" y="17"/>
                    <a:pt x="528" y="18"/>
                    <a:pt x="527" y="19"/>
                  </a:cubicBezTo>
                  <a:cubicBezTo>
                    <a:pt x="515" y="25"/>
                    <a:pt x="502" y="31"/>
                    <a:pt x="489" y="35"/>
                  </a:cubicBezTo>
                  <a:close/>
                  <a:moveTo>
                    <a:pt x="312" y="18"/>
                  </a:moveTo>
                  <a:cubicBezTo>
                    <a:pt x="312" y="18"/>
                    <a:pt x="312" y="18"/>
                    <a:pt x="312" y="18"/>
                  </a:cubicBezTo>
                  <a:cubicBezTo>
                    <a:pt x="306" y="26"/>
                    <a:pt x="297" y="32"/>
                    <a:pt x="288" y="38"/>
                  </a:cubicBezTo>
                  <a:cubicBezTo>
                    <a:pt x="297" y="34"/>
                    <a:pt x="306" y="29"/>
                    <a:pt x="316" y="23"/>
                  </a:cubicBezTo>
                  <a:cubicBezTo>
                    <a:pt x="317" y="22"/>
                    <a:pt x="318" y="21"/>
                    <a:pt x="319" y="20"/>
                  </a:cubicBezTo>
                  <a:cubicBezTo>
                    <a:pt x="321" y="19"/>
                    <a:pt x="324" y="17"/>
                    <a:pt x="326" y="16"/>
                  </a:cubicBezTo>
                  <a:cubicBezTo>
                    <a:pt x="321" y="16"/>
                    <a:pt x="317" y="17"/>
                    <a:pt x="312" y="18"/>
                  </a:cubicBezTo>
                  <a:close/>
                  <a:moveTo>
                    <a:pt x="345" y="14"/>
                  </a:moveTo>
                  <a:cubicBezTo>
                    <a:pt x="345" y="15"/>
                    <a:pt x="345" y="15"/>
                    <a:pt x="344" y="16"/>
                  </a:cubicBezTo>
                  <a:cubicBezTo>
                    <a:pt x="337" y="21"/>
                    <a:pt x="329" y="26"/>
                    <a:pt x="321" y="30"/>
                  </a:cubicBezTo>
                  <a:cubicBezTo>
                    <a:pt x="319" y="32"/>
                    <a:pt x="317" y="33"/>
                    <a:pt x="315" y="34"/>
                  </a:cubicBezTo>
                  <a:cubicBezTo>
                    <a:pt x="323" y="31"/>
                    <a:pt x="332" y="27"/>
                    <a:pt x="340" y="23"/>
                  </a:cubicBezTo>
                  <a:cubicBezTo>
                    <a:pt x="342" y="22"/>
                    <a:pt x="342" y="22"/>
                    <a:pt x="342" y="22"/>
                  </a:cubicBezTo>
                  <a:cubicBezTo>
                    <a:pt x="350" y="18"/>
                    <a:pt x="358" y="14"/>
                    <a:pt x="366" y="12"/>
                  </a:cubicBezTo>
                  <a:cubicBezTo>
                    <a:pt x="359" y="13"/>
                    <a:pt x="352" y="13"/>
                    <a:pt x="345" y="14"/>
                  </a:cubicBezTo>
                  <a:close/>
                  <a:moveTo>
                    <a:pt x="439" y="33"/>
                  </a:moveTo>
                  <a:cubicBezTo>
                    <a:pt x="446" y="33"/>
                    <a:pt x="452" y="34"/>
                    <a:pt x="459" y="34"/>
                  </a:cubicBezTo>
                  <a:cubicBezTo>
                    <a:pt x="469" y="32"/>
                    <a:pt x="480" y="28"/>
                    <a:pt x="490" y="24"/>
                  </a:cubicBezTo>
                  <a:cubicBezTo>
                    <a:pt x="501" y="20"/>
                    <a:pt x="511" y="16"/>
                    <a:pt x="523" y="14"/>
                  </a:cubicBezTo>
                  <a:cubicBezTo>
                    <a:pt x="492" y="11"/>
                    <a:pt x="461" y="10"/>
                    <a:pt x="430" y="10"/>
                  </a:cubicBezTo>
                  <a:cubicBezTo>
                    <a:pt x="420" y="10"/>
                    <a:pt x="409" y="10"/>
                    <a:pt x="399" y="10"/>
                  </a:cubicBezTo>
                  <a:cubicBezTo>
                    <a:pt x="400" y="11"/>
                    <a:pt x="400" y="11"/>
                    <a:pt x="400" y="12"/>
                  </a:cubicBezTo>
                  <a:cubicBezTo>
                    <a:pt x="401" y="13"/>
                    <a:pt x="400" y="15"/>
                    <a:pt x="399" y="15"/>
                  </a:cubicBezTo>
                  <a:cubicBezTo>
                    <a:pt x="392" y="21"/>
                    <a:pt x="384" y="25"/>
                    <a:pt x="375" y="28"/>
                  </a:cubicBezTo>
                  <a:cubicBezTo>
                    <a:pt x="372" y="30"/>
                    <a:pt x="369" y="31"/>
                    <a:pt x="367" y="32"/>
                  </a:cubicBezTo>
                  <a:cubicBezTo>
                    <a:pt x="366" y="33"/>
                    <a:pt x="365" y="33"/>
                    <a:pt x="364" y="33"/>
                  </a:cubicBezTo>
                  <a:cubicBezTo>
                    <a:pt x="374" y="31"/>
                    <a:pt x="383" y="27"/>
                    <a:pt x="392" y="23"/>
                  </a:cubicBezTo>
                  <a:cubicBezTo>
                    <a:pt x="404" y="18"/>
                    <a:pt x="416" y="13"/>
                    <a:pt x="428" y="10"/>
                  </a:cubicBezTo>
                  <a:cubicBezTo>
                    <a:pt x="428" y="10"/>
                    <a:pt x="428" y="10"/>
                    <a:pt x="429" y="10"/>
                  </a:cubicBezTo>
                  <a:cubicBezTo>
                    <a:pt x="430" y="10"/>
                    <a:pt x="431" y="11"/>
                    <a:pt x="432" y="13"/>
                  </a:cubicBezTo>
                  <a:cubicBezTo>
                    <a:pt x="432" y="14"/>
                    <a:pt x="431" y="15"/>
                    <a:pt x="430" y="15"/>
                  </a:cubicBezTo>
                  <a:cubicBezTo>
                    <a:pt x="417" y="22"/>
                    <a:pt x="404" y="28"/>
                    <a:pt x="391" y="33"/>
                  </a:cubicBezTo>
                  <a:cubicBezTo>
                    <a:pt x="396" y="33"/>
                    <a:pt x="401" y="33"/>
                    <a:pt x="407" y="33"/>
                  </a:cubicBezTo>
                  <a:cubicBezTo>
                    <a:pt x="408" y="32"/>
                    <a:pt x="408" y="32"/>
                    <a:pt x="409" y="32"/>
                  </a:cubicBezTo>
                  <a:cubicBezTo>
                    <a:pt x="421" y="30"/>
                    <a:pt x="432" y="26"/>
                    <a:pt x="442" y="22"/>
                  </a:cubicBezTo>
                  <a:cubicBezTo>
                    <a:pt x="453" y="18"/>
                    <a:pt x="464" y="14"/>
                    <a:pt x="475" y="12"/>
                  </a:cubicBezTo>
                  <a:cubicBezTo>
                    <a:pt x="475" y="12"/>
                    <a:pt x="475" y="12"/>
                    <a:pt x="475" y="12"/>
                  </a:cubicBezTo>
                  <a:cubicBezTo>
                    <a:pt x="477" y="12"/>
                    <a:pt x="478" y="13"/>
                    <a:pt x="478" y="14"/>
                  </a:cubicBezTo>
                  <a:cubicBezTo>
                    <a:pt x="478" y="15"/>
                    <a:pt x="478" y="17"/>
                    <a:pt x="477" y="17"/>
                  </a:cubicBezTo>
                  <a:cubicBezTo>
                    <a:pt x="465" y="23"/>
                    <a:pt x="452" y="29"/>
                    <a:pt x="439" y="33"/>
                  </a:cubicBezTo>
                  <a:close/>
                  <a:moveTo>
                    <a:pt x="369" y="12"/>
                  </a:moveTo>
                  <a:cubicBezTo>
                    <a:pt x="370" y="12"/>
                    <a:pt x="371" y="13"/>
                    <a:pt x="371" y="14"/>
                  </a:cubicBezTo>
                  <a:cubicBezTo>
                    <a:pt x="371" y="15"/>
                    <a:pt x="371" y="16"/>
                    <a:pt x="370" y="17"/>
                  </a:cubicBezTo>
                  <a:cubicBezTo>
                    <a:pt x="360" y="24"/>
                    <a:pt x="350" y="29"/>
                    <a:pt x="340" y="34"/>
                  </a:cubicBezTo>
                  <a:cubicBezTo>
                    <a:pt x="351" y="31"/>
                    <a:pt x="361" y="26"/>
                    <a:pt x="370" y="21"/>
                  </a:cubicBezTo>
                  <a:cubicBezTo>
                    <a:pt x="372" y="20"/>
                    <a:pt x="373" y="19"/>
                    <a:pt x="374" y="18"/>
                  </a:cubicBezTo>
                  <a:cubicBezTo>
                    <a:pt x="380" y="15"/>
                    <a:pt x="386" y="12"/>
                    <a:pt x="392" y="11"/>
                  </a:cubicBezTo>
                  <a:cubicBezTo>
                    <a:pt x="384" y="11"/>
                    <a:pt x="377" y="11"/>
                    <a:pt x="36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 name="Freeform 20"/>
            <p:cNvSpPr>
              <a:spLocks/>
            </p:cNvSpPr>
            <p:nvPr/>
          </p:nvSpPr>
          <p:spPr bwMode="auto">
            <a:xfrm>
              <a:off x="3092450" y="2403475"/>
              <a:ext cx="288925" cy="76200"/>
            </a:xfrm>
            <a:custGeom>
              <a:avLst/>
              <a:gdLst>
                <a:gd name="T0" fmla="*/ 13 w 77"/>
                <a:gd name="T1" fmla="*/ 20 h 20"/>
                <a:gd name="T2" fmla="*/ 3 w 77"/>
                <a:gd name="T3" fmla="*/ 19 h 20"/>
                <a:gd name="T4" fmla="*/ 0 w 77"/>
                <a:gd name="T5" fmla="*/ 15 h 20"/>
                <a:gd name="T6" fmla="*/ 4 w 77"/>
                <a:gd name="T7" fmla="*/ 12 h 20"/>
                <a:gd name="T8" fmla="*/ 39 w 77"/>
                <a:gd name="T9" fmla="*/ 6 h 20"/>
                <a:gd name="T10" fmla="*/ 74 w 77"/>
                <a:gd name="T11" fmla="*/ 0 h 20"/>
                <a:gd name="T12" fmla="*/ 77 w 77"/>
                <a:gd name="T13" fmla="*/ 3 h 20"/>
                <a:gd name="T14" fmla="*/ 75 w 77"/>
                <a:gd name="T15" fmla="*/ 6 h 20"/>
                <a:gd name="T16" fmla="*/ 13 w 77"/>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20">
                  <a:moveTo>
                    <a:pt x="13" y="20"/>
                  </a:moveTo>
                  <a:cubicBezTo>
                    <a:pt x="9" y="20"/>
                    <a:pt x="6" y="20"/>
                    <a:pt x="3" y="19"/>
                  </a:cubicBezTo>
                  <a:cubicBezTo>
                    <a:pt x="1" y="19"/>
                    <a:pt x="0" y="17"/>
                    <a:pt x="0" y="15"/>
                  </a:cubicBezTo>
                  <a:cubicBezTo>
                    <a:pt x="0" y="13"/>
                    <a:pt x="2" y="12"/>
                    <a:pt x="4" y="12"/>
                  </a:cubicBezTo>
                  <a:cubicBezTo>
                    <a:pt x="15" y="11"/>
                    <a:pt x="27" y="9"/>
                    <a:pt x="39" y="6"/>
                  </a:cubicBezTo>
                  <a:cubicBezTo>
                    <a:pt x="50" y="3"/>
                    <a:pt x="62" y="0"/>
                    <a:pt x="74" y="0"/>
                  </a:cubicBezTo>
                  <a:cubicBezTo>
                    <a:pt x="76" y="0"/>
                    <a:pt x="77" y="1"/>
                    <a:pt x="77" y="3"/>
                  </a:cubicBezTo>
                  <a:cubicBezTo>
                    <a:pt x="77" y="4"/>
                    <a:pt x="77" y="6"/>
                    <a:pt x="75" y="6"/>
                  </a:cubicBezTo>
                  <a:cubicBezTo>
                    <a:pt x="55" y="13"/>
                    <a:pt x="33" y="20"/>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0" name="Freeform 21"/>
            <p:cNvSpPr>
              <a:spLocks/>
            </p:cNvSpPr>
            <p:nvPr/>
          </p:nvSpPr>
          <p:spPr bwMode="auto">
            <a:xfrm>
              <a:off x="3422650" y="2436812"/>
              <a:ext cx="241300" cy="73025"/>
            </a:xfrm>
            <a:custGeom>
              <a:avLst/>
              <a:gdLst>
                <a:gd name="T0" fmla="*/ 10 w 64"/>
                <a:gd name="T1" fmla="*/ 19 h 19"/>
                <a:gd name="T2" fmla="*/ 3 w 64"/>
                <a:gd name="T3" fmla="*/ 19 h 19"/>
                <a:gd name="T4" fmla="*/ 0 w 64"/>
                <a:gd name="T5" fmla="*/ 15 h 19"/>
                <a:gd name="T6" fmla="*/ 4 w 64"/>
                <a:gd name="T7" fmla="*/ 11 h 19"/>
                <a:gd name="T8" fmla="*/ 6 w 64"/>
                <a:gd name="T9" fmla="*/ 11 h 19"/>
                <a:gd name="T10" fmla="*/ 36 w 64"/>
                <a:gd name="T11" fmla="*/ 6 h 19"/>
                <a:gd name="T12" fmla="*/ 41 w 64"/>
                <a:gd name="T13" fmla="*/ 4 h 19"/>
                <a:gd name="T14" fmla="*/ 61 w 64"/>
                <a:gd name="T15" fmla="*/ 0 h 19"/>
                <a:gd name="T16" fmla="*/ 61 w 64"/>
                <a:gd name="T17" fmla="*/ 0 h 19"/>
                <a:gd name="T18" fmla="*/ 64 w 64"/>
                <a:gd name="T19" fmla="*/ 2 h 19"/>
                <a:gd name="T20" fmla="*/ 62 w 64"/>
                <a:gd name="T21" fmla="*/ 6 h 19"/>
                <a:gd name="T22" fmla="*/ 10 w 64"/>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9">
                  <a:moveTo>
                    <a:pt x="10" y="19"/>
                  </a:moveTo>
                  <a:cubicBezTo>
                    <a:pt x="8" y="19"/>
                    <a:pt x="5" y="19"/>
                    <a:pt x="3" y="19"/>
                  </a:cubicBezTo>
                  <a:cubicBezTo>
                    <a:pt x="1" y="19"/>
                    <a:pt x="0" y="17"/>
                    <a:pt x="0" y="15"/>
                  </a:cubicBezTo>
                  <a:cubicBezTo>
                    <a:pt x="0" y="13"/>
                    <a:pt x="1" y="11"/>
                    <a:pt x="4" y="11"/>
                  </a:cubicBezTo>
                  <a:cubicBezTo>
                    <a:pt x="4" y="11"/>
                    <a:pt x="5" y="11"/>
                    <a:pt x="6" y="11"/>
                  </a:cubicBezTo>
                  <a:cubicBezTo>
                    <a:pt x="15" y="11"/>
                    <a:pt x="24" y="9"/>
                    <a:pt x="36" y="6"/>
                  </a:cubicBezTo>
                  <a:cubicBezTo>
                    <a:pt x="38" y="5"/>
                    <a:pt x="39" y="5"/>
                    <a:pt x="41" y="4"/>
                  </a:cubicBezTo>
                  <a:cubicBezTo>
                    <a:pt x="47" y="2"/>
                    <a:pt x="54" y="0"/>
                    <a:pt x="61" y="0"/>
                  </a:cubicBezTo>
                  <a:cubicBezTo>
                    <a:pt x="61" y="0"/>
                    <a:pt x="61" y="0"/>
                    <a:pt x="61" y="0"/>
                  </a:cubicBezTo>
                  <a:cubicBezTo>
                    <a:pt x="62" y="0"/>
                    <a:pt x="64" y="1"/>
                    <a:pt x="64" y="2"/>
                  </a:cubicBezTo>
                  <a:cubicBezTo>
                    <a:pt x="64" y="4"/>
                    <a:pt x="64" y="5"/>
                    <a:pt x="62" y="6"/>
                  </a:cubicBezTo>
                  <a:cubicBezTo>
                    <a:pt x="47" y="14"/>
                    <a:pt x="27"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21" name="Freeform 22"/>
            <p:cNvSpPr>
              <a:spLocks/>
            </p:cNvSpPr>
            <p:nvPr/>
          </p:nvSpPr>
          <p:spPr bwMode="auto">
            <a:xfrm>
              <a:off x="3814763" y="2509837"/>
              <a:ext cx="274638" cy="71438"/>
            </a:xfrm>
            <a:custGeom>
              <a:avLst/>
              <a:gdLst>
                <a:gd name="T0" fmla="*/ 15 w 73"/>
                <a:gd name="T1" fmla="*/ 19 h 19"/>
                <a:gd name="T2" fmla="*/ 2 w 73"/>
                <a:gd name="T3" fmla="*/ 17 h 19"/>
                <a:gd name="T4" fmla="*/ 0 w 73"/>
                <a:gd name="T5" fmla="*/ 12 h 19"/>
                <a:gd name="T6" fmla="*/ 3 w 73"/>
                <a:gd name="T7" fmla="*/ 10 h 19"/>
                <a:gd name="T8" fmla="*/ 4 w 73"/>
                <a:gd name="T9" fmla="*/ 10 h 19"/>
                <a:gd name="T10" fmla="*/ 37 w 73"/>
                <a:gd name="T11" fmla="*/ 6 h 19"/>
                <a:gd name="T12" fmla="*/ 47 w 73"/>
                <a:gd name="T13" fmla="*/ 4 h 19"/>
                <a:gd name="T14" fmla="*/ 69 w 73"/>
                <a:gd name="T15" fmla="*/ 0 h 19"/>
                <a:gd name="T16" fmla="*/ 69 w 73"/>
                <a:gd name="T17" fmla="*/ 0 h 19"/>
                <a:gd name="T18" fmla="*/ 72 w 73"/>
                <a:gd name="T19" fmla="*/ 2 h 19"/>
                <a:gd name="T20" fmla="*/ 71 w 73"/>
                <a:gd name="T21" fmla="*/ 6 h 19"/>
                <a:gd name="T22" fmla="*/ 34 w 73"/>
                <a:gd name="T23" fmla="*/ 16 h 19"/>
                <a:gd name="T24" fmla="*/ 34 w 73"/>
                <a:gd name="T25" fmla="*/ 16 h 19"/>
                <a:gd name="T26" fmla="*/ 15 w 7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9">
                  <a:moveTo>
                    <a:pt x="15" y="19"/>
                  </a:moveTo>
                  <a:cubicBezTo>
                    <a:pt x="10" y="19"/>
                    <a:pt x="6" y="18"/>
                    <a:pt x="2" y="17"/>
                  </a:cubicBezTo>
                  <a:cubicBezTo>
                    <a:pt x="1" y="16"/>
                    <a:pt x="0" y="14"/>
                    <a:pt x="0" y="12"/>
                  </a:cubicBezTo>
                  <a:cubicBezTo>
                    <a:pt x="0" y="11"/>
                    <a:pt x="1" y="10"/>
                    <a:pt x="3" y="10"/>
                  </a:cubicBezTo>
                  <a:cubicBezTo>
                    <a:pt x="4" y="10"/>
                    <a:pt x="4" y="10"/>
                    <a:pt x="4" y="10"/>
                  </a:cubicBezTo>
                  <a:cubicBezTo>
                    <a:pt x="16" y="10"/>
                    <a:pt x="27" y="9"/>
                    <a:pt x="37" y="6"/>
                  </a:cubicBezTo>
                  <a:cubicBezTo>
                    <a:pt x="40" y="6"/>
                    <a:pt x="44" y="5"/>
                    <a:pt x="47" y="4"/>
                  </a:cubicBezTo>
                  <a:cubicBezTo>
                    <a:pt x="54" y="2"/>
                    <a:pt x="61" y="0"/>
                    <a:pt x="69" y="0"/>
                  </a:cubicBezTo>
                  <a:cubicBezTo>
                    <a:pt x="69" y="0"/>
                    <a:pt x="69" y="0"/>
                    <a:pt x="69" y="0"/>
                  </a:cubicBezTo>
                  <a:cubicBezTo>
                    <a:pt x="71" y="0"/>
                    <a:pt x="72" y="1"/>
                    <a:pt x="72" y="2"/>
                  </a:cubicBezTo>
                  <a:cubicBezTo>
                    <a:pt x="73" y="4"/>
                    <a:pt x="72" y="5"/>
                    <a:pt x="71" y="6"/>
                  </a:cubicBezTo>
                  <a:cubicBezTo>
                    <a:pt x="59" y="12"/>
                    <a:pt x="47" y="14"/>
                    <a:pt x="34" y="16"/>
                  </a:cubicBezTo>
                  <a:cubicBezTo>
                    <a:pt x="34" y="16"/>
                    <a:pt x="34" y="16"/>
                    <a:pt x="34" y="16"/>
                  </a:cubicBezTo>
                  <a:cubicBezTo>
                    <a:pt x="28" y="17"/>
                    <a:pt x="21" y="19"/>
                    <a:pt x="1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grpSp>
        <p:nvGrpSpPr>
          <p:cNvPr id="215" name="Группа 214"/>
          <p:cNvGrpSpPr/>
          <p:nvPr/>
        </p:nvGrpSpPr>
        <p:grpSpPr>
          <a:xfrm>
            <a:off x="6492591" y="3156171"/>
            <a:ext cx="5081674" cy="2612177"/>
            <a:chOff x="7166854" y="3404812"/>
            <a:chExt cx="4487069" cy="2400676"/>
          </a:xfrm>
        </p:grpSpPr>
        <p:sp>
          <p:nvSpPr>
            <p:cNvPr id="192" name="Freeform 293"/>
            <p:cNvSpPr>
              <a:spLocks/>
            </p:cNvSpPr>
            <p:nvPr/>
          </p:nvSpPr>
          <p:spPr bwMode="auto">
            <a:xfrm>
              <a:off x="7802995" y="4093965"/>
              <a:ext cx="15146" cy="18934"/>
            </a:xfrm>
            <a:custGeom>
              <a:avLst/>
              <a:gdLst>
                <a:gd name="T0" fmla="*/ 1 w 2"/>
                <a:gd name="T1" fmla="*/ 2 h 2"/>
                <a:gd name="T2" fmla="*/ 1 w 2"/>
                <a:gd name="T3" fmla="*/ 2 h 2"/>
                <a:gd name="T4" fmla="*/ 1 w 2"/>
                <a:gd name="T5" fmla="*/ 1 h 2"/>
                <a:gd name="T6" fmla="*/ 1 w 2"/>
                <a:gd name="T7" fmla="*/ 1 h 2"/>
                <a:gd name="T8" fmla="*/ 1 w 2"/>
                <a:gd name="T9" fmla="*/ 0 h 2"/>
                <a:gd name="T10" fmla="*/ 2 w 2"/>
                <a:gd name="T11" fmla="*/ 1 h 2"/>
                <a:gd name="T12" fmla="*/ 2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1" y="2"/>
                    <a:pt x="1" y="1"/>
                  </a:cubicBezTo>
                  <a:cubicBezTo>
                    <a:pt x="0" y="1"/>
                    <a:pt x="0" y="1"/>
                    <a:pt x="1" y="1"/>
                  </a:cubicBezTo>
                  <a:cubicBezTo>
                    <a:pt x="1" y="0"/>
                    <a:pt x="1" y="0"/>
                    <a:pt x="1" y="0"/>
                  </a:cubicBezTo>
                  <a:cubicBezTo>
                    <a:pt x="2" y="0"/>
                    <a:pt x="2" y="0"/>
                    <a:pt x="2" y="1"/>
                  </a:cubicBezTo>
                  <a:cubicBezTo>
                    <a:pt x="2" y="1"/>
                    <a:pt x="2" y="1"/>
                    <a:pt x="2" y="2"/>
                  </a:cubicBezTo>
                  <a:cubicBezTo>
                    <a:pt x="2" y="2"/>
                    <a:pt x="2"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3" name="Freeform 294"/>
            <p:cNvSpPr>
              <a:spLocks noEditPoints="1"/>
            </p:cNvSpPr>
            <p:nvPr/>
          </p:nvSpPr>
          <p:spPr bwMode="auto">
            <a:xfrm>
              <a:off x="7166854" y="3404812"/>
              <a:ext cx="4487069" cy="2400676"/>
            </a:xfrm>
            <a:custGeom>
              <a:avLst/>
              <a:gdLst>
                <a:gd name="T0" fmla="*/ 413 w 501"/>
                <a:gd name="T1" fmla="*/ 254 h 268"/>
                <a:gd name="T2" fmla="*/ 201 w 501"/>
                <a:gd name="T3" fmla="*/ 260 h 268"/>
                <a:gd name="T4" fmla="*/ 10 w 501"/>
                <a:gd name="T5" fmla="*/ 266 h 268"/>
                <a:gd name="T6" fmla="*/ 8 w 501"/>
                <a:gd name="T7" fmla="*/ 252 h 268"/>
                <a:gd name="T8" fmla="*/ 3 w 501"/>
                <a:gd name="T9" fmla="*/ 172 h 268"/>
                <a:gd name="T10" fmla="*/ 2 w 501"/>
                <a:gd name="T11" fmla="*/ 162 h 268"/>
                <a:gd name="T12" fmla="*/ 0 w 501"/>
                <a:gd name="T13" fmla="*/ 154 h 268"/>
                <a:gd name="T14" fmla="*/ 4 w 501"/>
                <a:gd name="T15" fmla="*/ 140 h 268"/>
                <a:gd name="T16" fmla="*/ 4 w 501"/>
                <a:gd name="T17" fmla="*/ 104 h 268"/>
                <a:gd name="T18" fmla="*/ 3 w 501"/>
                <a:gd name="T19" fmla="*/ 24 h 268"/>
                <a:gd name="T20" fmla="*/ 7 w 501"/>
                <a:gd name="T21" fmla="*/ 5 h 268"/>
                <a:gd name="T22" fmla="*/ 23 w 501"/>
                <a:gd name="T23" fmla="*/ 22 h 268"/>
                <a:gd name="T24" fmla="*/ 13 w 501"/>
                <a:gd name="T25" fmla="*/ 112 h 268"/>
                <a:gd name="T26" fmla="*/ 16 w 501"/>
                <a:gd name="T27" fmla="*/ 120 h 268"/>
                <a:gd name="T28" fmla="*/ 21 w 501"/>
                <a:gd name="T29" fmla="*/ 159 h 268"/>
                <a:gd name="T30" fmla="*/ 28 w 501"/>
                <a:gd name="T31" fmla="*/ 196 h 268"/>
                <a:gd name="T32" fmla="*/ 44 w 501"/>
                <a:gd name="T33" fmla="*/ 104 h 268"/>
                <a:gd name="T34" fmla="*/ 72 w 501"/>
                <a:gd name="T35" fmla="*/ 77 h 268"/>
                <a:gd name="T36" fmla="*/ 52 w 501"/>
                <a:gd name="T37" fmla="*/ 101 h 268"/>
                <a:gd name="T38" fmla="*/ 31 w 501"/>
                <a:gd name="T39" fmla="*/ 209 h 268"/>
                <a:gd name="T40" fmla="*/ 27 w 501"/>
                <a:gd name="T41" fmla="*/ 205 h 268"/>
                <a:gd name="T42" fmla="*/ 23 w 501"/>
                <a:gd name="T43" fmla="*/ 196 h 268"/>
                <a:gd name="T44" fmla="*/ 24 w 501"/>
                <a:gd name="T45" fmla="*/ 200 h 268"/>
                <a:gd name="T46" fmla="*/ 24 w 501"/>
                <a:gd name="T47" fmla="*/ 213 h 268"/>
                <a:gd name="T48" fmla="*/ 31 w 501"/>
                <a:gd name="T49" fmla="*/ 213 h 268"/>
                <a:gd name="T50" fmla="*/ 28 w 501"/>
                <a:gd name="T51" fmla="*/ 232 h 268"/>
                <a:gd name="T52" fmla="*/ 49 w 501"/>
                <a:gd name="T53" fmla="*/ 191 h 268"/>
                <a:gd name="T54" fmla="*/ 30 w 501"/>
                <a:gd name="T55" fmla="*/ 240 h 268"/>
                <a:gd name="T56" fmla="*/ 7 w 501"/>
                <a:gd name="T57" fmla="*/ 199 h 268"/>
                <a:gd name="T58" fmla="*/ 60 w 501"/>
                <a:gd name="T59" fmla="*/ 261 h 268"/>
                <a:gd name="T60" fmla="*/ 359 w 501"/>
                <a:gd name="T61" fmla="*/ 249 h 268"/>
                <a:gd name="T62" fmla="*/ 323 w 501"/>
                <a:gd name="T63" fmla="*/ 176 h 268"/>
                <a:gd name="T64" fmla="*/ 302 w 501"/>
                <a:gd name="T65" fmla="*/ 232 h 268"/>
                <a:gd name="T66" fmla="*/ 296 w 501"/>
                <a:gd name="T67" fmla="*/ 229 h 268"/>
                <a:gd name="T68" fmla="*/ 255 w 501"/>
                <a:gd name="T69" fmla="*/ 201 h 268"/>
                <a:gd name="T70" fmla="*/ 307 w 501"/>
                <a:gd name="T71" fmla="*/ 206 h 268"/>
                <a:gd name="T72" fmla="*/ 322 w 501"/>
                <a:gd name="T73" fmla="*/ 172 h 268"/>
                <a:gd name="T74" fmla="*/ 341 w 501"/>
                <a:gd name="T75" fmla="*/ 181 h 268"/>
                <a:gd name="T76" fmla="*/ 357 w 501"/>
                <a:gd name="T77" fmla="*/ 217 h 268"/>
                <a:gd name="T78" fmla="*/ 449 w 501"/>
                <a:gd name="T79" fmla="*/ 250 h 268"/>
                <a:gd name="T80" fmla="*/ 480 w 501"/>
                <a:gd name="T81" fmla="*/ 246 h 268"/>
                <a:gd name="T82" fmla="*/ 474 w 501"/>
                <a:gd name="T83" fmla="*/ 260 h 268"/>
                <a:gd name="T84" fmla="*/ 24 w 501"/>
                <a:gd name="T85" fmla="*/ 222 h 268"/>
                <a:gd name="T86" fmla="*/ 19 w 501"/>
                <a:gd name="T87" fmla="*/ 217 h 268"/>
                <a:gd name="T88" fmla="*/ 15 w 501"/>
                <a:gd name="T89" fmla="*/ 209 h 268"/>
                <a:gd name="T90" fmla="*/ 16 w 501"/>
                <a:gd name="T91" fmla="*/ 203 h 268"/>
                <a:gd name="T92" fmla="*/ 12 w 501"/>
                <a:gd name="T93" fmla="*/ 194 h 268"/>
                <a:gd name="T94" fmla="*/ 20 w 501"/>
                <a:gd name="T95" fmla="*/ 182 h 268"/>
                <a:gd name="T96" fmla="*/ 20 w 501"/>
                <a:gd name="T97" fmla="*/ 178 h 268"/>
                <a:gd name="T98" fmla="*/ 18 w 501"/>
                <a:gd name="T99" fmla="*/ 172 h 268"/>
                <a:gd name="T100" fmla="*/ 19 w 501"/>
                <a:gd name="T101" fmla="*/ 179 h 268"/>
                <a:gd name="T102" fmla="*/ 7 w 501"/>
                <a:gd name="T103" fmla="*/ 190 h 268"/>
                <a:gd name="T104" fmla="*/ 7 w 501"/>
                <a:gd name="T105" fmla="*/ 174 h 268"/>
                <a:gd name="T106" fmla="*/ 17 w 501"/>
                <a:gd name="T107" fmla="*/ 153 h 268"/>
                <a:gd name="T108" fmla="*/ 7 w 501"/>
                <a:gd name="T109" fmla="*/ 156 h 268"/>
                <a:gd name="T110" fmla="*/ 9 w 501"/>
                <a:gd name="T111" fmla="*/ 147 h 268"/>
                <a:gd name="T112" fmla="*/ 12 w 501"/>
                <a:gd name="T113" fmla="*/ 137 h 268"/>
                <a:gd name="T114" fmla="*/ 13 w 501"/>
                <a:gd name="T115" fmla="*/ 132 h 268"/>
                <a:gd name="T116" fmla="*/ 12 w 501"/>
                <a:gd name="T117" fmla="*/ 126 h 268"/>
                <a:gd name="T118" fmla="*/ 11 w 501"/>
                <a:gd name="T119" fmla="*/ 122 h 268"/>
                <a:gd name="T120" fmla="*/ 11 w 501"/>
                <a:gd name="T121"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1" h="268">
                  <a:moveTo>
                    <a:pt x="471" y="261"/>
                  </a:moveTo>
                  <a:cubicBezTo>
                    <a:pt x="470" y="261"/>
                    <a:pt x="470" y="260"/>
                    <a:pt x="469" y="260"/>
                  </a:cubicBezTo>
                  <a:cubicBezTo>
                    <a:pt x="469" y="259"/>
                    <a:pt x="469" y="258"/>
                    <a:pt x="470" y="258"/>
                  </a:cubicBezTo>
                  <a:cubicBezTo>
                    <a:pt x="473" y="256"/>
                    <a:pt x="476" y="254"/>
                    <a:pt x="479" y="254"/>
                  </a:cubicBezTo>
                  <a:cubicBezTo>
                    <a:pt x="478" y="254"/>
                    <a:pt x="477" y="254"/>
                    <a:pt x="476" y="254"/>
                  </a:cubicBezTo>
                  <a:cubicBezTo>
                    <a:pt x="475" y="254"/>
                    <a:pt x="473" y="254"/>
                    <a:pt x="471" y="254"/>
                  </a:cubicBezTo>
                  <a:cubicBezTo>
                    <a:pt x="463" y="254"/>
                    <a:pt x="455" y="254"/>
                    <a:pt x="447" y="254"/>
                  </a:cubicBezTo>
                  <a:cubicBezTo>
                    <a:pt x="436" y="254"/>
                    <a:pt x="424" y="254"/>
                    <a:pt x="413" y="254"/>
                  </a:cubicBezTo>
                  <a:cubicBezTo>
                    <a:pt x="395" y="254"/>
                    <a:pt x="395" y="254"/>
                    <a:pt x="395" y="254"/>
                  </a:cubicBezTo>
                  <a:cubicBezTo>
                    <a:pt x="385" y="254"/>
                    <a:pt x="374" y="254"/>
                    <a:pt x="363" y="254"/>
                  </a:cubicBezTo>
                  <a:cubicBezTo>
                    <a:pt x="363" y="255"/>
                    <a:pt x="363" y="256"/>
                    <a:pt x="363" y="256"/>
                  </a:cubicBezTo>
                  <a:cubicBezTo>
                    <a:pt x="363" y="257"/>
                    <a:pt x="362" y="257"/>
                    <a:pt x="362" y="257"/>
                  </a:cubicBezTo>
                  <a:cubicBezTo>
                    <a:pt x="361" y="257"/>
                    <a:pt x="361" y="257"/>
                    <a:pt x="361" y="257"/>
                  </a:cubicBezTo>
                  <a:cubicBezTo>
                    <a:pt x="360" y="256"/>
                    <a:pt x="360" y="255"/>
                    <a:pt x="360" y="254"/>
                  </a:cubicBezTo>
                  <a:cubicBezTo>
                    <a:pt x="351" y="254"/>
                    <a:pt x="341" y="255"/>
                    <a:pt x="332" y="255"/>
                  </a:cubicBezTo>
                  <a:cubicBezTo>
                    <a:pt x="289" y="256"/>
                    <a:pt x="247" y="258"/>
                    <a:pt x="201" y="260"/>
                  </a:cubicBezTo>
                  <a:cubicBezTo>
                    <a:pt x="172" y="261"/>
                    <a:pt x="140" y="263"/>
                    <a:pt x="104" y="264"/>
                  </a:cubicBezTo>
                  <a:cubicBezTo>
                    <a:pt x="98" y="264"/>
                    <a:pt x="92" y="264"/>
                    <a:pt x="86" y="264"/>
                  </a:cubicBezTo>
                  <a:cubicBezTo>
                    <a:pt x="74" y="265"/>
                    <a:pt x="61" y="265"/>
                    <a:pt x="49" y="266"/>
                  </a:cubicBezTo>
                  <a:cubicBezTo>
                    <a:pt x="35" y="266"/>
                    <a:pt x="24" y="266"/>
                    <a:pt x="13" y="266"/>
                  </a:cubicBezTo>
                  <a:cubicBezTo>
                    <a:pt x="13" y="266"/>
                    <a:pt x="13" y="267"/>
                    <a:pt x="13" y="267"/>
                  </a:cubicBezTo>
                  <a:cubicBezTo>
                    <a:pt x="13" y="267"/>
                    <a:pt x="12" y="268"/>
                    <a:pt x="11" y="268"/>
                  </a:cubicBezTo>
                  <a:cubicBezTo>
                    <a:pt x="11" y="268"/>
                    <a:pt x="11" y="268"/>
                    <a:pt x="10" y="267"/>
                  </a:cubicBezTo>
                  <a:cubicBezTo>
                    <a:pt x="10" y="267"/>
                    <a:pt x="10" y="267"/>
                    <a:pt x="10" y="266"/>
                  </a:cubicBezTo>
                  <a:cubicBezTo>
                    <a:pt x="8" y="266"/>
                    <a:pt x="8" y="266"/>
                    <a:pt x="8" y="266"/>
                  </a:cubicBezTo>
                  <a:cubicBezTo>
                    <a:pt x="7" y="266"/>
                    <a:pt x="6" y="266"/>
                    <a:pt x="6" y="265"/>
                  </a:cubicBezTo>
                  <a:cubicBezTo>
                    <a:pt x="6" y="264"/>
                    <a:pt x="7" y="263"/>
                    <a:pt x="7" y="263"/>
                  </a:cubicBezTo>
                  <a:cubicBezTo>
                    <a:pt x="9" y="263"/>
                    <a:pt x="9" y="263"/>
                    <a:pt x="9" y="263"/>
                  </a:cubicBezTo>
                  <a:cubicBezTo>
                    <a:pt x="9" y="263"/>
                    <a:pt x="9" y="262"/>
                    <a:pt x="9" y="262"/>
                  </a:cubicBezTo>
                  <a:cubicBezTo>
                    <a:pt x="9" y="261"/>
                    <a:pt x="9" y="261"/>
                    <a:pt x="9" y="261"/>
                  </a:cubicBezTo>
                  <a:cubicBezTo>
                    <a:pt x="8" y="258"/>
                    <a:pt x="8" y="256"/>
                    <a:pt x="8" y="253"/>
                  </a:cubicBezTo>
                  <a:cubicBezTo>
                    <a:pt x="8" y="252"/>
                    <a:pt x="8" y="252"/>
                    <a:pt x="8" y="252"/>
                  </a:cubicBezTo>
                  <a:cubicBezTo>
                    <a:pt x="8" y="247"/>
                    <a:pt x="7" y="242"/>
                    <a:pt x="6" y="237"/>
                  </a:cubicBezTo>
                  <a:cubicBezTo>
                    <a:pt x="6" y="233"/>
                    <a:pt x="5" y="229"/>
                    <a:pt x="5" y="225"/>
                  </a:cubicBezTo>
                  <a:cubicBezTo>
                    <a:pt x="4" y="208"/>
                    <a:pt x="3" y="193"/>
                    <a:pt x="3" y="180"/>
                  </a:cubicBezTo>
                  <a:cubicBezTo>
                    <a:pt x="3" y="180"/>
                    <a:pt x="3" y="180"/>
                    <a:pt x="3" y="180"/>
                  </a:cubicBezTo>
                  <a:cubicBezTo>
                    <a:pt x="2" y="180"/>
                    <a:pt x="2" y="180"/>
                    <a:pt x="1" y="179"/>
                  </a:cubicBezTo>
                  <a:cubicBezTo>
                    <a:pt x="1" y="179"/>
                    <a:pt x="1" y="179"/>
                    <a:pt x="1" y="178"/>
                  </a:cubicBezTo>
                  <a:cubicBezTo>
                    <a:pt x="1" y="177"/>
                    <a:pt x="2" y="175"/>
                    <a:pt x="3" y="174"/>
                  </a:cubicBezTo>
                  <a:cubicBezTo>
                    <a:pt x="3" y="173"/>
                    <a:pt x="3" y="173"/>
                    <a:pt x="3" y="172"/>
                  </a:cubicBezTo>
                  <a:cubicBezTo>
                    <a:pt x="3" y="172"/>
                    <a:pt x="2" y="172"/>
                    <a:pt x="2" y="172"/>
                  </a:cubicBezTo>
                  <a:cubicBezTo>
                    <a:pt x="2" y="172"/>
                    <a:pt x="2" y="172"/>
                    <a:pt x="2" y="172"/>
                  </a:cubicBezTo>
                  <a:cubicBezTo>
                    <a:pt x="1" y="172"/>
                    <a:pt x="1" y="172"/>
                    <a:pt x="1" y="172"/>
                  </a:cubicBezTo>
                  <a:cubicBezTo>
                    <a:pt x="0" y="171"/>
                    <a:pt x="0" y="171"/>
                    <a:pt x="1" y="170"/>
                  </a:cubicBezTo>
                  <a:cubicBezTo>
                    <a:pt x="1" y="169"/>
                    <a:pt x="2" y="167"/>
                    <a:pt x="3" y="166"/>
                  </a:cubicBezTo>
                  <a:cubicBezTo>
                    <a:pt x="3" y="165"/>
                    <a:pt x="3" y="164"/>
                    <a:pt x="3" y="163"/>
                  </a:cubicBezTo>
                  <a:cubicBezTo>
                    <a:pt x="3" y="162"/>
                    <a:pt x="3" y="162"/>
                    <a:pt x="3" y="162"/>
                  </a:cubicBezTo>
                  <a:cubicBezTo>
                    <a:pt x="2" y="162"/>
                    <a:pt x="2" y="162"/>
                    <a:pt x="2" y="162"/>
                  </a:cubicBezTo>
                  <a:cubicBezTo>
                    <a:pt x="2" y="162"/>
                    <a:pt x="1" y="162"/>
                    <a:pt x="1" y="162"/>
                  </a:cubicBezTo>
                  <a:cubicBezTo>
                    <a:pt x="1" y="162"/>
                    <a:pt x="0" y="162"/>
                    <a:pt x="0" y="162"/>
                  </a:cubicBezTo>
                  <a:cubicBezTo>
                    <a:pt x="0" y="161"/>
                    <a:pt x="0" y="161"/>
                    <a:pt x="0" y="161"/>
                  </a:cubicBezTo>
                  <a:cubicBezTo>
                    <a:pt x="0" y="159"/>
                    <a:pt x="1" y="157"/>
                    <a:pt x="2" y="155"/>
                  </a:cubicBezTo>
                  <a:cubicBezTo>
                    <a:pt x="2" y="155"/>
                    <a:pt x="2" y="155"/>
                    <a:pt x="2" y="155"/>
                  </a:cubicBezTo>
                  <a:cubicBezTo>
                    <a:pt x="2" y="156"/>
                    <a:pt x="2" y="156"/>
                    <a:pt x="1" y="156"/>
                  </a:cubicBezTo>
                  <a:cubicBezTo>
                    <a:pt x="1" y="156"/>
                    <a:pt x="1" y="156"/>
                    <a:pt x="0" y="155"/>
                  </a:cubicBezTo>
                  <a:cubicBezTo>
                    <a:pt x="0" y="155"/>
                    <a:pt x="0" y="154"/>
                    <a:pt x="0" y="154"/>
                  </a:cubicBezTo>
                  <a:cubicBezTo>
                    <a:pt x="1" y="152"/>
                    <a:pt x="2" y="150"/>
                    <a:pt x="3" y="148"/>
                  </a:cubicBezTo>
                  <a:cubicBezTo>
                    <a:pt x="3" y="148"/>
                    <a:pt x="3" y="148"/>
                    <a:pt x="3" y="148"/>
                  </a:cubicBezTo>
                  <a:cubicBezTo>
                    <a:pt x="3" y="148"/>
                    <a:pt x="2" y="149"/>
                    <a:pt x="2" y="150"/>
                  </a:cubicBezTo>
                  <a:cubicBezTo>
                    <a:pt x="2" y="150"/>
                    <a:pt x="2" y="150"/>
                    <a:pt x="1" y="150"/>
                  </a:cubicBezTo>
                  <a:cubicBezTo>
                    <a:pt x="1" y="150"/>
                    <a:pt x="1" y="150"/>
                    <a:pt x="0" y="150"/>
                  </a:cubicBezTo>
                  <a:cubicBezTo>
                    <a:pt x="0" y="149"/>
                    <a:pt x="0" y="149"/>
                    <a:pt x="0" y="149"/>
                  </a:cubicBezTo>
                  <a:cubicBezTo>
                    <a:pt x="1" y="146"/>
                    <a:pt x="2" y="144"/>
                    <a:pt x="3" y="143"/>
                  </a:cubicBezTo>
                  <a:cubicBezTo>
                    <a:pt x="4" y="140"/>
                    <a:pt x="4" y="140"/>
                    <a:pt x="4" y="140"/>
                  </a:cubicBezTo>
                  <a:cubicBezTo>
                    <a:pt x="3" y="140"/>
                    <a:pt x="3" y="140"/>
                    <a:pt x="3" y="140"/>
                  </a:cubicBezTo>
                  <a:cubicBezTo>
                    <a:pt x="3" y="139"/>
                    <a:pt x="3" y="138"/>
                    <a:pt x="4" y="138"/>
                  </a:cubicBezTo>
                  <a:cubicBezTo>
                    <a:pt x="4" y="138"/>
                    <a:pt x="4" y="138"/>
                    <a:pt x="4" y="138"/>
                  </a:cubicBezTo>
                  <a:cubicBezTo>
                    <a:pt x="4" y="133"/>
                    <a:pt x="4" y="128"/>
                    <a:pt x="4" y="124"/>
                  </a:cubicBezTo>
                  <a:cubicBezTo>
                    <a:pt x="4" y="123"/>
                    <a:pt x="4" y="123"/>
                    <a:pt x="4" y="123"/>
                  </a:cubicBezTo>
                  <a:cubicBezTo>
                    <a:pt x="4" y="123"/>
                    <a:pt x="4" y="122"/>
                    <a:pt x="4" y="122"/>
                  </a:cubicBezTo>
                  <a:cubicBezTo>
                    <a:pt x="4" y="122"/>
                    <a:pt x="4" y="122"/>
                    <a:pt x="4" y="122"/>
                  </a:cubicBezTo>
                  <a:cubicBezTo>
                    <a:pt x="4" y="115"/>
                    <a:pt x="5" y="109"/>
                    <a:pt x="4" y="104"/>
                  </a:cubicBezTo>
                  <a:cubicBezTo>
                    <a:pt x="4" y="102"/>
                    <a:pt x="4" y="100"/>
                    <a:pt x="4" y="98"/>
                  </a:cubicBezTo>
                  <a:cubicBezTo>
                    <a:pt x="4" y="93"/>
                    <a:pt x="4" y="89"/>
                    <a:pt x="4" y="84"/>
                  </a:cubicBezTo>
                  <a:cubicBezTo>
                    <a:pt x="5" y="79"/>
                    <a:pt x="5" y="74"/>
                    <a:pt x="5" y="70"/>
                  </a:cubicBezTo>
                  <a:cubicBezTo>
                    <a:pt x="6" y="62"/>
                    <a:pt x="7" y="54"/>
                    <a:pt x="6" y="46"/>
                  </a:cubicBezTo>
                  <a:cubicBezTo>
                    <a:pt x="6" y="42"/>
                    <a:pt x="6" y="37"/>
                    <a:pt x="6" y="33"/>
                  </a:cubicBezTo>
                  <a:cubicBezTo>
                    <a:pt x="6" y="29"/>
                    <a:pt x="6" y="24"/>
                    <a:pt x="6" y="20"/>
                  </a:cubicBezTo>
                  <a:cubicBezTo>
                    <a:pt x="6" y="21"/>
                    <a:pt x="5" y="22"/>
                    <a:pt x="5" y="23"/>
                  </a:cubicBezTo>
                  <a:cubicBezTo>
                    <a:pt x="4" y="23"/>
                    <a:pt x="4" y="24"/>
                    <a:pt x="3" y="24"/>
                  </a:cubicBezTo>
                  <a:cubicBezTo>
                    <a:pt x="2" y="24"/>
                    <a:pt x="1" y="23"/>
                    <a:pt x="1" y="23"/>
                  </a:cubicBezTo>
                  <a:cubicBezTo>
                    <a:pt x="1" y="22"/>
                    <a:pt x="1" y="22"/>
                    <a:pt x="1" y="21"/>
                  </a:cubicBezTo>
                  <a:cubicBezTo>
                    <a:pt x="1" y="21"/>
                    <a:pt x="1" y="21"/>
                    <a:pt x="1" y="21"/>
                  </a:cubicBezTo>
                  <a:cubicBezTo>
                    <a:pt x="1" y="21"/>
                    <a:pt x="1" y="21"/>
                    <a:pt x="1" y="21"/>
                  </a:cubicBezTo>
                  <a:cubicBezTo>
                    <a:pt x="2" y="18"/>
                    <a:pt x="3" y="16"/>
                    <a:pt x="4" y="13"/>
                  </a:cubicBezTo>
                  <a:cubicBezTo>
                    <a:pt x="5" y="11"/>
                    <a:pt x="6" y="10"/>
                    <a:pt x="6" y="8"/>
                  </a:cubicBezTo>
                  <a:cubicBezTo>
                    <a:pt x="6" y="7"/>
                    <a:pt x="6" y="7"/>
                    <a:pt x="6" y="6"/>
                  </a:cubicBezTo>
                  <a:cubicBezTo>
                    <a:pt x="6" y="5"/>
                    <a:pt x="7" y="5"/>
                    <a:pt x="7" y="5"/>
                  </a:cubicBezTo>
                  <a:cubicBezTo>
                    <a:pt x="8" y="4"/>
                    <a:pt x="8" y="3"/>
                    <a:pt x="8" y="2"/>
                  </a:cubicBezTo>
                  <a:cubicBezTo>
                    <a:pt x="8" y="1"/>
                    <a:pt x="9" y="1"/>
                    <a:pt x="10" y="0"/>
                  </a:cubicBezTo>
                  <a:cubicBezTo>
                    <a:pt x="11" y="0"/>
                    <a:pt x="11" y="1"/>
                    <a:pt x="12" y="1"/>
                  </a:cubicBezTo>
                  <a:cubicBezTo>
                    <a:pt x="12" y="2"/>
                    <a:pt x="12" y="2"/>
                    <a:pt x="12" y="2"/>
                  </a:cubicBezTo>
                  <a:cubicBezTo>
                    <a:pt x="15" y="8"/>
                    <a:pt x="19" y="15"/>
                    <a:pt x="25" y="19"/>
                  </a:cubicBezTo>
                  <a:cubicBezTo>
                    <a:pt x="25" y="19"/>
                    <a:pt x="26" y="20"/>
                    <a:pt x="26" y="21"/>
                  </a:cubicBezTo>
                  <a:cubicBezTo>
                    <a:pt x="25" y="21"/>
                    <a:pt x="25" y="22"/>
                    <a:pt x="24" y="22"/>
                  </a:cubicBezTo>
                  <a:cubicBezTo>
                    <a:pt x="24" y="22"/>
                    <a:pt x="24" y="22"/>
                    <a:pt x="23" y="22"/>
                  </a:cubicBezTo>
                  <a:cubicBezTo>
                    <a:pt x="17" y="19"/>
                    <a:pt x="14" y="14"/>
                    <a:pt x="10" y="8"/>
                  </a:cubicBezTo>
                  <a:cubicBezTo>
                    <a:pt x="10" y="8"/>
                    <a:pt x="10" y="8"/>
                    <a:pt x="10" y="8"/>
                  </a:cubicBezTo>
                  <a:cubicBezTo>
                    <a:pt x="10" y="16"/>
                    <a:pt x="10" y="25"/>
                    <a:pt x="10" y="33"/>
                  </a:cubicBezTo>
                  <a:cubicBezTo>
                    <a:pt x="10" y="44"/>
                    <a:pt x="10" y="56"/>
                    <a:pt x="10" y="67"/>
                  </a:cubicBezTo>
                  <a:cubicBezTo>
                    <a:pt x="9" y="77"/>
                    <a:pt x="8" y="87"/>
                    <a:pt x="8" y="97"/>
                  </a:cubicBezTo>
                  <a:cubicBezTo>
                    <a:pt x="8" y="98"/>
                    <a:pt x="8" y="98"/>
                    <a:pt x="8" y="99"/>
                  </a:cubicBezTo>
                  <a:cubicBezTo>
                    <a:pt x="8" y="99"/>
                    <a:pt x="8" y="99"/>
                    <a:pt x="8" y="99"/>
                  </a:cubicBezTo>
                  <a:cubicBezTo>
                    <a:pt x="11" y="103"/>
                    <a:pt x="12" y="108"/>
                    <a:pt x="13" y="112"/>
                  </a:cubicBezTo>
                  <a:cubicBezTo>
                    <a:pt x="13" y="112"/>
                    <a:pt x="13" y="112"/>
                    <a:pt x="13" y="112"/>
                  </a:cubicBezTo>
                  <a:cubicBezTo>
                    <a:pt x="13" y="112"/>
                    <a:pt x="14" y="112"/>
                    <a:pt x="14" y="112"/>
                  </a:cubicBezTo>
                  <a:cubicBezTo>
                    <a:pt x="14" y="112"/>
                    <a:pt x="15" y="112"/>
                    <a:pt x="15" y="113"/>
                  </a:cubicBezTo>
                  <a:cubicBezTo>
                    <a:pt x="15" y="113"/>
                    <a:pt x="15" y="114"/>
                    <a:pt x="15" y="114"/>
                  </a:cubicBezTo>
                  <a:cubicBezTo>
                    <a:pt x="14" y="114"/>
                    <a:pt x="14" y="115"/>
                    <a:pt x="14" y="115"/>
                  </a:cubicBezTo>
                  <a:cubicBezTo>
                    <a:pt x="14" y="117"/>
                    <a:pt x="14" y="118"/>
                    <a:pt x="14" y="119"/>
                  </a:cubicBezTo>
                  <a:cubicBezTo>
                    <a:pt x="14" y="119"/>
                    <a:pt x="15" y="119"/>
                    <a:pt x="15" y="119"/>
                  </a:cubicBezTo>
                  <a:cubicBezTo>
                    <a:pt x="15" y="119"/>
                    <a:pt x="15" y="119"/>
                    <a:pt x="16" y="120"/>
                  </a:cubicBezTo>
                  <a:cubicBezTo>
                    <a:pt x="16" y="120"/>
                    <a:pt x="16" y="121"/>
                    <a:pt x="16" y="121"/>
                  </a:cubicBezTo>
                  <a:cubicBezTo>
                    <a:pt x="15" y="121"/>
                    <a:pt x="15" y="122"/>
                    <a:pt x="15" y="122"/>
                  </a:cubicBezTo>
                  <a:cubicBezTo>
                    <a:pt x="15" y="123"/>
                    <a:pt x="15" y="123"/>
                    <a:pt x="15" y="124"/>
                  </a:cubicBezTo>
                  <a:cubicBezTo>
                    <a:pt x="15" y="124"/>
                    <a:pt x="15" y="125"/>
                    <a:pt x="15" y="126"/>
                  </a:cubicBezTo>
                  <a:cubicBezTo>
                    <a:pt x="15" y="126"/>
                    <a:pt x="15" y="126"/>
                    <a:pt x="15" y="126"/>
                  </a:cubicBezTo>
                  <a:cubicBezTo>
                    <a:pt x="15" y="126"/>
                    <a:pt x="15" y="126"/>
                    <a:pt x="15" y="127"/>
                  </a:cubicBezTo>
                  <a:cubicBezTo>
                    <a:pt x="16" y="131"/>
                    <a:pt x="17" y="135"/>
                    <a:pt x="18" y="139"/>
                  </a:cubicBezTo>
                  <a:cubicBezTo>
                    <a:pt x="19" y="146"/>
                    <a:pt x="20" y="153"/>
                    <a:pt x="21" y="159"/>
                  </a:cubicBezTo>
                  <a:cubicBezTo>
                    <a:pt x="21" y="159"/>
                    <a:pt x="21" y="162"/>
                    <a:pt x="21" y="163"/>
                  </a:cubicBezTo>
                  <a:cubicBezTo>
                    <a:pt x="22" y="163"/>
                    <a:pt x="22" y="163"/>
                    <a:pt x="23" y="164"/>
                  </a:cubicBezTo>
                  <a:cubicBezTo>
                    <a:pt x="23" y="164"/>
                    <a:pt x="23" y="165"/>
                    <a:pt x="22" y="165"/>
                  </a:cubicBezTo>
                  <a:cubicBezTo>
                    <a:pt x="22" y="165"/>
                    <a:pt x="22" y="166"/>
                    <a:pt x="22" y="166"/>
                  </a:cubicBezTo>
                  <a:cubicBezTo>
                    <a:pt x="22" y="169"/>
                    <a:pt x="23" y="173"/>
                    <a:pt x="24" y="177"/>
                  </a:cubicBezTo>
                  <a:cubicBezTo>
                    <a:pt x="24" y="180"/>
                    <a:pt x="25" y="183"/>
                    <a:pt x="26" y="186"/>
                  </a:cubicBezTo>
                  <a:cubicBezTo>
                    <a:pt x="26" y="188"/>
                    <a:pt x="27" y="190"/>
                    <a:pt x="27" y="192"/>
                  </a:cubicBezTo>
                  <a:cubicBezTo>
                    <a:pt x="27" y="193"/>
                    <a:pt x="28" y="195"/>
                    <a:pt x="28" y="196"/>
                  </a:cubicBezTo>
                  <a:cubicBezTo>
                    <a:pt x="28" y="197"/>
                    <a:pt x="28" y="197"/>
                    <a:pt x="28" y="198"/>
                  </a:cubicBezTo>
                  <a:cubicBezTo>
                    <a:pt x="30" y="190"/>
                    <a:pt x="32" y="183"/>
                    <a:pt x="34" y="176"/>
                  </a:cubicBezTo>
                  <a:cubicBezTo>
                    <a:pt x="35" y="169"/>
                    <a:pt x="37" y="162"/>
                    <a:pt x="39" y="154"/>
                  </a:cubicBezTo>
                  <a:cubicBezTo>
                    <a:pt x="40" y="148"/>
                    <a:pt x="40" y="142"/>
                    <a:pt x="40" y="135"/>
                  </a:cubicBezTo>
                  <a:cubicBezTo>
                    <a:pt x="41" y="126"/>
                    <a:pt x="42" y="116"/>
                    <a:pt x="45" y="106"/>
                  </a:cubicBezTo>
                  <a:cubicBezTo>
                    <a:pt x="45" y="106"/>
                    <a:pt x="45" y="106"/>
                    <a:pt x="45" y="106"/>
                  </a:cubicBezTo>
                  <a:cubicBezTo>
                    <a:pt x="44" y="106"/>
                    <a:pt x="44" y="106"/>
                    <a:pt x="44" y="106"/>
                  </a:cubicBezTo>
                  <a:cubicBezTo>
                    <a:pt x="44" y="105"/>
                    <a:pt x="44" y="105"/>
                    <a:pt x="44" y="104"/>
                  </a:cubicBezTo>
                  <a:cubicBezTo>
                    <a:pt x="49" y="101"/>
                    <a:pt x="53" y="96"/>
                    <a:pt x="58" y="92"/>
                  </a:cubicBezTo>
                  <a:cubicBezTo>
                    <a:pt x="60" y="90"/>
                    <a:pt x="60" y="90"/>
                    <a:pt x="60" y="90"/>
                  </a:cubicBezTo>
                  <a:cubicBezTo>
                    <a:pt x="63" y="87"/>
                    <a:pt x="65" y="85"/>
                    <a:pt x="68" y="82"/>
                  </a:cubicBezTo>
                  <a:cubicBezTo>
                    <a:pt x="68" y="81"/>
                    <a:pt x="69" y="80"/>
                    <a:pt x="70" y="79"/>
                  </a:cubicBezTo>
                  <a:cubicBezTo>
                    <a:pt x="70" y="79"/>
                    <a:pt x="70" y="79"/>
                    <a:pt x="70" y="79"/>
                  </a:cubicBezTo>
                  <a:cubicBezTo>
                    <a:pt x="70" y="78"/>
                    <a:pt x="71" y="78"/>
                    <a:pt x="71" y="78"/>
                  </a:cubicBezTo>
                  <a:cubicBezTo>
                    <a:pt x="71" y="78"/>
                    <a:pt x="71" y="78"/>
                    <a:pt x="71" y="78"/>
                  </a:cubicBezTo>
                  <a:cubicBezTo>
                    <a:pt x="71" y="77"/>
                    <a:pt x="71" y="77"/>
                    <a:pt x="72" y="77"/>
                  </a:cubicBezTo>
                  <a:cubicBezTo>
                    <a:pt x="72" y="77"/>
                    <a:pt x="73" y="77"/>
                    <a:pt x="73" y="77"/>
                  </a:cubicBezTo>
                  <a:cubicBezTo>
                    <a:pt x="73" y="78"/>
                    <a:pt x="73" y="78"/>
                    <a:pt x="73" y="78"/>
                  </a:cubicBezTo>
                  <a:cubicBezTo>
                    <a:pt x="73" y="78"/>
                    <a:pt x="73" y="78"/>
                    <a:pt x="73" y="79"/>
                  </a:cubicBezTo>
                  <a:cubicBezTo>
                    <a:pt x="73" y="79"/>
                    <a:pt x="73" y="80"/>
                    <a:pt x="73" y="80"/>
                  </a:cubicBezTo>
                  <a:cubicBezTo>
                    <a:pt x="73" y="80"/>
                    <a:pt x="73" y="81"/>
                    <a:pt x="72" y="81"/>
                  </a:cubicBezTo>
                  <a:cubicBezTo>
                    <a:pt x="72" y="81"/>
                    <a:pt x="71" y="82"/>
                    <a:pt x="71" y="83"/>
                  </a:cubicBezTo>
                  <a:cubicBezTo>
                    <a:pt x="68" y="86"/>
                    <a:pt x="65" y="89"/>
                    <a:pt x="62" y="92"/>
                  </a:cubicBezTo>
                  <a:cubicBezTo>
                    <a:pt x="59" y="95"/>
                    <a:pt x="55" y="98"/>
                    <a:pt x="52" y="101"/>
                  </a:cubicBezTo>
                  <a:cubicBezTo>
                    <a:pt x="52" y="101"/>
                    <a:pt x="52" y="101"/>
                    <a:pt x="51" y="102"/>
                  </a:cubicBezTo>
                  <a:cubicBezTo>
                    <a:pt x="51" y="102"/>
                    <a:pt x="50" y="103"/>
                    <a:pt x="49" y="104"/>
                  </a:cubicBezTo>
                  <a:cubicBezTo>
                    <a:pt x="49" y="104"/>
                    <a:pt x="49" y="104"/>
                    <a:pt x="49" y="105"/>
                  </a:cubicBezTo>
                  <a:cubicBezTo>
                    <a:pt x="45" y="115"/>
                    <a:pt x="44" y="125"/>
                    <a:pt x="44" y="136"/>
                  </a:cubicBezTo>
                  <a:cubicBezTo>
                    <a:pt x="43" y="142"/>
                    <a:pt x="43" y="149"/>
                    <a:pt x="41" y="156"/>
                  </a:cubicBezTo>
                  <a:cubicBezTo>
                    <a:pt x="40" y="163"/>
                    <a:pt x="38" y="170"/>
                    <a:pt x="36" y="178"/>
                  </a:cubicBezTo>
                  <a:cubicBezTo>
                    <a:pt x="34" y="187"/>
                    <a:pt x="32" y="196"/>
                    <a:pt x="30" y="205"/>
                  </a:cubicBezTo>
                  <a:cubicBezTo>
                    <a:pt x="30" y="206"/>
                    <a:pt x="30" y="208"/>
                    <a:pt x="31" y="209"/>
                  </a:cubicBezTo>
                  <a:cubicBezTo>
                    <a:pt x="31" y="209"/>
                    <a:pt x="30" y="210"/>
                    <a:pt x="30" y="210"/>
                  </a:cubicBezTo>
                  <a:cubicBezTo>
                    <a:pt x="30" y="210"/>
                    <a:pt x="30" y="210"/>
                    <a:pt x="29" y="210"/>
                  </a:cubicBezTo>
                  <a:cubicBezTo>
                    <a:pt x="29" y="211"/>
                    <a:pt x="29" y="211"/>
                    <a:pt x="29" y="211"/>
                  </a:cubicBezTo>
                  <a:cubicBezTo>
                    <a:pt x="29" y="211"/>
                    <a:pt x="29" y="212"/>
                    <a:pt x="28" y="212"/>
                  </a:cubicBezTo>
                  <a:cubicBezTo>
                    <a:pt x="28" y="212"/>
                    <a:pt x="27" y="212"/>
                    <a:pt x="27" y="211"/>
                  </a:cubicBezTo>
                  <a:cubicBezTo>
                    <a:pt x="27" y="211"/>
                    <a:pt x="27" y="211"/>
                    <a:pt x="27" y="210"/>
                  </a:cubicBezTo>
                  <a:cubicBezTo>
                    <a:pt x="27" y="209"/>
                    <a:pt x="27" y="208"/>
                    <a:pt x="27" y="207"/>
                  </a:cubicBezTo>
                  <a:cubicBezTo>
                    <a:pt x="27" y="206"/>
                    <a:pt x="27" y="205"/>
                    <a:pt x="27" y="205"/>
                  </a:cubicBezTo>
                  <a:cubicBezTo>
                    <a:pt x="26" y="204"/>
                    <a:pt x="26" y="203"/>
                    <a:pt x="26" y="203"/>
                  </a:cubicBezTo>
                  <a:cubicBezTo>
                    <a:pt x="26" y="200"/>
                    <a:pt x="25" y="197"/>
                    <a:pt x="24" y="194"/>
                  </a:cubicBezTo>
                  <a:cubicBezTo>
                    <a:pt x="24" y="194"/>
                    <a:pt x="24" y="195"/>
                    <a:pt x="23" y="195"/>
                  </a:cubicBezTo>
                  <a:cubicBezTo>
                    <a:pt x="23" y="195"/>
                    <a:pt x="22" y="196"/>
                    <a:pt x="21" y="196"/>
                  </a:cubicBezTo>
                  <a:cubicBezTo>
                    <a:pt x="21" y="197"/>
                    <a:pt x="21" y="197"/>
                    <a:pt x="21" y="197"/>
                  </a:cubicBezTo>
                  <a:cubicBezTo>
                    <a:pt x="21" y="197"/>
                    <a:pt x="21" y="197"/>
                    <a:pt x="21" y="197"/>
                  </a:cubicBezTo>
                  <a:cubicBezTo>
                    <a:pt x="22" y="197"/>
                    <a:pt x="22" y="196"/>
                    <a:pt x="23" y="196"/>
                  </a:cubicBezTo>
                  <a:cubicBezTo>
                    <a:pt x="23" y="196"/>
                    <a:pt x="23" y="196"/>
                    <a:pt x="23" y="196"/>
                  </a:cubicBezTo>
                  <a:cubicBezTo>
                    <a:pt x="24" y="196"/>
                    <a:pt x="24" y="196"/>
                    <a:pt x="25" y="197"/>
                  </a:cubicBezTo>
                  <a:cubicBezTo>
                    <a:pt x="25" y="198"/>
                    <a:pt x="25" y="198"/>
                    <a:pt x="24" y="199"/>
                  </a:cubicBezTo>
                  <a:cubicBezTo>
                    <a:pt x="23" y="200"/>
                    <a:pt x="21" y="201"/>
                    <a:pt x="20" y="202"/>
                  </a:cubicBezTo>
                  <a:cubicBezTo>
                    <a:pt x="20" y="202"/>
                    <a:pt x="20" y="202"/>
                    <a:pt x="20" y="202"/>
                  </a:cubicBezTo>
                  <a:cubicBezTo>
                    <a:pt x="19" y="203"/>
                    <a:pt x="19" y="204"/>
                    <a:pt x="18" y="205"/>
                  </a:cubicBezTo>
                  <a:cubicBezTo>
                    <a:pt x="20" y="204"/>
                    <a:pt x="21" y="202"/>
                    <a:pt x="23" y="201"/>
                  </a:cubicBezTo>
                  <a:cubicBezTo>
                    <a:pt x="23" y="200"/>
                    <a:pt x="23" y="200"/>
                    <a:pt x="23" y="200"/>
                  </a:cubicBezTo>
                  <a:cubicBezTo>
                    <a:pt x="23" y="200"/>
                    <a:pt x="23" y="200"/>
                    <a:pt x="24" y="200"/>
                  </a:cubicBezTo>
                  <a:cubicBezTo>
                    <a:pt x="24" y="200"/>
                    <a:pt x="25" y="200"/>
                    <a:pt x="25" y="201"/>
                  </a:cubicBezTo>
                  <a:cubicBezTo>
                    <a:pt x="25" y="201"/>
                    <a:pt x="25" y="202"/>
                    <a:pt x="25" y="202"/>
                  </a:cubicBezTo>
                  <a:cubicBezTo>
                    <a:pt x="23" y="205"/>
                    <a:pt x="21" y="208"/>
                    <a:pt x="20" y="211"/>
                  </a:cubicBezTo>
                  <a:cubicBezTo>
                    <a:pt x="21" y="210"/>
                    <a:pt x="22" y="209"/>
                    <a:pt x="23" y="208"/>
                  </a:cubicBezTo>
                  <a:cubicBezTo>
                    <a:pt x="23" y="207"/>
                    <a:pt x="24" y="207"/>
                    <a:pt x="24" y="207"/>
                  </a:cubicBezTo>
                  <a:cubicBezTo>
                    <a:pt x="25" y="207"/>
                    <a:pt x="25" y="207"/>
                    <a:pt x="25" y="208"/>
                  </a:cubicBezTo>
                  <a:cubicBezTo>
                    <a:pt x="26" y="208"/>
                    <a:pt x="26" y="209"/>
                    <a:pt x="25" y="209"/>
                  </a:cubicBezTo>
                  <a:cubicBezTo>
                    <a:pt x="25" y="210"/>
                    <a:pt x="24" y="211"/>
                    <a:pt x="24" y="213"/>
                  </a:cubicBezTo>
                  <a:cubicBezTo>
                    <a:pt x="24" y="213"/>
                    <a:pt x="23" y="214"/>
                    <a:pt x="23" y="215"/>
                  </a:cubicBezTo>
                  <a:cubicBezTo>
                    <a:pt x="24" y="214"/>
                    <a:pt x="25" y="213"/>
                    <a:pt x="26" y="212"/>
                  </a:cubicBezTo>
                  <a:cubicBezTo>
                    <a:pt x="27" y="212"/>
                    <a:pt x="27" y="212"/>
                    <a:pt x="27" y="212"/>
                  </a:cubicBezTo>
                  <a:cubicBezTo>
                    <a:pt x="28" y="212"/>
                    <a:pt x="28" y="212"/>
                    <a:pt x="29" y="213"/>
                  </a:cubicBezTo>
                  <a:cubicBezTo>
                    <a:pt x="29" y="213"/>
                    <a:pt x="29" y="214"/>
                    <a:pt x="29" y="214"/>
                  </a:cubicBezTo>
                  <a:cubicBezTo>
                    <a:pt x="28" y="215"/>
                    <a:pt x="28" y="216"/>
                    <a:pt x="27" y="216"/>
                  </a:cubicBezTo>
                  <a:cubicBezTo>
                    <a:pt x="28" y="216"/>
                    <a:pt x="29" y="215"/>
                    <a:pt x="30" y="214"/>
                  </a:cubicBezTo>
                  <a:cubicBezTo>
                    <a:pt x="30" y="214"/>
                    <a:pt x="30" y="213"/>
                    <a:pt x="31" y="213"/>
                  </a:cubicBezTo>
                  <a:cubicBezTo>
                    <a:pt x="31" y="213"/>
                    <a:pt x="32" y="214"/>
                    <a:pt x="32" y="214"/>
                  </a:cubicBezTo>
                  <a:cubicBezTo>
                    <a:pt x="32" y="215"/>
                    <a:pt x="32" y="215"/>
                    <a:pt x="32" y="216"/>
                  </a:cubicBezTo>
                  <a:cubicBezTo>
                    <a:pt x="31" y="218"/>
                    <a:pt x="30" y="220"/>
                    <a:pt x="28" y="222"/>
                  </a:cubicBezTo>
                  <a:cubicBezTo>
                    <a:pt x="29" y="221"/>
                    <a:pt x="30" y="221"/>
                    <a:pt x="30" y="220"/>
                  </a:cubicBezTo>
                  <a:cubicBezTo>
                    <a:pt x="31" y="220"/>
                    <a:pt x="31" y="219"/>
                    <a:pt x="31" y="219"/>
                  </a:cubicBezTo>
                  <a:cubicBezTo>
                    <a:pt x="32" y="219"/>
                    <a:pt x="32" y="220"/>
                    <a:pt x="33" y="220"/>
                  </a:cubicBezTo>
                  <a:cubicBezTo>
                    <a:pt x="33" y="220"/>
                    <a:pt x="33" y="221"/>
                    <a:pt x="33" y="221"/>
                  </a:cubicBezTo>
                  <a:cubicBezTo>
                    <a:pt x="32" y="225"/>
                    <a:pt x="30" y="228"/>
                    <a:pt x="28" y="232"/>
                  </a:cubicBezTo>
                  <a:cubicBezTo>
                    <a:pt x="28" y="232"/>
                    <a:pt x="28" y="232"/>
                    <a:pt x="28" y="232"/>
                  </a:cubicBezTo>
                  <a:cubicBezTo>
                    <a:pt x="28" y="233"/>
                    <a:pt x="29" y="234"/>
                    <a:pt x="30" y="235"/>
                  </a:cubicBezTo>
                  <a:cubicBezTo>
                    <a:pt x="31" y="233"/>
                    <a:pt x="32" y="230"/>
                    <a:pt x="33" y="228"/>
                  </a:cubicBezTo>
                  <a:cubicBezTo>
                    <a:pt x="35" y="224"/>
                    <a:pt x="36" y="219"/>
                    <a:pt x="38" y="215"/>
                  </a:cubicBezTo>
                  <a:cubicBezTo>
                    <a:pt x="41" y="207"/>
                    <a:pt x="43" y="199"/>
                    <a:pt x="46" y="190"/>
                  </a:cubicBezTo>
                  <a:cubicBezTo>
                    <a:pt x="46" y="189"/>
                    <a:pt x="46" y="189"/>
                    <a:pt x="47" y="189"/>
                  </a:cubicBezTo>
                  <a:cubicBezTo>
                    <a:pt x="48" y="189"/>
                    <a:pt x="48" y="189"/>
                    <a:pt x="48" y="190"/>
                  </a:cubicBezTo>
                  <a:cubicBezTo>
                    <a:pt x="49" y="190"/>
                    <a:pt x="49" y="190"/>
                    <a:pt x="49" y="191"/>
                  </a:cubicBezTo>
                  <a:cubicBezTo>
                    <a:pt x="46" y="200"/>
                    <a:pt x="44" y="208"/>
                    <a:pt x="41" y="216"/>
                  </a:cubicBezTo>
                  <a:cubicBezTo>
                    <a:pt x="41" y="216"/>
                    <a:pt x="41" y="216"/>
                    <a:pt x="41" y="216"/>
                  </a:cubicBezTo>
                  <a:cubicBezTo>
                    <a:pt x="38" y="223"/>
                    <a:pt x="36" y="231"/>
                    <a:pt x="32" y="238"/>
                  </a:cubicBezTo>
                  <a:cubicBezTo>
                    <a:pt x="32" y="238"/>
                    <a:pt x="32" y="238"/>
                    <a:pt x="32" y="238"/>
                  </a:cubicBezTo>
                  <a:cubicBezTo>
                    <a:pt x="33" y="238"/>
                    <a:pt x="33" y="238"/>
                    <a:pt x="33" y="239"/>
                  </a:cubicBezTo>
                  <a:cubicBezTo>
                    <a:pt x="33" y="240"/>
                    <a:pt x="32" y="240"/>
                    <a:pt x="32" y="240"/>
                  </a:cubicBezTo>
                  <a:cubicBezTo>
                    <a:pt x="32" y="240"/>
                    <a:pt x="31" y="240"/>
                    <a:pt x="31" y="240"/>
                  </a:cubicBezTo>
                  <a:cubicBezTo>
                    <a:pt x="31" y="240"/>
                    <a:pt x="31" y="240"/>
                    <a:pt x="30" y="240"/>
                  </a:cubicBezTo>
                  <a:cubicBezTo>
                    <a:pt x="30" y="240"/>
                    <a:pt x="30" y="240"/>
                    <a:pt x="30" y="240"/>
                  </a:cubicBezTo>
                  <a:cubicBezTo>
                    <a:pt x="29" y="240"/>
                    <a:pt x="29" y="240"/>
                    <a:pt x="29" y="240"/>
                  </a:cubicBezTo>
                  <a:cubicBezTo>
                    <a:pt x="29" y="239"/>
                    <a:pt x="29" y="239"/>
                    <a:pt x="29" y="239"/>
                  </a:cubicBezTo>
                  <a:cubicBezTo>
                    <a:pt x="27" y="238"/>
                    <a:pt x="26" y="236"/>
                    <a:pt x="26" y="235"/>
                  </a:cubicBezTo>
                  <a:cubicBezTo>
                    <a:pt x="26" y="234"/>
                    <a:pt x="25" y="234"/>
                    <a:pt x="25" y="234"/>
                  </a:cubicBezTo>
                  <a:cubicBezTo>
                    <a:pt x="22" y="229"/>
                    <a:pt x="19" y="223"/>
                    <a:pt x="17" y="218"/>
                  </a:cubicBezTo>
                  <a:cubicBezTo>
                    <a:pt x="13" y="212"/>
                    <a:pt x="11" y="206"/>
                    <a:pt x="8" y="201"/>
                  </a:cubicBezTo>
                  <a:cubicBezTo>
                    <a:pt x="8" y="200"/>
                    <a:pt x="8" y="199"/>
                    <a:pt x="7" y="199"/>
                  </a:cubicBezTo>
                  <a:cubicBezTo>
                    <a:pt x="7" y="199"/>
                    <a:pt x="7" y="199"/>
                    <a:pt x="7" y="199"/>
                  </a:cubicBezTo>
                  <a:cubicBezTo>
                    <a:pt x="7" y="201"/>
                    <a:pt x="7" y="204"/>
                    <a:pt x="8" y="206"/>
                  </a:cubicBezTo>
                  <a:cubicBezTo>
                    <a:pt x="8" y="220"/>
                    <a:pt x="9" y="233"/>
                    <a:pt x="11" y="245"/>
                  </a:cubicBezTo>
                  <a:cubicBezTo>
                    <a:pt x="11" y="249"/>
                    <a:pt x="11" y="252"/>
                    <a:pt x="12" y="256"/>
                  </a:cubicBezTo>
                  <a:cubicBezTo>
                    <a:pt x="12" y="257"/>
                    <a:pt x="12" y="257"/>
                    <a:pt x="12" y="257"/>
                  </a:cubicBezTo>
                  <a:cubicBezTo>
                    <a:pt x="12" y="259"/>
                    <a:pt x="12" y="261"/>
                    <a:pt x="12" y="262"/>
                  </a:cubicBezTo>
                  <a:cubicBezTo>
                    <a:pt x="12" y="263"/>
                    <a:pt x="12" y="263"/>
                    <a:pt x="12" y="263"/>
                  </a:cubicBezTo>
                  <a:cubicBezTo>
                    <a:pt x="29" y="262"/>
                    <a:pt x="45" y="262"/>
                    <a:pt x="60" y="261"/>
                  </a:cubicBezTo>
                  <a:cubicBezTo>
                    <a:pt x="65" y="261"/>
                    <a:pt x="69" y="261"/>
                    <a:pt x="74" y="261"/>
                  </a:cubicBezTo>
                  <a:cubicBezTo>
                    <a:pt x="78" y="261"/>
                    <a:pt x="83" y="261"/>
                    <a:pt x="87" y="261"/>
                  </a:cubicBezTo>
                  <a:cubicBezTo>
                    <a:pt x="96" y="260"/>
                    <a:pt x="103" y="260"/>
                    <a:pt x="110" y="260"/>
                  </a:cubicBezTo>
                  <a:cubicBezTo>
                    <a:pt x="144" y="259"/>
                    <a:pt x="178" y="257"/>
                    <a:pt x="211" y="256"/>
                  </a:cubicBezTo>
                  <a:cubicBezTo>
                    <a:pt x="242" y="254"/>
                    <a:pt x="273" y="253"/>
                    <a:pt x="303" y="252"/>
                  </a:cubicBezTo>
                  <a:cubicBezTo>
                    <a:pt x="315" y="252"/>
                    <a:pt x="326" y="251"/>
                    <a:pt x="336" y="251"/>
                  </a:cubicBezTo>
                  <a:cubicBezTo>
                    <a:pt x="344" y="251"/>
                    <a:pt x="352" y="251"/>
                    <a:pt x="359" y="250"/>
                  </a:cubicBezTo>
                  <a:cubicBezTo>
                    <a:pt x="359" y="250"/>
                    <a:pt x="359" y="249"/>
                    <a:pt x="359" y="249"/>
                  </a:cubicBezTo>
                  <a:cubicBezTo>
                    <a:pt x="359" y="246"/>
                    <a:pt x="359" y="246"/>
                    <a:pt x="359" y="246"/>
                  </a:cubicBezTo>
                  <a:cubicBezTo>
                    <a:pt x="358" y="244"/>
                    <a:pt x="358" y="242"/>
                    <a:pt x="358" y="239"/>
                  </a:cubicBezTo>
                  <a:cubicBezTo>
                    <a:pt x="357" y="233"/>
                    <a:pt x="355" y="225"/>
                    <a:pt x="354" y="218"/>
                  </a:cubicBezTo>
                  <a:cubicBezTo>
                    <a:pt x="353" y="212"/>
                    <a:pt x="351" y="204"/>
                    <a:pt x="348" y="197"/>
                  </a:cubicBezTo>
                  <a:cubicBezTo>
                    <a:pt x="347" y="194"/>
                    <a:pt x="345" y="191"/>
                    <a:pt x="344" y="188"/>
                  </a:cubicBezTo>
                  <a:cubicBezTo>
                    <a:pt x="343" y="187"/>
                    <a:pt x="342" y="185"/>
                    <a:pt x="341" y="184"/>
                  </a:cubicBezTo>
                  <a:cubicBezTo>
                    <a:pt x="338" y="182"/>
                    <a:pt x="335" y="181"/>
                    <a:pt x="331" y="180"/>
                  </a:cubicBezTo>
                  <a:cubicBezTo>
                    <a:pt x="329" y="178"/>
                    <a:pt x="326" y="177"/>
                    <a:pt x="323" y="176"/>
                  </a:cubicBezTo>
                  <a:cubicBezTo>
                    <a:pt x="321" y="176"/>
                    <a:pt x="321" y="176"/>
                    <a:pt x="321" y="176"/>
                  </a:cubicBezTo>
                  <a:cubicBezTo>
                    <a:pt x="319" y="187"/>
                    <a:pt x="314" y="197"/>
                    <a:pt x="310" y="206"/>
                  </a:cubicBezTo>
                  <a:cubicBezTo>
                    <a:pt x="309" y="208"/>
                    <a:pt x="308" y="210"/>
                    <a:pt x="307" y="212"/>
                  </a:cubicBezTo>
                  <a:cubicBezTo>
                    <a:pt x="305" y="217"/>
                    <a:pt x="302" y="222"/>
                    <a:pt x="300" y="227"/>
                  </a:cubicBezTo>
                  <a:cubicBezTo>
                    <a:pt x="301" y="228"/>
                    <a:pt x="302" y="228"/>
                    <a:pt x="303" y="229"/>
                  </a:cubicBezTo>
                  <a:cubicBezTo>
                    <a:pt x="304" y="229"/>
                    <a:pt x="304" y="230"/>
                    <a:pt x="304" y="230"/>
                  </a:cubicBezTo>
                  <a:cubicBezTo>
                    <a:pt x="304" y="231"/>
                    <a:pt x="303" y="232"/>
                    <a:pt x="303" y="232"/>
                  </a:cubicBezTo>
                  <a:cubicBezTo>
                    <a:pt x="303" y="232"/>
                    <a:pt x="302" y="232"/>
                    <a:pt x="302" y="232"/>
                  </a:cubicBezTo>
                  <a:cubicBezTo>
                    <a:pt x="301" y="231"/>
                    <a:pt x="300" y="231"/>
                    <a:pt x="298" y="230"/>
                  </a:cubicBezTo>
                  <a:cubicBezTo>
                    <a:pt x="297" y="233"/>
                    <a:pt x="296" y="235"/>
                    <a:pt x="295" y="237"/>
                  </a:cubicBezTo>
                  <a:cubicBezTo>
                    <a:pt x="295" y="238"/>
                    <a:pt x="295" y="238"/>
                    <a:pt x="295" y="238"/>
                  </a:cubicBezTo>
                  <a:cubicBezTo>
                    <a:pt x="295" y="238"/>
                    <a:pt x="295" y="239"/>
                    <a:pt x="294" y="240"/>
                  </a:cubicBezTo>
                  <a:cubicBezTo>
                    <a:pt x="294" y="240"/>
                    <a:pt x="294" y="241"/>
                    <a:pt x="293" y="241"/>
                  </a:cubicBezTo>
                  <a:cubicBezTo>
                    <a:pt x="293" y="241"/>
                    <a:pt x="292" y="240"/>
                    <a:pt x="292" y="240"/>
                  </a:cubicBezTo>
                  <a:cubicBezTo>
                    <a:pt x="292" y="240"/>
                    <a:pt x="292" y="239"/>
                    <a:pt x="292" y="239"/>
                  </a:cubicBezTo>
                  <a:cubicBezTo>
                    <a:pt x="293" y="236"/>
                    <a:pt x="294" y="232"/>
                    <a:pt x="296" y="229"/>
                  </a:cubicBezTo>
                  <a:cubicBezTo>
                    <a:pt x="290" y="226"/>
                    <a:pt x="284" y="222"/>
                    <a:pt x="279" y="218"/>
                  </a:cubicBezTo>
                  <a:cubicBezTo>
                    <a:pt x="276" y="216"/>
                    <a:pt x="276" y="216"/>
                    <a:pt x="276" y="216"/>
                  </a:cubicBezTo>
                  <a:cubicBezTo>
                    <a:pt x="273" y="214"/>
                    <a:pt x="269" y="211"/>
                    <a:pt x="266" y="209"/>
                  </a:cubicBezTo>
                  <a:cubicBezTo>
                    <a:pt x="264" y="208"/>
                    <a:pt x="262" y="206"/>
                    <a:pt x="260" y="205"/>
                  </a:cubicBezTo>
                  <a:cubicBezTo>
                    <a:pt x="259" y="205"/>
                    <a:pt x="259" y="205"/>
                    <a:pt x="258" y="204"/>
                  </a:cubicBezTo>
                  <a:cubicBezTo>
                    <a:pt x="257" y="204"/>
                    <a:pt x="256" y="203"/>
                    <a:pt x="255" y="203"/>
                  </a:cubicBezTo>
                  <a:cubicBezTo>
                    <a:pt x="254" y="203"/>
                    <a:pt x="254" y="202"/>
                    <a:pt x="254" y="202"/>
                  </a:cubicBezTo>
                  <a:cubicBezTo>
                    <a:pt x="255" y="201"/>
                    <a:pt x="255" y="201"/>
                    <a:pt x="255" y="201"/>
                  </a:cubicBezTo>
                  <a:cubicBezTo>
                    <a:pt x="255" y="201"/>
                    <a:pt x="255" y="201"/>
                    <a:pt x="256" y="201"/>
                  </a:cubicBezTo>
                  <a:cubicBezTo>
                    <a:pt x="259" y="201"/>
                    <a:pt x="263" y="203"/>
                    <a:pt x="265" y="205"/>
                  </a:cubicBezTo>
                  <a:cubicBezTo>
                    <a:pt x="266" y="205"/>
                    <a:pt x="266" y="206"/>
                    <a:pt x="267" y="206"/>
                  </a:cubicBezTo>
                  <a:cubicBezTo>
                    <a:pt x="270" y="208"/>
                    <a:pt x="274" y="211"/>
                    <a:pt x="277" y="213"/>
                  </a:cubicBezTo>
                  <a:cubicBezTo>
                    <a:pt x="279" y="215"/>
                    <a:pt x="279" y="215"/>
                    <a:pt x="279" y="215"/>
                  </a:cubicBezTo>
                  <a:cubicBezTo>
                    <a:pt x="285" y="219"/>
                    <a:pt x="291" y="223"/>
                    <a:pt x="297" y="226"/>
                  </a:cubicBezTo>
                  <a:cubicBezTo>
                    <a:pt x="299" y="222"/>
                    <a:pt x="301" y="218"/>
                    <a:pt x="303" y="214"/>
                  </a:cubicBezTo>
                  <a:cubicBezTo>
                    <a:pt x="304" y="211"/>
                    <a:pt x="306" y="208"/>
                    <a:pt x="307" y="206"/>
                  </a:cubicBezTo>
                  <a:cubicBezTo>
                    <a:pt x="313" y="194"/>
                    <a:pt x="316" y="184"/>
                    <a:pt x="319" y="175"/>
                  </a:cubicBezTo>
                  <a:cubicBezTo>
                    <a:pt x="318" y="174"/>
                    <a:pt x="317" y="174"/>
                    <a:pt x="316" y="174"/>
                  </a:cubicBezTo>
                  <a:cubicBezTo>
                    <a:pt x="315" y="173"/>
                    <a:pt x="315" y="173"/>
                    <a:pt x="315" y="172"/>
                  </a:cubicBezTo>
                  <a:cubicBezTo>
                    <a:pt x="315" y="172"/>
                    <a:pt x="316" y="171"/>
                    <a:pt x="316" y="171"/>
                  </a:cubicBezTo>
                  <a:cubicBezTo>
                    <a:pt x="316" y="171"/>
                    <a:pt x="317" y="171"/>
                    <a:pt x="317" y="171"/>
                  </a:cubicBezTo>
                  <a:cubicBezTo>
                    <a:pt x="318" y="171"/>
                    <a:pt x="319" y="172"/>
                    <a:pt x="320" y="172"/>
                  </a:cubicBezTo>
                  <a:cubicBezTo>
                    <a:pt x="320" y="172"/>
                    <a:pt x="320" y="171"/>
                    <a:pt x="321" y="171"/>
                  </a:cubicBezTo>
                  <a:cubicBezTo>
                    <a:pt x="321" y="171"/>
                    <a:pt x="321" y="171"/>
                    <a:pt x="322" y="172"/>
                  </a:cubicBezTo>
                  <a:cubicBezTo>
                    <a:pt x="322" y="172"/>
                    <a:pt x="322" y="172"/>
                    <a:pt x="322" y="172"/>
                  </a:cubicBezTo>
                  <a:cubicBezTo>
                    <a:pt x="322" y="173"/>
                    <a:pt x="322" y="173"/>
                    <a:pt x="322" y="173"/>
                  </a:cubicBezTo>
                  <a:cubicBezTo>
                    <a:pt x="325" y="174"/>
                    <a:pt x="329" y="175"/>
                    <a:pt x="332" y="177"/>
                  </a:cubicBezTo>
                  <a:cubicBezTo>
                    <a:pt x="333" y="177"/>
                    <a:pt x="333" y="177"/>
                    <a:pt x="333" y="177"/>
                  </a:cubicBezTo>
                  <a:cubicBezTo>
                    <a:pt x="335" y="178"/>
                    <a:pt x="338" y="179"/>
                    <a:pt x="340" y="180"/>
                  </a:cubicBezTo>
                  <a:cubicBezTo>
                    <a:pt x="340" y="180"/>
                    <a:pt x="340" y="180"/>
                    <a:pt x="340" y="180"/>
                  </a:cubicBezTo>
                  <a:cubicBezTo>
                    <a:pt x="340" y="180"/>
                    <a:pt x="341" y="180"/>
                    <a:pt x="341" y="180"/>
                  </a:cubicBezTo>
                  <a:cubicBezTo>
                    <a:pt x="341" y="180"/>
                    <a:pt x="341" y="181"/>
                    <a:pt x="341" y="181"/>
                  </a:cubicBezTo>
                  <a:cubicBezTo>
                    <a:pt x="341" y="181"/>
                    <a:pt x="341" y="181"/>
                    <a:pt x="341" y="181"/>
                  </a:cubicBezTo>
                  <a:cubicBezTo>
                    <a:pt x="344" y="182"/>
                    <a:pt x="346" y="183"/>
                    <a:pt x="348" y="184"/>
                  </a:cubicBezTo>
                  <a:cubicBezTo>
                    <a:pt x="349" y="184"/>
                    <a:pt x="349" y="185"/>
                    <a:pt x="349" y="186"/>
                  </a:cubicBezTo>
                  <a:cubicBezTo>
                    <a:pt x="349" y="186"/>
                    <a:pt x="348" y="187"/>
                    <a:pt x="347" y="187"/>
                  </a:cubicBezTo>
                  <a:cubicBezTo>
                    <a:pt x="347" y="187"/>
                    <a:pt x="347" y="187"/>
                    <a:pt x="347" y="187"/>
                  </a:cubicBezTo>
                  <a:cubicBezTo>
                    <a:pt x="346" y="186"/>
                    <a:pt x="346" y="186"/>
                    <a:pt x="346" y="186"/>
                  </a:cubicBezTo>
                  <a:cubicBezTo>
                    <a:pt x="348" y="189"/>
                    <a:pt x="349" y="192"/>
                    <a:pt x="350" y="196"/>
                  </a:cubicBezTo>
                  <a:cubicBezTo>
                    <a:pt x="353" y="202"/>
                    <a:pt x="355" y="208"/>
                    <a:pt x="357" y="217"/>
                  </a:cubicBezTo>
                  <a:cubicBezTo>
                    <a:pt x="358" y="223"/>
                    <a:pt x="359" y="230"/>
                    <a:pt x="361" y="238"/>
                  </a:cubicBezTo>
                  <a:cubicBezTo>
                    <a:pt x="361" y="241"/>
                    <a:pt x="361" y="243"/>
                    <a:pt x="362" y="246"/>
                  </a:cubicBezTo>
                  <a:cubicBezTo>
                    <a:pt x="362" y="248"/>
                    <a:pt x="362" y="248"/>
                    <a:pt x="362" y="248"/>
                  </a:cubicBezTo>
                  <a:cubicBezTo>
                    <a:pt x="362" y="249"/>
                    <a:pt x="362" y="249"/>
                    <a:pt x="363" y="250"/>
                  </a:cubicBezTo>
                  <a:cubicBezTo>
                    <a:pt x="363" y="250"/>
                    <a:pt x="363" y="250"/>
                    <a:pt x="363" y="250"/>
                  </a:cubicBezTo>
                  <a:cubicBezTo>
                    <a:pt x="376" y="250"/>
                    <a:pt x="388" y="250"/>
                    <a:pt x="401" y="250"/>
                  </a:cubicBezTo>
                  <a:cubicBezTo>
                    <a:pt x="407" y="250"/>
                    <a:pt x="407" y="250"/>
                    <a:pt x="407" y="250"/>
                  </a:cubicBezTo>
                  <a:cubicBezTo>
                    <a:pt x="421" y="250"/>
                    <a:pt x="435" y="250"/>
                    <a:pt x="449" y="250"/>
                  </a:cubicBezTo>
                  <a:cubicBezTo>
                    <a:pt x="456" y="250"/>
                    <a:pt x="464" y="250"/>
                    <a:pt x="471" y="250"/>
                  </a:cubicBezTo>
                  <a:cubicBezTo>
                    <a:pt x="473" y="250"/>
                    <a:pt x="475" y="250"/>
                    <a:pt x="478" y="250"/>
                  </a:cubicBezTo>
                  <a:cubicBezTo>
                    <a:pt x="479" y="250"/>
                    <a:pt x="480" y="250"/>
                    <a:pt x="482" y="250"/>
                  </a:cubicBezTo>
                  <a:cubicBezTo>
                    <a:pt x="480" y="249"/>
                    <a:pt x="478" y="249"/>
                    <a:pt x="477" y="248"/>
                  </a:cubicBezTo>
                  <a:cubicBezTo>
                    <a:pt x="477" y="247"/>
                    <a:pt x="477" y="247"/>
                    <a:pt x="477" y="246"/>
                  </a:cubicBezTo>
                  <a:cubicBezTo>
                    <a:pt x="477" y="246"/>
                    <a:pt x="477" y="246"/>
                    <a:pt x="478" y="246"/>
                  </a:cubicBezTo>
                  <a:cubicBezTo>
                    <a:pt x="478" y="246"/>
                    <a:pt x="478" y="246"/>
                    <a:pt x="478" y="246"/>
                  </a:cubicBezTo>
                  <a:cubicBezTo>
                    <a:pt x="479" y="246"/>
                    <a:pt x="480" y="246"/>
                    <a:pt x="480" y="246"/>
                  </a:cubicBezTo>
                  <a:cubicBezTo>
                    <a:pt x="481" y="246"/>
                    <a:pt x="481" y="246"/>
                    <a:pt x="481" y="246"/>
                  </a:cubicBezTo>
                  <a:cubicBezTo>
                    <a:pt x="483" y="246"/>
                    <a:pt x="485" y="247"/>
                    <a:pt x="486" y="247"/>
                  </a:cubicBezTo>
                  <a:cubicBezTo>
                    <a:pt x="489" y="247"/>
                    <a:pt x="489" y="247"/>
                    <a:pt x="489" y="247"/>
                  </a:cubicBezTo>
                  <a:cubicBezTo>
                    <a:pt x="492" y="248"/>
                    <a:pt x="496" y="248"/>
                    <a:pt x="499" y="249"/>
                  </a:cubicBezTo>
                  <a:cubicBezTo>
                    <a:pt x="500" y="250"/>
                    <a:pt x="501" y="250"/>
                    <a:pt x="501" y="251"/>
                  </a:cubicBezTo>
                  <a:cubicBezTo>
                    <a:pt x="501" y="252"/>
                    <a:pt x="500" y="253"/>
                    <a:pt x="499" y="253"/>
                  </a:cubicBezTo>
                  <a:cubicBezTo>
                    <a:pt x="493" y="254"/>
                    <a:pt x="489" y="255"/>
                    <a:pt x="485" y="256"/>
                  </a:cubicBezTo>
                  <a:cubicBezTo>
                    <a:pt x="481" y="257"/>
                    <a:pt x="478" y="258"/>
                    <a:pt x="474" y="260"/>
                  </a:cubicBezTo>
                  <a:cubicBezTo>
                    <a:pt x="473" y="260"/>
                    <a:pt x="473" y="260"/>
                    <a:pt x="472" y="261"/>
                  </a:cubicBezTo>
                  <a:cubicBezTo>
                    <a:pt x="472" y="261"/>
                    <a:pt x="471" y="261"/>
                    <a:pt x="471" y="261"/>
                  </a:cubicBezTo>
                  <a:close/>
                  <a:moveTo>
                    <a:pt x="25" y="227"/>
                  </a:moveTo>
                  <a:cubicBezTo>
                    <a:pt x="25" y="227"/>
                    <a:pt x="26" y="228"/>
                    <a:pt x="26" y="229"/>
                  </a:cubicBezTo>
                  <a:cubicBezTo>
                    <a:pt x="27" y="228"/>
                    <a:pt x="27" y="227"/>
                    <a:pt x="28" y="226"/>
                  </a:cubicBezTo>
                  <a:cubicBezTo>
                    <a:pt x="27" y="226"/>
                    <a:pt x="26" y="226"/>
                    <a:pt x="25" y="227"/>
                  </a:cubicBezTo>
                  <a:close/>
                  <a:moveTo>
                    <a:pt x="23" y="224"/>
                  </a:moveTo>
                  <a:cubicBezTo>
                    <a:pt x="24" y="223"/>
                    <a:pt x="24" y="223"/>
                    <a:pt x="24" y="222"/>
                  </a:cubicBezTo>
                  <a:cubicBezTo>
                    <a:pt x="24" y="223"/>
                    <a:pt x="23" y="223"/>
                    <a:pt x="23" y="223"/>
                  </a:cubicBezTo>
                  <a:cubicBezTo>
                    <a:pt x="23" y="223"/>
                    <a:pt x="23" y="224"/>
                    <a:pt x="23" y="224"/>
                  </a:cubicBezTo>
                  <a:close/>
                  <a:moveTo>
                    <a:pt x="21" y="220"/>
                  </a:moveTo>
                  <a:cubicBezTo>
                    <a:pt x="21" y="220"/>
                    <a:pt x="21" y="220"/>
                    <a:pt x="22" y="219"/>
                  </a:cubicBezTo>
                  <a:cubicBezTo>
                    <a:pt x="22" y="220"/>
                    <a:pt x="21" y="220"/>
                    <a:pt x="21" y="220"/>
                  </a:cubicBezTo>
                  <a:cubicBezTo>
                    <a:pt x="21" y="220"/>
                    <a:pt x="21" y="220"/>
                    <a:pt x="21" y="220"/>
                  </a:cubicBezTo>
                  <a:cubicBezTo>
                    <a:pt x="21" y="220"/>
                    <a:pt x="21" y="220"/>
                    <a:pt x="21" y="220"/>
                  </a:cubicBezTo>
                  <a:close/>
                  <a:moveTo>
                    <a:pt x="19" y="217"/>
                  </a:moveTo>
                  <a:cubicBezTo>
                    <a:pt x="20" y="216"/>
                    <a:pt x="20" y="215"/>
                    <a:pt x="20" y="214"/>
                  </a:cubicBezTo>
                  <a:cubicBezTo>
                    <a:pt x="20" y="214"/>
                    <a:pt x="19" y="214"/>
                    <a:pt x="18" y="214"/>
                  </a:cubicBezTo>
                  <a:cubicBezTo>
                    <a:pt x="18" y="214"/>
                    <a:pt x="19" y="216"/>
                    <a:pt x="19" y="217"/>
                  </a:cubicBezTo>
                  <a:close/>
                  <a:moveTo>
                    <a:pt x="16" y="211"/>
                  </a:moveTo>
                  <a:cubicBezTo>
                    <a:pt x="17" y="211"/>
                    <a:pt x="17" y="211"/>
                    <a:pt x="17" y="210"/>
                  </a:cubicBezTo>
                  <a:cubicBezTo>
                    <a:pt x="17" y="210"/>
                    <a:pt x="18" y="209"/>
                    <a:pt x="18" y="208"/>
                  </a:cubicBezTo>
                  <a:cubicBezTo>
                    <a:pt x="17" y="209"/>
                    <a:pt x="17" y="209"/>
                    <a:pt x="16" y="209"/>
                  </a:cubicBezTo>
                  <a:cubicBezTo>
                    <a:pt x="16" y="209"/>
                    <a:pt x="16" y="209"/>
                    <a:pt x="15" y="209"/>
                  </a:cubicBezTo>
                  <a:cubicBezTo>
                    <a:pt x="15" y="209"/>
                    <a:pt x="15" y="209"/>
                    <a:pt x="15" y="209"/>
                  </a:cubicBezTo>
                  <a:cubicBezTo>
                    <a:pt x="16" y="210"/>
                    <a:pt x="16" y="210"/>
                    <a:pt x="16" y="211"/>
                  </a:cubicBezTo>
                  <a:close/>
                  <a:moveTo>
                    <a:pt x="11" y="201"/>
                  </a:moveTo>
                  <a:cubicBezTo>
                    <a:pt x="12" y="203"/>
                    <a:pt x="13" y="205"/>
                    <a:pt x="14" y="207"/>
                  </a:cubicBezTo>
                  <a:cubicBezTo>
                    <a:pt x="14" y="206"/>
                    <a:pt x="15" y="206"/>
                    <a:pt x="15" y="205"/>
                  </a:cubicBezTo>
                  <a:cubicBezTo>
                    <a:pt x="15" y="204"/>
                    <a:pt x="16" y="203"/>
                    <a:pt x="16" y="203"/>
                  </a:cubicBezTo>
                  <a:cubicBezTo>
                    <a:pt x="16" y="203"/>
                    <a:pt x="16" y="203"/>
                    <a:pt x="16" y="203"/>
                  </a:cubicBezTo>
                  <a:cubicBezTo>
                    <a:pt x="16" y="203"/>
                    <a:pt x="16" y="203"/>
                    <a:pt x="16" y="203"/>
                  </a:cubicBezTo>
                  <a:cubicBezTo>
                    <a:pt x="15" y="203"/>
                    <a:pt x="15" y="202"/>
                    <a:pt x="14" y="202"/>
                  </a:cubicBezTo>
                  <a:cubicBezTo>
                    <a:pt x="14" y="202"/>
                    <a:pt x="14" y="201"/>
                    <a:pt x="14" y="200"/>
                  </a:cubicBezTo>
                  <a:cubicBezTo>
                    <a:pt x="14" y="200"/>
                    <a:pt x="14" y="200"/>
                    <a:pt x="15" y="200"/>
                  </a:cubicBezTo>
                  <a:cubicBezTo>
                    <a:pt x="14" y="200"/>
                    <a:pt x="13" y="200"/>
                    <a:pt x="12" y="201"/>
                  </a:cubicBezTo>
                  <a:cubicBezTo>
                    <a:pt x="11" y="201"/>
                    <a:pt x="11" y="201"/>
                    <a:pt x="11" y="201"/>
                  </a:cubicBezTo>
                  <a:close/>
                  <a:moveTo>
                    <a:pt x="9" y="195"/>
                  </a:moveTo>
                  <a:cubicBezTo>
                    <a:pt x="9" y="196"/>
                    <a:pt x="9" y="197"/>
                    <a:pt x="10" y="198"/>
                  </a:cubicBezTo>
                  <a:cubicBezTo>
                    <a:pt x="11" y="196"/>
                    <a:pt x="11" y="195"/>
                    <a:pt x="12" y="194"/>
                  </a:cubicBezTo>
                  <a:cubicBezTo>
                    <a:pt x="11" y="194"/>
                    <a:pt x="10" y="195"/>
                    <a:pt x="9" y="195"/>
                  </a:cubicBezTo>
                  <a:close/>
                  <a:moveTo>
                    <a:pt x="23" y="188"/>
                  </a:moveTo>
                  <a:cubicBezTo>
                    <a:pt x="23" y="188"/>
                    <a:pt x="23" y="189"/>
                    <a:pt x="22" y="189"/>
                  </a:cubicBezTo>
                  <a:cubicBezTo>
                    <a:pt x="19" y="192"/>
                    <a:pt x="16" y="194"/>
                    <a:pt x="13" y="197"/>
                  </a:cubicBezTo>
                  <a:cubicBezTo>
                    <a:pt x="15" y="197"/>
                    <a:pt x="16" y="196"/>
                    <a:pt x="18" y="195"/>
                  </a:cubicBezTo>
                  <a:cubicBezTo>
                    <a:pt x="19" y="193"/>
                    <a:pt x="21" y="192"/>
                    <a:pt x="23" y="191"/>
                  </a:cubicBezTo>
                  <a:cubicBezTo>
                    <a:pt x="23" y="190"/>
                    <a:pt x="23" y="189"/>
                    <a:pt x="23" y="188"/>
                  </a:cubicBezTo>
                  <a:close/>
                  <a:moveTo>
                    <a:pt x="20" y="182"/>
                  </a:moveTo>
                  <a:cubicBezTo>
                    <a:pt x="19" y="183"/>
                    <a:pt x="18" y="184"/>
                    <a:pt x="16" y="185"/>
                  </a:cubicBezTo>
                  <a:cubicBezTo>
                    <a:pt x="14" y="187"/>
                    <a:pt x="11" y="189"/>
                    <a:pt x="9" y="192"/>
                  </a:cubicBezTo>
                  <a:cubicBezTo>
                    <a:pt x="13" y="191"/>
                    <a:pt x="16" y="189"/>
                    <a:pt x="19" y="188"/>
                  </a:cubicBezTo>
                  <a:cubicBezTo>
                    <a:pt x="19" y="187"/>
                    <a:pt x="20" y="187"/>
                    <a:pt x="21" y="187"/>
                  </a:cubicBezTo>
                  <a:cubicBezTo>
                    <a:pt x="21" y="186"/>
                    <a:pt x="21" y="186"/>
                    <a:pt x="21" y="186"/>
                  </a:cubicBezTo>
                  <a:cubicBezTo>
                    <a:pt x="22" y="186"/>
                    <a:pt x="22" y="187"/>
                    <a:pt x="23" y="187"/>
                  </a:cubicBezTo>
                  <a:cubicBezTo>
                    <a:pt x="22" y="187"/>
                    <a:pt x="22" y="187"/>
                    <a:pt x="22" y="187"/>
                  </a:cubicBezTo>
                  <a:cubicBezTo>
                    <a:pt x="22" y="184"/>
                    <a:pt x="21" y="181"/>
                    <a:pt x="20" y="178"/>
                  </a:cubicBezTo>
                  <a:cubicBezTo>
                    <a:pt x="20" y="175"/>
                    <a:pt x="19" y="172"/>
                    <a:pt x="19" y="169"/>
                  </a:cubicBezTo>
                  <a:cubicBezTo>
                    <a:pt x="18" y="169"/>
                    <a:pt x="17" y="170"/>
                    <a:pt x="17" y="171"/>
                  </a:cubicBezTo>
                  <a:cubicBezTo>
                    <a:pt x="15" y="172"/>
                    <a:pt x="14" y="173"/>
                    <a:pt x="13" y="174"/>
                  </a:cubicBezTo>
                  <a:cubicBezTo>
                    <a:pt x="11" y="176"/>
                    <a:pt x="9" y="178"/>
                    <a:pt x="7" y="180"/>
                  </a:cubicBezTo>
                  <a:cubicBezTo>
                    <a:pt x="9" y="179"/>
                    <a:pt x="11" y="178"/>
                    <a:pt x="13" y="176"/>
                  </a:cubicBezTo>
                  <a:cubicBezTo>
                    <a:pt x="13" y="176"/>
                    <a:pt x="13" y="176"/>
                    <a:pt x="13" y="176"/>
                  </a:cubicBezTo>
                  <a:cubicBezTo>
                    <a:pt x="15" y="175"/>
                    <a:pt x="16" y="174"/>
                    <a:pt x="17" y="173"/>
                  </a:cubicBezTo>
                  <a:cubicBezTo>
                    <a:pt x="18" y="172"/>
                    <a:pt x="18" y="172"/>
                    <a:pt x="18" y="172"/>
                  </a:cubicBezTo>
                  <a:cubicBezTo>
                    <a:pt x="19" y="172"/>
                    <a:pt x="19" y="173"/>
                    <a:pt x="20" y="173"/>
                  </a:cubicBezTo>
                  <a:cubicBezTo>
                    <a:pt x="20" y="174"/>
                    <a:pt x="20" y="174"/>
                    <a:pt x="19" y="175"/>
                  </a:cubicBezTo>
                  <a:cubicBezTo>
                    <a:pt x="19" y="175"/>
                    <a:pt x="19" y="175"/>
                    <a:pt x="18" y="176"/>
                  </a:cubicBezTo>
                  <a:cubicBezTo>
                    <a:pt x="17" y="177"/>
                    <a:pt x="16" y="178"/>
                    <a:pt x="15" y="179"/>
                  </a:cubicBezTo>
                  <a:cubicBezTo>
                    <a:pt x="12" y="181"/>
                    <a:pt x="10" y="183"/>
                    <a:pt x="8" y="185"/>
                  </a:cubicBezTo>
                  <a:cubicBezTo>
                    <a:pt x="11" y="184"/>
                    <a:pt x="14" y="182"/>
                    <a:pt x="17" y="180"/>
                  </a:cubicBezTo>
                  <a:cubicBezTo>
                    <a:pt x="18" y="180"/>
                    <a:pt x="18" y="180"/>
                    <a:pt x="18" y="180"/>
                  </a:cubicBezTo>
                  <a:cubicBezTo>
                    <a:pt x="18" y="179"/>
                    <a:pt x="19" y="179"/>
                    <a:pt x="19" y="179"/>
                  </a:cubicBezTo>
                  <a:cubicBezTo>
                    <a:pt x="20" y="179"/>
                    <a:pt x="20" y="180"/>
                    <a:pt x="20" y="180"/>
                  </a:cubicBezTo>
                  <a:cubicBezTo>
                    <a:pt x="21" y="181"/>
                    <a:pt x="20" y="181"/>
                    <a:pt x="20" y="182"/>
                  </a:cubicBezTo>
                  <a:cubicBezTo>
                    <a:pt x="20" y="182"/>
                    <a:pt x="20" y="182"/>
                    <a:pt x="20" y="182"/>
                  </a:cubicBezTo>
                  <a:cubicBezTo>
                    <a:pt x="20" y="182"/>
                    <a:pt x="20" y="182"/>
                    <a:pt x="20" y="182"/>
                  </a:cubicBezTo>
                  <a:close/>
                  <a:moveTo>
                    <a:pt x="7" y="190"/>
                  </a:moveTo>
                  <a:cubicBezTo>
                    <a:pt x="7" y="189"/>
                    <a:pt x="8" y="189"/>
                    <a:pt x="9" y="188"/>
                  </a:cubicBezTo>
                  <a:cubicBezTo>
                    <a:pt x="8" y="188"/>
                    <a:pt x="7" y="188"/>
                    <a:pt x="7" y="188"/>
                  </a:cubicBezTo>
                  <a:cubicBezTo>
                    <a:pt x="7" y="188"/>
                    <a:pt x="7" y="190"/>
                    <a:pt x="7" y="190"/>
                  </a:cubicBezTo>
                  <a:close/>
                  <a:moveTo>
                    <a:pt x="7" y="174"/>
                  </a:moveTo>
                  <a:cubicBezTo>
                    <a:pt x="7" y="173"/>
                    <a:pt x="7" y="173"/>
                    <a:pt x="7" y="173"/>
                  </a:cubicBezTo>
                  <a:cubicBezTo>
                    <a:pt x="11" y="170"/>
                    <a:pt x="14" y="167"/>
                    <a:pt x="18" y="165"/>
                  </a:cubicBezTo>
                  <a:cubicBezTo>
                    <a:pt x="18" y="163"/>
                    <a:pt x="18" y="162"/>
                    <a:pt x="18" y="161"/>
                  </a:cubicBezTo>
                  <a:cubicBezTo>
                    <a:pt x="18" y="162"/>
                    <a:pt x="17" y="162"/>
                    <a:pt x="17" y="163"/>
                  </a:cubicBezTo>
                  <a:cubicBezTo>
                    <a:pt x="15" y="164"/>
                    <a:pt x="12" y="166"/>
                    <a:pt x="10" y="168"/>
                  </a:cubicBezTo>
                  <a:cubicBezTo>
                    <a:pt x="9" y="170"/>
                    <a:pt x="7" y="171"/>
                    <a:pt x="7" y="173"/>
                  </a:cubicBezTo>
                  <a:cubicBezTo>
                    <a:pt x="7" y="173"/>
                    <a:pt x="7" y="173"/>
                    <a:pt x="7" y="174"/>
                  </a:cubicBezTo>
                  <a:close/>
                  <a:moveTo>
                    <a:pt x="7" y="165"/>
                  </a:moveTo>
                  <a:cubicBezTo>
                    <a:pt x="7" y="166"/>
                    <a:pt x="7" y="167"/>
                    <a:pt x="7" y="167"/>
                  </a:cubicBezTo>
                  <a:cubicBezTo>
                    <a:pt x="7" y="167"/>
                    <a:pt x="7" y="167"/>
                    <a:pt x="7" y="167"/>
                  </a:cubicBezTo>
                  <a:cubicBezTo>
                    <a:pt x="7" y="167"/>
                    <a:pt x="8" y="167"/>
                    <a:pt x="8" y="166"/>
                  </a:cubicBezTo>
                  <a:cubicBezTo>
                    <a:pt x="11" y="164"/>
                    <a:pt x="14" y="161"/>
                    <a:pt x="17" y="159"/>
                  </a:cubicBezTo>
                  <a:cubicBezTo>
                    <a:pt x="17" y="159"/>
                    <a:pt x="17" y="159"/>
                    <a:pt x="17" y="159"/>
                  </a:cubicBezTo>
                  <a:cubicBezTo>
                    <a:pt x="17" y="159"/>
                    <a:pt x="18" y="159"/>
                    <a:pt x="18" y="159"/>
                  </a:cubicBezTo>
                  <a:cubicBezTo>
                    <a:pt x="17" y="157"/>
                    <a:pt x="17" y="155"/>
                    <a:pt x="17" y="153"/>
                  </a:cubicBezTo>
                  <a:cubicBezTo>
                    <a:pt x="16" y="153"/>
                    <a:pt x="15" y="154"/>
                    <a:pt x="14" y="155"/>
                  </a:cubicBezTo>
                  <a:cubicBezTo>
                    <a:pt x="12" y="158"/>
                    <a:pt x="9" y="161"/>
                    <a:pt x="7" y="164"/>
                  </a:cubicBezTo>
                  <a:lnTo>
                    <a:pt x="7" y="165"/>
                  </a:lnTo>
                  <a:close/>
                  <a:moveTo>
                    <a:pt x="7" y="160"/>
                  </a:moveTo>
                  <a:cubicBezTo>
                    <a:pt x="7" y="159"/>
                    <a:pt x="8" y="158"/>
                    <a:pt x="9" y="158"/>
                  </a:cubicBezTo>
                  <a:cubicBezTo>
                    <a:pt x="8" y="158"/>
                    <a:pt x="7" y="159"/>
                    <a:pt x="7" y="159"/>
                  </a:cubicBezTo>
                  <a:cubicBezTo>
                    <a:pt x="7" y="159"/>
                    <a:pt x="7" y="160"/>
                    <a:pt x="7" y="160"/>
                  </a:cubicBezTo>
                  <a:close/>
                  <a:moveTo>
                    <a:pt x="7" y="156"/>
                  </a:moveTo>
                  <a:cubicBezTo>
                    <a:pt x="7" y="155"/>
                    <a:pt x="8" y="155"/>
                    <a:pt x="9" y="154"/>
                  </a:cubicBezTo>
                  <a:cubicBezTo>
                    <a:pt x="11" y="153"/>
                    <a:pt x="14" y="151"/>
                    <a:pt x="16" y="149"/>
                  </a:cubicBezTo>
                  <a:cubicBezTo>
                    <a:pt x="16" y="148"/>
                    <a:pt x="16" y="147"/>
                    <a:pt x="16" y="146"/>
                  </a:cubicBezTo>
                  <a:cubicBezTo>
                    <a:pt x="15" y="146"/>
                    <a:pt x="15" y="146"/>
                    <a:pt x="14" y="147"/>
                  </a:cubicBezTo>
                  <a:cubicBezTo>
                    <a:pt x="12" y="149"/>
                    <a:pt x="9" y="152"/>
                    <a:pt x="7" y="154"/>
                  </a:cubicBezTo>
                  <a:cubicBezTo>
                    <a:pt x="7" y="155"/>
                    <a:pt x="7" y="155"/>
                    <a:pt x="7" y="156"/>
                  </a:cubicBezTo>
                  <a:close/>
                  <a:moveTo>
                    <a:pt x="7" y="149"/>
                  </a:moveTo>
                  <a:cubicBezTo>
                    <a:pt x="8" y="148"/>
                    <a:pt x="8" y="148"/>
                    <a:pt x="9" y="147"/>
                  </a:cubicBezTo>
                  <a:cubicBezTo>
                    <a:pt x="11" y="146"/>
                    <a:pt x="13" y="144"/>
                    <a:pt x="15" y="142"/>
                  </a:cubicBezTo>
                  <a:cubicBezTo>
                    <a:pt x="15" y="141"/>
                    <a:pt x="15" y="141"/>
                    <a:pt x="15" y="141"/>
                  </a:cubicBezTo>
                  <a:cubicBezTo>
                    <a:pt x="12" y="143"/>
                    <a:pt x="9" y="145"/>
                    <a:pt x="7" y="148"/>
                  </a:cubicBezTo>
                  <a:lnTo>
                    <a:pt x="7" y="149"/>
                  </a:lnTo>
                  <a:close/>
                  <a:moveTo>
                    <a:pt x="7" y="143"/>
                  </a:moveTo>
                  <a:cubicBezTo>
                    <a:pt x="9" y="141"/>
                    <a:pt x="12" y="140"/>
                    <a:pt x="14" y="138"/>
                  </a:cubicBezTo>
                  <a:cubicBezTo>
                    <a:pt x="14" y="137"/>
                    <a:pt x="14" y="136"/>
                    <a:pt x="14" y="135"/>
                  </a:cubicBezTo>
                  <a:cubicBezTo>
                    <a:pt x="13" y="136"/>
                    <a:pt x="12" y="137"/>
                    <a:pt x="12" y="137"/>
                  </a:cubicBezTo>
                  <a:cubicBezTo>
                    <a:pt x="10" y="139"/>
                    <a:pt x="9" y="140"/>
                    <a:pt x="8" y="141"/>
                  </a:cubicBezTo>
                  <a:cubicBezTo>
                    <a:pt x="8" y="142"/>
                    <a:pt x="8" y="142"/>
                    <a:pt x="7" y="142"/>
                  </a:cubicBezTo>
                  <a:lnTo>
                    <a:pt x="7" y="143"/>
                  </a:lnTo>
                  <a:close/>
                  <a:moveTo>
                    <a:pt x="8" y="135"/>
                  </a:moveTo>
                  <a:cubicBezTo>
                    <a:pt x="8" y="135"/>
                    <a:pt x="8" y="135"/>
                    <a:pt x="8" y="135"/>
                  </a:cubicBezTo>
                  <a:cubicBezTo>
                    <a:pt x="8" y="135"/>
                    <a:pt x="9" y="134"/>
                    <a:pt x="9" y="134"/>
                  </a:cubicBezTo>
                  <a:cubicBezTo>
                    <a:pt x="10" y="133"/>
                    <a:pt x="11" y="132"/>
                    <a:pt x="12" y="132"/>
                  </a:cubicBezTo>
                  <a:cubicBezTo>
                    <a:pt x="13" y="132"/>
                    <a:pt x="13" y="132"/>
                    <a:pt x="13" y="132"/>
                  </a:cubicBezTo>
                  <a:cubicBezTo>
                    <a:pt x="13" y="132"/>
                    <a:pt x="13" y="132"/>
                    <a:pt x="13" y="132"/>
                  </a:cubicBezTo>
                  <a:cubicBezTo>
                    <a:pt x="13" y="131"/>
                    <a:pt x="13" y="130"/>
                    <a:pt x="13" y="130"/>
                  </a:cubicBezTo>
                  <a:cubicBezTo>
                    <a:pt x="11" y="131"/>
                    <a:pt x="10" y="132"/>
                    <a:pt x="8" y="133"/>
                  </a:cubicBezTo>
                  <a:cubicBezTo>
                    <a:pt x="8" y="134"/>
                    <a:pt x="8" y="135"/>
                    <a:pt x="8" y="135"/>
                  </a:cubicBezTo>
                  <a:close/>
                  <a:moveTo>
                    <a:pt x="8" y="130"/>
                  </a:moveTo>
                  <a:cubicBezTo>
                    <a:pt x="8" y="130"/>
                    <a:pt x="9" y="129"/>
                    <a:pt x="9" y="129"/>
                  </a:cubicBezTo>
                  <a:cubicBezTo>
                    <a:pt x="10" y="129"/>
                    <a:pt x="10" y="128"/>
                    <a:pt x="11" y="128"/>
                  </a:cubicBezTo>
                  <a:cubicBezTo>
                    <a:pt x="11" y="127"/>
                    <a:pt x="12" y="127"/>
                    <a:pt x="12" y="126"/>
                  </a:cubicBezTo>
                  <a:cubicBezTo>
                    <a:pt x="12" y="126"/>
                    <a:pt x="12" y="125"/>
                    <a:pt x="12" y="125"/>
                  </a:cubicBezTo>
                  <a:cubicBezTo>
                    <a:pt x="12" y="125"/>
                    <a:pt x="11" y="125"/>
                    <a:pt x="11" y="126"/>
                  </a:cubicBezTo>
                  <a:cubicBezTo>
                    <a:pt x="10" y="127"/>
                    <a:pt x="9" y="128"/>
                    <a:pt x="8" y="128"/>
                  </a:cubicBezTo>
                  <a:cubicBezTo>
                    <a:pt x="8" y="129"/>
                    <a:pt x="8" y="130"/>
                    <a:pt x="8" y="130"/>
                  </a:cubicBezTo>
                  <a:close/>
                  <a:moveTo>
                    <a:pt x="8" y="121"/>
                  </a:moveTo>
                  <a:cubicBezTo>
                    <a:pt x="8" y="122"/>
                    <a:pt x="8" y="124"/>
                    <a:pt x="8" y="125"/>
                  </a:cubicBezTo>
                  <a:cubicBezTo>
                    <a:pt x="9" y="124"/>
                    <a:pt x="9" y="124"/>
                    <a:pt x="10" y="123"/>
                  </a:cubicBezTo>
                  <a:cubicBezTo>
                    <a:pt x="10" y="123"/>
                    <a:pt x="10" y="123"/>
                    <a:pt x="11" y="122"/>
                  </a:cubicBezTo>
                  <a:cubicBezTo>
                    <a:pt x="11" y="122"/>
                    <a:pt x="11" y="122"/>
                    <a:pt x="12" y="121"/>
                  </a:cubicBezTo>
                  <a:cubicBezTo>
                    <a:pt x="12" y="120"/>
                    <a:pt x="12" y="120"/>
                    <a:pt x="12" y="120"/>
                  </a:cubicBezTo>
                  <a:cubicBezTo>
                    <a:pt x="11" y="120"/>
                    <a:pt x="11" y="119"/>
                    <a:pt x="11" y="118"/>
                  </a:cubicBezTo>
                  <a:cubicBezTo>
                    <a:pt x="11" y="118"/>
                    <a:pt x="10" y="119"/>
                    <a:pt x="10" y="119"/>
                  </a:cubicBezTo>
                  <a:cubicBezTo>
                    <a:pt x="9" y="120"/>
                    <a:pt x="9" y="120"/>
                    <a:pt x="8" y="121"/>
                  </a:cubicBezTo>
                  <a:close/>
                  <a:moveTo>
                    <a:pt x="8" y="105"/>
                  </a:moveTo>
                  <a:cubicBezTo>
                    <a:pt x="8" y="109"/>
                    <a:pt x="8" y="113"/>
                    <a:pt x="8" y="117"/>
                  </a:cubicBezTo>
                  <a:cubicBezTo>
                    <a:pt x="9" y="116"/>
                    <a:pt x="10" y="115"/>
                    <a:pt x="11" y="115"/>
                  </a:cubicBezTo>
                  <a:cubicBezTo>
                    <a:pt x="10" y="112"/>
                    <a:pt x="10" y="108"/>
                    <a:pt x="8"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sp>
          <p:nvSpPr>
            <p:cNvPr id="194" name="Freeform 295"/>
            <p:cNvSpPr>
              <a:spLocks noEditPoints="1"/>
            </p:cNvSpPr>
            <p:nvPr/>
          </p:nvSpPr>
          <p:spPr bwMode="auto">
            <a:xfrm>
              <a:off x="7488710" y="3897064"/>
              <a:ext cx="3320810" cy="1783469"/>
            </a:xfrm>
            <a:custGeom>
              <a:avLst/>
              <a:gdLst>
                <a:gd name="T0" fmla="*/ 317 w 371"/>
                <a:gd name="T1" fmla="*/ 171 h 199"/>
                <a:gd name="T2" fmla="*/ 312 w 371"/>
                <a:gd name="T3" fmla="*/ 142 h 199"/>
                <a:gd name="T4" fmla="*/ 304 w 371"/>
                <a:gd name="T5" fmla="*/ 121 h 199"/>
                <a:gd name="T6" fmla="*/ 262 w 371"/>
                <a:gd name="T7" fmla="*/ 128 h 199"/>
                <a:gd name="T8" fmla="*/ 276 w 371"/>
                <a:gd name="T9" fmla="*/ 134 h 199"/>
                <a:gd name="T10" fmla="*/ 255 w 371"/>
                <a:gd name="T11" fmla="*/ 161 h 199"/>
                <a:gd name="T12" fmla="*/ 224 w 371"/>
                <a:gd name="T13" fmla="*/ 148 h 199"/>
                <a:gd name="T14" fmla="*/ 142 w 371"/>
                <a:gd name="T15" fmla="*/ 175 h 199"/>
                <a:gd name="T16" fmla="*/ 54 w 371"/>
                <a:gd name="T17" fmla="*/ 183 h 199"/>
                <a:gd name="T18" fmla="*/ 19 w 371"/>
                <a:gd name="T19" fmla="*/ 130 h 199"/>
                <a:gd name="T20" fmla="*/ 4 w 371"/>
                <a:gd name="T21" fmla="*/ 90 h 199"/>
                <a:gd name="T22" fmla="*/ 12 w 371"/>
                <a:gd name="T23" fmla="*/ 52 h 199"/>
                <a:gd name="T24" fmla="*/ 77 w 371"/>
                <a:gd name="T25" fmla="*/ 108 h 199"/>
                <a:gd name="T26" fmla="*/ 124 w 371"/>
                <a:gd name="T27" fmla="*/ 149 h 199"/>
                <a:gd name="T28" fmla="*/ 163 w 371"/>
                <a:gd name="T29" fmla="*/ 8 h 199"/>
                <a:gd name="T30" fmla="*/ 262 w 371"/>
                <a:gd name="T31" fmla="*/ 92 h 199"/>
                <a:gd name="T32" fmla="*/ 283 w 371"/>
                <a:gd name="T33" fmla="*/ 34 h 199"/>
                <a:gd name="T34" fmla="*/ 105 w 371"/>
                <a:gd name="T35" fmla="*/ 191 h 199"/>
                <a:gd name="T36" fmla="*/ 322 w 371"/>
                <a:gd name="T37" fmla="*/ 176 h 199"/>
                <a:gd name="T38" fmla="*/ 127 w 371"/>
                <a:gd name="T39" fmla="*/ 154 h 199"/>
                <a:gd name="T40" fmla="*/ 88 w 371"/>
                <a:gd name="T41" fmla="*/ 172 h 199"/>
                <a:gd name="T42" fmla="*/ 55 w 371"/>
                <a:gd name="T43" fmla="*/ 179 h 199"/>
                <a:gd name="T44" fmla="*/ 54 w 371"/>
                <a:gd name="T45" fmla="*/ 173 h 199"/>
                <a:gd name="T46" fmla="*/ 136 w 371"/>
                <a:gd name="T47" fmla="*/ 166 h 199"/>
                <a:gd name="T48" fmla="*/ 100 w 371"/>
                <a:gd name="T49" fmla="*/ 167 h 199"/>
                <a:gd name="T50" fmla="*/ 94 w 371"/>
                <a:gd name="T51" fmla="*/ 164 h 199"/>
                <a:gd name="T52" fmla="*/ 321 w 371"/>
                <a:gd name="T53" fmla="*/ 156 h 199"/>
                <a:gd name="T54" fmla="*/ 66 w 371"/>
                <a:gd name="T55" fmla="*/ 144 h 199"/>
                <a:gd name="T56" fmla="*/ 86 w 371"/>
                <a:gd name="T57" fmla="*/ 140 h 199"/>
                <a:gd name="T58" fmla="*/ 61 w 371"/>
                <a:gd name="T59" fmla="*/ 142 h 199"/>
                <a:gd name="T60" fmla="*/ 265 w 371"/>
                <a:gd name="T61" fmla="*/ 106 h 199"/>
                <a:gd name="T62" fmla="*/ 218 w 371"/>
                <a:gd name="T63" fmla="*/ 83 h 199"/>
                <a:gd name="T64" fmla="*/ 213 w 371"/>
                <a:gd name="T65" fmla="*/ 103 h 199"/>
                <a:gd name="T66" fmla="*/ 208 w 371"/>
                <a:gd name="T67" fmla="*/ 132 h 199"/>
                <a:gd name="T68" fmla="*/ 259 w 371"/>
                <a:gd name="T69" fmla="*/ 107 h 199"/>
                <a:gd name="T70" fmla="*/ 45 w 371"/>
                <a:gd name="T71" fmla="*/ 149 h 199"/>
                <a:gd name="T72" fmla="*/ 84 w 371"/>
                <a:gd name="T73" fmla="*/ 133 h 199"/>
                <a:gd name="T74" fmla="*/ 241 w 371"/>
                <a:gd name="T75" fmla="*/ 130 h 199"/>
                <a:gd name="T76" fmla="*/ 312 w 371"/>
                <a:gd name="T77" fmla="*/ 102 h 199"/>
                <a:gd name="T78" fmla="*/ 312 w 371"/>
                <a:gd name="T79" fmla="*/ 128 h 199"/>
                <a:gd name="T80" fmla="*/ 224 w 371"/>
                <a:gd name="T81" fmla="*/ 111 h 199"/>
                <a:gd name="T82" fmla="*/ 151 w 371"/>
                <a:gd name="T83" fmla="*/ 126 h 199"/>
                <a:gd name="T84" fmla="*/ 141 w 371"/>
                <a:gd name="T85" fmla="*/ 116 h 199"/>
                <a:gd name="T86" fmla="*/ 6 w 371"/>
                <a:gd name="T87" fmla="*/ 129 h 199"/>
                <a:gd name="T88" fmla="*/ 29 w 371"/>
                <a:gd name="T89" fmla="*/ 65 h 199"/>
                <a:gd name="T90" fmla="*/ 39 w 371"/>
                <a:gd name="T91" fmla="*/ 91 h 199"/>
                <a:gd name="T92" fmla="*/ 51 w 371"/>
                <a:gd name="T93" fmla="*/ 106 h 199"/>
                <a:gd name="T94" fmla="*/ 298 w 371"/>
                <a:gd name="T95" fmla="*/ 109 h 199"/>
                <a:gd name="T96" fmla="*/ 277 w 371"/>
                <a:gd name="T97" fmla="*/ 110 h 199"/>
                <a:gd name="T98" fmla="*/ 148 w 371"/>
                <a:gd name="T99" fmla="*/ 108 h 199"/>
                <a:gd name="T100" fmla="*/ 159 w 371"/>
                <a:gd name="T101" fmla="*/ 100 h 199"/>
                <a:gd name="T102" fmla="*/ 273 w 371"/>
                <a:gd name="T103" fmla="*/ 100 h 199"/>
                <a:gd name="T104" fmla="*/ 180 w 371"/>
                <a:gd name="T105" fmla="*/ 73 h 199"/>
                <a:gd name="T106" fmla="*/ 181 w 371"/>
                <a:gd name="T107" fmla="*/ 64 h 199"/>
                <a:gd name="T108" fmla="*/ 184 w 371"/>
                <a:gd name="T109" fmla="*/ 88 h 199"/>
                <a:gd name="T110" fmla="*/ 287 w 371"/>
                <a:gd name="T111" fmla="*/ 46 h 199"/>
                <a:gd name="T112" fmla="*/ 150 w 371"/>
                <a:gd name="T113" fmla="*/ 82 h 199"/>
                <a:gd name="T114" fmla="*/ 148 w 371"/>
                <a:gd name="T115" fmla="*/ 68 h 199"/>
                <a:gd name="T116" fmla="*/ 148 w 371"/>
                <a:gd name="T117" fmla="*/ 59 h 199"/>
                <a:gd name="T118" fmla="*/ 37 w 371"/>
                <a:gd name="T119" fmla="*/ 39 h 199"/>
                <a:gd name="T120" fmla="*/ 171 w 371"/>
                <a:gd name="T121" fmla="*/ 41 h 199"/>
                <a:gd name="T122" fmla="*/ 156 w 371"/>
                <a:gd name="T123" fmla="*/ 38 h 199"/>
                <a:gd name="T124" fmla="*/ 153 w 371"/>
                <a:gd name="T125" fmla="*/ 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199">
                  <a:moveTo>
                    <a:pt x="370" y="197"/>
                  </a:moveTo>
                  <a:cubicBezTo>
                    <a:pt x="370" y="197"/>
                    <a:pt x="370" y="197"/>
                    <a:pt x="370" y="197"/>
                  </a:cubicBezTo>
                  <a:cubicBezTo>
                    <a:pt x="363" y="197"/>
                    <a:pt x="356" y="194"/>
                    <a:pt x="349" y="191"/>
                  </a:cubicBezTo>
                  <a:cubicBezTo>
                    <a:pt x="343" y="189"/>
                    <a:pt x="337" y="186"/>
                    <a:pt x="330" y="185"/>
                  </a:cubicBezTo>
                  <a:cubicBezTo>
                    <a:pt x="330" y="185"/>
                    <a:pt x="330" y="185"/>
                    <a:pt x="330" y="185"/>
                  </a:cubicBezTo>
                  <a:cubicBezTo>
                    <a:pt x="330" y="186"/>
                    <a:pt x="330" y="186"/>
                    <a:pt x="330" y="187"/>
                  </a:cubicBezTo>
                  <a:cubicBezTo>
                    <a:pt x="330" y="187"/>
                    <a:pt x="329" y="187"/>
                    <a:pt x="329" y="187"/>
                  </a:cubicBezTo>
                  <a:cubicBezTo>
                    <a:pt x="329" y="187"/>
                    <a:pt x="328" y="187"/>
                    <a:pt x="328" y="187"/>
                  </a:cubicBezTo>
                  <a:cubicBezTo>
                    <a:pt x="329" y="189"/>
                    <a:pt x="329" y="191"/>
                    <a:pt x="331" y="193"/>
                  </a:cubicBezTo>
                  <a:cubicBezTo>
                    <a:pt x="331" y="193"/>
                    <a:pt x="331" y="194"/>
                    <a:pt x="331" y="194"/>
                  </a:cubicBezTo>
                  <a:cubicBezTo>
                    <a:pt x="330" y="195"/>
                    <a:pt x="330" y="195"/>
                    <a:pt x="329" y="195"/>
                  </a:cubicBezTo>
                  <a:cubicBezTo>
                    <a:pt x="329" y="195"/>
                    <a:pt x="328" y="195"/>
                    <a:pt x="328" y="195"/>
                  </a:cubicBezTo>
                  <a:cubicBezTo>
                    <a:pt x="327" y="192"/>
                    <a:pt x="326" y="190"/>
                    <a:pt x="325" y="187"/>
                  </a:cubicBezTo>
                  <a:cubicBezTo>
                    <a:pt x="325" y="187"/>
                    <a:pt x="325" y="188"/>
                    <a:pt x="324" y="188"/>
                  </a:cubicBezTo>
                  <a:cubicBezTo>
                    <a:pt x="324" y="188"/>
                    <a:pt x="323" y="188"/>
                    <a:pt x="323" y="188"/>
                  </a:cubicBezTo>
                  <a:cubicBezTo>
                    <a:pt x="323" y="188"/>
                    <a:pt x="322" y="188"/>
                    <a:pt x="322" y="188"/>
                  </a:cubicBezTo>
                  <a:cubicBezTo>
                    <a:pt x="321" y="188"/>
                    <a:pt x="321" y="188"/>
                    <a:pt x="321" y="187"/>
                  </a:cubicBezTo>
                  <a:cubicBezTo>
                    <a:pt x="320" y="185"/>
                    <a:pt x="320" y="182"/>
                    <a:pt x="321" y="179"/>
                  </a:cubicBezTo>
                  <a:cubicBezTo>
                    <a:pt x="321" y="179"/>
                    <a:pt x="321" y="179"/>
                    <a:pt x="321" y="179"/>
                  </a:cubicBezTo>
                  <a:cubicBezTo>
                    <a:pt x="320" y="179"/>
                    <a:pt x="320" y="179"/>
                    <a:pt x="319" y="178"/>
                  </a:cubicBezTo>
                  <a:cubicBezTo>
                    <a:pt x="319" y="178"/>
                    <a:pt x="319" y="178"/>
                    <a:pt x="318" y="178"/>
                  </a:cubicBezTo>
                  <a:cubicBezTo>
                    <a:pt x="318" y="177"/>
                    <a:pt x="318" y="177"/>
                    <a:pt x="318" y="176"/>
                  </a:cubicBezTo>
                  <a:cubicBezTo>
                    <a:pt x="319" y="176"/>
                    <a:pt x="319" y="175"/>
                    <a:pt x="319" y="174"/>
                  </a:cubicBezTo>
                  <a:cubicBezTo>
                    <a:pt x="319" y="173"/>
                    <a:pt x="320" y="172"/>
                    <a:pt x="320" y="172"/>
                  </a:cubicBezTo>
                  <a:cubicBezTo>
                    <a:pt x="319" y="172"/>
                    <a:pt x="319" y="172"/>
                    <a:pt x="318" y="172"/>
                  </a:cubicBezTo>
                  <a:cubicBezTo>
                    <a:pt x="317" y="172"/>
                    <a:pt x="317" y="172"/>
                    <a:pt x="317" y="171"/>
                  </a:cubicBezTo>
                  <a:cubicBezTo>
                    <a:pt x="316" y="171"/>
                    <a:pt x="316" y="170"/>
                    <a:pt x="317" y="170"/>
                  </a:cubicBezTo>
                  <a:cubicBezTo>
                    <a:pt x="317" y="168"/>
                    <a:pt x="318" y="167"/>
                    <a:pt x="319" y="166"/>
                  </a:cubicBezTo>
                  <a:cubicBezTo>
                    <a:pt x="318" y="166"/>
                    <a:pt x="318" y="166"/>
                    <a:pt x="317" y="166"/>
                  </a:cubicBezTo>
                  <a:cubicBezTo>
                    <a:pt x="317" y="166"/>
                    <a:pt x="316" y="166"/>
                    <a:pt x="316" y="165"/>
                  </a:cubicBezTo>
                  <a:cubicBezTo>
                    <a:pt x="316" y="165"/>
                    <a:pt x="316" y="164"/>
                    <a:pt x="316" y="164"/>
                  </a:cubicBezTo>
                  <a:cubicBezTo>
                    <a:pt x="317" y="163"/>
                    <a:pt x="317" y="162"/>
                    <a:pt x="318" y="161"/>
                  </a:cubicBezTo>
                  <a:cubicBezTo>
                    <a:pt x="318" y="160"/>
                    <a:pt x="318" y="160"/>
                    <a:pt x="318" y="160"/>
                  </a:cubicBezTo>
                  <a:cubicBezTo>
                    <a:pt x="318" y="160"/>
                    <a:pt x="318" y="160"/>
                    <a:pt x="318" y="160"/>
                  </a:cubicBezTo>
                  <a:cubicBezTo>
                    <a:pt x="317" y="160"/>
                    <a:pt x="316" y="160"/>
                    <a:pt x="315" y="161"/>
                  </a:cubicBezTo>
                  <a:cubicBezTo>
                    <a:pt x="315" y="161"/>
                    <a:pt x="315" y="161"/>
                    <a:pt x="315" y="161"/>
                  </a:cubicBezTo>
                  <a:cubicBezTo>
                    <a:pt x="314" y="161"/>
                    <a:pt x="314" y="160"/>
                    <a:pt x="314" y="160"/>
                  </a:cubicBezTo>
                  <a:cubicBezTo>
                    <a:pt x="313" y="159"/>
                    <a:pt x="313" y="159"/>
                    <a:pt x="314" y="158"/>
                  </a:cubicBezTo>
                  <a:cubicBezTo>
                    <a:pt x="315" y="157"/>
                    <a:pt x="316" y="155"/>
                    <a:pt x="316" y="154"/>
                  </a:cubicBezTo>
                  <a:cubicBezTo>
                    <a:pt x="316" y="154"/>
                    <a:pt x="316" y="154"/>
                    <a:pt x="316" y="154"/>
                  </a:cubicBezTo>
                  <a:cubicBezTo>
                    <a:pt x="315" y="154"/>
                    <a:pt x="314" y="154"/>
                    <a:pt x="313" y="155"/>
                  </a:cubicBezTo>
                  <a:cubicBezTo>
                    <a:pt x="313" y="155"/>
                    <a:pt x="313" y="155"/>
                    <a:pt x="313" y="155"/>
                  </a:cubicBezTo>
                  <a:cubicBezTo>
                    <a:pt x="313" y="155"/>
                    <a:pt x="312" y="154"/>
                    <a:pt x="312" y="154"/>
                  </a:cubicBezTo>
                  <a:cubicBezTo>
                    <a:pt x="312" y="154"/>
                    <a:pt x="312" y="153"/>
                    <a:pt x="312" y="153"/>
                  </a:cubicBezTo>
                  <a:cubicBezTo>
                    <a:pt x="313" y="151"/>
                    <a:pt x="314" y="149"/>
                    <a:pt x="315" y="147"/>
                  </a:cubicBezTo>
                  <a:cubicBezTo>
                    <a:pt x="315" y="147"/>
                    <a:pt x="314" y="148"/>
                    <a:pt x="313" y="148"/>
                  </a:cubicBezTo>
                  <a:cubicBezTo>
                    <a:pt x="313" y="148"/>
                    <a:pt x="312" y="148"/>
                    <a:pt x="312" y="147"/>
                  </a:cubicBezTo>
                  <a:cubicBezTo>
                    <a:pt x="311" y="147"/>
                    <a:pt x="311" y="147"/>
                    <a:pt x="310" y="147"/>
                  </a:cubicBezTo>
                  <a:cubicBezTo>
                    <a:pt x="310" y="146"/>
                    <a:pt x="310" y="146"/>
                    <a:pt x="311" y="145"/>
                  </a:cubicBezTo>
                  <a:cubicBezTo>
                    <a:pt x="311" y="144"/>
                    <a:pt x="312" y="143"/>
                    <a:pt x="313" y="142"/>
                  </a:cubicBezTo>
                  <a:cubicBezTo>
                    <a:pt x="313" y="142"/>
                    <a:pt x="313" y="142"/>
                    <a:pt x="314" y="142"/>
                  </a:cubicBezTo>
                  <a:cubicBezTo>
                    <a:pt x="313" y="142"/>
                    <a:pt x="312" y="142"/>
                    <a:pt x="312" y="142"/>
                  </a:cubicBezTo>
                  <a:cubicBezTo>
                    <a:pt x="311" y="143"/>
                    <a:pt x="311" y="143"/>
                    <a:pt x="311" y="143"/>
                  </a:cubicBezTo>
                  <a:cubicBezTo>
                    <a:pt x="311" y="143"/>
                    <a:pt x="311" y="143"/>
                    <a:pt x="311" y="143"/>
                  </a:cubicBezTo>
                  <a:cubicBezTo>
                    <a:pt x="310" y="143"/>
                    <a:pt x="310" y="142"/>
                    <a:pt x="309" y="142"/>
                  </a:cubicBezTo>
                  <a:cubicBezTo>
                    <a:pt x="309" y="141"/>
                    <a:pt x="309" y="141"/>
                    <a:pt x="310" y="140"/>
                  </a:cubicBezTo>
                  <a:cubicBezTo>
                    <a:pt x="310" y="140"/>
                    <a:pt x="310" y="140"/>
                    <a:pt x="310" y="140"/>
                  </a:cubicBezTo>
                  <a:cubicBezTo>
                    <a:pt x="311" y="139"/>
                    <a:pt x="312" y="138"/>
                    <a:pt x="313" y="136"/>
                  </a:cubicBezTo>
                  <a:cubicBezTo>
                    <a:pt x="313" y="136"/>
                    <a:pt x="313" y="136"/>
                    <a:pt x="313" y="136"/>
                  </a:cubicBezTo>
                  <a:cubicBezTo>
                    <a:pt x="313" y="136"/>
                    <a:pt x="313" y="136"/>
                    <a:pt x="313" y="136"/>
                  </a:cubicBezTo>
                  <a:cubicBezTo>
                    <a:pt x="313" y="136"/>
                    <a:pt x="313" y="135"/>
                    <a:pt x="313" y="135"/>
                  </a:cubicBezTo>
                  <a:cubicBezTo>
                    <a:pt x="313" y="133"/>
                    <a:pt x="313" y="132"/>
                    <a:pt x="312" y="131"/>
                  </a:cubicBezTo>
                  <a:cubicBezTo>
                    <a:pt x="311" y="131"/>
                    <a:pt x="311" y="131"/>
                    <a:pt x="310" y="131"/>
                  </a:cubicBezTo>
                  <a:cubicBezTo>
                    <a:pt x="310" y="131"/>
                    <a:pt x="309" y="131"/>
                    <a:pt x="309" y="131"/>
                  </a:cubicBezTo>
                  <a:cubicBezTo>
                    <a:pt x="309" y="131"/>
                    <a:pt x="309" y="131"/>
                    <a:pt x="309" y="131"/>
                  </a:cubicBezTo>
                  <a:cubicBezTo>
                    <a:pt x="309" y="131"/>
                    <a:pt x="308" y="130"/>
                    <a:pt x="308" y="130"/>
                  </a:cubicBezTo>
                  <a:cubicBezTo>
                    <a:pt x="308" y="129"/>
                    <a:pt x="308" y="128"/>
                    <a:pt x="308" y="128"/>
                  </a:cubicBezTo>
                  <a:cubicBezTo>
                    <a:pt x="309" y="128"/>
                    <a:pt x="309" y="127"/>
                    <a:pt x="309" y="127"/>
                  </a:cubicBezTo>
                  <a:cubicBezTo>
                    <a:pt x="309" y="127"/>
                    <a:pt x="308" y="127"/>
                    <a:pt x="307" y="127"/>
                  </a:cubicBezTo>
                  <a:cubicBezTo>
                    <a:pt x="307" y="127"/>
                    <a:pt x="307" y="127"/>
                    <a:pt x="307" y="127"/>
                  </a:cubicBezTo>
                  <a:cubicBezTo>
                    <a:pt x="306" y="127"/>
                    <a:pt x="306" y="127"/>
                    <a:pt x="306" y="127"/>
                  </a:cubicBezTo>
                  <a:cubicBezTo>
                    <a:pt x="305" y="126"/>
                    <a:pt x="305" y="125"/>
                    <a:pt x="306" y="125"/>
                  </a:cubicBezTo>
                  <a:cubicBezTo>
                    <a:pt x="306" y="125"/>
                    <a:pt x="306" y="125"/>
                    <a:pt x="306" y="125"/>
                  </a:cubicBezTo>
                  <a:cubicBezTo>
                    <a:pt x="305" y="125"/>
                    <a:pt x="304" y="125"/>
                    <a:pt x="304" y="126"/>
                  </a:cubicBezTo>
                  <a:cubicBezTo>
                    <a:pt x="303" y="126"/>
                    <a:pt x="303" y="126"/>
                    <a:pt x="303" y="126"/>
                  </a:cubicBezTo>
                  <a:cubicBezTo>
                    <a:pt x="303" y="126"/>
                    <a:pt x="302" y="126"/>
                    <a:pt x="302" y="125"/>
                  </a:cubicBezTo>
                  <a:cubicBezTo>
                    <a:pt x="301" y="125"/>
                    <a:pt x="301" y="124"/>
                    <a:pt x="302" y="124"/>
                  </a:cubicBezTo>
                  <a:cubicBezTo>
                    <a:pt x="302" y="123"/>
                    <a:pt x="303" y="122"/>
                    <a:pt x="304" y="121"/>
                  </a:cubicBezTo>
                  <a:cubicBezTo>
                    <a:pt x="303" y="121"/>
                    <a:pt x="303" y="121"/>
                    <a:pt x="302" y="122"/>
                  </a:cubicBezTo>
                  <a:cubicBezTo>
                    <a:pt x="301" y="123"/>
                    <a:pt x="299" y="124"/>
                    <a:pt x="297" y="124"/>
                  </a:cubicBezTo>
                  <a:cubicBezTo>
                    <a:pt x="297" y="124"/>
                    <a:pt x="297" y="124"/>
                    <a:pt x="296" y="124"/>
                  </a:cubicBezTo>
                  <a:cubicBezTo>
                    <a:pt x="296" y="125"/>
                    <a:pt x="295" y="124"/>
                    <a:pt x="295" y="124"/>
                  </a:cubicBezTo>
                  <a:cubicBezTo>
                    <a:pt x="295" y="123"/>
                    <a:pt x="295" y="123"/>
                    <a:pt x="295" y="122"/>
                  </a:cubicBezTo>
                  <a:cubicBezTo>
                    <a:pt x="295" y="122"/>
                    <a:pt x="296" y="121"/>
                    <a:pt x="296" y="121"/>
                  </a:cubicBezTo>
                  <a:cubicBezTo>
                    <a:pt x="295" y="121"/>
                    <a:pt x="295" y="122"/>
                    <a:pt x="294" y="122"/>
                  </a:cubicBezTo>
                  <a:cubicBezTo>
                    <a:pt x="294" y="122"/>
                    <a:pt x="294" y="122"/>
                    <a:pt x="294" y="122"/>
                  </a:cubicBezTo>
                  <a:cubicBezTo>
                    <a:pt x="293" y="122"/>
                    <a:pt x="293" y="122"/>
                    <a:pt x="292" y="121"/>
                  </a:cubicBezTo>
                  <a:cubicBezTo>
                    <a:pt x="292" y="121"/>
                    <a:pt x="292" y="120"/>
                    <a:pt x="292" y="119"/>
                  </a:cubicBezTo>
                  <a:cubicBezTo>
                    <a:pt x="294" y="117"/>
                    <a:pt x="296" y="115"/>
                    <a:pt x="298" y="112"/>
                  </a:cubicBezTo>
                  <a:cubicBezTo>
                    <a:pt x="294" y="115"/>
                    <a:pt x="291" y="118"/>
                    <a:pt x="286" y="120"/>
                  </a:cubicBezTo>
                  <a:cubicBezTo>
                    <a:pt x="286" y="120"/>
                    <a:pt x="286" y="120"/>
                    <a:pt x="285" y="120"/>
                  </a:cubicBezTo>
                  <a:cubicBezTo>
                    <a:pt x="285" y="120"/>
                    <a:pt x="284" y="120"/>
                    <a:pt x="284" y="120"/>
                  </a:cubicBezTo>
                  <a:cubicBezTo>
                    <a:pt x="284" y="119"/>
                    <a:pt x="284" y="119"/>
                    <a:pt x="284" y="118"/>
                  </a:cubicBezTo>
                  <a:cubicBezTo>
                    <a:pt x="284" y="118"/>
                    <a:pt x="284" y="118"/>
                    <a:pt x="284" y="118"/>
                  </a:cubicBezTo>
                  <a:cubicBezTo>
                    <a:pt x="282" y="119"/>
                    <a:pt x="280" y="120"/>
                    <a:pt x="278" y="120"/>
                  </a:cubicBezTo>
                  <a:cubicBezTo>
                    <a:pt x="278" y="120"/>
                    <a:pt x="278" y="120"/>
                    <a:pt x="278" y="120"/>
                  </a:cubicBezTo>
                  <a:cubicBezTo>
                    <a:pt x="278" y="120"/>
                    <a:pt x="277" y="120"/>
                    <a:pt x="277" y="119"/>
                  </a:cubicBezTo>
                  <a:cubicBezTo>
                    <a:pt x="277" y="119"/>
                    <a:pt x="277" y="118"/>
                    <a:pt x="277" y="118"/>
                  </a:cubicBezTo>
                  <a:cubicBezTo>
                    <a:pt x="278" y="116"/>
                    <a:pt x="278" y="115"/>
                    <a:pt x="279" y="113"/>
                  </a:cubicBezTo>
                  <a:cubicBezTo>
                    <a:pt x="279" y="113"/>
                    <a:pt x="279" y="113"/>
                    <a:pt x="279" y="113"/>
                  </a:cubicBezTo>
                  <a:cubicBezTo>
                    <a:pt x="277" y="114"/>
                    <a:pt x="275" y="115"/>
                    <a:pt x="273" y="116"/>
                  </a:cubicBezTo>
                  <a:cubicBezTo>
                    <a:pt x="273" y="116"/>
                    <a:pt x="273" y="116"/>
                    <a:pt x="274" y="117"/>
                  </a:cubicBezTo>
                  <a:cubicBezTo>
                    <a:pt x="274" y="117"/>
                    <a:pt x="274" y="118"/>
                    <a:pt x="273" y="118"/>
                  </a:cubicBezTo>
                  <a:cubicBezTo>
                    <a:pt x="270" y="122"/>
                    <a:pt x="266" y="125"/>
                    <a:pt x="262" y="128"/>
                  </a:cubicBezTo>
                  <a:cubicBezTo>
                    <a:pt x="259" y="131"/>
                    <a:pt x="255" y="134"/>
                    <a:pt x="252" y="137"/>
                  </a:cubicBezTo>
                  <a:cubicBezTo>
                    <a:pt x="251" y="138"/>
                    <a:pt x="249" y="140"/>
                    <a:pt x="248" y="141"/>
                  </a:cubicBezTo>
                  <a:cubicBezTo>
                    <a:pt x="247" y="142"/>
                    <a:pt x="246" y="143"/>
                    <a:pt x="245" y="144"/>
                  </a:cubicBezTo>
                  <a:cubicBezTo>
                    <a:pt x="244" y="146"/>
                    <a:pt x="244" y="147"/>
                    <a:pt x="243" y="148"/>
                  </a:cubicBezTo>
                  <a:cubicBezTo>
                    <a:pt x="245" y="147"/>
                    <a:pt x="247" y="146"/>
                    <a:pt x="249" y="144"/>
                  </a:cubicBezTo>
                  <a:cubicBezTo>
                    <a:pt x="250" y="142"/>
                    <a:pt x="252" y="140"/>
                    <a:pt x="255" y="137"/>
                  </a:cubicBezTo>
                  <a:cubicBezTo>
                    <a:pt x="259" y="133"/>
                    <a:pt x="264" y="128"/>
                    <a:pt x="269" y="124"/>
                  </a:cubicBezTo>
                  <a:cubicBezTo>
                    <a:pt x="270" y="124"/>
                    <a:pt x="271" y="123"/>
                    <a:pt x="272" y="122"/>
                  </a:cubicBezTo>
                  <a:cubicBezTo>
                    <a:pt x="272" y="122"/>
                    <a:pt x="273" y="122"/>
                    <a:pt x="273" y="122"/>
                  </a:cubicBezTo>
                  <a:cubicBezTo>
                    <a:pt x="274" y="122"/>
                    <a:pt x="274" y="123"/>
                    <a:pt x="274" y="123"/>
                  </a:cubicBezTo>
                  <a:cubicBezTo>
                    <a:pt x="275" y="124"/>
                    <a:pt x="274" y="124"/>
                    <a:pt x="274" y="125"/>
                  </a:cubicBezTo>
                  <a:cubicBezTo>
                    <a:pt x="273" y="125"/>
                    <a:pt x="272" y="126"/>
                    <a:pt x="271" y="127"/>
                  </a:cubicBezTo>
                  <a:cubicBezTo>
                    <a:pt x="267" y="130"/>
                    <a:pt x="263" y="134"/>
                    <a:pt x="260" y="137"/>
                  </a:cubicBezTo>
                  <a:cubicBezTo>
                    <a:pt x="257" y="140"/>
                    <a:pt x="254" y="143"/>
                    <a:pt x="251" y="146"/>
                  </a:cubicBezTo>
                  <a:cubicBezTo>
                    <a:pt x="249" y="148"/>
                    <a:pt x="247" y="151"/>
                    <a:pt x="246" y="153"/>
                  </a:cubicBezTo>
                  <a:cubicBezTo>
                    <a:pt x="247" y="153"/>
                    <a:pt x="248" y="152"/>
                    <a:pt x="249" y="152"/>
                  </a:cubicBezTo>
                  <a:cubicBezTo>
                    <a:pt x="251" y="149"/>
                    <a:pt x="253" y="147"/>
                    <a:pt x="256" y="144"/>
                  </a:cubicBezTo>
                  <a:cubicBezTo>
                    <a:pt x="262" y="138"/>
                    <a:pt x="268" y="133"/>
                    <a:pt x="274" y="129"/>
                  </a:cubicBezTo>
                  <a:cubicBezTo>
                    <a:pt x="275" y="129"/>
                    <a:pt x="275" y="129"/>
                    <a:pt x="275" y="129"/>
                  </a:cubicBezTo>
                  <a:cubicBezTo>
                    <a:pt x="276" y="129"/>
                    <a:pt x="276" y="129"/>
                    <a:pt x="277" y="130"/>
                  </a:cubicBezTo>
                  <a:cubicBezTo>
                    <a:pt x="277" y="130"/>
                    <a:pt x="277" y="131"/>
                    <a:pt x="276" y="131"/>
                  </a:cubicBezTo>
                  <a:cubicBezTo>
                    <a:pt x="272" y="134"/>
                    <a:pt x="268" y="138"/>
                    <a:pt x="265" y="142"/>
                  </a:cubicBezTo>
                  <a:cubicBezTo>
                    <a:pt x="261" y="146"/>
                    <a:pt x="256" y="150"/>
                    <a:pt x="251" y="154"/>
                  </a:cubicBezTo>
                  <a:cubicBezTo>
                    <a:pt x="249" y="156"/>
                    <a:pt x="248" y="159"/>
                    <a:pt x="247" y="161"/>
                  </a:cubicBezTo>
                  <a:cubicBezTo>
                    <a:pt x="249" y="160"/>
                    <a:pt x="252" y="159"/>
                    <a:pt x="254" y="157"/>
                  </a:cubicBezTo>
                  <a:cubicBezTo>
                    <a:pt x="259" y="149"/>
                    <a:pt x="266" y="142"/>
                    <a:pt x="276" y="134"/>
                  </a:cubicBezTo>
                  <a:cubicBezTo>
                    <a:pt x="276" y="134"/>
                    <a:pt x="277" y="134"/>
                    <a:pt x="277" y="134"/>
                  </a:cubicBezTo>
                  <a:cubicBezTo>
                    <a:pt x="278" y="134"/>
                    <a:pt x="278" y="134"/>
                    <a:pt x="278" y="135"/>
                  </a:cubicBezTo>
                  <a:cubicBezTo>
                    <a:pt x="279" y="136"/>
                    <a:pt x="278" y="136"/>
                    <a:pt x="278" y="137"/>
                  </a:cubicBezTo>
                  <a:cubicBezTo>
                    <a:pt x="274" y="140"/>
                    <a:pt x="270" y="144"/>
                    <a:pt x="267" y="148"/>
                  </a:cubicBezTo>
                  <a:cubicBezTo>
                    <a:pt x="266" y="148"/>
                    <a:pt x="266" y="149"/>
                    <a:pt x="265" y="150"/>
                  </a:cubicBezTo>
                  <a:cubicBezTo>
                    <a:pt x="266" y="149"/>
                    <a:pt x="268" y="147"/>
                    <a:pt x="268" y="147"/>
                  </a:cubicBezTo>
                  <a:cubicBezTo>
                    <a:pt x="269" y="147"/>
                    <a:pt x="269" y="147"/>
                    <a:pt x="269" y="147"/>
                  </a:cubicBezTo>
                  <a:cubicBezTo>
                    <a:pt x="270" y="147"/>
                    <a:pt x="270" y="147"/>
                    <a:pt x="271" y="148"/>
                  </a:cubicBezTo>
                  <a:cubicBezTo>
                    <a:pt x="271" y="148"/>
                    <a:pt x="271" y="149"/>
                    <a:pt x="270" y="149"/>
                  </a:cubicBezTo>
                  <a:cubicBezTo>
                    <a:pt x="269" y="151"/>
                    <a:pt x="267" y="152"/>
                    <a:pt x="266" y="153"/>
                  </a:cubicBezTo>
                  <a:cubicBezTo>
                    <a:pt x="264" y="155"/>
                    <a:pt x="262" y="157"/>
                    <a:pt x="260" y="158"/>
                  </a:cubicBezTo>
                  <a:cubicBezTo>
                    <a:pt x="259" y="160"/>
                    <a:pt x="258" y="162"/>
                    <a:pt x="257" y="163"/>
                  </a:cubicBezTo>
                  <a:cubicBezTo>
                    <a:pt x="258" y="163"/>
                    <a:pt x="259" y="162"/>
                    <a:pt x="260" y="161"/>
                  </a:cubicBezTo>
                  <a:cubicBezTo>
                    <a:pt x="260" y="161"/>
                    <a:pt x="260" y="161"/>
                    <a:pt x="261" y="161"/>
                  </a:cubicBezTo>
                  <a:cubicBezTo>
                    <a:pt x="261" y="161"/>
                    <a:pt x="262" y="161"/>
                    <a:pt x="262" y="161"/>
                  </a:cubicBezTo>
                  <a:cubicBezTo>
                    <a:pt x="262" y="162"/>
                    <a:pt x="262" y="162"/>
                    <a:pt x="262" y="163"/>
                  </a:cubicBezTo>
                  <a:cubicBezTo>
                    <a:pt x="262" y="163"/>
                    <a:pt x="262" y="163"/>
                    <a:pt x="262" y="163"/>
                  </a:cubicBezTo>
                  <a:cubicBezTo>
                    <a:pt x="261" y="165"/>
                    <a:pt x="259" y="167"/>
                    <a:pt x="257" y="169"/>
                  </a:cubicBezTo>
                  <a:cubicBezTo>
                    <a:pt x="257" y="170"/>
                    <a:pt x="256" y="170"/>
                    <a:pt x="256" y="170"/>
                  </a:cubicBezTo>
                  <a:cubicBezTo>
                    <a:pt x="255" y="171"/>
                    <a:pt x="255" y="171"/>
                    <a:pt x="255" y="171"/>
                  </a:cubicBezTo>
                  <a:cubicBezTo>
                    <a:pt x="254" y="171"/>
                    <a:pt x="253" y="171"/>
                    <a:pt x="253" y="170"/>
                  </a:cubicBezTo>
                  <a:cubicBezTo>
                    <a:pt x="253" y="169"/>
                    <a:pt x="253" y="169"/>
                    <a:pt x="253" y="168"/>
                  </a:cubicBezTo>
                  <a:cubicBezTo>
                    <a:pt x="254" y="168"/>
                    <a:pt x="254" y="168"/>
                    <a:pt x="254" y="168"/>
                  </a:cubicBezTo>
                  <a:cubicBezTo>
                    <a:pt x="254" y="168"/>
                    <a:pt x="253" y="167"/>
                    <a:pt x="253" y="167"/>
                  </a:cubicBezTo>
                  <a:cubicBezTo>
                    <a:pt x="253" y="167"/>
                    <a:pt x="253" y="166"/>
                    <a:pt x="253" y="166"/>
                  </a:cubicBezTo>
                  <a:cubicBezTo>
                    <a:pt x="253" y="164"/>
                    <a:pt x="254" y="163"/>
                    <a:pt x="255" y="161"/>
                  </a:cubicBezTo>
                  <a:cubicBezTo>
                    <a:pt x="254" y="162"/>
                    <a:pt x="254" y="162"/>
                    <a:pt x="254" y="162"/>
                  </a:cubicBezTo>
                  <a:cubicBezTo>
                    <a:pt x="254" y="162"/>
                    <a:pt x="254" y="162"/>
                    <a:pt x="254" y="162"/>
                  </a:cubicBezTo>
                  <a:cubicBezTo>
                    <a:pt x="253" y="162"/>
                    <a:pt x="253" y="162"/>
                    <a:pt x="253" y="161"/>
                  </a:cubicBezTo>
                  <a:cubicBezTo>
                    <a:pt x="250" y="163"/>
                    <a:pt x="248" y="164"/>
                    <a:pt x="245" y="165"/>
                  </a:cubicBezTo>
                  <a:cubicBezTo>
                    <a:pt x="245" y="165"/>
                    <a:pt x="245" y="165"/>
                    <a:pt x="245" y="165"/>
                  </a:cubicBezTo>
                  <a:cubicBezTo>
                    <a:pt x="244" y="165"/>
                    <a:pt x="244" y="165"/>
                    <a:pt x="243" y="165"/>
                  </a:cubicBezTo>
                  <a:cubicBezTo>
                    <a:pt x="243" y="164"/>
                    <a:pt x="243" y="164"/>
                    <a:pt x="243" y="163"/>
                  </a:cubicBezTo>
                  <a:cubicBezTo>
                    <a:pt x="244" y="161"/>
                    <a:pt x="244" y="159"/>
                    <a:pt x="246" y="157"/>
                  </a:cubicBezTo>
                  <a:cubicBezTo>
                    <a:pt x="245" y="158"/>
                    <a:pt x="245" y="158"/>
                    <a:pt x="244" y="158"/>
                  </a:cubicBezTo>
                  <a:cubicBezTo>
                    <a:pt x="244" y="158"/>
                    <a:pt x="244" y="158"/>
                    <a:pt x="244" y="158"/>
                  </a:cubicBezTo>
                  <a:cubicBezTo>
                    <a:pt x="243" y="158"/>
                    <a:pt x="243" y="158"/>
                    <a:pt x="243" y="158"/>
                  </a:cubicBezTo>
                  <a:cubicBezTo>
                    <a:pt x="242" y="157"/>
                    <a:pt x="242" y="157"/>
                    <a:pt x="242" y="156"/>
                  </a:cubicBezTo>
                  <a:cubicBezTo>
                    <a:pt x="243" y="154"/>
                    <a:pt x="244" y="152"/>
                    <a:pt x="245" y="150"/>
                  </a:cubicBezTo>
                  <a:cubicBezTo>
                    <a:pt x="243" y="151"/>
                    <a:pt x="242" y="152"/>
                    <a:pt x="240" y="153"/>
                  </a:cubicBezTo>
                  <a:cubicBezTo>
                    <a:pt x="240" y="153"/>
                    <a:pt x="240" y="153"/>
                    <a:pt x="240" y="153"/>
                  </a:cubicBezTo>
                  <a:cubicBezTo>
                    <a:pt x="239" y="153"/>
                    <a:pt x="239" y="153"/>
                    <a:pt x="239" y="152"/>
                  </a:cubicBezTo>
                  <a:cubicBezTo>
                    <a:pt x="238" y="152"/>
                    <a:pt x="238" y="151"/>
                    <a:pt x="238" y="151"/>
                  </a:cubicBezTo>
                  <a:cubicBezTo>
                    <a:pt x="239" y="150"/>
                    <a:pt x="239" y="150"/>
                    <a:pt x="239" y="150"/>
                  </a:cubicBezTo>
                  <a:cubicBezTo>
                    <a:pt x="237" y="151"/>
                    <a:pt x="236" y="152"/>
                    <a:pt x="234" y="152"/>
                  </a:cubicBezTo>
                  <a:cubicBezTo>
                    <a:pt x="234" y="152"/>
                    <a:pt x="234" y="152"/>
                    <a:pt x="234" y="152"/>
                  </a:cubicBezTo>
                  <a:cubicBezTo>
                    <a:pt x="233" y="152"/>
                    <a:pt x="233" y="152"/>
                    <a:pt x="233" y="152"/>
                  </a:cubicBezTo>
                  <a:cubicBezTo>
                    <a:pt x="232" y="151"/>
                    <a:pt x="232" y="151"/>
                    <a:pt x="232" y="150"/>
                  </a:cubicBezTo>
                  <a:cubicBezTo>
                    <a:pt x="233" y="149"/>
                    <a:pt x="234" y="147"/>
                    <a:pt x="235" y="146"/>
                  </a:cubicBezTo>
                  <a:cubicBezTo>
                    <a:pt x="232" y="147"/>
                    <a:pt x="229" y="148"/>
                    <a:pt x="226" y="149"/>
                  </a:cubicBezTo>
                  <a:cubicBezTo>
                    <a:pt x="226" y="149"/>
                    <a:pt x="226" y="149"/>
                    <a:pt x="225" y="149"/>
                  </a:cubicBezTo>
                  <a:cubicBezTo>
                    <a:pt x="225" y="149"/>
                    <a:pt x="225" y="149"/>
                    <a:pt x="224" y="148"/>
                  </a:cubicBezTo>
                  <a:cubicBezTo>
                    <a:pt x="224" y="148"/>
                    <a:pt x="224" y="147"/>
                    <a:pt x="224" y="147"/>
                  </a:cubicBezTo>
                  <a:cubicBezTo>
                    <a:pt x="223" y="147"/>
                    <a:pt x="223" y="148"/>
                    <a:pt x="222" y="148"/>
                  </a:cubicBezTo>
                  <a:cubicBezTo>
                    <a:pt x="223" y="148"/>
                    <a:pt x="223" y="149"/>
                    <a:pt x="223" y="149"/>
                  </a:cubicBezTo>
                  <a:cubicBezTo>
                    <a:pt x="223" y="150"/>
                    <a:pt x="223" y="150"/>
                    <a:pt x="222" y="150"/>
                  </a:cubicBezTo>
                  <a:cubicBezTo>
                    <a:pt x="221" y="151"/>
                    <a:pt x="220" y="151"/>
                    <a:pt x="219" y="151"/>
                  </a:cubicBezTo>
                  <a:cubicBezTo>
                    <a:pt x="219" y="151"/>
                    <a:pt x="218" y="151"/>
                    <a:pt x="218" y="151"/>
                  </a:cubicBezTo>
                  <a:cubicBezTo>
                    <a:pt x="216" y="151"/>
                    <a:pt x="214" y="152"/>
                    <a:pt x="213" y="152"/>
                  </a:cubicBezTo>
                  <a:cubicBezTo>
                    <a:pt x="209" y="153"/>
                    <a:pt x="206" y="155"/>
                    <a:pt x="204" y="157"/>
                  </a:cubicBezTo>
                  <a:cubicBezTo>
                    <a:pt x="204" y="157"/>
                    <a:pt x="204" y="157"/>
                    <a:pt x="203" y="157"/>
                  </a:cubicBezTo>
                  <a:cubicBezTo>
                    <a:pt x="203" y="157"/>
                    <a:pt x="202" y="157"/>
                    <a:pt x="202" y="157"/>
                  </a:cubicBezTo>
                  <a:cubicBezTo>
                    <a:pt x="202" y="156"/>
                    <a:pt x="202" y="156"/>
                    <a:pt x="202" y="155"/>
                  </a:cubicBezTo>
                  <a:cubicBezTo>
                    <a:pt x="201" y="154"/>
                    <a:pt x="200" y="153"/>
                    <a:pt x="200" y="152"/>
                  </a:cubicBezTo>
                  <a:cubicBezTo>
                    <a:pt x="200" y="151"/>
                    <a:pt x="200" y="151"/>
                    <a:pt x="200" y="151"/>
                  </a:cubicBezTo>
                  <a:cubicBezTo>
                    <a:pt x="198" y="149"/>
                    <a:pt x="197" y="147"/>
                    <a:pt x="196" y="144"/>
                  </a:cubicBezTo>
                  <a:cubicBezTo>
                    <a:pt x="193" y="139"/>
                    <a:pt x="191" y="134"/>
                    <a:pt x="190" y="129"/>
                  </a:cubicBezTo>
                  <a:cubicBezTo>
                    <a:pt x="188" y="124"/>
                    <a:pt x="187" y="119"/>
                    <a:pt x="186" y="115"/>
                  </a:cubicBezTo>
                  <a:cubicBezTo>
                    <a:pt x="185" y="106"/>
                    <a:pt x="183" y="97"/>
                    <a:pt x="178" y="90"/>
                  </a:cubicBezTo>
                  <a:cubicBezTo>
                    <a:pt x="173" y="96"/>
                    <a:pt x="167" y="101"/>
                    <a:pt x="160" y="105"/>
                  </a:cubicBezTo>
                  <a:cubicBezTo>
                    <a:pt x="160" y="106"/>
                    <a:pt x="160" y="106"/>
                    <a:pt x="160" y="106"/>
                  </a:cubicBezTo>
                  <a:cubicBezTo>
                    <a:pt x="159" y="111"/>
                    <a:pt x="157" y="116"/>
                    <a:pt x="156" y="123"/>
                  </a:cubicBezTo>
                  <a:cubicBezTo>
                    <a:pt x="156" y="123"/>
                    <a:pt x="157" y="124"/>
                    <a:pt x="157" y="124"/>
                  </a:cubicBezTo>
                  <a:cubicBezTo>
                    <a:pt x="157" y="125"/>
                    <a:pt x="157" y="125"/>
                    <a:pt x="156" y="126"/>
                  </a:cubicBezTo>
                  <a:cubicBezTo>
                    <a:pt x="156" y="126"/>
                    <a:pt x="156" y="126"/>
                    <a:pt x="155" y="127"/>
                  </a:cubicBezTo>
                  <a:cubicBezTo>
                    <a:pt x="155" y="129"/>
                    <a:pt x="154" y="132"/>
                    <a:pt x="154" y="134"/>
                  </a:cubicBezTo>
                  <a:cubicBezTo>
                    <a:pt x="153" y="137"/>
                    <a:pt x="153" y="140"/>
                    <a:pt x="152" y="144"/>
                  </a:cubicBezTo>
                  <a:cubicBezTo>
                    <a:pt x="150" y="154"/>
                    <a:pt x="148" y="166"/>
                    <a:pt x="142" y="175"/>
                  </a:cubicBezTo>
                  <a:cubicBezTo>
                    <a:pt x="142" y="176"/>
                    <a:pt x="143" y="176"/>
                    <a:pt x="143" y="177"/>
                  </a:cubicBezTo>
                  <a:cubicBezTo>
                    <a:pt x="143" y="177"/>
                    <a:pt x="142" y="178"/>
                    <a:pt x="142" y="178"/>
                  </a:cubicBezTo>
                  <a:cubicBezTo>
                    <a:pt x="134" y="180"/>
                    <a:pt x="127" y="184"/>
                    <a:pt x="121" y="188"/>
                  </a:cubicBezTo>
                  <a:cubicBezTo>
                    <a:pt x="116" y="190"/>
                    <a:pt x="111" y="193"/>
                    <a:pt x="106" y="195"/>
                  </a:cubicBezTo>
                  <a:cubicBezTo>
                    <a:pt x="106" y="195"/>
                    <a:pt x="107" y="195"/>
                    <a:pt x="107" y="195"/>
                  </a:cubicBezTo>
                  <a:cubicBezTo>
                    <a:pt x="107" y="195"/>
                    <a:pt x="107" y="196"/>
                    <a:pt x="107" y="196"/>
                  </a:cubicBezTo>
                  <a:cubicBezTo>
                    <a:pt x="107" y="197"/>
                    <a:pt x="107" y="197"/>
                    <a:pt x="106" y="197"/>
                  </a:cubicBezTo>
                  <a:cubicBezTo>
                    <a:pt x="106" y="197"/>
                    <a:pt x="106" y="198"/>
                    <a:pt x="105" y="199"/>
                  </a:cubicBezTo>
                  <a:cubicBezTo>
                    <a:pt x="105" y="199"/>
                    <a:pt x="105" y="199"/>
                    <a:pt x="105" y="199"/>
                  </a:cubicBezTo>
                  <a:cubicBezTo>
                    <a:pt x="104" y="199"/>
                    <a:pt x="104" y="199"/>
                    <a:pt x="103" y="198"/>
                  </a:cubicBezTo>
                  <a:cubicBezTo>
                    <a:pt x="102" y="197"/>
                    <a:pt x="101" y="196"/>
                    <a:pt x="100" y="195"/>
                  </a:cubicBezTo>
                  <a:cubicBezTo>
                    <a:pt x="96" y="190"/>
                    <a:pt x="91" y="184"/>
                    <a:pt x="88" y="178"/>
                  </a:cubicBezTo>
                  <a:cubicBezTo>
                    <a:pt x="87" y="176"/>
                    <a:pt x="86" y="174"/>
                    <a:pt x="85" y="173"/>
                  </a:cubicBezTo>
                  <a:cubicBezTo>
                    <a:pt x="85" y="171"/>
                    <a:pt x="84" y="170"/>
                    <a:pt x="83" y="168"/>
                  </a:cubicBezTo>
                  <a:cubicBezTo>
                    <a:pt x="83" y="168"/>
                    <a:pt x="83" y="168"/>
                    <a:pt x="83" y="168"/>
                  </a:cubicBezTo>
                  <a:cubicBezTo>
                    <a:pt x="83" y="167"/>
                    <a:pt x="82" y="166"/>
                    <a:pt x="81" y="164"/>
                  </a:cubicBezTo>
                  <a:cubicBezTo>
                    <a:pt x="81" y="164"/>
                    <a:pt x="81" y="164"/>
                    <a:pt x="81" y="165"/>
                  </a:cubicBezTo>
                  <a:cubicBezTo>
                    <a:pt x="81" y="165"/>
                    <a:pt x="81" y="165"/>
                    <a:pt x="81" y="165"/>
                  </a:cubicBezTo>
                  <a:cubicBezTo>
                    <a:pt x="80" y="165"/>
                    <a:pt x="80" y="164"/>
                    <a:pt x="79" y="164"/>
                  </a:cubicBezTo>
                  <a:cubicBezTo>
                    <a:pt x="79" y="163"/>
                    <a:pt x="79" y="163"/>
                    <a:pt x="79" y="162"/>
                  </a:cubicBezTo>
                  <a:cubicBezTo>
                    <a:pt x="80" y="162"/>
                    <a:pt x="80" y="162"/>
                    <a:pt x="80" y="162"/>
                  </a:cubicBezTo>
                  <a:cubicBezTo>
                    <a:pt x="79" y="162"/>
                    <a:pt x="79" y="161"/>
                    <a:pt x="78" y="161"/>
                  </a:cubicBezTo>
                  <a:cubicBezTo>
                    <a:pt x="76" y="163"/>
                    <a:pt x="74" y="165"/>
                    <a:pt x="71" y="167"/>
                  </a:cubicBezTo>
                  <a:cubicBezTo>
                    <a:pt x="65" y="172"/>
                    <a:pt x="60" y="177"/>
                    <a:pt x="55" y="183"/>
                  </a:cubicBezTo>
                  <a:cubicBezTo>
                    <a:pt x="55" y="183"/>
                    <a:pt x="55" y="183"/>
                    <a:pt x="55" y="183"/>
                  </a:cubicBezTo>
                  <a:cubicBezTo>
                    <a:pt x="55" y="183"/>
                    <a:pt x="55" y="183"/>
                    <a:pt x="54" y="183"/>
                  </a:cubicBezTo>
                  <a:cubicBezTo>
                    <a:pt x="54" y="184"/>
                    <a:pt x="54" y="184"/>
                    <a:pt x="53" y="184"/>
                  </a:cubicBezTo>
                  <a:cubicBezTo>
                    <a:pt x="53" y="184"/>
                    <a:pt x="52" y="184"/>
                    <a:pt x="52" y="183"/>
                  </a:cubicBezTo>
                  <a:cubicBezTo>
                    <a:pt x="49" y="176"/>
                    <a:pt x="47" y="168"/>
                    <a:pt x="45" y="160"/>
                  </a:cubicBezTo>
                  <a:cubicBezTo>
                    <a:pt x="43" y="154"/>
                    <a:pt x="42" y="148"/>
                    <a:pt x="40" y="142"/>
                  </a:cubicBezTo>
                  <a:cubicBezTo>
                    <a:pt x="39" y="142"/>
                    <a:pt x="38" y="142"/>
                    <a:pt x="37" y="143"/>
                  </a:cubicBezTo>
                  <a:cubicBezTo>
                    <a:pt x="37" y="143"/>
                    <a:pt x="37" y="143"/>
                    <a:pt x="37" y="143"/>
                  </a:cubicBezTo>
                  <a:cubicBezTo>
                    <a:pt x="37" y="143"/>
                    <a:pt x="36" y="143"/>
                    <a:pt x="36" y="142"/>
                  </a:cubicBezTo>
                  <a:cubicBezTo>
                    <a:pt x="35" y="142"/>
                    <a:pt x="35" y="141"/>
                    <a:pt x="35" y="141"/>
                  </a:cubicBezTo>
                  <a:cubicBezTo>
                    <a:pt x="36" y="139"/>
                    <a:pt x="37" y="138"/>
                    <a:pt x="37" y="136"/>
                  </a:cubicBezTo>
                  <a:cubicBezTo>
                    <a:pt x="37" y="135"/>
                    <a:pt x="37" y="135"/>
                    <a:pt x="37" y="134"/>
                  </a:cubicBezTo>
                  <a:cubicBezTo>
                    <a:pt x="37" y="134"/>
                    <a:pt x="36" y="134"/>
                    <a:pt x="36" y="134"/>
                  </a:cubicBezTo>
                  <a:cubicBezTo>
                    <a:pt x="36" y="135"/>
                    <a:pt x="36" y="135"/>
                    <a:pt x="36" y="135"/>
                  </a:cubicBezTo>
                  <a:cubicBezTo>
                    <a:pt x="35" y="135"/>
                    <a:pt x="35" y="134"/>
                    <a:pt x="35" y="134"/>
                  </a:cubicBezTo>
                  <a:cubicBezTo>
                    <a:pt x="34" y="134"/>
                    <a:pt x="34" y="134"/>
                    <a:pt x="34" y="133"/>
                  </a:cubicBezTo>
                  <a:cubicBezTo>
                    <a:pt x="34" y="132"/>
                    <a:pt x="34" y="131"/>
                    <a:pt x="35" y="130"/>
                  </a:cubicBezTo>
                  <a:cubicBezTo>
                    <a:pt x="34" y="130"/>
                    <a:pt x="34" y="130"/>
                    <a:pt x="34" y="129"/>
                  </a:cubicBezTo>
                  <a:cubicBezTo>
                    <a:pt x="32" y="130"/>
                    <a:pt x="31" y="130"/>
                    <a:pt x="29" y="130"/>
                  </a:cubicBezTo>
                  <a:cubicBezTo>
                    <a:pt x="29" y="130"/>
                    <a:pt x="29" y="130"/>
                    <a:pt x="29" y="130"/>
                  </a:cubicBezTo>
                  <a:cubicBezTo>
                    <a:pt x="29" y="130"/>
                    <a:pt x="28" y="130"/>
                    <a:pt x="28" y="130"/>
                  </a:cubicBezTo>
                  <a:cubicBezTo>
                    <a:pt x="26" y="131"/>
                    <a:pt x="24" y="131"/>
                    <a:pt x="23" y="132"/>
                  </a:cubicBezTo>
                  <a:cubicBezTo>
                    <a:pt x="22" y="132"/>
                    <a:pt x="21" y="133"/>
                    <a:pt x="20" y="133"/>
                  </a:cubicBezTo>
                  <a:cubicBezTo>
                    <a:pt x="17" y="134"/>
                    <a:pt x="14" y="135"/>
                    <a:pt x="11" y="136"/>
                  </a:cubicBezTo>
                  <a:cubicBezTo>
                    <a:pt x="11" y="136"/>
                    <a:pt x="11" y="136"/>
                    <a:pt x="11" y="136"/>
                  </a:cubicBezTo>
                  <a:cubicBezTo>
                    <a:pt x="10" y="136"/>
                    <a:pt x="9" y="135"/>
                    <a:pt x="9" y="135"/>
                  </a:cubicBezTo>
                  <a:cubicBezTo>
                    <a:pt x="9" y="134"/>
                    <a:pt x="9" y="133"/>
                    <a:pt x="10" y="133"/>
                  </a:cubicBezTo>
                  <a:cubicBezTo>
                    <a:pt x="13" y="132"/>
                    <a:pt x="16" y="131"/>
                    <a:pt x="19" y="130"/>
                  </a:cubicBezTo>
                  <a:cubicBezTo>
                    <a:pt x="20" y="130"/>
                    <a:pt x="20" y="130"/>
                    <a:pt x="21" y="129"/>
                  </a:cubicBezTo>
                  <a:cubicBezTo>
                    <a:pt x="21" y="129"/>
                    <a:pt x="20" y="129"/>
                    <a:pt x="20" y="129"/>
                  </a:cubicBezTo>
                  <a:cubicBezTo>
                    <a:pt x="20" y="129"/>
                    <a:pt x="20" y="128"/>
                    <a:pt x="20" y="128"/>
                  </a:cubicBezTo>
                  <a:cubicBezTo>
                    <a:pt x="20" y="127"/>
                    <a:pt x="20" y="126"/>
                    <a:pt x="21" y="126"/>
                  </a:cubicBezTo>
                  <a:cubicBezTo>
                    <a:pt x="19" y="126"/>
                    <a:pt x="17" y="127"/>
                    <a:pt x="15" y="127"/>
                  </a:cubicBezTo>
                  <a:cubicBezTo>
                    <a:pt x="15" y="127"/>
                    <a:pt x="15" y="127"/>
                    <a:pt x="15" y="127"/>
                  </a:cubicBezTo>
                  <a:cubicBezTo>
                    <a:pt x="15" y="127"/>
                    <a:pt x="14" y="127"/>
                    <a:pt x="14" y="126"/>
                  </a:cubicBezTo>
                  <a:cubicBezTo>
                    <a:pt x="10" y="130"/>
                    <a:pt x="7" y="132"/>
                    <a:pt x="4" y="135"/>
                  </a:cubicBezTo>
                  <a:cubicBezTo>
                    <a:pt x="3" y="135"/>
                    <a:pt x="3" y="135"/>
                    <a:pt x="3" y="135"/>
                  </a:cubicBezTo>
                  <a:cubicBezTo>
                    <a:pt x="2" y="135"/>
                    <a:pt x="2" y="135"/>
                    <a:pt x="2" y="134"/>
                  </a:cubicBezTo>
                  <a:cubicBezTo>
                    <a:pt x="1" y="134"/>
                    <a:pt x="1" y="133"/>
                    <a:pt x="1" y="133"/>
                  </a:cubicBezTo>
                  <a:cubicBezTo>
                    <a:pt x="2" y="131"/>
                    <a:pt x="3" y="129"/>
                    <a:pt x="4" y="127"/>
                  </a:cubicBezTo>
                  <a:cubicBezTo>
                    <a:pt x="4" y="127"/>
                    <a:pt x="4" y="127"/>
                    <a:pt x="4" y="127"/>
                  </a:cubicBezTo>
                  <a:cubicBezTo>
                    <a:pt x="3" y="126"/>
                    <a:pt x="3" y="126"/>
                    <a:pt x="3" y="125"/>
                  </a:cubicBezTo>
                  <a:cubicBezTo>
                    <a:pt x="5" y="118"/>
                    <a:pt x="9" y="111"/>
                    <a:pt x="15" y="102"/>
                  </a:cubicBezTo>
                  <a:cubicBezTo>
                    <a:pt x="11" y="107"/>
                    <a:pt x="7" y="111"/>
                    <a:pt x="2" y="113"/>
                  </a:cubicBezTo>
                  <a:cubicBezTo>
                    <a:pt x="2" y="113"/>
                    <a:pt x="2" y="113"/>
                    <a:pt x="2" y="113"/>
                  </a:cubicBezTo>
                  <a:cubicBezTo>
                    <a:pt x="1" y="113"/>
                    <a:pt x="1" y="112"/>
                    <a:pt x="1" y="112"/>
                  </a:cubicBezTo>
                  <a:cubicBezTo>
                    <a:pt x="0" y="112"/>
                    <a:pt x="0" y="111"/>
                    <a:pt x="0" y="111"/>
                  </a:cubicBezTo>
                  <a:cubicBezTo>
                    <a:pt x="1" y="102"/>
                    <a:pt x="8" y="95"/>
                    <a:pt x="15" y="88"/>
                  </a:cubicBezTo>
                  <a:cubicBezTo>
                    <a:pt x="15" y="88"/>
                    <a:pt x="16" y="87"/>
                    <a:pt x="16" y="87"/>
                  </a:cubicBezTo>
                  <a:cubicBezTo>
                    <a:pt x="19" y="84"/>
                    <a:pt x="22" y="81"/>
                    <a:pt x="24" y="77"/>
                  </a:cubicBezTo>
                  <a:cubicBezTo>
                    <a:pt x="19" y="83"/>
                    <a:pt x="13" y="88"/>
                    <a:pt x="6" y="92"/>
                  </a:cubicBezTo>
                  <a:cubicBezTo>
                    <a:pt x="5" y="92"/>
                    <a:pt x="5" y="92"/>
                    <a:pt x="5" y="92"/>
                  </a:cubicBezTo>
                  <a:cubicBezTo>
                    <a:pt x="5" y="92"/>
                    <a:pt x="4" y="92"/>
                    <a:pt x="4" y="92"/>
                  </a:cubicBezTo>
                  <a:cubicBezTo>
                    <a:pt x="4" y="91"/>
                    <a:pt x="4" y="91"/>
                    <a:pt x="4" y="90"/>
                  </a:cubicBezTo>
                  <a:cubicBezTo>
                    <a:pt x="5" y="87"/>
                    <a:pt x="7" y="84"/>
                    <a:pt x="10" y="81"/>
                  </a:cubicBezTo>
                  <a:cubicBezTo>
                    <a:pt x="9" y="81"/>
                    <a:pt x="9" y="81"/>
                    <a:pt x="8" y="82"/>
                  </a:cubicBezTo>
                  <a:cubicBezTo>
                    <a:pt x="8" y="82"/>
                    <a:pt x="8" y="82"/>
                    <a:pt x="7" y="82"/>
                  </a:cubicBezTo>
                  <a:cubicBezTo>
                    <a:pt x="7" y="82"/>
                    <a:pt x="7" y="82"/>
                    <a:pt x="6" y="81"/>
                  </a:cubicBezTo>
                  <a:cubicBezTo>
                    <a:pt x="6" y="81"/>
                    <a:pt x="6" y="80"/>
                    <a:pt x="6" y="80"/>
                  </a:cubicBezTo>
                  <a:cubicBezTo>
                    <a:pt x="9" y="72"/>
                    <a:pt x="14" y="65"/>
                    <a:pt x="20" y="59"/>
                  </a:cubicBezTo>
                  <a:cubicBezTo>
                    <a:pt x="17" y="61"/>
                    <a:pt x="15" y="63"/>
                    <a:pt x="12" y="64"/>
                  </a:cubicBezTo>
                  <a:cubicBezTo>
                    <a:pt x="12" y="64"/>
                    <a:pt x="12" y="64"/>
                    <a:pt x="11" y="64"/>
                  </a:cubicBezTo>
                  <a:cubicBezTo>
                    <a:pt x="11" y="64"/>
                    <a:pt x="11" y="63"/>
                    <a:pt x="10" y="63"/>
                  </a:cubicBezTo>
                  <a:cubicBezTo>
                    <a:pt x="10" y="63"/>
                    <a:pt x="10" y="62"/>
                    <a:pt x="10" y="62"/>
                  </a:cubicBezTo>
                  <a:cubicBezTo>
                    <a:pt x="11" y="60"/>
                    <a:pt x="12" y="57"/>
                    <a:pt x="13" y="55"/>
                  </a:cubicBezTo>
                  <a:cubicBezTo>
                    <a:pt x="12" y="55"/>
                    <a:pt x="11" y="56"/>
                    <a:pt x="9" y="56"/>
                  </a:cubicBezTo>
                  <a:cubicBezTo>
                    <a:pt x="9" y="56"/>
                    <a:pt x="9" y="56"/>
                    <a:pt x="9" y="56"/>
                  </a:cubicBezTo>
                  <a:cubicBezTo>
                    <a:pt x="9" y="56"/>
                    <a:pt x="8" y="56"/>
                    <a:pt x="8" y="55"/>
                  </a:cubicBezTo>
                  <a:cubicBezTo>
                    <a:pt x="8" y="55"/>
                    <a:pt x="8" y="54"/>
                    <a:pt x="8" y="54"/>
                  </a:cubicBezTo>
                  <a:cubicBezTo>
                    <a:pt x="10" y="49"/>
                    <a:pt x="14" y="46"/>
                    <a:pt x="18" y="43"/>
                  </a:cubicBezTo>
                  <a:cubicBezTo>
                    <a:pt x="21" y="40"/>
                    <a:pt x="24" y="37"/>
                    <a:pt x="27" y="33"/>
                  </a:cubicBezTo>
                  <a:cubicBezTo>
                    <a:pt x="27" y="33"/>
                    <a:pt x="26" y="33"/>
                    <a:pt x="26" y="33"/>
                  </a:cubicBezTo>
                  <a:cubicBezTo>
                    <a:pt x="26" y="32"/>
                    <a:pt x="26" y="32"/>
                    <a:pt x="27" y="31"/>
                  </a:cubicBezTo>
                  <a:cubicBezTo>
                    <a:pt x="27" y="31"/>
                    <a:pt x="27" y="31"/>
                    <a:pt x="28" y="30"/>
                  </a:cubicBezTo>
                  <a:cubicBezTo>
                    <a:pt x="28" y="30"/>
                    <a:pt x="29" y="30"/>
                    <a:pt x="29" y="30"/>
                  </a:cubicBezTo>
                  <a:cubicBezTo>
                    <a:pt x="29" y="29"/>
                    <a:pt x="29" y="29"/>
                    <a:pt x="30" y="29"/>
                  </a:cubicBezTo>
                  <a:cubicBezTo>
                    <a:pt x="30" y="29"/>
                    <a:pt x="30" y="30"/>
                    <a:pt x="31" y="30"/>
                  </a:cubicBezTo>
                  <a:cubicBezTo>
                    <a:pt x="31" y="30"/>
                    <a:pt x="31" y="31"/>
                    <a:pt x="31" y="31"/>
                  </a:cubicBezTo>
                  <a:cubicBezTo>
                    <a:pt x="28" y="37"/>
                    <a:pt x="24" y="40"/>
                    <a:pt x="20" y="44"/>
                  </a:cubicBezTo>
                  <a:cubicBezTo>
                    <a:pt x="17" y="47"/>
                    <a:pt x="14" y="49"/>
                    <a:pt x="12" y="52"/>
                  </a:cubicBezTo>
                  <a:cubicBezTo>
                    <a:pt x="13" y="52"/>
                    <a:pt x="15" y="51"/>
                    <a:pt x="16" y="50"/>
                  </a:cubicBezTo>
                  <a:cubicBezTo>
                    <a:pt x="18" y="47"/>
                    <a:pt x="21" y="44"/>
                    <a:pt x="23" y="42"/>
                  </a:cubicBezTo>
                  <a:cubicBezTo>
                    <a:pt x="27" y="37"/>
                    <a:pt x="31" y="32"/>
                    <a:pt x="36" y="28"/>
                  </a:cubicBezTo>
                  <a:cubicBezTo>
                    <a:pt x="36" y="27"/>
                    <a:pt x="36" y="26"/>
                    <a:pt x="36" y="25"/>
                  </a:cubicBezTo>
                  <a:cubicBezTo>
                    <a:pt x="36" y="24"/>
                    <a:pt x="36" y="24"/>
                    <a:pt x="36" y="24"/>
                  </a:cubicBezTo>
                  <a:cubicBezTo>
                    <a:pt x="37" y="24"/>
                    <a:pt x="37" y="23"/>
                    <a:pt x="37" y="23"/>
                  </a:cubicBezTo>
                  <a:cubicBezTo>
                    <a:pt x="38" y="23"/>
                    <a:pt x="38" y="24"/>
                    <a:pt x="38" y="24"/>
                  </a:cubicBezTo>
                  <a:cubicBezTo>
                    <a:pt x="38" y="25"/>
                    <a:pt x="38" y="26"/>
                    <a:pt x="38" y="27"/>
                  </a:cubicBezTo>
                  <a:cubicBezTo>
                    <a:pt x="39" y="27"/>
                    <a:pt x="39" y="26"/>
                    <a:pt x="40" y="26"/>
                  </a:cubicBezTo>
                  <a:cubicBezTo>
                    <a:pt x="40" y="26"/>
                    <a:pt x="40" y="26"/>
                    <a:pt x="40" y="26"/>
                  </a:cubicBezTo>
                  <a:cubicBezTo>
                    <a:pt x="41" y="26"/>
                    <a:pt x="41" y="26"/>
                    <a:pt x="42" y="26"/>
                  </a:cubicBezTo>
                  <a:cubicBezTo>
                    <a:pt x="42" y="27"/>
                    <a:pt x="42" y="27"/>
                    <a:pt x="42" y="28"/>
                  </a:cubicBezTo>
                  <a:cubicBezTo>
                    <a:pt x="41" y="29"/>
                    <a:pt x="40" y="30"/>
                    <a:pt x="39" y="32"/>
                  </a:cubicBezTo>
                  <a:cubicBezTo>
                    <a:pt x="42" y="46"/>
                    <a:pt x="46" y="61"/>
                    <a:pt x="51" y="75"/>
                  </a:cubicBezTo>
                  <a:cubicBezTo>
                    <a:pt x="52" y="79"/>
                    <a:pt x="52" y="79"/>
                    <a:pt x="52" y="79"/>
                  </a:cubicBezTo>
                  <a:cubicBezTo>
                    <a:pt x="53" y="81"/>
                    <a:pt x="54" y="84"/>
                    <a:pt x="55" y="86"/>
                  </a:cubicBezTo>
                  <a:cubicBezTo>
                    <a:pt x="57" y="93"/>
                    <a:pt x="60" y="100"/>
                    <a:pt x="61" y="107"/>
                  </a:cubicBezTo>
                  <a:cubicBezTo>
                    <a:pt x="63" y="112"/>
                    <a:pt x="64" y="116"/>
                    <a:pt x="64" y="121"/>
                  </a:cubicBezTo>
                  <a:cubicBezTo>
                    <a:pt x="64" y="122"/>
                    <a:pt x="64" y="122"/>
                    <a:pt x="64" y="122"/>
                  </a:cubicBezTo>
                  <a:cubicBezTo>
                    <a:pt x="64" y="124"/>
                    <a:pt x="65" y="126"/>
                    <a:pt x="65" y="129"/>
                  </a:cubicBezTo>
                  <a:cubicBezTo>
                    <a:pt x="65" y="129"/>
                    <a:pt x="66" y="130"/>
                    <a:pt x="66" y="131"/>
                  </a:cubicBezTo>
                  <a:cubicBezTo>
                    <a:pt x="67" y="128"/>
                    <a:pt x="69" y="125"/>
                    <a:pt x="70" y="123"/>
                  </a:cubicBezTo>
                  <a:cubicBezTo>
                    <a:pt x="72" y="119"/>
                    <a:pt x="75" y="114"/>
                    <a:pt x="77" y="110"/>
                  </a:cubicBezTo>
                  <a:cubicBezTo>
                    <a:pt x="77" y="110"/>
                    <a:pt x="77" y="109"/>
                    <a:pt x="77" y="109"/>
                  </a:cubicBezTo>
                  <a:cubicBezTo>
                    <a:pt x="76" y="109"/>
                    <a:pt x="77" y="109"/>
                    <a:pt x="77" y="108"/>
                  </a:cubicBezTo>
                  <a:cubicBezTo>
                    <a:pt x="77" y="108"/>
                    <a:pt x="77" y="108"/>
                    <a:pt x="77" y="108"/>
                  </a:cubicBezTo>
                  <a:cubicBezTo>
                    <a:pt x="77" y="108"/>
                    <a:pt x="78" y="107"/>
                    <a:pt x="79" y="107"/>
                  </a:cubicBezTo>
                  <a:cubicBezTo>
                    <a:pt x="79" y="107"/>
                    <a:pt x="80" y="107"/>
                    <a:pt x="80" y="108"/>
                  </a:cubicBezTo>
                  <a:cubicBezTo>
                    <a:pt x="80" y="108"/>
                    <a:pt x="80" y="108"/>
                    <a:pt x="80" y="109"/>
                  </a:cubicBezTo>
                  <a:cubicBezTo>
                    <a:pt x="80" y="110"/>
                    <a:pt x="80" y="110"/>
                    <a:pt x="79" y="111"/>
                  </a:cubicBezTo>
                  <a:cubicBezTo>
                    <a:pt x="81" y="118"/>
                    <a:pt x="83" y="123"/>
                    <a:pt x="85" y="129"/>
                  </a:cubicBezTo>
                  <a:cubicBezTo>
                    <a:pt x="86" y="129"/>
                    <a:pt x="86" y="130"/>
                    <a:pt x="86" y="131"/>
                  </a:cubicBezTo>
                  <a:cubicBezTo>
                    <a:pt x="88" y="135"/>
                    <a:pt x="89" y="139"/>
                    <a:pt x="91" y="143"/>
                  </a:cubicBezTo>
                  <a:cubicBezTo>
                    <a:pt x="91" y="143"/>
                    <a:pt x="91" y="143"/>
                    <a:pt x="91" y="143"/>
                  </a:cubicBezTo>
                  <a:cubicBezTo>
                    <a:pt x="91" y="143"/>
                    <a:pt x="91" y="143"/>
                    <a:pt x="91" y="143"/>
                  </a:cubicBezTo>
                  <a:cubicBezTo>
                    <a:pt x="92" y="143"/>
                    <a:pt x="92" y="144"/>
                    <a:pt x="92" y="144"/>
                  </a:cubicBezTo>
                  <a:cubicBezTo>
                    <a:pt x="93" y="145"/>
                    <a:pt x="93" y="145"/>
                    <a:pt x="92" y="146"/>
                  </a:cubicBezTo>
                  <a:cubicBezTo>
                    <a:pt x="92" y="146"/>
                    <a:pt x="92" y="146"/>
                    <a:pt x="91" y="146"/>
                  </a:cubicBezTo>
                  <a:cubicBezTo>
                    <a:pt x="91" y="147"/>
                    <a:pt x="91" y="147"/>
                    <a:pt x="91" y="147"/>
                  </a:cubicBezTo>
                  <a:cubicBezTo>
                    <a:pt x="92" y="149"/>
                    <a:pt x="93" y="152"/>
                    <a:pt x="94" y="155"/>
                  </a:cubicBezTo>
                  <a:cubicBezTo>
                    <a:pt x="94" y="155"/>
                    <a:pt x="94" y="155"/>
                    <a:pt x="94" y="156"/>
                  </a:cubicBezTo>
                  <a:cubicBezTo>
                    <a:pt x="95" y="156"/>
                    <a:pt x="95" y="156"/>
                    <a:pt x="94" y="157"/>
                  </a:cubicBezTo>
                  <a:cubicBezTo>
                    <a:pt x="95" y="159"/>
                    <a:pt x="96" y="161"/>
                    <a:pt x="97" y="162"/>
                  </a:cubicBezTo>
                  <a:cubicBezTo>
                    <a:pt x="97" y="163"/>
                    <a:pt x="97" y="163"/>
                    <a:pt x="97" y="163"/>
                  </a:cubicBezTo>
                  <a:cubicBezTo>
                    <a:pt x="99" y="162"/>
                    <a:pt x="100" y="161"/>
                    <a:pt x="102" y="161"/>
                  </a:cubicBezTo>
                  <a:cubicBezTo>
                    <a:pt x="102" y="161"/>
                    <a:pt x="102" y="161"/>
                    <a:pt x="102" y="161"/>
                  </a:cubicBezTo>
                  <a:cubicBezTo>
                    <a:pt x="103" y="161"/>
                    <a:pt x="103" y="161"/>
                    <a:pt x="103" y="161"/>
                  </a:cubicBezTo>
                  <a:cubicBezTo>
                    <a:pt x="107" y="157"/>
                    <a:pt x="111" y="154"/>
                    <a:pt x="113" y="150"/>
                  </a:cubicBezTo>
                  <a:cubicBezTo>
                    <a:pt x="113" y="149"/>
                    <a:pt x="114" y="149"/>
                    <a:pt x="115" y="149"/>
                  </a:cubicBezTo>
                  <a:cubicBezTo>
                    <a:pt x="116" y="149"/>
                    <a:pt x="117" y="149"/>
                    <a:pt x="117" y="149"/>
                  </a:cubicBezTo>
                  <a:cubicBezTo>
                    <a:pt x="118" y="149"/>
                    <a:pt x="118" y="149"/>
                    <a:pt x="118" y="149"/>
                  </a:cubicBezTo>
                  <a:cubicBezTo>
                    <a:pt x="120" y="149"/>
                    <a:pt x="122" y="149"/>
                    <a:pt x="124" y="149"/>
                  </a:cubicBezTo>
                  <a:cubicBezTo>
                    <a:pt x="127" y="148"/>
                    <a:pt x="131" y="148"/>
                    <a:pt x="134" y="146"/>
                  </a:cubicBezTo>
                  <a:cubicBezTo>
                    <a:pt x="135" y="137"/>
                    <a:pt x="136" y="128"/>
                    <a:pt x="136" y="119"/>
                  </a:cubicBezTo>
                  <a:cubicBezTo>
                    <a:pt x="137" y="116"/>
                    <a:pt x="137" y="114"/>
                    <a:pt x="137" y="112"/>
                  </a:cubicBezTo>
                  <a:cubicBezTo>
                    <a:pt x="138" y="101"/>
                    <a:pt x="139" y="90"/>
                    <a:pt x="140" y="75"/>
                  </a:cubicBezTo>
                  <a:cubicBezTo>
                    <a:pt x="141" y="73"/>
                    <a:pt x="141" y="70"/>
                    <a:pt x="141" y="68"/>
                  </a:cubicBezTo>
                  <a:cubicBezTo>
                    <a:pt x="141" y="62"/>
                    <a:pt x="142" y="55"/>
                    <a:pt x="143" y="49"/>
                  </a:cubicBezTo>
                  <a:cubicBezTo>
                    <a:pt x="144" y="44"/>
                    <a:pt x="145" y="38"/>
                    <a:pt x="146" y="33"/>
                  </a:cubicBezTo>
                  <a:cubicBezTo>
                    <a:pt x="146" y="31"/>
                    <a:pt x="146" y="31"/>
                    <a:pt x="146" y="31"/>
                  </a:cubicBezTo>
                  <a:cubicBezTo>
                    <a:pt x="146" y="29"/>
                    <a:pt x="147" y="26"/>
                    <a:pt x="147" y="24"/>
                  </a:cubicBezTo>
                  <a:cubicBezTo>
                    <a:pt x="148" y="21"/>
                    <a:pt x="148" y="17"/>
                    <a:pt x="149" y="14"/>
                  </a:cubicBezTo>
                  <a:cubicBezTo>
                    <a:pt x="149" y="14"/>
                    <a:pt x="148" y="14"/>
                    <a:pt x="148" y="14"/>
                  </a:cubicBezTo>
                  <a:cubicBezTo>
                    <a:pt x="148" y="13"/>
                    <a:pt x="148" y="13"/>
                    <a:pt x="148" y="12"/>
                  </a:cubicBezTo>
                  <a:cubicBezTo>
                    <a:pt x="148" y="11"/>
                    <a:pt x="149" y="10"/>
                    <a:pt x="149" y="9"/>
                  </a:cubicBezTo>
                  <a:cubicBezTo>
                    <a:pt x="150" y="9"/>
                    <a:pt x="150" y="8"/>
                    <a:pt x="150" y="8"/>
                  </a:cubicBezTo>
                  <a:cubicBezTo>
                    <a:pt x="150" y="7"/>
                    <a:pt x="150" y="5"/>
                    <a:pt x="150" y="4"/>
                  </a:cubicBezTo>
                  <a:cubicBezTo>
                    <a:pt x="150" y="4"/>
                    <a:pt x="151" y="4"/>
                    <a:pt x="151" y="4"/>
                  </a:cubicBezTo>
                  <a:cubicBezTo>
                    <a:pt x="151" y="3"/>
                    <a:pt x="151" y="3"/>
                    <a:pt x="151" y="2"/>
                  </a:cubicBezTo>
                  <a:cubicBezTo>
                    <a:pt x="151" y="2"/>
                    <a:pt x="151" y="2"/>
                    <a:pt x="151" y="2"/>
                  </a:cubicBezTo>
                  <a:cubicBezTo>
                    <a:pt x="151" y="2"/>
                    <a:pt x="151" y="1"/>
                    <a:pt x="151" y="1"/>
                  </a:cubicBezTo>
                  <a:cubicBezTo>
                    <a:pt x="151" y="1"/>
                    <a:pt x="151" y="1"/>
                    <a:pt x="151" y="0"/>
                  </a:cubicBezTo>
                  <a:cubicBezTo>
                    <a:pt x="151" y="0"/>
                    <a:pt x="152" y="0"/>
                    <a:pt x="152" y="0"/>
                  </a:cubicBezTo>
                  <a:cubicBezTo>
                    <a:pt x="152" y="0"/>
                    <a:pt x="153" y="0"/>
                    <a:pt x="153" y="0"/>
                  </a:cubicBezTo>
                  <a:cubicBezTo>
                    <a:pt x="153" y="0"/>
                    <a:pt x="153" y="0"/>
                    <a:pt x="153" y="0"/>
                  </a:cubicBezTo>
                  <a:cubicBezTo>
                    <a:pt x="155" y="0"/>
                    <a:pt x="158" y="3"/>
                    <a:pt x="161" y="8"/>
                  </a:cubicBezTo>
                  <a:cubicBezTo>
                    <a:pt x="162" y="8"/>
                    <a:pt x="162" y="8"/>
                    <a:pt x="162" y="8"/>
                  </a:cubicBezTo>
                  <a:cubicBezTo>
                    <a:pt x="162" y="8"/>
                    <a:pt x="163" y="8"/>
                    <a:pt x="163" y="8"/>
                  </a:cubicBezTo>
                  <a:cubicBezTo>
                    <a:pt x="163" y="9"/>
                    <a:pt x="163" y="10"/>
                    <a:pt x="163" y="10"/>
                  </a:cubicBezTo>
                  <a:cubicBezTo>
                    <a:pt x="163" y="10"/>
                    <a:pt x="163" y="10"/>
                    <a:pt x="163" y="10"/>
                  </a:cubicBezTo>
                  <a:cubicBezTo>
                    <a:pt x="166" y="16"/>
                    <a:pt x="170" y="22"/>
                    <a:pt x="171" y="24"/>
                  </a:cubicBezTo>
                  <a:cubicBezTo>
                    <a:pt x="171" y="25"/>
                    <a:pt x="171" y="25"/>
                    <a:pt x="171" y="25"/>
                  </a:cubicBezTo>
                  <a:cubicBezTo>
                    <a:pt x="177" y="36"/>
                    <a:pt x="183" y="47"/>
                    <a:pt x="188" y="59"/>
                  </a:cubicBezTo>
                  <a:cubicBezTo>
                    <a:pt x="190" y="63"/>
                    <a:pt x="190" y="63"/>
                    <a:pt x="190" y="63"/>
                  </a:cubicBezTo>
                  <a:cubicBezTo>
                    <a:pt x="192" y="68"/>
                    <a:pt x="194" y="73"/>
                    <a:pt x="197" y="77"/>
                  </a:cubicBezTo>
                  <a:cubicBezTo>
                    <a:pt x="197" y="79"/>
                    <a:pt x="197" y="79"/>
                    <a:pt x="197" y="79"/>
                  </a:cubicBezTo>
                  <a:cubicBezTo>
                    <a:pt x="199" y="81"/>
                    <a:pt x="200" y="83"/>
                    <a:pt x="201" y="86"/>
                  </a:cubicBezTo>
                  <a:cubicBezTo>
                    <a:pt x="202" y="85"/>
                    <a:pt x="202" y="85"/>
                    <a:pt x="203" y="84"/>
                  </a:cubicBezTo>
                  <a:cubicBezTo>
                    <a:pt x="203" y="84"/>
                    <a:pt x="203" y="84"/>
                    <a:pt x="203" y="84"/>
                  </a:cubicBezTo>
                  <a:cubicBezTo>
                    <a:pt x="208" y="81"/>
                    <a:pt x="214" y="79"/>
                    <a:pt x="221" y="76"/>
                  </a:cubicBezTo>
                  <a:cubicBezTo>
                    <a:pt x="224" y="75"/>
                    <a:pt x="228" y="73"/>
                    <a:pt x="231" y="72"/>
                  </a:cubicBezTo>
                  <a:cubicBezTo>
                    <a:pt x="232" y="72"/>
                    <a:pt x="232" y="72"/>
                    <a:pt x="232" y="72"/>
                  </a:cubicBezTo>
                  <a:cubicBezTo>
                    <a:pt x="234" y="71"/>
                    <a:pt x="236" y="71"/>
                    <a:pt x="237" y="70"/>
                  </a:cubicBezTo>
                  <a:cubicBezTo>
                    <a:pt x="238" y="70"/>
                    <a:pt x="238" y="70"/>
                    <a:pt x="239" y="69"/>
                  </a:cubicBezTo>
                  <a:cubicBezTo>
                    <a:pt x="240" y="69"/>
                    <a:pt x="241" y="69"/>
                    <a:pt x="242" y="68"/>
                  </a:cubicBezTo>
                  <a:cubicBezTo>
                    <a:pt x="242" y="68"/>
                    <a:pt x="242" y="68"/>
                    <a:pt x="242" y="68"/>
                  </a:cubicBezTo>
                  <a:cubicBezTo>
                    <a:pt x="243" y="68"/>
                    <a:pt x="243" y="69"/>
                    <a:pt x="243" y="69"/>
                  </a:cubicBezTo>
                  <a:cubicBezTo>
                    <a:pt x="243" y="69"/>
                    <a:pt x="243" y="70"/>
                    <a:pt x="243" y="70"/>
                  </a:cubicBezTo>
                  <a:cubicBezTo>
                    <a:pt x="249" y="75"/>
                    <a:pt x="253" y="82"/>
                    <a:pt x="256" y="88"/>
                  </a:cubicBezTo>
                  <a:cubicBezTo>
                    <a:pt x="258" y="92"/>
                    <a:pt x="260" y="96"/>
                    <a:pt x="262" y="100"/>
                  </a:cubicBezTo>
                  <a:cubicBezTo>
                    <a:pt x="263" y="97"/>
                    <a:pt x="264" y="94"/>
                    <a:pt x="265" y="92"/>
                  </a:cubicBezTo>
                  <a:cubicBezTo>
                    <a:pt x="265" y="92"/>
                    <a:pt x="264" y="92"/>
                    <a:pt x="264" y="93"/>
                  </a:cubicBezTo>
                  <a:cubicBezTo>
                    <a:pt x="264" y="93"/>
                    <a:pt x="264" y="93"/>
                    <a:pt x="263" y="93"/>
                  </a:cubicBezTo>
                  <a:cubicBezTo>
                    <a:pt x="263" y="93"/>
                    <a:pt x="262" y="92"/>
                    <a:pt x="262" y="92"/>
                  </a:cubicBezTo>
                  <a:cubicBezTo>
                    <a:pt x="262" y="91"/>
                    <a:pt x="262" y="91"/>
                    <a:pt x="262" y="90"/>
                  </a:cubicBezTo>
                  <a:cubicBezTo>
                    <a:pt x="264" y="87"/>
                    <a:pt x="266" y="85"/>
                    <a:pt x="269" y="81"/>
                  </a:cubicBezTo>
                  <a:cubicBezTo>
                    <a:pt x="269" y="80"/>
                    <a:pt x="270" y="79"/>
                    <a:pt x="270" y="77"/>
                  </a:cubicBezTo>
                  <a:cubicBezTo>
                    <a:pt x="270" y="77"/>
                    <a:pt x="270" y="78"/>
                    <a:pt x="269" y="78"/>
                  </a:cubicBezTo>
                  <a:cubicBezTo>
                    <a:pt x="269" y="78"/>
                    <a:pt x="269" y="78"/>
                    <a:pt x="269" y="78"/>
                  </a:cubicBezTo>
                  <a:cubicBezTo>
                    <a:pt x="269" y="78"/>
                    <a:pt x="268" y="77"/>
                    <a:pt x="268" y="77"/>
                  </a:cubicBezTo>
                  <a:cubicBezTo>
                    <a:pt x="268" y="77"/>
                    <a:pt x="267" y="76"/>
                    <a:pt x="268" y="76"/>
                  </a:cubicBezTo>
                  <a:cubicBezTo>
                    <a:pt x="269" y="72"/>
                    <a:pt x="271" y="68"/>
                    <a:pt x="273" y="64"/>
                  </a:cubicBezTo>
                  <a:cubicBezTo>
                    <a:pt x="273" y="64"/>
                    <a:pt x="273" y="64"/>
                    <a:pt x="272" y="65"/>
                  </a:cubicBezTo>
                  <a:cubicBezTo>
                    <a:pt x="272" y="65"/>
                    <a:pt x="272" y="65"/>
                    <a:pt x="271" y="65"/>
                  </a:cubicBezTo>
                  <a:cubicBezTo>
                    <a:pt x="271" y="65"/>
                    <a:pt x="271" y="65"/>
                    <a:pt x="270" y="64"/>
                  </a:cubicBezTo>
                  <a:cubicBezTo>
                    <a:pt x="270" y="64"/>
                    <a:pt x="270" y="64"/>
                    <a:pt x="270" y="63"/>
                  </a:cubicBezTo>
                  <a:cubicBezTo>
                    <a:pt x="271" y="59"/>
                    <a:pt x="273" y="56"/>
                    <a:pt x="275" y="52"/>
                  </a:cubicBezTo>
                  <a:cubicBezTo>
                    <a:pt x="276" y="51"/>
                    <a:pt x="276" y="50"/>
                    <a:pt x="277" y="50"/>
                  </a:cubicBezTo>
                  <a:cubicBezTo>
                    <a:pt x="277" y="49"/>
                    <a:pt x="277" y="48"/>
                    <a:pt x="278" y="48"/>
                  </a:cubicBezTo>
                  <a:cubicBezTo>
                    <a:pt x="278" y="47"/>
                    <a:pt x="279" y="46"/>
                    <a:pt x="279" y="45"/>
                  </a:cubicBezTo>
                  <a:cubicBezTo>
                    <a:pt x="280" y="42"/>
                    <a:pt x="280" y="39"/>
                    <a:pt x="280" y="36"/>
                  </a:cubicBezTo>
                  <a:cubicBezTo>
                    <a:pt x="280" y="35"/>
                    <a:pt x="279" y="35"/>
                    <a:pt x="279" y="35"/>
                  </a:cubicBezTo>
                  <a:cubicBezTo>
                    <a:pt x="279" y="34"/>
                    <a:pt x="279" y="34"/>
                    <a:pt x="279" y="34"/>
                  </a:cubicBezTo>
                  <a:cubicBezTo>
                    <a:pt x="279" y="33"/>
                    <a:pt x="279" y="33"/>
                    <a:pt x="280" y="33"/>
                  </a:cubicBezTo>
                  <a:cubicBezTo>
                    <a:pt x="280" y="33"/>
                    <a:pt x="280" y="33"/>
                    <a:pt x="280" y="33"/>
                  </a:cubicBezTo>
                  <a:cubicBezTo>
                    <a:pt x="280" y="33"/>
                    <a:pt x="280" y="33"/>
                    <a:pt x="280" y="33"/>
                  </a:cubicBezTo>
                  <a:cubicBezTo>
                    <a:pt x="280" y="33"/>
                    <a:pt x="280" y="32"/>
                    <a:pt x="280" y="32"/>
                  </a:cubicBezTo>
                  <a:cubicBezTo>
                    <a:pt x="280" y="32"/>
                    <a:pt x="281" y="31"/>
                    <a:pt x="281" y="31"/>
                  </a:cubicBezTo>
                  <a:cubicBezTo>
                    <a:pt x="282" y="31"/>
                    <a:pt x="282" y="31"/>
                    <a:pt x="283" y="32"/>
                  </a:cubicBezTo>
                  <a:cubicBezTo>
                    <a:pt x="283" y="33"/>
                    <a:pt x="283" y="33"/>
                    <a:pt x="283" y="34"/>
                  </a:cubicBezTo>
                  <a:cubicBezTo>
                    <a:pt x="285" y="36"/>
                    <a:pt x="287" y="38"/>
                    <a:pt x="290" y="41"/>
                  </a:cubicBezTo>
                  <a:cubicBezTo>
                    <a:pt x="292" y="44"/>
                    <a:pt x="294" y="47"/>
                    <a:pt x="296" y="52"/>
                  </a:cubicBezTo>
                  <a:cubicBezTo>
                    <a:pt x="297" y="53"/>
                    <a:pt x="297" y="55"/>
                    <a:pt x="298" y="56"/>
                  </a:cubicBezTo>
                  <a:cubicBezTo>
                    <a:pt x="299" y="59"/>
                    <a:pt x="300" y="61"/>
                    <a:pt x="302" y="63"/>
                  </a:cubicBezTo>
                  <a:cubicBezTo>
                    <a:pt x="303" y="65"/>
                    <a:pt x="304" y="67"/>
                    <a:pt x="305" y="69"/>
                  </a:cubicBezTo>
                  <a:cubicBezTo>
                    <a:pt x="305" y="69"/>
                    <a:pt x="306" y="70"/>
                    <a:pt x="306" y="71"/>
                  </a:cubicBezTo>
                  <a:cubicBezTo>
                    <a:pt x="307" y="71"/>
                    <a:pt x="307" y="72"/>
                    <a:pt x="308" y="73"/>
                  </a:cubicBezTo>
                  <a:cubicBezTo>
                    <a:pt x="308" y="72"/>
                    <a:pt x="308" y="72"/>
                    <a:pt x="308" y="72"/>
                  </a:cubicBezTo>
                  <a:cubicBezTo>
                    <a:pt x="309" y="72"/>
                    <a:pt x="309" y="73"/>
                    <a:pt x="309" y="73"/>
                  </a:cubicBezTo>
                  <a:cubicBezTo>
                    <a:pt x="311" y="83"/>
                    <a:pt x="313" y="92"/>
                    <a:pt x="315" y="102"/>
                  </a:cubicBezTo>
                  <a:cubicBezTo>
                    <a:pt x="317" y="111"/>
                    <a:pt x="319" y="120"/>
                    <a:pt x="320" y="128"/>
                  </a:cubicBezTo>
                  <a:cubicBezTo>
                    <a:pt x="322" y="139"/>
                    <a:pt x="324" y="151"/>
                    <a:pt x="326" y="162"/>
                  </a:cubicBezTo>
                  <a:cubicBezTo>
                    <a:pt x="327" y="168"/>
                    <a:pt x="329" y="175"/>
                    <a:pt x="330" y="182"/>
                  </a:cubicBezTo>
                  <a:cubicBezTo>
                    <a:pt x="336" y="182"/>
                    <a:pt x="342" y="185"/>
                    <a:pt x="348" y="187"/>
                  </a:cubicBezTo>
                  <a:cubicBezTo>
                    <a:pt x="349" y="188"/>
                    <a:pt x="349" y="188"/>
                    <a:pt x="349" y="188"/>
                  </a:cubicBezTo>
                  <a:cubicBezTo>
                    <a:pt x="356" y="191"/>
                    <a:pt x="363" y="194"/>
                    <a:pt x="370" y="194"/>
                  </a:cubicBezTo>
                  <a:cubicBezTo>
                    <a:pt x="371" y="194"/>
                    <a:pt x="371" y="195"/>
                    <a:pt x="371" y="196"/>
                  </a:cubicBezTo>
                  <a:cubicBezTo>
                    <a:pt x="371" y="197"/>
                    <a:pt x="371" y="197"/>
                    <a:pt x="370" y="197"/>
                  </a:cubicBezTo>
                  <a:close/>
                  <a:moveTo>
                    <a:pt x="98" y="187"/>
                  </a:moveTo>
                  <a:cubicBezTo>
                    <a:pt x="99" y="188"/>
                    <a:pt x="100" y="189"/>
                    <a:pt x="100" y="190"/>
                  </a:cubicBezTo>
                  <a:cubicBezTo>
                    <a:pt x="101" y="191"/>
                    <a:pt x="102" y="192"/>
                    <a:pt x="103" y="193"/>
                  </a:cubicBezTo>
                  <a:cubicBezTo>
                    <a:pt x="106" y="192"/>
                    <a:pt x="109" y="191"/>
                    <a:pt x="112" y="189"/>
                  </a:cubicBezTo>
                  <a:cubicBezTo>
                    <a:pt x="111" y="189"/>
                    <a:pt x="111" y="189"/>
                    <a:pt x="111" y="189"/>
                  </a:cubicBezTo>
                  <a:cubicBezTo>
                    <a:pt x="111" y="189"/>
                    <a:pt x="111" y="189"/>
                    <a:pt x="111" y="188"/>
                  </a:cubicBezTo>
                  <a:cubicBezTo>
                    <a:pt x="109" y="189"/>
                    <a:pt x="108" y="190"/>
                    <a:pt x="106" y="191"/>
                  </a:cubicBezTo>
                  <a:cubicBezTo>
                    <a:pt x="106" y="191"/>
                    <a:pt x="106" y="191"/>
                    <a:pt x="105" y="191"/>
                  </a:cubicBezTo>
                  <a:cubicBezTo>
                    <a:pt x="105" y="191"/>
                    <a:pt x="105" y="191"/>
                    <a:pt x="104" y="191"/>
                  </a:cubicBezTo>
                  <a:cubicBezTo>
                    <a:pt x="104" y="190"/>
                    <a:pt x="104" y="190"/>
                    <a:pt x="104" y="189"/>
                  </a:cubicBezTo>
                  <a:cubicBezTo>
                    <a:pt x="104" y="189"/>
                    <a:pt x="104" y="188"/>
                    <a:pt x="104" y="188"/>
                  </a:cubicBezTo>
                  <a:cubicBezTo>
                    <a:pt x="103" y="188"/>
                    <a:pt x="102" y="189"/>
                    <a:pt x="101" y="189"/>
                  </a:cubicBezTo>
                  <a:cubicBezTo>
                    <a:pt x="101" y="189"/>
                    <a:pt x="101" y="189"/>
                    <a:pt x="101" y="189"/>
                  </a:cubicBezTo>
                  <a:cubicBezTo>
                    <a:pt x="101" y="189"/>
                    <a:pt x="100" y="189"/>
                    <a:pt x="100" y="189"/>
                  </a:cubicBezTo>
                  <a:cubicBezTo>
                    <a:pt x="100" y="188"/>
                    <a:pt x="99" y="188"/>
                    <a:pt x="100" y="187"/>
                  </a:cubicBezTo>
                  <a:cubicBezTo>
                    <a:pt x="100" y="187"/>
                    <a:pt x="100" y="186"/>
                    <a:pt x="100" y="186"/>
                  </a:cubicBezTo>
                  <a:cubicBezTo>
                    <a:pt x="99" y="186"/>
                    <a:pt x="99" y="187"/>
                    <a:pt x="98" y="187"/>
                  </a:cubicBezTo>
                  <a:close/>
                  <a:moveTo>
                    <a:pt x="322" y="176"/>
                  </a:moveTo>
                  <a:cubicBezTo>
                    <a:pt x="322" y="176"/>
                    <a:pt x="323" y="177"/>
                    <a:pt x="323" y="177"/>
                  </a:cubicBezTo>
                  <a:cubicBezTo>
                    <a:pt x="324" y="177"/>
                    <a:pt x="324" y="177"/>
                    <a:pt x="324" y="177"/>
                  </a:cubicBezTo>
                  <a:cubicBezTo>
                    <a:pt x="324" y="178"/>
                    <a:pt x="325" y="178"/>
                    <a:pt x="324" y="179"/>
                  </a:cubicBezTo>
                  <a:cubicBezTo>
                    <a:pt x="324" y="181"/>
                    <a:pt x="323" y="183"/>
                    <a:pt x="323" y="185"/>
                  </a:cubicBezTo>
                  <a:cubicBezTo>
                    <a:pt x="324" y="185"/>
                    <a:pt x="325" y="184"/>
                    <a:pt x="326" y="184"/>
                  </a:cubicBezTo>
                  <a:cubicBezTo>
                    <a:pt x="326" y="184"/>
                    <a:pt x="326" y="184"/>
                    <a:pt x="326" y="184"/>
                  </a:cubicBezTo>
                  <a:cubicBezTo>
                    <a:pt x="326" y="184"/>
                    <a:pt x="327" y="184"/>
                    <a:pt x="327" y="184"/>
                  </a:cubicBezTo>
                  <a:cubicBezTo>
                    <a:pt x="326" y="177"/>
                    <a:pt x="325" y="171"/>
                    <a:pt x="323" y="165"/>
                  </a:cubicBezTo>
                  <a:cubicBezTo>
                    <a:pt x="322" y="166"/>
                    <a:pt x="321" y="167"/>
                    <a:pt x="320" y="169"/>
                  </a:cubicBezTo>
                  <a:cubicBezTo>
                    <a:pt x="321" y="169"/>
                    <a:pt x="321" y="169"/>
                    <a:pt x="322" y="168"/>
                  </a:cubicBezTo>
                  <a:cubicBezTo>
                    <a:pt x="322" y="168"/>
                    <a:pt x="322" y="168"/>
                    <a:pt x="322" y="168"/>
                  </a:cubicBezTo>
                  <a:cubicBezTo>
                    <a:pt x="323" y="168"/>
                    <a:pt x="323" y="169"/>
                    <a:pt x="323" y="169"/>
                  </a:cubicBezTo>
                  <a:cubicBezTo>
                    <a:pt x="324" y="170"/>
                    <a:pt x="324" y="170"/>
                    <a:pt x="323" y="171"/>
                  </a:cubicBezTo>
                  <a:cubicBezTo>
                    <a:pt x="323" y="172"/>
                    <a:pt x="322" y="173"/>
                    <a:pt x="322" y="175"/>
                  </a:cubicBezTo>
                  <a:cubicBezTo>
                    <a:pt x="322" y="175"/>
                    <a:pt x="322" y="176"/>
                    <a:pt x="322" y="176"/>
                  </a:cubicBezTo>
                  <a:cubicBezTo>
                    <a:pt x="322" y="176"/>
                    <a:pt x="322" y="176"/>
                    <a:pt x="322" y="176"/>
                  </a:cubicBezTo>
                  <a:close/>
                  <a:moveTo>
                    <a:pt x="108" y="186"/>
                  </a:moveTo>
                  <a:cubicBezTo>
                    <a:pt x="108" y="186"/>
                    <a:pt x="108" y="186"/>
                    <a:pt x="108" y="187"/>
                  </a:cubicBezTo>
                  <a:cubicBezTo>
                    <a:pt x="109" y="186"/>
                    <a:pt x="110" y="185"/>
                    <a:pt x="111" y="184"/>
                  </a:cubicBezTo>
                  <a:cubicBezTo>
                    <a:pt x="112" y="184"/>
                    <a:pt x="112" y="184"/>
                    <a:pt x="112" y="183"/>
                  </a:cubicBezTo>
                  <a:cubicBezTo>
                    <a:pt x="111" y="184"/>
                    <a:pt x="109" y="185"/>
                    <a:pt x="108" y="186"/>
                  </a:cubicBezTo>
                  <a:close/>
                  <a:moveTo>
                    <a:pt x="121" y="184"/>
                  </a:moveTo>
                  <a:cubicBezTo>
                    <a:pt x="120" y="185"/>
                    <a:pt x="119" y="185"/>
                    <a:pt x="118" y="186"/>
                  </a:cubicBezTo>
                  <a:cubicBezTo>
                    <a:pt x="119" y="185"/>
                    <a:pt x="120" y="184"/>
                    <a:pt x="121" y="184"/>
                  </a:cubicBezTo>
                  <a:cubicBezTo>
                    <a:pt x="121" y="184"/>
                    <a:pt x="121" y="184"/>
                    <a:pt x="121" y="184"/>
                  </a:cubicBezTo>
                  <a:cubicBezTo>
                    <a:pt x="121" y="184"/>
                    <a:pt x="121" y="184"/>
                    <a:pt x="121" y="184"/>
                  </a:cubicBezTo>
                  <a:close/>
                  <a:moveTo>
                    <a:pt x="105" y="182"/>
                  </a:moveTo>
                  <a:cubicBezTo>
                    <a:pt x="105" y="183"/>
                    <a:pt x="104" y="184"/>
                    <a:pt x="104" y="185"/>
                  </a:cubicBezTo>
                  <a:cubicBezTo>
                    <a:pt x="105" y="185"/>
                    <a:pt x="105" y="184"/>
                    <a:pt x="106" y="184"/>
                  </a:cubicBezTo>
                  <a:cubicBezTo>
                    <a:pt x="107" y="182"/>
                    <a:pt x="108" y="181"/>
                    <a:pt x="109" y="180"/>
                  </a:cubicBezTo>
                  <a:cubicBezTo>
                    <a:pt x="108" y="180"/>
                    <a:pt x="106" y="181"/>
                    <a:pt x="105" y="182"/>
                  </a:cubicBezTo>
                  <a:close/>
                  <a:moveTo>
                    <a:pt x="94" y="183"/>
                  </a:moveTo>
                  <a:cubicBezTo>
                    <a:pt x="95" y="183"/>
                    <a:pt x="95" y="184"/>
                    <a:pt x="95" y="184"/>
                  </a:cubicBezTo>
                  <a:cubicBezTo>
                    <a:pt x="96" y="184"/>
                    <a:pt x="96" y="183"/>
                    <a:pt x="96" y="182"/>
                  </a:cubicBezTo>
                  <a:cubicBezTo>
                    <a:pt x="96" y="182"/>
                    <a:pt x="95" y="182"/>
                    <a:pt x="95" y="183"/>
                  </a:cubicBezTo>
                  <a:cubicBezTo>
                    <a:pt x="95" y="183"/>
                    <a:pt x="95" y="183"/>
                    <a:pt x="94" y="183"/>
                  </a:cubicBezTo>
                  <a:cubicBezTo>
                    <a:pt x="94" y="183"/>
                    <a:pt x="94" y="183"/>
                    <a:pt x="94" y="183"/>
                  </a:cubicBezTo>
                  <a:close/>
                  <a:moveTo>
                    <a:pt x="101" y="179"/>
                  </a:moveTo>
                  <a:cubicBezTo>
                    <a:pt x="100" y="180"/>
                    <a:pt x="99" y="182"/>
                    <a:pt x="99" y="183"/>
                  </a:cubicBezTo>
                  <a:cubicBezTo>
                    <a:pt x="100" y="182"/>
                    <a:pt x="102" y="181"/>
                    <a:pt x="103" y="180"/>
                  </a:cubicBezTo>
                  <a:cubicBezTo>
                    <a:pt x="105" y="177"/>
                    <a:pt x="108" y="173"/>
                    <a:pt x="112" y="169"/>
                  </a:cubicBezTo>
                  <a:cubicBezTo>
                    <a:pt x="117" y="163"/>
                    <a:pt x="122" y="158"/>
                    <a:pt x="127" y="154"/>
                  </a:cubicBezTo>
                  <a:cubicBezTo>
                    <a:pt x="127" y="154"/>
                    <a:pt x="128" y="154"/>
                    <a:pt x="128" y="154"/>
                  </a:cubicBezTo>
                  <a:cubicBezTo>
                    <a:pt x="128" y="154"/>
                    <a:pt x="129" y="154"/>
                    <a:pt x="129" y="155"/>
                  </a:cubicBezTo>
                  <a:cubicBezTo>
                    <a:pt x="129" y="155"/>
                    <a:pt x="129" y="156"/>
                    <a:pt x="129" y="156"/>
                  </a:cubicBezTo>
                  <a:cubicBezTo>
                    <a:pt x="128" y="158"/>
                    <a:pt x="127" y="159"/>
                    <a:pt x="126" y="161"/>
                  </a:cubicBezTo>
                  <a:cubicBezTo>
                    <a:pt x="128" y="159"/>
                    <a:pt x="130" y="158"/>
                    <a:pt x="132" y="157"/>
                  </a:cubicBezTo>
                  <a:cubicBezTo>
                    <a:pt x="132" y="157"/>
                    <a:pt x="133" y="156"/>
                    <a:pt x="133" y="156"/>
                  </a:cubicBezTo>
                  <a:cubicBezTo>
                    <a:pt x="133" y="156"/>
                    <a:pt x="134" y="157"/>
                    <a:pt x="134" y="157"/>
                  </a:cubicBezTo>
                  <a:cubicBezTo>
                    <a:pt x="134" y="157"/>
                    <a:pt x="134" y="157"/>
                    <a:pt x="134" y="157"/>
                  </a:cubicBezTo>
                  <a:cubicBezTo>
                    <a:pt x="136" y="155"/>
                    <a:pt x="137" y="153"/>
                    <a:pt x="139" y="151"/>
                  </a:cubicBezTo>
                  <a:cubicBezTo>
                    <a:pt x="139" y="151"/>
                    <a:pt x="138" y="151"/>
                    <a:pt x="137" y="152"/>
                  </a:cubicBezTo>
                  <a:cubicBezTo>
                    <a:pt x="137" y="152"/>
                    <a:pt x="137" y="152"/>
                    <a:pt x="137" y="152"/>
                  </a:cubicBezTo>
                  <a:cubicBezTo>
                    <a:pt x="137" y="152"/>
                    <a:pt x="136" y="151"/>
                    <a:pt x="136" y="151"/>
                  </a:cubicBezTo>
                  <a:cubicBezTo>
                    <a:pt x="136" y="151"/>
                    <a:pt x="136" y="150"/>
                    <a:pt x="136" y="150"/>
                  </a:cubicBezTo>
                  <a:cubicBezTo>
                    <a:pt x="136" y="149"/>
                    <a:pt x="136" y="149"/>
                    <a:pt x="136" y="149"/>
                  </a:cubicBezTo>
                  <a:cubicBezTo>
                    <a:pt x="136" y="149"/>
                    <a:pt x="136" y="149"/>
                    <a:pt x="135" y="149"/>
                  </a:cubicBezTo>
                  <a:cubicBezTo>
                    <a:pt x="132" y="150"/>
                    <a:pt x="129" y="151"/>
                    <a:pt x="125" y="152"/>
                  </a:cubicBezTo>
                  <a:cubicBezTo>
                    <a:pt x="124" y="152"/>
                    <a:pt x="122" y="152"/>
                    <a:pt x="121" y="152"/>
                  </a:cubicBezTo>
                  <a:cubicBezTo>
                    <a:pt x="121" y="152"/>
                    <a:pt x="121" y="152"/>
                    <a:pt x="121" y="153"/>
                  </a:cubicBezTo>
                  <a:cubicBezTo>
                    <a:pt x="122" y="153"/>
                    <a:pt x="122" y="154"/>
                    <a:pt x="122" y="154"/>
                  </a:cubicBezTo>
                  <a:cubicBezTo>
                    <a:pt x="118" y="161"/>
                    <a:pt x="111" y="171"/>
                    <a:pt x="101" y="179"/>
                  </a:cubicBezTo>
                  <a:close/>
                  <a:moveTo>
                    <a:pt x="132" y="167"/>
                  </a:moveTo>
                  <a:cubicBezTo>
                    <a:pt x="128" y="172"/>
                    <a:pt x="124" y="177"/>
                    <a:pt x="119" y="181"/>
                  </a:cubicBezTo>
                  <a:cubicBezTo>
                    <a:pt x="121" y="180"/>
                    <a:pt x="123" y="179"/>
                    <a:pt x="124" y="178"/>
                  </a:cubicBezTo>
                  <a:cubicBezTo>
                    <a:pt x="127" y="174"/>
                    <a:pt x="130" y="171"/>
                    <a:pt x="132" y="169"/>
                  </a:cubicBezTo>
                  <a:cubicBezTo>
                    <a:pt x="132" y="168"/>
                    <a:pt x="132" y="168"/>
                    <a:pt x="132" y="167"/>
                  </a:cubicBezTo>
                  <a:close/>
                  <a:moveTo>
                    <a:pt x="88" y="172"/>
                  </a:moveTo>
                  <a:cubicBezTo>
                    <a:pt x="89" y="173"/>
                    <a:pt x="89" y="174"/>
                    <a:pt x="89" y="174"/>
                  </a:cubicBezTo>
                  <a:cubicBezTo>
                    <a:pt x="89" y="175"/>
                    <a:pt x="89" y="175"/>
                    <a:pt x="89" y="175"/>
                  </a:cubicBezTo>
                  <a:cubicBezTo>
                    <a:pt x="90" y="177"/>
                    <a:pt x="92" y="179"/>
                    <a:pt x="93" y="181"/>
                  </a:cubicBezTo>
                  <a:cubicBezTo>
                    <a:pt x="93" y="179"/>
                    <a:pt x="94" y="177"/>
                    <a:pt x="95" y="175"/>
                  </a:cubicBezTo>
                  <a:cubicBezTo>
                    <a:pt x="95" y="175"/>
                    <a:pt x="94" y="175"/>
                    <a:pt x="94" y="175"/>
                  </a:cubicBezTo>
                  <a:cubicBezTo>
                    <a:pt x="93" y="176"/>
                    <a:pt x="93" y="176"/>
                    <a:pt x="93" y="176"/>
                  </a:cubicBezTo>
                  <a:cubicBezTo>
                    <a:pt x="92" y="176"/>
                    <a:pt x="92" y="175"/>
                    <a:pt x="92" y="175"/>
                  </a:cubicBezTo>
                  <a:cubicBezTo>
                    <a:pt x="91" y="175"/>
                    <a:pt x="91" y="174"/>
                    <a:pt x="92" y="174"/>
                  </a:cubicBezTo>
                  <a:cubicBezTo>
                    <a:pt x="93" y="172"/>
                    <a:pt x="94" y="170"/>
                    <a:pt x="96" y="168"/>
                  </a:cubicBezTo>
                  <a:cubicBezTo>
                    <a:pt x="96" y="168"/>
                    <a:pt x="96" y="167"/>
                    <a:pt x="96" y="167"/>
                  </a:cubicBezTo>
                  <a:cubicBezTo>
                    <a:pt x="95" y="168"/>
                    <a:pt x="95" y="168"/>
                    <a:pt x="94" y="169"/>
                  </a:cubicBezTo>
                  <a:cubicBezTo>
                    <a:pt x="92" y="170"/>
                    <a:pt x="91" y="171"/>
                    <a:pt x="89" y="172"/>
                  </a:cubicBezTo>
                  <a:cubicBezTo>
                    <a:pt x="89" y="172"/>
                    <a:pt x="89" y="172"/>
                    <a:pt x="88" y="172"/>
                  </a:cubicBezTo>
                  <a:close/>
                  <a:moveTo>
                    <a:pt x="127" y="164"/>
                  </a:moveTo>
                  <a:cubicBezTo>
                    <a:pt x="124" y="166"/>
                    <a:pt x="121" y="169"/>
                    <a:pt x="118" y="173"/>
                  </a:cubicBezTo>
                  <a:cubicBezTo>
                    <a:pt x="116" y="175"/>
                    <a:pt x="114" y="177"/>
                    <a:pt x="112" y="179"/>
                  </a:cubicBezTo>
                  <a:cubicBezTo>
                    <a:pt x="115" y="177"/>
                    <a:pt x="117" y="175"/>
                    <a:pt x="118" y="173"/>
                  </a:cubicBezTo>
                  <a:cubicBezTo>
                    <a:pt x="121" y="170"/>
                    <a:pt x="124" y="167"/>
                    <a:pt x="127" y="164"/>
                  </a:cubicBezTo>
                  <a:close/>
                  <a:moveTo>
                    <a:pt x="129" y="167"/>
                  </a:moveTo>
                  <a:cubicBezTo>
                    <a:pt x="127" y="168"/>
                    <a:pt x="126" y="170"/>
                    <a:pt x="125" y="171"/>
                  </a:cubicBezTo>
                  <a:cubicBezTo>
                    <a:pt x="124" y="172"/>
                    <a:pt x="123" y="173"/>
                    <a:pt x="122" y="173"/>
                  </a:cubicBezTo>
                  <a:cubicBezTo>
                    <a:pt x="122" y="174"/>
                    <a:pt x="122" y="174"/>
                    <a:pt x="122" y="174"/>
                  </a:cubicBezTo>
                  <a:cubicBezTo>
                    <a:pt x="121" y="175"/>
                    <a:pt x="119" y="177"/>
                    <a:pt x="118" y="179"/>
                  </a:cubicBezTo>
                  <a:cubicBezTo>
                    <a:pt x="122" y="175"/>
                    <a:pt x="125" y="171"/>
                    <a:pt x="129" y="167"/>
                  </a:cubicBezTo>
                  <a:close/>
                  <a:moveTo>
                    <a:pt x="53" y="178"/>
                  </a:moveTo>
                  <a:cubicBezTo>
                    <a:pt x="54" y="178"/>
                    <a:pt x="54" y="179"/>
                    <a:pt x="55" y="179"/>
                  </a:cubicBezTo>
                  <a:cubicBezTo>
                    <a:pt x="55" y="179"/>
                    <a:pt x="55" y="179"/>
                    <a:pt x="55" y="179"/>
                  </a:cubicBezTo>
                  <a:cubicBezTo>
                    <a:pt x="59" y="174"/>
                    <a:pt x="64" y="170"/>
                    <a:pt x="69" y="166"/>
                  </a:cubicBezTo>
                  <a:cubicBezTo>
                    <a:pt x="71" y="164"/>
                    <a:pt x="74" y="161"/>
                    <a:pt x="77" y="158"/>
                  </a:cubicBezTo>
                  <a:cubicBezTo>
                    <a:pt x="77" y="158"/>
                    <a:pt x="77" y="158"/>
                    <a:pt x="77" y="158"/>
                  </a:cubicBezTo>
                  <a:cubicBezTo>
                    <a:pt x="77" y="158"/>
                    <a:pt x="77" y="157"/>
                    <a:pt x="77" y="157"/>
                  </a:cubicBezTo>
                  <a:cubicBezTo>
                    <a:pt x="77" y="157"/>
                    <a:pt x="77" y="157"/>
                    <a:pt x="77" y="156"/>
                  </a:cubicBezTo>
                  <a:cubicBezTo>
                    <a:pt x="76" y="157"/>
                    <a:pt x="75" y="158"/>
                    <a:pt x="74" y="159"/>
                  </a:cubicBezTo>
                  <a:cubicBezTo>
                    <a:pt x="74" y="159"/>
                    <a:pt x="74" y="159"/>
                    <a:pt x="73" y="159"/>
                  </a:cubicBezTo>
                  <a:cubicBezTo>
                    <a:pt x="73" y="159"/>
                    <a:pt x="73" y="159"/>
                    <a:pt x="72" y="158"/>
                  </a:cubicBezTo>
                  <a:cubicBezTo>
                    <a:pt x="72" y="158"/>
                    <a:pt x="72" y="157"/>
                    <a:pt x="72" y="157"/>
                  </a:cubicBezTo>
                  <a:cubicBezTo>
                    <a:pt x="72" y="157"/>
                    <a:pt x="72" y="157"/>
                    <a:pt x="72" y="156"/>
                  </a:cubicBezTo>
                  <a:cubicBezTo>
                    <a:pt x="71" y="157"/>
                    <a:pt x="69" y="158"/>
                    <a:pt x="68" y="159"/>
                  </a:cubicBezTo>
                  <a:cubicBezTo>
                    <a:pt x="68" y="159"/>
                    <a:pt x="67" y="160"/>
                    <a:pt x="66" y="160"/>
                  </a:cubicBezTo>
                  <a:cubicBezTo>
                    <a:pt x="67" y="160"/>
                    <a:pt x="68" y="159"/>
                    <a:pt x="68" y="159"/>
                  </a:cubicBezTo>
                  <a:cubicBezTo>
                    <a:pt x="68" y="159"/>
                    <a:pt x="69" y="159"/>
                    <a:pt x="69" y="159"/>
                  </a:cubicBezTo>
                  <a:cubicBezTo>
                    <a:pt x="70" y="159"/>
                    <a:pt x="70" y="159"/>
                    <a:pt x="70" y="159"/>
                  </a:cubicBezTo>
                  <a:cubicBezTo>
                    <a:pt x="71" y="160"/>
                    <a:pt x="71" y="161"/>
                    <a:pt x="70" y="161"/>
                  </a:cubicBezTo>
                  <a:cubicBezTo>
                    <a:pt x="68" y="164"/>
                    <a:pt x="66" y="166"/>
                    <a:pt x="63" y="168"/>
                  </a:cubicBezTo>
                  <a:cubicBezTo>
                    <a:pt x="62" y="170"/>
                    <a:pt x="62" y="170"/>
                    <a:pt x="62" y="170"/>
                  </a:cubicBezTo>
                  <a:cubicBezTo>
                    <a:pt x="61" y="171"/>
                    <a:pt x="59" y="172"/>
                    <a:pt x="59" y="173"/>
                  </a:cubicBezTo>
                  <a:cubicBezTo>
                    <a:pt x="58" y="173"/>
                    <a:pt x="58" y="173"/>
                    <a:pt x="58" y="173"/>
                  </a:cubicBezTo>
                  <a:cubicBezTo>
                    <a:pt x="57" y="174"/>
                    <a:pt x="57" y="174"/>
                    <a:pt x="57" y="175"/>
                  </a:cubicBezTo>
                  <a:cubicBezTo>
                    <a:pt x="56" y="175"/>
                    <a:pt x="56" y="176"/>
                    <a:pt x="55" y="176"/>
                  </a:cubicBezTo>
                  <a:cubicBezTo>
                    <a:pt x="55" y="176"/>
                    <a:pt x="54" y="175"/>
                    <a:pt x="54" y="175"/>
                  </a:cubicBezTo>
                  <a:cubicBezTo>
                    <a:pt x="54" y="175"/>
                    <a:pt x="54" y="174"/>
                    <a:pt x="54" y="174"/>
                  </a:cubicBezTo>
                  <a:cubicBezTo>
                    <a:pt x="54" y="173"/>
                    <a:pt x="54" y="173"/>
                    <a:pt x="54" y="173"/>
                  </a:cubicBezTo>
                  <a:cubicBezTo>
                    <a:pt x="54" y="173"/>
                    <a:pt x="53" y="173"/>
                    <a:pt x="53" y="172"/>
                  </a:cubicBezTo>
                  <a:cubicBezTo>
                    <a:pt x="52" y="172"/>
                    <a:pt x="52" y="171"/>
                    <a:pt x="53" y="171"/>
                  </a:cubicBezTo>
                  <a:cubicBezTo>
                    <a:pt x="53" y="170"/>
                    <a:pt x="54" y="169"/>
                    <a:pt x="55" y="168"/>
                  </a:cubicBezTo>
                  <a:cubicBezTo>
                    <a:pt x="53" y="169"/>
                    <a:pt x="52" y="169"/>
                    <a:pt x="51" y="170"/>
                  </a:cubicBezTo>
                  <a:cubicBezTo>
                    <a:pt x="51" y="170"/>
                    <a:pt x="51" y="170"/>
                    <a:pt x="51" y="170"/>
                  </a:cubicBezTo>
                  <a:cubicBezTo>
                    <a:pt x="51" y="170"/>
                    <a:pt x="51" y="170"/>
                    <a:pt x="51" y="170"/>
                  </a:cubicBezTo>
                  <a:cubicBezTo>
                    <a:pt x="52" y="173"/>
                    <a:pt x="52" y="175"/>
                    <a:pt x="53" y="178"/>
                  </a:cubicBezTo>
                  <a:close/>
                  <a:moveTo>
                    <a:pt x="102" y="171"/>
                  </a:moveTo>
                  <a:cubicBezTo>
                    <a:pt x="100" y="173"/>
                    <a:pt x="98" y="175"/>
                    <a:pt x="97" y="178"/>
                  </a:cubicBezTo>
                  <a:cubicBezTo>
                    <a:pt x="97" y="178"/>
                    <a:pt x="98" y="177"/>
                    <a:pt x="99" y="177"/>
                  </a:cubicBezTo>
                  <a:cubicBezTo>
                    <a:pt x="100" y="174"/>
                    <a:pt x="103" y="171"/>
                    <a:pt x="105" y="169"/>
                  </a:cubicBezTo>
                  <a:cubicBezTo>
                    <a:pt x="104" y="169"/>
                    <a:pt x="103" y="170"/>
                    <a:pt x="102" y="171"/>
                  </a:cubicBezTo>
                  <a:close/>
                  <a:moveTo>
                    <a:pt x="138" y="169"/>
                  </a:moveTo>
                  <a:cubicBezTo>
                    <a:pt x="139" y="169"/>
                    <a:pt x="139" y="170"/>
                    <a:pt x="140" y="170"/>
                  </a:cubicBezTo>
                  <a:cubicBezTo>
                    <a:pt x="140" y="171"/>
                    <a:pt x="140" y="171"/>
                    <a:pt x="139" y="172"/>
                  </a:cubicBezTo>
                  <a:cubicBezTo>
                    <a:pt x="138" y="174"/>
                    <a:pt x="136" y="175"/>
                    <a:pt x="135" y="177"/>
                  </a:cubicBezTo>
                  <a:cubicBezTo>
                    <a:pt x="136" y="177"/>
                    <a:pt x="137" y="176"/>
                    <a:pt x="138" y="176"/>
                  </a:cubicBezTo>
                  <a:cubicBezTo>
                    <a:pt x="143" y="168"/>
                    <a:pt x="146" y="158"/>
                    <a:pt x="149" y="146"/>
                  </a:cubicBezTo>
                  <a:cubicBezTo>
                    <a:pt x="148" y="147"/>
                    <a:pt x="146" y="148"/>
                    <a:pt x="145" y="149"/>
                  </a:cubicBezTo>
                  <a:cubicBezTo>
                    <a:pt x="143" y="151"/>
                    <a:pt x="141" y="153"/>
                    <a:pt x="139" y="156"/>
                  </a:cubicBezTo>
                  <a:cubicBezTo>
                    <a:pt x="139" y="156"/>
                    <a:pt x="140" y="156"/>
                    <a:pt x="140" y="156"/>
                  </a:cubicBezTo>
                  <a:cubicBezTo>
                    <a:pt x="140" y="157"/>
                    <a:pt x="140" y="157"/>
                    <a:pt x="140" y="158"/>
                  </a:cubicBezTo>
                  <a:cubicBezTo>
                    <a:pt x="140" y="159"/>
                    <a:pt x="139" y="161"/>
                    <a:pt x="138" y="163"/>
                  </a:cubicBezTo>
                  <a:cubicBezTo>
                    <a:pt x="137" y="163"/>
                    <a:pt x="137" y="163"/>
                    <a:pt x="137" y="163"/>
                  </a:cubicBezTo>
                  <a:cubicBezTo>
                    <a:pt x="137" y="164"/>
                    <a:pt x="137" y="164"/>
                    <a:pt x="137" y="164"/>
                  </a:cubicBezTo>
                  <a:cubicBezTo>
                    <a:pt x="136" y="165"/>
                    <a:pt x="136" y="166"/>
                    <a:pt x="136" y="166"/>
                  </a:cubicBezTo>
                  <a:cubicBezTo>
                    <a:pt x="137" y="166"/>
                    <a:pt x="138" y="165"/>
                    <a:pt x="139" y="165"/>
                  </a:cubicBezTo>
                  <a:cubicBezTo>
                    <a:pt x="139" y="165"/>
                    <a:pt x="139" y="164"/>
                    <a:pt x="139" y="164"/>
                  </a:cubicBezTo>
                  <a:cubicBezTo>
                    <a:pt x="140" y="164"/>
                    <a:pt x="140" y="165"/>
                    <a:pt x="141" y="165"/>
                  </a:cubicBezTo>
                  <a:cubicBezTo>
                    <a:pt x="141" y="166"/>
                    <a:pt x="141" y="167"/>
                    <a:pt x="140" y="167"/>
                  </a:cubicBezTo>
                  <a:cubicBezTo>
                    <a:pt x="139" y="168"/>
                    <a:pt x="137" y="169"/>
                    <a:pt x="136" y="171"/>
                  </a:cubicBezTo>
                  <a:cubicBezTo>
                    <a:pt x="135" y="172"/>
                    <a:pt x="134" y="173"/>
                    <a:pt x="133" y="174"/>
                  </a:cubicBezTo>
                  <a:cubicBezTo>
                    <a:pt x="134" y="172"/>
                    <a:pt x="136" y="171"/>
                    <a:pt x="137" y="170"/>
                  </a:cubicBezTo>
                  <a:cubicBezTo>
                    <a:pt x="137" y="170"/>
                    <a:pt x="138" y="169"/>
                    <a:pt x="138" y="169"/>
                  </a:cubicBezTo>
                  <a:close/>
                  <a:moveTo>
                    <a:pt x="120" y="165"/>
                  </a:moveTo>
                  <a:cubicBezTo>
                    <a:pt x="118" y="166"/>
                    <a:pt x="116" y="168"/>
                    <a:pt x="114" y="171"/>
                  </a:cubicBezTo>
                  <a:cubicBezTo>
                    <a:pt x="116" y="169"/>
                    <a:pt x="118" y="166"/>
                    <a:pt x="120" y="165"/>
                  </a:cubicBezTo>
                  <a:close/>
                  <a:moveTo>
                    <a:pt x="100" y="167"/>
                  </a:moveTo>
                  <a:cubicBezTo>
                    <a:pt x="100" y="168"/>
                    <a:pt x="99" y="169"/>
                    <a:pt x="98" y="170"/>
                  </a:cubicBezTo>
                  <a:cubicBezTo>
                    <a:pt x="98" y="169"/>
                    <a:pt x="99" y="169"/>
                    <a:pt x="100" y="169"/>
                  </a:cubicBezTo>
                  <a:cubicBezTo>
                    <a:pt x="100" y="168"/>
                    <a:pt x="101" y="168"/>
                    <a:pt x="101" y="167"/>
                  </a:cubicBezTo>
                  <a:cubicBezTo>
                    <a:pt x="104" y="164"/>
                    <a:pt x="108" y="161"/>
                    <a:pt x="112" y="158"/>
                  </a:cubicBezTo>
                  <a:cubicBezTo>
                    <a:pt x="114" y="157"/>
                    <a:pt x="114" y="157"/>
                    <a:pt x="114" y="157"/>
                  </a:cubicBezTo>
                  <a:cubicBezTo>
                    <a:pt x="114" y="157"/>
                    <a:pt x="114" y="156"/>
                    <a:pt x="114" y="156"/>
                  </a:cubicBezTo>
                  <a:cubicBezTo>
                    <a:pt x="115" y="156"/>
                    <a:pt x="115" y="157"/>
                    <a:pt x="115" y="157"/>
                  </a:cubicBezTo>
                  <a:cubicBezTo>
                    <a:pt x="117" y="156"/>
                    <a:pt x="118" y="154"/>
                    <a:pt x="119" y="152"/>
                  </a:cubicBezTo>
                  <a:cubicBezTo>
                    <a:pt x="119" y="152"/>
                    <a:pt x="119" y="152"/>
                    <a:pt x="119" y="152"/>
                  </a:cubicBezTo>
                  <a:cubicBezTo>
                    <a:pt x="119" y="152"/>
                    <a:pt x="119" y="152"/>
                    <a:pt x="119" y="152"/>
                  </a:cubicBezTo>
                  <a:cubicBezTo>
                    <a:pt x="119" y="152"/>
                    <a:pt x="118" y="152"/>
                    <a:pt x="118" y="152"/>
                  </a:cubicBezTo>
                  <a:cubicBezTo>
                    <a:pt x="117" y="152"/>
                    <a:pt x="117" y="152"/>
                    <a:pt x="116" y="152"/>
                  </a:cubicBezTo>
                  <a:cubicBezTo>
                    <a:pt x="115" y="152"/>
                    <a:pt x="115" y="152"/>
                    <a:pt x="115" y="153"/>
                  </a:cubicBezTo>
                  <a:cubicBezTo>
                    <a:pt x="111" y="157"/>
                    <a:pt x="106" y="162"/>
                    <a:pt x="100" y="167"/>
                  </a:cubicBezTo>
                  <a:close/>
                  <a:moveTo>
                    <a:pt x="86" y="167"/>
                  </a:moveTo>
                  <a:cubicBezTo>
                    <a:pt x="86" y="167"/>
                    <a:pt x="87" y="168"/>
                    <a:pt x="87" y="169"/>
                  </a:cubicBezTo>
                  <a:cubicBezTo>
                    <a:pt x="88" y="166"/>
                    <a:pt x="91" y="163"/>
                    <a:pt x="92" y="162"/>
                  </a:cubicBezTo>
                  <a:cubicBezTo>
                    <a:pt x="93" y="162"/>
                    <a:pt x="93" y="162"/>
                    <a:pt x="93" y="162"/>
                  </a:cubicBezTo>
                  <a:cubicBezTo>
                    <a:pt x="93" y="162"/>
                    <a:pt x="93" y="162"/>
                    <a:pt x="93" y="162"/>
                  </a:cubicBezTo>
                  <a:cubicBezTo>
                    <a:pt x="93" y="161"/>
                    <a:pt x="92" y="160"/>
                    <a:pt x="92" y="160"/>
                  </a:cubicBezTo>
                  <a:cubicBezTo>
                    <a:pt x="92" y="160"/>
                    <a:pt x="92" y="160"/>
                    <a:pt x="91" y="160"/>
                  </a:cubicBezTo>
                  <a:cubicBezTo>
                    <a:pt x="91" y="161"/>
                    <a:pt x="91" y="161"/>
                    <a:pt x="90" y="162"/>
                  </a:cubicBezTo>
                  <a:cubicBezTo>
                    <a:pt x="90" y="162"/>
                    <a:pt x="90" y="162"/>
                    <a:pt x="90" y="162"/>
                  </a:cubicBezTo>
                  <a:cubicBezTo>
                    <a:pt x="88" y="163"/>
                    <a:pt x="88" y="164"/>
                    <a:pt x="88" y="165"/>
                  </a:cubicBezTo>
                  <a:cubicBezTo>
                    <a:pt x="88" y="165"/>
                    <a:pt x="88" y="166"/>
                    <a:pt x="87" y="166"/>
                  </a:cubicBezTo>
                  <a:cubicBezTo>
                    <a:pt x="87" y="166"/>
                    <a:pt x="87" y="167"/>
                    <a:pt x="86" y="167"/>
                  </a:cubicBezTo>
                  <a:cubicBezTo>
                    <a:pt x="86" y="167"/>
                    <a:pt x="86" y="167"/>
                    <a:pt x="86" y="167"/>
                  </a:cubicBezTo>
                  <a:close/>
                  <a:moveTo>
                    <a:pt x="322" y="159"/>
                  </a:moveTo>
                  <a:cubicBezTo>
                    <a:pt x="322" y="160"/>
                    <a:pt x="321" y="161"/>
                    <a:pt x="320" y="162"/>
                  </a:cubicBezTo>
                  <a:cubicBezTo>
                    <a:pt x="320" y="163"/>
                    <a:pt x="320" y="163"/>
                    <a:pt x="320" y="163"/>
                  </a:cubicBezTo>
                  <a:cubicBezTo>
                    <a:pt x="321" y="163"/>
                    <a:pt x="321" y="163"/>
                    <a:pt x="322" y="162"/>
                  </a:cubicBezTo>
                  <a:cubicBezTo>
                    <a:pt x="322" y="162"/>
                    <a:pt x="322" y="162"/>
                    <a:pt x="323" y="162"/>
                  </a:cubicBezTo>
                  <a:cubicBezTo>
                    <a:pt x="323" y="162"/>
                    <a:pt x="323" y="162"/>
                    <a:pt x="323" y="162"/>
                  </a:cubicBezTo>
                  <a:cubicBezTo>
                    <a:pt x="323" y="161"/>
                    <a:pt x="323" y="160"/>
                    <a:pt x="322" y="159"/>
                  </a:cubicBezTo>
                  <a:close/>
                  <a:moveTo>
                    <a:pt x="94" y="164"/>
                  </a:moveTo>
                  <a:cubicBezTo>
                    <a:pt x="94" y="164"/>
                    <a:pt x="94" y="164"/>
                    <a:pt x="94" y="164"/>
                  </a:cubicBezTo>
                  <a:cubicBezTo>
                    <a:pt x="93" y="165"/>
                    <a:pt x="92" y="166"/>
                    <a:pt x="91" y="168"/>
                  </a:cubicBezTo>
                  <a:cubicBezTo>
                    <a:pt x="91" y="167"/>
                    <a:pt x="92" y="167"/>
                    <a:pt x="92" y="167"/>
                  </a:cubicBezTo>
                  <a:cubicBezTo>
                    <a:pt x="93" y="166"/>
                    <a:pt x="94" y="165"/>
                    <a:pt x="95" y="165"/>
                  </a:cubicBezTo>
                  <a:cubicBezTo>
                    <a:pt x="94" y="165"/>
                    <a:pt x="94" y="164"/>
                    <a:pt x="94" y="164"/>
                  </a:cubicBezTo>
                  <a:close/>
                  <a:moveTo>
                    <a:pt x="47" y="155"/>
                  </a:moveTo>
                  <a:cubicBezTo>
                    <a:pt x="47" y="157"/>
                    <a:pt x="48" y="158"/>
                    <a:pt x="48" y="159"/>
                  </a:cubicBezTo>
                  <a:cubicBezTo>
                    <a:pt x="49" y="161"/>
                    <a:pt x="49" y="164"/>
                    <a:pt x="50" y="166"/>
                  </a:cubicBezTo>
                  <a:cubicBezTo>
                    <a:pt x="50" y="164"/>
                    <a:pt x="51" y="163"/>
                    <a:pt x="52" y="161"/>
                  </a:cubicBezTo>
                  <a:cubicBezTo>
                    <a:pt x="51" y="162"/>
                    <a:pt x="51" y="162"/>
                    <a:pt x="51" y="162"/>
                  </a:cubicBezTo>
                  <a:cubicBezTo>
                    <a:pt x="51" y="162"/>
                    <a:pt x="50" y="162"/>
                    <a:pt x="50" y="162"/>
                  </a:cubicBezTo>
                  <a:cubicBezTo>
                    <a:pt x="50" y="162"/>
                    <a:pt x="49" y="162"/>
                    <a:pt x="49" y="162"/>
                  </a:cubicBezTo>
                  <a:cubicBezTo>
                    <a:pt x="49" y="161"/>
                    <a:pt x="48" y="161"/>
                    <a:pt x="48" y="160"/>
                  </a:cubicBezTo>
                  <a:cubicBezTo>
                    <a:pt x="49" y="158"/>
                    <a:pt x="50" y="156"/>
                    <a:pt x="51" y="153"/>
                  </a:cubicBezTo>
                  <a:cubicBezTo>
                    <a:pt x="50" y="154"/>
                    <a:pt x="48" y="155"/>
                    <a:pt x="47" y="155"/>
                  </a:cubicBezTo>
                  <a:close/>
                  <a:moveTo>
                    <a:pt x="84" y="163"/>
                  </a:moveTo>
                  <a:cubicBezTo>
                    <a:pt x="84" y="164"/>
                    <a:pt x="84" y="164"/>
                    <a:pt x="85" y="165"/>
                  </a:cubicBezTo>
                  <a:cubicBezTo>
                    <a:pt x="85" y="164"/>
                    <a:pt x="85" y="163"/>
                    <a:pt x="86" y="162"/>
                  </a:cubicBezTo>
                  <a:cubicBezTo>
                    <a:pt x="85" y="163"/>
                    <a:pt x="84" y="163"/>
                    <a:pt x="84" y="163"/>
                  </a:cubicBezTo>
                  <a:close/>
                  <a:moveTo>
                    <a:pt x="65" y="152"/>
                  </a:moveTo>
                  <a:cubicBezTo>
                    <a:pt x="60" y="156"/>
                    <a:pt x="55" y="160"/>
                    <a:pt x="53" y="165"/>
                  </a:cubicBezTo>
                  <a:cubicBezTo>
                    <a:pt x="57" y="163"/>
                    <a:pt x="60" y="160"/>
                    <a:pt x="64" y="157"/>
                  </a:cubicBezTo>
                  <a:cubicBezTo>
                    <a:pt x="64" y="157"/>
                    <a:pt x="65" y="156"/>
                    <a:pt x="66" y="156"/>
                  </a:cubicBezTo>
                  <a:cubicBezTo>
                    <a:pt x="67" y="153"/>
                    <a:pt x="68" y="150"/>
                    <a:pt x="70" y="148"/>
                  </a:cubicBezTo>
                  <a:cubicBezTo>
                    <a:pt x="69" y="149"/>
                    <a:pt x="68" y="150"/>
                    <a:pt x="67" y="150"/>
                  </a:cubicBezTo>
                  <a:cubicBezTo>
                    <a:pt x="67" y="151"/>
                    <a:pt x="66" y="151"/>
                    <a:pt x="66" y="151"/>
                  </a:cubicBezTo>
                  <a:cubicBezTo>
                    <a:pt x="66" y="151"/>
                    <a:pt x="65" y="152"/>
                    <a:pt x="65" y="152"/>
                  </a:cubicBezTo>
                  <a:close/>
                  <a:moveTo>
                    <a:pt x="321" y="152"/>
                  </a:moveTo>
                  <a:cubicBezTo>
                    <a:pt x="321" y="152"/>
                    <a:pt x="321" y="152"/>
                    <a:pt x="321" y="152"/>
                  </a:cubicBezTo>
                  <a:cubicBezTo>
                    <a:pt x="320" y="154"/>
                    <a:pt x="319" y="156"/>
                    <a:pt x="318" y="157"/>
                  </a:cubicBezTo>
                  <a:cubicBezTo>
                    <a:pt x="319" y="157"/>
                    <a:pt x="320" y="157"/>
                    <a:pt x="321" y="156"/>
                  </a:cubicBezTo>
                  <a:cubicBezTo>
                    <a:pt x="321" y="156"/>
                    <a:pt x="322" y="156"/>
                    <a:pt x="322" y="156"/>
                  </a:cubicBezTo>
                  <a:cubicBezTo>
                    <a:pt x="321" y="155"/>
                    <a:pt x="321" y="153"/>
                    <a:pt x="321" y="152"/>
                  </a:cubicBezTo>
                  <a:close/>
                  <a:moveTo>
                    <a:pt x="80" y="159"/>
                  </a:moveTo>
                  <a:cubicBezTo>
                    <a:pt x="81" y="160"/>
                    <a:pt x="81" y="160"/>
                    <a:pt x="81" y="160"/>
                  </a:cubicBezTo>
                  <a:cubicBezTo>
                    <a:pt x="82" y="159"/>
                    <a:pt x="82" y="158"/>
                    <a:pt x="83" y="157"/>
                  </a:cubicBezTo>
                  <a:cubicBezTo>
                    <a:pt x="82" y="158"/>
                    <a:pt x="81" y="158"/>
                    <a:pt x="80" y="158"/>
                  </a:cubicBezTo>
                  <a:cubicBezTo>
                    <a:pt x="80" y="159"/>
                    <a:pt x="80" y="159"/>
                    <a:pt x="80" y="159"/>
                  </a:cubicBezTo>
                  <a:close/>
                  <a:moveTo>
                    <a:pt x="86" y="153"/>
                  </a:moveTo>
                  <a:cubicBezTo>
                    <a:pt x="87" y="153"/>
                    <a:pt x="87" y="154"/>
                    <a:pt x="88" y="154"/>
                  </a:cubicBezTo>
                  <a:cubicBezTo>
                    <a:pt x="88" y="154"/>
                    <a:pt x="88" y="155"/>
                    <a:pt x="88" y="155"/>
                  </a:cubicBezTo>
                  <a:cubicBezTo>
                    <a:pt x="87" y="157"/>
                    <a:pt x="86" y="158"/>
                    <a:pt x="86" y="159"/>
                  </a:cubicBezTo>
                  <a:cubicBezTo>
                    <a:pt x="86" y="158"/>
                    <a:pt x="87" y="158"/>
                    <a:pt x="88" y="158"/>
                  </a:cubicBezTo>
                  <a:cubicBezTo>
                    <a:pt x="89" y="157"/>
                    <a:pt x="90" y="156"/>
                    <a:pt x="91" y="156"/>
                  </a:cubicBezTo>
                  <a:cubicBezTo>
                    <a:pt x="90" y="153"/>
                    <a:pt x="90" y="151"/>
                    <a:pt x="89" y="149"/>
                  </a:cubicBezTo>
                  <a:cubicBezTo>
                    <a:pt x="88" y="149"/>
                    <a:pt x="88" y="150"/>
                    <a:pt x="87" y="150"/>
                  </a:cubicBezTo>
                  <a:cubicBezTo>
                    <a:pt x="86" y="151"/>
                    <a:pt x="85" y="153"/>
                    <a:pt x="83" y="154"/>
                  </a:cubicBezTo>
                  <a:cubicBezTo>
                    <a:pt x="84" y="154"/>
                    <a:pt x="85" y="154"/>
                    <a:pt x="86" y="153"/>
                  </a:cubicBezTo>
                  <a:cubicBezTo>
                    <a:pt x="86" y="153"/>
                    <a:pt x="86" y="153"/>
                    <a:pt x="86" y="153"/>
                  </a:cubicBezTo>
                  <a:close/>
                  <a:moveTo>
                    <a:pt x="320" y="146"/>
                  </a:moveTo>
                  <a:cubicBezTo>
                    <a:pt x="319" y="147"/>
                    <a:pt x="319" y="148"/>
                    <a:pt x="318" y="148"/>
                  </a:cubicBezTo>
                  <a:cubicBezTo>
                    <a:pt x="317" y="149"/>
                    <a:pt x="317" y="150"/>
                    <a:pt x="316" y="151"/>
                  </a:cubicBezTo>
                  <a:cubicBezTo>
                    <a:pt x="317" y="151"/>
                    <a:pt x="318" y="150"/>
                    <a:pt x="319" y="150"/>
                  </a:cubicBezTo>
                  <a:cubicBezTo>
                    <a:pt x="319" y="150"/>
                    <a:pt x="319" y="150"/>
                    <a:pt x="320" y="150"/>
                  </a:cubicBezTo>
                  <a:cubicBezTo>
                    <a:pt x="320" y="150"/>
                    <a:pt x="320" y="150"/>
                    <a:pt x="321" y="150"/>
                  </a:cubicBezTo>
                  <a:cubicBezTo>
                    <a:pt x="320" y="149"/>
                    <a:pt x="320" y="148"/>
                    <a:pt x="320" y="146"/>
                  </a:cubicBezTo>
                  <a:close/>
                  <a:moveTo>
                    <a:pt x="66" y="144"/>
                  </a:moveTo>
                  <a:cubicBezTo>
                    <a:pt x="62" y="147"/>
                    <a:pt x="55" y="151"/>
                    <a:pt x="53" y="157"/>
                  </a:cubicBezTo>
                  <a:cubicBezTo>
                    <a:pt x="55" y="155"/>
                    <a:pt x="58" y="153"/>
                    <a:pt x="61" y="151"/>
                  </a:cubicBezTo>
                  <a:cubicBezTo>
                    <a:pt x="62" y="150"/>
                    <a:pt x="64" y="149"/>
                    <a:pt x="65" y="147"/>
                  </a:cubicBezTo>
                  <a:cubicBezTo>
                    <a:pt x="65" y="146"/>
                    <a:pt x="66" y="145"/>
                    <a:pt x="66" y="144"/>
                  </a:cubicBezTo>
                  <a:close/>
                  <a:moveTo>
                    <a:pt x="200" y="146"/>
                  </a:moveTo>
                  <a:cubicBezTo>
                    <a:pt x="202" y="149"/>
                    <a:pt x="203" y="151"/>
                    <a:pt x="205" y="153"/>
                  </a:cubicBezTo>
                  <a:cubicBezTo>
                    <a:pt x="207" y="152"/>
                    <a:pt x="209" y="150"/>
                    <a:pt x="212" y="149"/>
                  </a:cubicBezTo>
                  <a:cubicBezTo>
                    <a:pt x="212" y="149"/>
                    <a:pt x="212" y="149"/>
                    <a:pt x="212" y="149"/>
                  </a:cubicBezTo>
                  <a:cubicBezTo>
                    <a:pt x="213" y="149"/>
                    <a:pt x="214" y="149"/>
                    <a:pt x="215" y="148"/>
                  </a:cubicBezTo>
                  <a:cubicBezTo>
                    <a:pt x="215" y="148"/>
                    <a:pt x="215" y="148"/>
                    <a:pt x="215" y="148"/>
                  </a:cubicBezTo>
                  <a:cubicBezTo>
                    <a:pt x="216" y="146"/>
                    <a:pt x="217" y="145"/>
                    <a:pt x="218" y="143"/>
                  </a:cubicBezTo>
                  <a:cubicBezTo>
                    <a:pt x="216" y="143"/>
                    <a:pt x="214" y="144"/>
                    <a:pt x="213" y="145"/>
                  </a:cubicBezTo>
                  <a:cubicBezTo>
                    <a:pt x="213" y="145"/>
                    <a:pt x="212" y="145"/>
                    <a:pt x="212" y="145"/>
                  </a:cubicBezTo>
                  <a:cubicBezTo>
                    <a:pt x="212" y="145"/>
                    <a:pt x="211" y="144"/>
                    <a:pt x="211" y="144"/>
                  </a:cubicBezTo>
                  <a:cubicBezTo>
                    <a:pt x="211" y="144"/>
                    <a:pt x="211" y="144"/>
                    <a:pt x="211" y="143"/>
                  </a:cubicBezTo>
                  <a:cubicBezTo>
                    <a:pt x="209" y="145"/>
                    <a:pt x="206" y="147"/>
                    <a:pt x="204" y="148"/>
                  </a:cubicBezTo>
                  <a:cubicBezTo>
                    <a:pt x="204" y="148"/>
                    <a:pt x="204" y="148"/>
                    <a:pt x="204" y="148"/>
                  </a:cubicBezTo>
                  <a:cubicBezTo>
                    <a:pt x="203" y="148"/>
                    <a:pt x="203" y="147"/>
                    <a:pt x="203" y="147"/>
                  </a:cubicBezTo>
                  <a:cubicBezTo>
                    <a:pt x="202" y="147"/>
                    <a:pt x="202" y="146"/>
                    <a:pt x="202" y="146"/>
                  </a:cubicBezTo>
                  <a:cubicBezTo>
                    <a:pt x="202" y="145"/>
                    <a:pt x="202" y="145"/>
                    <a:pt x="203" y="145"/>
                  </a:cubicBezTo>
                  <a:cubicBezTo>
                    <a:pt x="202" y="145"/>
                    <a:pt x="201" y="146"/>
                    <a:pt x="200" y="146"/>
                  </a:cubicBezTo>
                  <a:close/>
                  <a:moveTo>
                    <a:pt x="70" y="153"/>
                  </a:moveTo>
                  <a:cubicBezTo>
                    <a:pt x="70" y="153"/>
                    <a:pt x="71" y="154"/>
                    <a:pt x="71" y="154"/>
                  </a:cubicBezTo>
                  <a:cubicBezTo>
                    <a:pt x="72" y="153"/>
                    <a:pt x="74" y="151"/>
                    <a:pt x="76" y="150"/>
                  </a:cubicBezTo>
                  <a:cubicBezTo>
                    <a:pt x="79" y="146"/>
                    <a:pt x="82" y="143"/>
                    <a:pt x="85" y="141"/>
                  </a:cubicBezTo>
                  <a:cubicBezTo>
                    <a:pt x="85" y="140"/>
                    <a:pt x="85" y="140"/>
                    <a:pt x="86" y="140"/>
                  </a:cubicBezTo>
                  <a:cubicBezTo>
                    <a:pt x="86" y="140"/>
                    <a:pt x="86" y="140"/>
                    <a:pt x="86" y="140"/>
                  </a:cubicBezTo>
                  <a:cubicBezTo>
                    <a:pt x="86" y="138"/>
                    <a:pt x="85" y="137"/>
                    <a:pt x="85" y="135"/>
                  </a:cubicBezTo>
                  <a:cubicBezTo>
                    <a:pt x="85" y="136"/>
                    <a:pt x="85" y="136"/>
                    <a:pt x="85" y="136"/>
                  </a:cubicBezTo>
                  <a:cubicBezTo>
                    <a:pt x="83" y="137"/>
                    <a:pt x="82" y="139"/>
                    <a:pt x="81" y="140"/>
                  </a:cubicBezTo>
                  <a:cubicBezTo>
                    <a:pt x="77" y="144"/>
                    <a:pt x="73" y="148"/>
                    <a:pt x="70" y="153"/>
                  </a:cubicBezTo>
                  <a:close/>
                  <a:moveTo>
                    <a:pt x="79" y="151"/>
                  </a:moveTo>
                  <a:cubicBezTo>
                    <a:pt x="78" y="152"/>
                    <a:pt x="78" y="152"/>
                    <a:pt x="77" y="153"/>
                  </a:cubicBezTo>
                  <a:cubicBezTo>
                    <a:pt x="78" y="152"/>
                    <a:pt x="80" y="151"/>
                    <a:pt x="81" y="150"/>
                  </a:cubicBezTo>
                  <a:cubicBezTo>
                    <a:pt x="83" y="148"/>
                    <a:pt x="85" y="147"/>
                    <a:pt x="88" y="145"/>
                  </a:cubicBezTo>
                  <a:cubicBezTo>
                    <a:pt x="88" y="145"/>
                    <a:pt x="88" y="145"/>
                    <a:pt x="88" y="145"/>
                  </a:cubicBezTo>
                  <a:cubicBezTo>
                    <a:pt x="88" y="144"/>
                    <a:pt x="87" y="143"/>
                    <a:pt x="87" y="142"/>
                  </a:cubicBezTo>
                  <a:cubicBezTo>
                    <a:pt x="87" y="143"/>
                    <a:pt x="87" y="143"/>
                    <a:pt x="87" y="143"/>
                  </a:cubicBezTo>
                  <a:cubicBezTo>
                    <a:pt x="85" y="145"/>
                    <a:pt x="83" y="146"/>
                    <a:pt x="81" y="148"/>
                  </a:cubicBezTo>
                  <a:cubicBezTo>
                    <a:pt x="80" y="149"/>
                    <a:pt x="79" y="150"/>
                    <a:pt x="79" y="151"/>
                  </a:cubicBezTo>
                  <a:close/>
                  <a:moveTo>
                    <a:pt x="241" y="142"/>
                  </a:moveTo>
                  <a:cubicBezTo>
                    <a:pt x="239" y="144"/>
                    <a:pt x="238" y="146"/>
                    <a:pt x="237" y="147"/>
                  </a:cubicBezTo>
                  <a:cubicBezTo>
                    <a:pt x="239" y="146"/>
                    <a:pt x="241" y="145"/>
                    <a:pt x="242" y="143"/>
                  </a:cubicBezTo>
                  <a:cubicBezTo>
                    <a:pt x="243" y="141"/>
                    <a:pt x="244" y="140"/>
                    <a:pt x="246" y="138"/>
                  </a:cubicBezTo>
                  <a:cubicBezTo>
                    <a:pt x="244" y="139"/>
                    <a:pt x="242" y="141"/>
                    <a:pt x="241" y="142"/>
                  </a:cubicBezTo>
                  <a:close/>
                  <a:moveTo>
                    <a:pt x="63" y="136"/>
                  </a:moveTo>
                  <a:cubicBezTo>
                    <a:pt x="63" y="136"/>
                    <a:pt x="62" y="137"/>
                    <a:pt x="61" y="137"/>
                  </a:cubicBezTo>
                  <a:cubicBezTo>
                    <a:pt x="59" y="139"/>
                    <a:pt x="56" y="141"/>
                    <a:pt x="54" y="143"/>
                  </a:cubicBezTo>
                  <a:cubicBezTo>
                    <a:pt x="52" y="145"/>
                    <a:pt x="49" y="148"/>
                    <a:pt x="48" y="152"/>
                  </a:cubicBezTo>
                  <a:cubicBezTo>
                    <a:pt x="51" y="150"/>
                    <a:pt x="53" y="148"/>
                    <a:pt x="56" y="146"/>
                  </a:cubicBezTo>
                  <a:cubicBezTo>
                    <a:pt x="58" y="145"/>
                    <a:pt x="60" y="144"/>
                    <a:pt x="61" y="143"/>
                  </a:cubicBezTo>
                  <a:cubicBezTo>
                    <a:pt x="61" y="142"/>
                    <a:pt x="61" y="142"/>
                    <a:pt x="61" y="142"/>
                  </a:cubicBezTo>
                  <a:cubicBezTo>
                    <a:pt x="61" y="142"/>
                    <a:pt x="61" y="141"/>
                    <a:pt x="61" y="141"/>
                  </a:cubicBezTo>
                  <a:cubicBezTo>
                    <a:pt x="62" y="140"/>
                    <a:pt x="63" y="139"/>
                    <a:pt x="63" y="138"/>
                  </a:cubicBezTo>
                  <a:cubicBezTo>
                    <a:pt x="63" y="138"/>
                    <a:pt x="63" y="138"/>
                    <a:pt x="63" y="138"/>
                  </a:cubicBezTo>
                  <a:cubicBezTo>
                    <a:pt x="63" y="138"/>
                    <a:pt x="63" y="137"/>
                    <a:pt x="63" y="137"/>
                  </a:cubicBezTo>
                  <a:cubicBezTo>
                    <a:pt x="63" y="137"/>
                    <a:pt x="63" y="136"/>
                    <a:pt x="63" y="136"/>
                  </a:cubicBezTo>
                  <a:close/>
                  <a:moveTo>
                    <a:pt x="319" y="140"/>
                  </a:moveTo>
                  <a:cubicBezTo>
                    <a:pt x="318" y="141"/>
                    <a:pt x="316" y="143"/>
                    <a:pt x="315" y="144"/>
                  </a:cubicBezTo>
                  <a:cubicBezTo>
                    <a:pt x="315" y="144"/>
                    <a:pt x="315" y="144"/>
                    <a:pt x="315" y="145"/>
                  </a:cubicBezTo>
                  <a:cubicBezTo>
                    <a:pt x="316" y="144"/>
                    <a:pt x="318" y="144"/>
                    <a:pt x="319" y="143"/>
                  </a:cubicBezTo>
                  <a:cubicBezTo>
                    <a:pt x="319" y="142"/>
                    <a:pt x="319" y="142"/>
                    <a:pt x="319" y="142"/>
                  </a:cubicBezTo>
                  <a:cubicBezTo>
                    <a:pt x="319" y="142"/>
                    <a:pt x="319" y="141"/>
                    <a:pt x="319" y="140"/>
                  </a:cubicBezTo>
                  <a:close/>
                  <a:moveTo>
                    <a:pt x="223" y="140"/>
                  </a:moveTo>
                  <a:cubicBezTo>
                    <a:pt x="221" y="142"/>
                    <a:pt x="220" y="144"/>
                    <a:pt x="219" y="146"/>
                  </a:cubicBezTo>
                  <a:cubicBezTo>
                    <a:pt x="222" y="145"/>
                    <a:pt x="224" y="144"/>
                    <a:pt x="226" y="142"/>
                  </a:cubicBezTo>
                  <a:cubicBezTo>
                    <a:pt x="228" y="139"/>
                    <a:pt x="231" y="135"/>
                    <a:pt x="234" y="132"/>
                  </a:cubicBezTo>
                  <a:cubicBezTo>
                    <a:pt x="230" y="135"/>
                    <a:pt x="227" y="138"/>
                    <a:pt x="223" y="140"/>
                  </a:cubicBezTo>
                  <a:close/>
                  <a:moveTo>
                    <a:pt x="229" y="144"/>
                  </a:moveTo>
                  <a:cubicBezTo>
                    <a:pt x="228" y="144"/>
                    <a:pt x="228" y="145"/>
                    <a:pt x="228" y="145"/>
                  </a:cubicBezTo>
                  <a:cubicBezTo>
                    <a:pt x="231" y="144"/>
                    <a:pt x="235" y="143"/>
                    <a:pt x="238" y="140"/>
                  </a:cubicBezTo>
                  <a:cubicBezTo>
                    <a:pt x="241" y="137"/>
                    <a:pt x="244" y="133"/>
                    <a:pt x="248" y="130"/>
                  </a:cubicBezTo>
                  <a:cubicBezTo>
                    <a:pt x="255" y="122"/>
                    <a:pt x="261" y="117"/>
                    <a:pt x="268" y="114"/>
                  </a:cubicBezTo>
                  <a:cubicBezTo>
                    <a:pt x="268" y="114"/>
                    <a:pt x="267" y="114"/>
                    <a:pt x="267" y="114"/>
                  </a:cubicBezTo>
                  <a:cubicBezTo>
                    <a:pt x="267" y="114"/>
                    <a:pt x="266" y="113"/>
                    <a:pt x="266" y="113"/>
                  </a:cubicBezTo>
                  <a:cubicBezTo>
                    <a:pt x="266" y="113"/>
                    <a:pt x="266" y="112"/>
                    <a:pt x="266" y="112"/>
                  </a:cubicBezTo>
                  <a:cubicBezTo>
                    <a:pt x="267" y="109"/>
                    <a:pt x="268" y="107"/>
                    <a:pt x="269" y="105"/>
                  </a:cubicBezTo>
                  <a:cubicBezTo>
                    <a:pt x="268" y="106"/>
                    <a:pt x="267" y="106"/>
                    <a:pt x="265" y="106"/>
                  </a:cubicBezTo>
                  <a:cubicBezTo>
                    <a:pt x="266" y="109"/>
                    <a:pt x="266" y="109"/>
                    <a:pt x="266" y="109"/>
                  </a:cubicBezTo>
                  <a:cubicBezTo>
                    <a:pt x="267" y="110"/>
                    <a:pt x="267" y="110"/>
                    <a:pt x="266" y="110"/>
                  </a:cubicBezTo>
                  <a:cubicBezTo>
                    <a:pt x="266" y="111"/>
                    <a:pt x="266" y="111"/>
                    <a:pt x="265" y="111"/>
                  </a:cubicBezTo>
                  <a:cubicBezTo>
                    <a:pt x="264" y="111"/>
                    <a:pt x="264" y="111"/>
                    <a:pt x="263" y="110"/>
                  </a:cubicBezTo>
                  <a:cubicBezTo>
                    <a:pt x="263" y="109"/>
                    <a:pt x="262" y="107"/>
                    <a:pt x="262" y="107"/>
                  </a:cubicBezTo>
                  <a:cubicBezTo>
                    <a:pt x="262" y="107"/>
                    <a:pt x="261" y="107"/>
                    <a:pt x="261" y="107"/>
                  </a:cubicBezTo>
                  <a:cubicBezTo>
                    <a:pt x="261" y="107"/>
                    <a:pt x="260" y="107"/>
                    <a:pt x="260" y="106"/>
                  </a:cubicBezTo>
                  <a:cubicBezTo>
                    <a:pt x="260" y="106"/>
                    <a:pt x="259" y="105"/>
                    <a:pt x="260" y="105"/>
                  </a:cubicBezTo>
                  <a:cubicBezTo>
                    <a:pt x="260" y="104"/>
                    <a:pt x="260" y="104"/>
                    <a:pt x="260" y="104"/>
                  </a:cubicBezTo>
                  <a:cubicBezTo>
                    <a:pt x="258" y="98"/>
                    <a:pt x="255" y="94"/>
                    <a:pt x="253" y="89"/>
                  </a:cubicBezTo>
                  <a:cubicBezTo>
                    <a:pt x="250" y="83"/>
                    <a:pt x="246" y="78"/>
                    <a:pt x="242" y="72"/>
                  </a:cubicBezTo>
                  <a:cubicBezTo>
                    <a:pt x="241" y="72"/>
                    <a:pt x="241" y="72"/>
                    <a:pt x="241" y="72"/>
                  </a:cubicBezTo>
                  <a:cubicBezTo>
                    <a:pt x="241" y="72"/>
                    <a:pt x="240" y="72"/>
                    <a:pt x="239" y="73"/>
                  </a:cubicBezTo>
                  <a:cubicBezTo>
                    <a:pt x="239" y="73"/>
                    <a:pt x="238" y="73"/>
                    <a:pt x="238" y="73"/>
                  </a:cubicBezTo>
                  <a:cubicBezTo>
                    <a:pt x="236" y="74"/>
                    <a:pt x="235" y="74"/>
                    <a:pt x="233" y="75"/>
                  </a:cubicBezTo>
                  <a:cubicBezTo>
                    <a:pt x="232" y="75"/>
                    <a:pt x="232" y="75"/>
                    <a:pt x="232" y="75"/>
                  </a:cubicBezTo>
                  <a:cubicBezTo>
                    <a:pt x="229" y="76"/>
                    <a:pt x="226" y="77"/>
                    <a:pt x="222" y="78"/>
                  </a:cubicBezTo>
                  <a:cubicBezTo>
                    <a:pt x="216" y="81"/>
                    <a:pt x="210" y="83"/>
                    <a:pt x="205" y="86"/>
                  </a:cubicBezTo>
                  <a:cubicBezTo>
                    <a:pt x="205" y="86"/>
                    <a:pt x="205" y="86"/>
                    <a:pt x="205" y="87"/>
                  </a:cubicBezTo>
                  <a:cubicBezTo>
                    <a:pt x="203" y="88"/>
                    <a:pt x="202" y="89"/>
                    <a:pt x="201" y="90"/>
                  </a:cubicBezTo>
                  <a:cubicBezTo>
                    <a:pt x="197" y="93"/>
                    <a:pt x="193" y="97"/>
                    <a:pt x="191" y="101"/>
                  </a:cubicBezTo>
                  <a:cubicBezTo>
                    <a:pt x="194" y="99"/>
                    <a:pt x="198" y="96"/>
                    <a:pt x="200" y="94"/>
                  </a:cubicBezTo>
                  <a:cubicBezTo>
                    <a:pt x="202" y="92"/>
                    <a:pt x="204" y="91"/>
                    <a:pt x="206" y="89"/>
                  </a:cubicBezTo>
                  <a:cubicBezTo>
                    <a:pt x="209" y="86"/>
                    <a:pt x="212" y="84"/>
                    <a:pt x="216" y="82"/>
                  </a:cubicBezTo>
                  <a:cubicBezTo>
                    <a:pt x="216" y="82"/>
                    <a:pt x="216" y="82"/>
                    <a:pt x="217" y="82"/>
                  </a:cubicBezTo>
                  <a:cubicBezTo>
                    <a:pt x="217" y="82"/>
                    <a:pt x="218" y="82"/>
                    <a:pt x="218" y="83"/>
                  </a:cubicBezTo>
                  <a:cubicBezTo>
                    <a:pt x="218" y="83"/>
                    <a:pt x="218" y="83"/>
                    <a:pt x="218" y="83"/>
                  </a:cubicBezTo>
                  <a:cubicBezTo>
                    <a:pt x="222" y="80"/>
                    <a:pt x="227" y="77"/>
                    <a:pt x="231" y="75"/>
                  </a:cubicBezTo>
                  <a:cubicBezTo>
                    <a:pt x="231" y="75"/>
                    <a:pt x="232" y="75"/>
                    <a:pt x="232" y="75"/>
                  </a:cubicBezTo>
                  <a:cubicBezTo>
                    <a:pt x="232" y="75"/>
                    <a:pt x="233" y="76"/>
                    <a:pt x="233" y="76"/>
                  </a:cubicBezTo>
                  <a:cubicBezTo>
                    <a:pt x="233" y="77"/>
                    <a:pt x="233" y="77"/>
                    <a:pt x="233" y="78"/>
                  </a:cubicBezTo>
                  <a:cubicBezTo>
                    <a:pt x="229" y="81"/>
                    <a:pt x="224" y="84"/>
                    <a:pt x="220" y="88"/>
                  </a:cubicBezTo>
                  <a:cubicBezTo>
                    <a:pt x="219" y="89"/>
                    <a:pt x="218" y="89"/>
                    <a:pt x="217" y="90"/>
                  </a:cubicBezTo>
                  <a:cubicBezTo>
                    <a:pt x="214" y="93"/>
                    <a:pt x="211" y="95"/>
                    <a:pt x="209" y="97"/>
                  </a:cubicBezTo>
                  <a:cubicBezTo>
                    <a:pt x="208" y="98"/>
                    <a:pt x="207" y="99"/>
                    <a:pt x="206" y="100"/>
                  </a:cubicBezTo>
                  <a:cubicBezTo>
                    <a:pt x="203" y="103"/>
                    <a:pt x="201" y="106"/>
                    <a:pt x="197" y="108"/>
                  </a:cubicBezTo>
                  <a:cubicBezTo>
                    <a:pt x="195" y="111"/>
                    <a:pt x="194" y="113"/>
                    <a:pt x="192" y="116"/>
                  </a:cubicBezTo>
                  <a:cubicBezTo>
                    <a:pt x="195" y="114"/>
                    <a:pt x="198" y="112"/>
                    <a:pt x="200" y="109"/>
                  </a:cubicBezTo>
                  <a:cubicBezTo>
                    <a:pt x="201" y="108"/>
                    <a:pt x="202" y="107"/>
                    <a:pt x="203" y="106"/>
                  </a:cubicBezTo>
                  <a:cubicBezTo>
                    <a:pt x="206" y="103"/>
                    <a:pt x="209" y="99"/>
                    <a:pt x="213" y="95"/>
                  </a:cubicBezTo>
                  <a:cubicBezTo>
                    <a:pt x="220" y="88"/>
                    <a:pt x="228" y="82"/>
                    <a:pt x="236" y="77"/>
                  </a:cubicBezTo>
                  <a:cubicBezTo>
                    <a:pt x="236" y="77"/>
                    <a:pt x="236" y="77"/>
                    <a:pt x="237" y="77"/>
                  </a:cubicBezTo>
                  <a:cubicBezTo>
                    <a:pt x="237" y="77"/>
                    <a:pt x="238" y="77"/>
                    <a:pt x="238" y="78"/>
                  </a:cubicBezTo>
                  <a:cubicBezTo>
                    <a:pt x="238" y="78"/>
                    <a:pt x="238" y="79"/>
                    <a:pt x="238" y="79"/>
                  </a:cubicBezTo>
                  <a:cubicBezTo>
                    <a:pt x="234" y="83"/>
                    <a:pt x="229" y="87"/>
                    <a:pt x="224" y="91"/>
                  </a:cubicBezTo>
                  <a:cubicBezTo>
                    <a:pt x="220" y="94"/>
                    <a:pt x="215" y="98"/>
                    <a:pt x="211" y="102"/>
                  </a:cubicBezTo>
                  <a:cubicBezTo>
                    <a:pt x="209" y="104"/>
                    <a:pt x="207" y="106"/>
                    <a:pt x="205" y="108"/>
                  </a:cubicBezTo>
                  <a:cubicBezTo>
                    <a:pt x="205" y="108"/>
                    <a:pt x="205" y="108"/>
                    <a:pt x="205" y="108"/>
                  </a:cubicBezTo>
                  <a:cubicBezTo>
                    <a:pt x="203" y="111"/>
                    <a:pt x="201" y="114"/>
                    <a:pt x="199" y="117"/>
                  </a:cubicBezTo>
                  <a:cubicBezTo>
                    <a:pt x="200" y="116"/>
                    <a:pt x="201" y="116"/>
                    <a:pt x="202" y="115"/>
                  </a:cubicBezTo>
                  <a:cubicBezTo>
                    <a:pt x="205" y="112"/>
                    <a:pt x="208" y="108"/>
                    <a:pt x="211" y="105"/>
                  </a:cubicBezTo>
                  <a:cubicBezTo>
                    <a:pt x="213" y="103"/>
                    <a:pt x="213" y="103"/>
                    <a:pt x="213" y="103"/>
                  </a:cubicBezTo>
                  <a:cubicBezTo>
                    <a:pt x="215" y="102"/>
                    <a:pt x="216" y="100"/>
                    <a:pt x="217" y="99"/>
                  </a:cubicBezTo>
                  <a:cubicBezTo>
                    <a:pt x="225" y="91"/>
                    <a:pt x="232" y="83"/>
                    <a:pt x="242" y="79"/>
                  </a:cubicBezTo>
                  <a:cubicBezTo>
                    <a:pt x="243" y="79"/>
                    <a:pt x="243" y="79"/>
                    <a:pt x="243" y="79"/>
                  </a:cubicBezTo>
                  <a:cubicBezTo>
                    <a:pt x="243" y="79"/>
                    <a:pt x="244" y="80"/>
                    <a:pt x="244" y="80"/>
                  </a:cubicBezTo>
                  <a:cubicBezTo>
                    <a:pt x="244" y="81"/>
                    <a:pt x="244" y="81"/>
                    <a:pt x="244" y="82"/>
                  </a:cubicBezTo>
                  <a:cubicBezTo>
                    <a:pt x="241" y="84"/>
                    <a:pt x="238" y="87"/>
                    <a:pt x="235" y="89"/>
                  </a:cubicBezTo>
                  <a:cubicBezTo>
                    <a:pt x="229" y="94"/>
                    <a:pt x="223" y="99"/>
                    <a:pt x="217" y="105"/>
                  </a:cubicBezTo>
                  <a:cubicBezTo>
                    <a:pt x="216" y="106"/>
                    <a:pt x="215" y="107"/>
                    <a:pt x="214" y="108"/>
                  </a:cubicBezTo>
                  <a:cubicBezTo>
                    <a:pt x="211" y="112"/>
                    <a:pt x="207" y="115"/>
                    <a:pt x="204" y="117"/>
                  </a:cubicBezTo>
                  <a:cubicBezTo>
                    <a:pt x="201" y="121"/>
                    <a:pt x="199" y="124"/>
                    <a:pt x="197" y="128"/>
                  </a:cubicBezTo>
                  <a:cubicBezTo>
                    <a:pt x="199" y="127"/>
                    <a:pt x="202" y="126"/>
                    <a:pt x="205" y="124"/>
                  </a:cubicBezTo>
                  <a:cubicBezTo>
                    <a:pt x="207" y="121"/>
                    <a:pt x="210" y="119"/>
                    <a:pt x="213" y="116"/>
                  </a:cubicBezTo>
                  <a:cubicBezTo>
                    <a:pt x="215" y="114"/>
                    <a:pt x="217" y="112"/>
                    <a:pt x="219" y="110"/>
                  </a:cubicBezTo>
                  <a:cubicBezTo>
                    <a:pt x="220" y="109"/>
                    <a:pt x="221" y="108"/>
                    <a:pt x="222" y="107"/>
                  </a:cubicBezTo>
                  <a:cubicBezTo>
                    <a:pt x="229" y="100"/>
                    <a:pt x="237" y="92"/>
                    <a:pt x="246" y="86"/>
                  </a:cubicBezTo>
                  <a:cubicBezTo>
                    <a:pt x="246" y="86"/>
                    <a:pt x="247" y="86"/>
                    <a:pt x="247" y="86"/>
                  </a:cubicBezTo>
                  <a:cubicBezTo>
                    <a:pt x="247" y="86"/>
                    <a:pt x="248" y="86"/>
                    <a:pt x="248" y="87"/>
                  </a:cubicBezTo>
                  <a:cubicBezTo>
                    <a:pt x="248" y="87"/>
                    <a:pt x="248" y="88"/>
                    <a:pt x="248" y="88"/>
                  </a:cubicBezTo>
                  <a:cubicBezTo>
                    <a:pt x="247" y="89"/>
                    <a:pt x="246" y="91"/>
                    <a:pt x="245" y="92"/>
                  </a:cubicBezTo>
                  <a:cubicBezTo>
                    <a:pt x="246" y="91"/>
                    <a:pt x="246" y="91"/>
                    <a:pt x="247" y="91"/>
                  </a:cubicBezTo>
                  <a:cubicBezTo>
                    <a:pt x="247" y="91"/>
                    <a:pt x="247" y="91"/>
                    <a:pt x="247" y="91"/>
                  </a:cubicBezTo>
                  <a:cubicBezTo>
                    <a:pt x="248" y="91"/>
                    <a:pt x="249" y="91"/>
                    <a:pt x="249" y="92"/>
                  </a:cubicBezTo>
                  <a:cubicBezTo>
                    <a:pt x="249" y="92"/>
                    <a:pt x="249" y="93"/>
                    <a:pt x="249" y="93"/>
                  </a:cubicBezTo>
                  <a:cubicBezTo>
                    <a:pt x="246" y="96"/>
                    <a:pt x="243" y="100"/>
                    <a:pt x="240" y="103"/>
                  </a:cubicBezTo>
                  <a:cubicBezTo>
                    <a:pt x="235" y="108"/>
                    <a:pt x="231" y="113"/>
                    <a:pt x="226" y="117"/>
                  </a:cubicBezTo>
                  <a:cubicBezTo>
                    <a:pt x="221" y="122"/>
                    <a:pt x="215" y="128"/>
                    <a:pt x="208" y="132"/>
                  </a:cubicBezTo>
                  <a:cubicBezTo>
                    <a:pt x="205" y="135"/>
                    <a:pt x="203" y="139"/>
                    <a:pt x="202" y="142"/>
                  </a:cubicBezTo>
                  <a:cubicBezTo>
                    <a:pt x="203" y="141"/>
                    <a:pt x="204" y="140"/>
                    <a:pt x="205" y="139"/>
                  </a:cubicBezTo>
                  <a:cubicBezTo>
                    <a:pt x="207" y="137"/>
                    <a:pt x="208" y="135"/>
                    <a:pt x="210" y="133"/>
                  </a:cubicBezTo>
                  <a:cubicBezTo>
                    <a:pt x="213" y="130"/>
                    <a:pt x="216" y="128"/>
                    <a:pt x="219" y="125"/>
                  </a:cubicBezTo>
                  <a:cubicBezTo>
                    <a:pt x="220" y="124"/>
                    <a:pt x="221" y="124"/>
                    <a:pt x="222" y="123"/>
                  </a:cubicBezTo>
                  <a:cubicBezTo>
                    <a:pt x="225" y="120"/>
                    <a:pt x="228" y="117"/>
                    <a:pt x="231" y="115"/>
                  </a:cubicBezTo>
                  <a:cubicBezTo>
                    <a:pt x="232" y="113"/>
                    <a:pt x="234" y="111"/>
                    <a:pt x="236" y="109"/>
                  </a:cubicBezTo>
                  <a:cubicBezTo>
                    <a:pt x="241" y="104"/>
                    <a:pt x="246" y="100"/>
                    <a:pt x="250" y="97"/>
                  </a:cubicBezTo>
                  <a:cubicBezTo>
                    <a:pt x="250" y="97"/>
                    <a:pt x="251" y="97"/>
                    <a:pt x="251" y="97"/>
                  </a:cubicBezTo>
                  <a:cubicBezTo>
                    <a:pt x="251" y="97"/>
                    <a:pt x="252" y="97"/>
                    <a:pt x="252" y="97"/>
                  </a:cubicBezTo>
                  <a:cubicBezTo>
                    <a:pt x="253" y="98"/>
                    <a:pt x="252" y="99"/>
                    <a:pt x="252" y="99"/>
                  </a:cubicBezTo>
                  <a:cubicBezTo>
                    <a:pt x="250" y="101"/>
                    <a:pt x="248" y="104"/>
                    <a:pt x="245" y="106"/>
                  </a:cubicBezTo>
                  <a:cubicBezTo>
                    <a:pt x="247" y="104"/>
                    <a:pt x="249" y="103"/>
                    <a:pt x="250" y="102"/>
                  </a:cubicBezTo>
                  <a:cubicBezTo>
                    <a:pt x="250" y="102"/>
                    <a:pt x="251" y="101"/>
                    <a:pt x="251" y="101"/>
                  </a:cubicBezTo>
                  <a:cubicBezTo>
                    <a:pt x="252" y="101"/>
                    <a:pt x="252" y="102"/>
                    <a:pt x="252" y="102"/>
                  </a:cubicBezTo>
                  <a:cubicBezTo>
                    <a:pt x="253" y="103"/>
                    <a:pt x="253" y="103"/>
                    <a:pt x="252" y="104"/>
                  </a:cubicBezTo>
                  <a:cubicBezTo>
                    <a:pt x="246" y="113"/>
                    <a:pt x="238" y="119"/>
                    <a:pt x="230" y="126"/>
                  </a:cubicBezTo>
                  <a:cubicBezTo>
                    <a:pt x="229" y="128"/>
                    <a:pt x="229" y="128"/>
                    <a:pt x="229" y="128"/>
                  </a:cubicBezTo>
                  <a:cubicBezTo>
                    <a:pt x="225" y="131"/>
                    <a:pt x="221" y="135"/>
                    <a:pt x="217" y="138"/>
                  </a:cubicBezTo>
                  <a:cubicBezTo>
                    <a:pt x="217" y="139"/>
                    <a:pt x="216" y="140"/>
                    <a:pt x="216" y="140"/>
                  </a:cubicBezTo>
                  <a:cubicBezTo>
                    <a:pt x="217" y="140"/>
                    <a:pt x="219" y="139"/>
                    <a:pt x="221" y="138"/>
                  </a:cubicBezTo>
                  <a:cubicBezTo>
                    <a:pt x="224" y="133"/>
                    <a:pt x="229" y="129"/>
                    <a:pt x="233" y="125"/>
                  </a:cubicBezTo>
                  <a:cubicBezTo>
                    <a:pt x="238" y="120"/>
                    <a:pt x="244" y="116"/>
                    <a:pt x="250" y="111"/>
                  </a:cubicBezTo>
                  <a:cubicBezTo>
                    <a:pt x="252" y="110"/>
                    <a:pt x="255" y="108"/>
                    <a:pt x="257" y="106"/>
                  </a:cubicBezTo>
                  <a:cubicBezTo>
                    <a:pt x="257" y="106"/>
                    <a:pt x="257" y="106"/>
                    <a:pt x="258" y="106"/>
                  </a:cubicBezTo>
                  <a:cubicBezTo>
                    <a:pt x="258" y="106"/>
                    <a:pt x="259" y="106"/>
                    <a:pt x="259" y="107"/>
                  </a:cubicBezTo>
                  <a:cubicBezTo>
                    <a:pt x="259" y="107"/>
                    <a:pt x="259" y="108"/>
                    <a:pt x="259" y="108"/>
                  </a:cubicBezTo>
                  <a:cubicBezTo>
                    <a:pt x="257" y="110"/>
                    <a:pt x="257" y="110"/>
                    <a:pt x="257" y="110"/>
                  </a:cubicBezTo>
                  <a:cubicBezTo>
                    <a:pt x="258" y="109"/>
                    <a:pt x="259" y="108"/>
                    <a:pt x="260" y="107"/>
                  </a:cubicBezTo>
                  <a:cubicBezTo>
                    <a:pt x="260" y="107"/>
                    <a:pt x="261" y="107"/>
                    <a:pt x="261" y="107"/>
                  </a:cubicBezTo>
                  <a:cubicBezTo>
                    <a:pt x="262" y="107"/>
                    <a:pt x="262" y="107"/>
                    <a:pt x="262" y="108"/>
                  </a:cubicBezTo>
                  <a:cubicBezTo>
                    <a:pt x="263" y="108"/>
                    <a:pt x="263" y="109"/>
                    <a:pt x="262" y="110"/>
                  </a:cubicBezTo>
                  <a:cubicBezTo>
                    <a:pt x="256" y="118"/>
                    <a:pt x="249" y="126"/>
                    <a:pt x="242" y="133"/>
                  </a:cubicBezTo>
                  <a:cubicBezTo>
                    <a:pt x="238" y="137"/>
                    <a:pt x="234" y="141"/>
                    <a:pt x="229" y="144"/>
                  </a:cubicBezTo>
                  <a:close/>
                  <a:moveTo>
                    <a:pt x="150" y="138"/>
                  </a:moveTo>
                  <a:cubicBezTo>
                    <a:pt x="147" y="141"/>
                    <a:pt x="143" y="144"/>
                    <a:pt x="141" y="147"/>
                  </a:cubicBezTo>
                  <a:cubicBezTo>
                    <a:pt x="142" y="146"/>
                    <a:pt x="143" y="145"/>
                    <a:pt x="145" y="144"/>
                  </a:cubicBezTo>
                  <a:cubicBezTo>
                    <a:pt x="146" y="144"/>
                    <a:pt x="147" y="143"/>
                    <a:pt x="148" y="142"/>
                  </a:cubicBezTo>
                  <a:cubicBezTo>
                    <a:pt x="148" y="142"/>
                    <a:pt x="149" y="142"/>
                    <a:pt x="149" y="142"/>
                  </a:cubicBezTo>
                  <a:cubicBezTo>
                    <a:pt x="149" y="142"/>
                    <a:pt x="149" y="142"/>
                    <a:pt x="149" y="142"/>
                  </a:cubicBezTo>
                  <a:cubicBezTo>
                    <a:pt x="149" y="142"/>
                    <a:pt x="150" y="141"/>
                    <a:pt x="150" y="141"/>
                  </a:cubicBezTo>
                  <a:cubicBezTo>
                    <a:pt x="150" y="140"/>
                    <a:pt x="150" y="139"/>
                    <a:pt x="150" y="138"/>
                  </a:cubicBezTo>
                  <a:close/>
                  <a:moveTo>
                    <a:pt x="137" y="146"/>
                  </a:moveTo>
                  <a:cubicBezTo>
                    <a:pt x="137" y="146"/>
                    <a:pt x="137" y="147"/>
                    <a:pt x="137" y="147"/>
                  </a:cubicBezTo>
                  <a:cubicBezTo>
                    <a:pt x="139" y="145"/>
                    <a:pt x="140" y="143"/>
                    <a:pt x="142" y="141"/>
                  </a:cubicBezTo>
                  <a:cubicBezTo>
                    <a:pt x="141" y="142"/>
                    <a:pt x="140" y="142"/>
                    <a:pt x="139" y="142"/>
                  </a:cubicBezTo>
                  <a:cubicBezTo>
                    <a:pt x="139" y="142"/>
                    <a:pt x="139" y="142"/>
                    <a:pt x="139" y="142"/>
                  </a:cubicBezTo>
                  <a:cubicBezTo>
                    <a:pt x="138" y="142"/>
                    <a:pt x="138" y="142"/>
                    <a:pt x="137" y="142"/>
                  </a:cubicBezTo>
                  <a:cubicBezTo>
                    <a:pt x="137" y="142"/>
                    <a:pt x="137" y="142"/>
                    <a:pt x="137" y="142"/>
                  </a:cubicBezTo>
                  <a:cubicBezTo>
                    <a:pt x="137" y="143"/>
                    <a:pt x="137" y="145"/>
                    <a:pt x="137" y="146"/>
                  </a:cubicBezTo>
                  <a:close/>
                  <a:moveTo>
                    <a:pt x="44" y="145"/>
                  </a:moveTo>
                  <a:cubicBezTo>
                    <a:pt x="45" y="146"/>
                    <a:pt x="45" y="148"/>
                    <a:pt x="45" y="149"/>
                  </a:cubicBezTo>
                  <a:cubicBezTo>
                    <a:pt x="46" y="147"/>
                    <a:pt x="48" y="145"/>
                    <a:pt x="49" y="143"/>
                  </a:cubicBezTo>
                  <a:cubicBezTo>
                    <a:pt x="48" y="144"/>
                    <a:pt x="46" y="144"/>
                    <a:pt x="44" y="145"/>
                  </a:cubicBezTo>
                  <a:close/>
                  <a:moveTo>
                    <a:pt x="208" y="141"/>
                  </a:moveTo>
                  <a:cubicBezTo>
                    <a:pt x="207" y="142"/>
                    <a:pt x="207" y="142"/>
                    <a:pt x="206" y="143"/>
                  </a:cubicBezTo>
                  <a:cubicBezTo>
                    <a:pt x="209" y="141"/>
                    <a:pt x="212" y="139"/>
                    <a:pt x="215" y="136"/>
                  </a:cubicBezTo>
                  <a:cubicBezTo>
                    <a:pt x="217" y="133"/>
                    <a:pt x="220" y="129"/>
                    <a:pt x="223" y="126"/>
                  </a:cubicBezTo>
                  <a:cubicBezTo>
                    <a:pt x="221" y="128"/>
                    <a:pt x="218" y="131"/>
                    <a:pt x="216" y="133"/>
                  </a:cubicBezTo>
                  <a:cubicBezTo>
                    <a:pt x="213" y="136"/>
                    <a:pt x="211" y="138"/>
                    <a:pt x="208" y="141"/>
                  </a:cubicBezTo>
                  <a:close/>
                  <a:moveTo>
                    <a:pt x="194" y="131"/>
                  </a:moveTo>
                  <a:cubicBezTo>
                    <a:pt x="195" y="134"/>
                    <a:pt x="197" y="138"/>
                    <a:pt x="198" y="142"/>
                  </a:cubicBezTo>
                  <a:cubicBezTo>
                    <a:pt x="198" y="142"/>
                    <a:pt x="198" y="142"/>
                    <a:pt x="198" y="142"/>
                  </a:cubicBezTo>
                  <a:cubicBezTo>
                    <a:pt x="199" y="140"/>
                    <a:pt x="201" y="137"/>
                    <a:pt x="202" y="135"/>
                  </a:cubicBezTo>
                  <a:cubicBezTo>
                    <a:pt x="202" y="135"/>
                    <a:pt x="201" y="135"/>
                    <a:pt x="201" y="136"/>
                  </a:cubicBezTo>
                  <a:cubicBezTo>
                    <a:pt x="200" y="136"/>
                    <a:pt x="200" y="136"/>
                    <a:pt x="200" y="136"/>
                  </a:cubicBezTo>
                  <a:cubicBezTo>
                    <a:pt x="200" y="136"/>
                    <a:pt x="199" y="136"/>
                    <a:pt x="199" y="135"/>
                  </a:cubicBezTo>
                  <a:cubicBezTo>
                    <a:pt x="199" y="135"/>
                    <a:pt x="199" y="134"/>
                    <a:pt x="199" y="134"/>
                  </a:cubicBezTo>
                  <a:cubicBezTo>
                    <a:pt x="199" y="132"/>
                    <a:pt x="200" y="131"/>
                    <a:pt x="200" y="130"/>
                  </a:cubicBezTo>
                  <a:cubicBezTo>
                    <a:pt x="199" y="131"/>
                    <a:pt x="197" y="131"/>
                    <a:pt x="195" y="131"/>
                  </a:cubicBezTo>
                  <a:cubicBezTo>
                    <a:pt x="195" y="131"/>
                    <a:pt x="195" y="131"/>
                    <a:pt x="195" y="131"/>
                  </a:cubicBezTo>
                  <a:cubicBezTo>
                    <a:pt x="195" y="131"/>
                    <a:pt x="194" y="131"/>
                    <a:pt x="194" y="131"/>
                  </a:cubicBezTo>
                  <a:close/>
                  <a:moveTo>
                    <a:pt x="69" y="145"/>
                  </a:moveTo>
                  <a:cubicBezTo>
                    <a:pt x="69" y="145"/>
                    <a:pt x="69" y="145"/>
                    <a:pt x="69" y="145"/>
                  </a:cubicBezTo>
                  <a:cubicBezTo>
                    <a:pt x="71" y="144"/>
                    <a:pt x="73" y="142"/>
                    <a:pt x="74" y="141"/>
                  </a:cubicBezTo>
                  <a:cubicBezTo>
                    <a:pt x="77" y="138"/>
                    <a:pt x="80" y="136"/>
                    <a:pt x="83" y="133"/>
                  </a:cubicBezTo>
                  <a:cubicBezTo>
                    <a:pt x="83" y="133"/>
                    <a:pt x="83" y="133"/>
                    <a:pt x="84" y="133"/>
                  </a:cubicBezTo>
                  <a:cubicBezTo>
                    <a:pt x="84" y="133"/>
                    <a:pt x="84" y="133"/>
                    <a:pt x="84" y="133"/>
                  </a:cubicBezTo>
                  <a:cubicBezTo>
                    <a:pt x="84" y="132"/>
                    <a:pt x="83" y="131"/>
                    <a:pt x="83" y="130"/>
                  </a:cubicBezTo>
                  <a:cubicBezTo>
                    <a:pt x="83" y="129"/>
                    <a:pt x="82" y="129"/>
                    <a:pt x="82" y="128"/>
                  </a:cubicBezTo>
                  <a:cubicBezTo>
                    <a:pt x="82" y="128"/>
                    <a:pt x="82" y="128"/>
                    <a:pt x="82" y="128"/>
                  </a:cubicBezTo>
                  <a:cubicBezTo>
                    <a:pt x="80" y="131"/>
                    <a:pt x="78" y="133"/>
                    <a:pt x="76" y="135"/>
                  </a:cubicBezTo>
                  <a:cubicBezTo>
                    <a:pt x="74" y="138"/>
                    <a:pt x="71" y="141"/>
                    <a:pt x="69" y="145"/>
                  </a:cubicBezTo>
                  <a:close/>
                  <a:moveTo>
                    <a:pt x="318" y="134"/>
                  </a:moveTo>
                  <a:cubicBezTo>
                    <a:pt x="318" y="135"/>
                    <a:pt x="317" y="135"/>
                    <a:pt x="317" y="136"/>
                  </a:cubicBezTo>
                  <a:cubicBezTo>
                    <a:pt x="316" y="137"/>
                    <a:pt x="316" y="138"/>
                    <a:pt x="315" y="138"/>
                  </a:cubicBezTo>
                  <a:cubicBezTo>
                    <a:pt x="316" y="138"/>
                    <a:pt x="317" y="138"/>
                    <a:pt x="317" y="137"/>
                  </a:cubicBezTo>
                  <a:cubicBezTo>
                    <a:pt x="318" y="137"/>
                    <a:pt x="318" y="137"/>
                    <a:pt x="318" y="137"/>
                  </a:cubicBezTo>
                  <a:cubicBezTo>
                    <a:pt x="318" y="137"/>
                    <a:pt x="318" y="137"/>
                    <a:pt x="318" y="137"/>
                  </a:cubicBezTo>
                  <a:cubicBezTo>
                    <a:pt x="318" y="136"/>
                    <a:pt x="318" y="135"/>
                    <a:pt x="318" y="134"/>
                  </a:cubicBezTo>
                  <a:close/>
                  <a:moveTo>
                    <a:pt x="138" y="135"/>
                  </a:moveTo>
                  <a:cubicBezTo>
                    <a:pt x="138" y="136"/>
                    <a:pt x="138" y="138"/>
                    <a:pt x="138" y="139"/>
                  </a:cubicBezTo>
                  <a:cubicBezTo>
                    <a:pt x="138" y="138"/>
                    <a:pt x="139" y="136"/>
                    <a:pt x="140" y="135"/>
                  </a:cubicBezTo>
                  <a:cubicBezTo>
                    <a:pt x="140" y="135"/>
                    <a:pt x="139" y="135"/>
                    <a:pt x="138" y="135"/>
                  </a:cubicBezTo>
                  <a:cubicBezTo>
                    <a:pt x="138" y="135"/>
                    <a:pt x="138" y="135"/>
                    <a:pt x="138" y="135"/>
                  </a:cubicBezTo>
                  <a:cubicBezTo>
                    <a:pt x="138" y="135"/>
                    <a:pt x="138" y="135"/>
                    <a:pt x="138" y="135"/>
                  </a:cubicBezTo>
                  <a:close/>
                  <a:moveTo>
                    <a:pt x="67" y="140"/>
                  </a:moveTo>
                  <a:cubicBezTo>
                    <a:pt x="67" y="140"/>
                    <a:pt x="68" y="141"/>
                    <a:pt x="68" y="141"/>
                  </a:cubicBezTo>
                  <a:cubicBezTo>
                    <a:pt x="68" y="140"/>
                    <a:pt x="69" y="139"/>
                    <a:pt x="70" y="139"/>
                  </a:cubicBezTo>
                  <a:cubicBezTo>
                    <a:pt x="69" y="139"/>
                    <a:pt x="68" y="140"/>
                    <a:pt x="67" y="140"/>
                  </a:cubicBezTo>
                  <a:close/>
                  <a:moveTo>
                    <a:pt x="251" y="118"/>
                  </a:moveTo>
                  <a:cubicBezTo>
                    <a:pt x="248" y="121"/>
                    <a:pt x="245" y="124"/>
                    <a:pt x="242" y="127"/>
                  </a:cubicBezTo>
                  <a:cubicBezTo>
                    <a:pt x="239" y="130"/>
                    <a:pt x="236" y="133"/>
                    <a:pt x="234" y="137"/>
                  </a:cubicBezTo>
                  <a:cubicBezTo>
                    <a:pt x="236" y="134"/>
                    <a:pt x="239" y="132"/>
                    <a:pt x="241" y="130"/>
                  </a:cubicBezTo>
                  <a:cubicBezTo>
                    <a:pt x="244" y="126"/>
                    <a:pt x="248" y="122"/>
                    <a:pt x="251" y="118"/>
                  </a:cubicBezTo>
                  <a:close/>
                  <a:moveTo>
                    <a:pt x="43" y="140"/>
                  </a:moveTo>
                  <a:cubicBezTo>
                    <a:pt x="43" y="141"/>
                    <a:pt x="43" y="141"/>
                    <a:pt x="43" y="142"/>
                  </a:cubicBezTo>
                  <a:cubicBezTo>
                    <a:pt x="44" y="141"/>
                    <a:pt x="44" y="140"/>
                    <a:pt x="45" y="139"/>
                  </a:cubicBezTo>
                  <a:cubicBezTo>
                    <a:pt x="44" y="139"/>
                    <a:pt x="43" y="140"/>
                    <a:pt x="43" y="140"/>
                  </a:cubicBezTo>
                  <a:close/>
                  <a:moveTo>
                    <a:pt x="151" y="130"/>
                  </a:moveTo>
                  <a:cubicBezTo>
                    <a:pt x="147" y="132"/>
                    <a:pt x="143" y="135"/>
                    <a:pt x="141" y="138"/>
                  </a:cubicBezTo>
                  <a:cubicBezTo>
                    <a:pt x="144" y="137"/>
                    <a:pt x="146" y="136"/>
                    <a:pt x="149" y="135"/>
                  </a:cubicBezTo>
                  <a:cubicBezTo>
                    <a:pt x="149" y="134"/>
                    <a:pt x="150" y="134"/>
                    <a:pt x="151" y="133"/>
                  </a:cubicBezTo>
                  <a:cubicBezTo>
                    <a:pt x="151" y="132"/>
                    <a:pt x="151" y="131"/>
                    <a:pt x="152" y="129"/>
                  </a:cubicBezTo>
                  <a:cubicBezTo>
                    <a:pt x="151" y="129"/>
                    <a:pt x="151" y="129"/>
                    <a:pt x="151" y="130"/>
                  </a:cubicBezTo>
                  <a:close/>
                  <a:moveTo>
                    <a:pt x="62" y="129"/>
                  </a:moveTo>
                  <a:cubicBezTo>
                    <a:pt x="61" y="130"/>
                    <a:pt x="59" y="131"/>
                    <a:pt x="58" y="132"/>
                  </a:cubicBezTo>
                  <a:cubicBezTo>
                    <a:pt x="54" y="135"/>
                    <a:pt x="50" y="137"/>
                    <a:pt x="48" y="141"/>
                  </a:cubicBezTo>
                  <a:cubicBezTo>
                    <a:pt x="50" y="140"/>
                    <a:pt x="51" y="139"/>
                    <a:pt x="53" y="137"/>
                  </a:cubicBezTo>
                  <a:cubicBezTo>
                    <a:pt x="54" y="137"/>
                    <a:pt x="54" y="137"/>
                    <a:pt x="54" y="137"/>
                  </a:cubicBezTo>
                  <a:cubicBezTo>
                    <a:pt x="57" y="135"/>
                    <a:pt x="60" y="133"/>
                    <a:pt x="63" y="132"/>
                  </a:cubicBezTo>
                  <a:cubicBezTo>
                    <a:pt x="63" y="131"/>
                    <a:pt x="62" y="130"/>
                    <a:pt x="62" y="129"/>
                  </a:cubicBezTo>
                  <a:cubicBezTo>
                    <a:pt x="62" y="129"/>
                    <a:pt x="62" y="129"/>
                    <a:pt x="62" y="129"/>
                  </a:cubicBezTo>
                  <a:close/>
                  <a:moveTo>
                    <a:pt x="312" y="128"/>
                  </a:moveTo>
                  <a:cubicBezTo>
                    <a:pt x="314" y="129"/>
                    <a:pt x="315" y="130"/>
                    <a:pt x="316" y="133"/>
                  </a:cubicBezTo>
                  <a:cubicBezTo>
                    <a:pt x="316" y="133"/>
                    <a:pt x="316" y="133"/>
                    <a:pt x="316" y="132"/>
                  </a:cubicBezTo>
                  <a:cubicBezTo>
                    <a:pt x="316" y="132"/>
                    <a:pt x="317" y="132"/>
                    <a:pt x="317" y="132"/>
                  </a:cubicBezTo>
                  <a:cubicBezTo>
                    <a:pt x="317" y="132"/>
                    <a:pt x="317" y="132"/>
                    <a:pt x="318" y="133"/>
                  </a:cubicBezTo>
                  <a:cubicBezTo>
                    <a:pt x="318" y="131"/>
                    <a:pt x="317" y="130"/>
                    <a:pt x="317" y="129"/>
                  </a:cubicBezTo>
                  <a:cubicBezTo>
                    <a:pt x="316" y="121"/>
                    <a:pt x="314" y="113"/>
                    <a:pt x="312" y="102"/>
                  </a:cubicBezTo>
                  <a:cubicBezTo>
                    <a:pt x="312" y="102"/>
                    <a:pt x="312" y="103"/>
                    <a:pt x="312" y="103"/>
                  </a:cubicBezTo>
                  <a:cubicBezTo>
                    <a:pt x="308" y="107"/>
                    <a:pt x="303" y="111"/>
                    <a:pt x="299" y="116"/>
                  </a:cubicBezTo>
                  <a:cubicBezTo>
                    <a:pt x="301" y="115"/>
                    <a:pt x="302" y="113"/>
                    <a:pt x="303" y="112"/>
                  </a:cubicBezTo>
                  <a:cubicBezTo>
                    <a:pt x="305" y="111"/>
                    <a:pt x="306" y="110"/>
                    <a:pt x="308" y="109"/>
                  </a:cubicBezTo>
                  <a:cubicBezTo>
                    <a:pt x="308" y="109"/>
                    <a:pt x="308" y="109"/>
                    <a:pt x="309" y="109"/>
                  </a:cubicBezTo>
                  <a:cubicBezTo>
                    <a:pt x="309" y="109"/>
                    <a:pt x="310" y="109"/>
                    <a:pt x="310" y="110"/>
                  </a:cubicBezTo>
                  <a:cubicBezTo>
                    <a:pt x="310" y="110"/>
                    <a:pt x="310" y="111"/>
                    <a:pt x="310" y="111"/>
                  </a:cubicBezTo>
                  <a:cubicBezTo>
                    <a:pt x="309" y="112"/>
                    <a:pt x="308" y="112"/>
                    <a:pt x="308" y="113"/>
                  </a:cubicBezTo>
                  <a:cubicBezTo>
                    <a:pt x="306" y="115"/>
                    <a:pt x="304" y="117"/>
                    <a:pt x="302" y="119"/>
                  </a:cubicBezTo>
                  <a:cubicBezTo>
                    <a:pt x="304" y="117"/>
                    <a:pt x="307" y="116"/>
                    <a:pt x="310" y="115"/>
                  </a:cubicBezTo>
                  <a:cubicBezTo>
                    <a:pt x="310" y="115"/>
                    <a:pt x="310" y="115"/>
                    <a:pt x="310" y="115"/>
                  </a:cubicBezTo>
                  <a:cubicBezTo>
                    <a:pt x="311" y="115"/>
                    <a:pt x="312" y="115"/>
                    <a:pt x="312" y="116"/>
                  </a:cubicBezTo>
                  <a:cubicBezTo>
                    <a:pt x="312" y="117"/>
                    <a:pt x="312" y="117"/>
                    <a:pt x="311" y="118"/>
                  </a:cubicBezTo>
                  <a:cubicBezTo>
                    <a:pt x="311" y="118"/>
                    <a:pt x="311" y="118"/>
                    <a:pt x="310" y="119"/>
                  </a:cubicBezTo>
                  <a:cubicBezTo>
                    <a:pt x="309" y="120"/>
                    <a:pt x="308" y="121"/>
                    <a:pt x="307" y="122"/>
                  </a:cubicBezTo>
                  <a:cubicBezTo>
                    <a:pt x="308" y="121"/>
                    <a:pt x="309" y="121"/>
                    <a:pt x="309" y="121"/>
                  </a:cubicBezTo>
                  <a:cubicBezTo>
                    <a:pt x="310" y="121"/>
                    <a:pt x="310" y="121"/>
                    <a:pt x="310" y="121"/>
                  </a:cubicBezTo>
                  <a:cubicBezTo>
                    <a:pt x="311" y="121"/>
                    <a:pt x="311" y="121"/>
                    <a:pt x="311" y="121"/>
                  </a:cubicBezTo>
                  <a:cubicBezTo>
                    <a:pt x="312" y="122"/>
                    <a:pt x="312" y="123"/>
                    <a:pt x="311" y="123"/>
                  </a:cubicBezTo>
                  <a:cubicBezTo>
                    <a:pt x="311" y="123"/>
                    <a:pt x="311" y="124"/>
                    <a:pt x="310" y="124"/>
                  </a:cubicBezTo>
                  <a:cubicBezTo>
                    <a:pt x="311" y="124"/>
                    <a:pt x="312" y="124"/>
                    <a:pt x="313" y="123"/>
                  </a:cubicBezTo>
                  <a:cubicBezTo>
                    <a:pt x="313" y="123"/>
                    <a:pt x="313" y="123"/>
                    <a:pt x="313" y="123"/>
                  </a:cubicBezTo>
                  <a:cubicBezTo>
                    <a:pt x="314" y="123"/>
                    <a:pt x="315" y="124"/>
                    <a:pt x="315" y="124"/>
                  </a:cubicBezTo>
                  <a:cubicBezTo>
                    <a:pt x="315" y="125"/>
                    <a:pt x="315" y="126"/>
                    <a:pt x="314" y="126"/>
                  </a:cubicBezTo>
                  <a:cubicBezTo>
                    <a:pt x="314" y="127"/>
                    <a:pt x="313" y="127"/>
                    <a:pt x="312" y="128"/>
                  </a:cubicBezTo>
                  <a:cubicBezTo>
                    <a:pt x="312" y="128"/>
                    <a:pt x="312" y="128"/>
                    <a:pt x="312" y="128"/>
                  </a:cubicBezTo>
                  <a:close/>
                  <a:moveTo>
                    <a:pt x="41" y="136"/>
                  </a:moveTo>
                  <a:cubicBezTo>
                    <a:pt x="41" y="137"/>
                    <a:pt x="41" y="137"/>
                    <a:pt x="41" y="138"/>
                  </a:cubicBezTo>
                  <a:cubicBezTo>
                    <a:pt x="44" y="136"/>
                    <a:pt x="46" y="135"/>
                    <a:pt x="48" y="133"/>
                  </a:cubicBezTo>
                  <a:cubicBezTo>
                    <a:pt x="52" y="130"/>
                    <a:pt x="56" y="128"/>
                    <a:pt x="61" y="126"/>
                  </a:cubicBezTo>
                  <a:cubicBezTo>
                    <a:pt x="61" y="126"/>
                    <a:pt x="61" y="126"/>
                    <a:pt x="62" y="126"/>
                  </a:cubicBezTo>
                  <a:cubicBezTo>
                    <a:pt x="61" y="124"/>
                    <a:pt x="61" y="123"/>
                    <a:pt x="61" y="121"/>
                  </a:cubicBezTo>
                  <a:cubicBezTo>
                    <a:pt x="61" y="119"/>
                    <a:pt x="60" y="116"/>
                    <a:pt x="60" y="114"/>
                  </a:cubicBezTo>
                  <a:cubicBezTo>
                    <a:pt x="60" y="113"/>
                    <a:pt x="60" y="112"/>
                    <a:pt x="59" y="112"/>
                  </a:cubicBezTo>
                  <a:cubicBezTo>
                    <a:pt x="59" y="112"/>
                    <a:pt x="59" y="113"/>
                    <a:pt x="59" y="113"/>
                  </a:cubicBezTo>
                  <a:cubicBezTo>
                    <a:pt x="57" y="115"/>
                    <a:pt x="54" y="117"/>
                    <a:pt x="51" y="119"/>
                  </a:cubicBezTo>
                  <a:cubicBezTo>
                    <a:pt x="49" y="120"/>
                    <a:pt x="48" y="121"/>
                    <a:pt x="47" y="122"/>
                  </a:cubicBezTo>
                  <a:cubicBezTo>
                    <a:pt x="46" y="122"/>
                    <a:pt x="46" y="122"/>
                    <a:pt x="46" y="122"/>
                  </a:cubicBezTo>
                  <a:cubicBezTo>
                    <a:pt x="43" y="124"/>
                    <a:pt x="39" y="127"/>
                    <a:pt x="38" y="130"/>
                  </a:cubicBezTo>
                  <a:cubicBezTo>
                    <a:pt x="40" y="129"/>
                    <a:pt x="42" y="128"/>
                    <a:pt x="44" y="126"/>
                  </a:cubicBezTo>
                  <a:cubicBezTo>
                    <a:pt x="48" y="123"/>
                    <a:pt x="53" y="120"/>
                    <a:pt x="58" y="119"/>
                  </a:cubicBezTo>
                  <a:cubicBezTo>
                    <a:pt x="58" y="119"/>
                    <a:pt x="58" y="119"/>
                    <a:pt x="58" y="119"/>
                  </a:cubicBezTo>
                  <a:cubicBezTo>
                    <a:pt x="59" y="119"/>
                    <a:pt x="59" y="119"/>
                    <a:pt x="60" y="119"/>
                  </a:cubicBezTo>
                  <a:cubicBezTo>
                    <a:pt x="60" y="120"/>
                    <a:pt x="60" y="120"/>
                    <a:pt x="59" y="121"/>
                  </a:cubicBezTo>
                  <a:cubicBezTo>
                    <a:pt x="57" y="124"/>
                    <a:pt x="53" y="127"/>
                    <a:pt x="50" y="129"/>
                  </a:cubicBezTo>
                  <a:cubicBezTo>
                    <a:pt x="47" y="131"/>
                    <a:pt x="43" y="133"/>
                    <a:pt x="41" y="136"/>
                  </a:cubicBezTo>
                  <a:close/>
                  <a:moveTo>
                    <a:pt x="206" y="126"/>
                  </a:moveTo>
                  <a:cubicBezTo>
                    <a:pt x="205" y="128"/>
                    <a:pt x="204" y="130"/>
                    <a:pt x="203" y="132"/>
                  </a:cubicBezTo>
                  <a:cubicBezTo>
                    <a:pt x="204" y="131"/>
                    <a:pt x="205" y="130"/>
                    <a:pt x="207" y="130"/>
                  </a:cubicBezTo>
                  <a:cubicBezTo>
                    <a:pt x="209" y="127"/>
                    <a:pt x="211" y="124"/>
                    <a:pt x="214" y="122"/>
                  </a:cubicBezTo>
                  <a:cubicBezTo>
                    <a:pt x="216" y="120"/>
                    <a:pt x="218" y="118"/>
                    <a:pt x="219" y="116"/>
                  </a:cubicBezTo>
                  <a:cubicBezTo>
                    <a:pt x="221" y="115"/>
                    <a:pt x="222" y="113"/>
                    <a:pt x="224" y="111"/>
                  </a:cubicBezTo>
                  <a:cubicBezTo>
                    <a:pt x="224" y="111"/>
                    <a:pt x="224" y="111"/>
                    <a:pt x="225" y="110"/>
                  </a:cubicBezTo>
                  <a:cubicBezTo>
                    <a:pt x="224" y="111"/>
                    <a:pt x="222" y="112"/>
                    <a:pt x="221" y="113"/>
                  </a:cubicBezTo>
                  <a:cubicBezTo>
                    <a:pt x="219" y="115"/>
                    <a:pt x="217" y="117"/>
                    <a:pt x="215" y="119"/>
                  </a:cubicBezTo>
                  <a:cubicBezTo>
                    <a:pt x="212" y="122"/>
                    <a:pt x="209" y="124"/>
                    <a:pt x="206" y="126"/>
                  </a:cubicBezTo>
                  <a:close/>
                  <a:moveTo>
                    <a:pt x="78" y="119"/>
                  </a:moveTo>
                  <a:cubicBezTo>
                    <a:pt x="78" y="119"/>
                    <a:pt x="79" y="119"/>
                    <a:pt x="79" y="119"/>
                  </a:cubicBezTo>
                  <a:cubicBezTo>
                    <a:pt x="79" y="120"/>
                    <a:pt x="79" y="120"/>
                    <a:pt x="79" y="121"/>
                  </a:cubicBezTo>
                  <a:cubicBezTo>
                    <a:pt x="77" y="126"/>
                    <a:pt x="73" y="131"/>
                    <a:pt x="70" y="135"/>
                  </a:cubicBezTo>
                  <a:cubicBezTo>
                    <a:pt x="71" y="134"/>
                    <a:pt x="72" y="133"/>
                    <a:pt x="73" y="132"/>
                  </a:cubicBezTo>
                  <a:cubicBezTo>
                    <a:pt x="75" y="130"/>
                    <a:pt x="78" y="128"/>
                    <a:pt x="80" y="127"/>
                  </a:cubicBezTo>
                  <a:cubicBezTo>
                    <a:pt x="80" y="126"/>
                    <a:pt x="81" y="126"/>
                    <a:pt x="81" y="126"/>
                  </a:cubicBezTo>
                  <a:cubicBezTo>
                    <a:pt x="81" y="126"/>
                    <a:pt x="81" y="126"/>
                    <a:pt x="82" y="127"/>
                  </a:cubicBezTo>
                  <a:cubicBezTo>
                    <a:pt x="80" y="123"/>
                    <a:pt x="79" y="119"/>
                    <a:pt x="78" y="115"/>
                  </a:cubicBezTo>
                  <a:cubicBezTo>
                    <a:pt x="76" y="119"/>
                    <a:pt x="74" y="122"/>
                    <a:pt x="72" y="125"/>
                  </a:cubicBezTo>
                  <a:cubicBezTo>
                    <a:pt x="70" y="128"/>
                    <a:pt x="69" y="131"/>
                    <a:pt x="67" y="133"/>
                  </a:cubicBezTo>
                  <a:cubicBezTo>
                    <a:pt x="71" y="129"/>
                    <a:pt x="74" y="125"/>
                    <a:pt x="77" y="119"/>
                  </a:cubicBezTo>
                  <a:cubicBezTo>
                    <a:pt x="77" y="119"/>
                    <a:pt x="77" y="119"/>
                    <a:pt x="78" y="119"/>
                  </a:cubicBezTo>
                  <a:close/>
                  <a:moveTo>
                    <a:pt x="239" y="123"/>
                  </a:moveTo>
                  <a:cubicBezTo>
                    <a:pt x="238" y="124"/>
                    <a:pt x="237" y="125"/>
                    <a:pt x="235" y="126"/>
                  </a:cubicBezTo>
                  <a:cubicBezTo>
                    <a:pt x="234" y="127"/>
                    <a:pt x="233" y="129"/>
                    <a:pt x="232" y="130"/>
                  </a:cubicBezTo>
                  <a:cubicBezTo>
                    <a:pt x="233" y="128"/>
                    <a:pt x="235" y="127"/>
                    <a:pt x="236" y="126"/>
                  </a:cubicBezTo>
                  <a:cubicBezTo>
                    <a:pt x="237" y="125"/>
                    <a:pt x="238" y="124"/>
                    <a:pt x="239" y="123"/>
                  </a:cubicBezTo>
                  <a:close/>
                  <a:moveTo>
                    <a:pt x="154" y="118"/>
                  </a:moveTo>
                  <a:cubicBezTo>
                    <a:pt x="153" y="120"/>
                    <a:pt x="151" y="121"/>
                    <a:pt x="150" y="122"/>
                  </a:cubicBezTo>
                  <a:cubicBezTo>
                    <a:pt x="147" y="125"/>
                    <a:pt x="144" y="128"/>
                    <a:pt x="141" y="132"/>
                  </a:cubicBezTo>
                  <a:cubicBezTo>
                    <a:pt x="145" y="130"/>
                    <a:pt x="148" y="128"/>
                    <a:pt x="151" y="126"/>
                  </a:cubicBezTo>
                  <a:cubicBezTo>
                    <a:pt x="152" y="126"/>
                    <a:pt x="152" y="125"/>
                    <a:pt x="152" y="125"/>
                  </a:cubicBezTo>
                  <a:cubicBezTo>
                    <a:pt x="153" y="123"/>
                    <a:pt x="153" y="121"/>
                    <a:pt x="154" y="118"/>
                  </a:cubicBezTo>
                  <a:close/>
                  <a:moveTo>
                    <a:pt x="191" y="119"/>
                  </a:moveTo>
                  <a:cubicBezTo>
                    <a:pt x="191" y="122"/>
                    <a:pt x="192" y="125"/>
                    <a:pt x="193" y="127"/>
                  </a:cubicBezTo>
                  <a:cubicBezTo>
                    <a:pt x="193" y="128"/>
                    <a:pt x="193" y="129"/>
                    <a:pt x="194" y="130"/>
                  </a:cubicBezTo>
                  <a:cubicBezTo>
                    <a:pt x="194" y="130"/>
                    <a:pt x="194" y="130"/>
                    <a:pt x="194" y="130"/>
                  </a:cubicBezTo>
                  <a:cubicBezTo>
                    <a:pt x="194" y="126"/>
                    <a:pt x="196" y="123"/>
                    <a:pt x="198" y="120"/>
                  </a:cubicBezTo>
                  <a:cubicBezTo>
                    <a:pt x="198" y="120"/>
                    <a:pt x="197" y="120"/>
                    <a:pt x="197" y="121"/>
                  </a:cubicBezTo>
                  <a:cubicBezTo>
                    <a:pt x="197" y="121"/>
                    <a:pt x="196" y="121"/>
                    <a:pt x="196" y="121"/>
                  </a:cubicBezTo>
                  <a:cubicBezTo>
                    <a:pt x="196" y="121"/>
                    <a:pt x="195" y="120"/>
                    <a:pt x="195" y="120"/>
                  </a:cubicBezTo>
                  <a:cubicBezTo>
                    <a:pt x="195" y="119"/>
                    <a:pt x="195" y="119"/>
                    <a:pt x="195" y="118"/>
                  </a:cubicBezTo>
                  <a:cubicBezTo>
                    <a:pt x="195" y="118"/>
                    <a:pt x="196" y="117"/>
                    <a:pt x="196" y="117"/>
                  </a:cubicBezTo>
                  <a:cubicBezTo>
                    <a:pt x="194" y="118"/>
                    <a:pt x="193" y="119"/>
                    <a:pt x="191" y="119"/>
                  </a:cubicBezTo>
                  <a:close/>
                  <a:moveTo>
                    <a:pt x="143" y="79"/>
                  </a:moveTo>
                  <a:cubicBezTo>
                    <a:pt x="142" y="88"/>
                    <a:pt x="141" y="99"/>
                    <a:pt x="140" y="109"/>
                  </a:cubicBezTo>
                  <a:cubicBezTo>
                    <a:pt x="140" y="113"/>
                    <a:pt x="139" y="117"/>
                    <a:pt x="139" y="121"/>
                  </a:cubicBezTo>
                  <a:cubicBezTo>
                    <a:pt x="139" y="125"/>
                    <a:pt x="139" y="128"/>
                    <a:pt x="138" y="131"/>
                  </a:cubicBezTo>
                  <a:cubicBezTo>
                    <a:pt x="140" y="128"/>
                    <a:pt x="142" y="126"/>
                    <a:pt x="144" y="124"/>
                  </a:cubicBezTo>
                  <a:cubicBezTo>
                    <a:pt x="143" y="124"/>
                    <a:pt x="143" y="124"/>
                    <a:pt x="142" y="124"/>
                  </a:cubicBezTo>
                  <a:cubicBezTo>
                    <a:pt x="142" y="124"/>
                    <a:pt x="142" y="124"/>
                    <a:pt x="142" y="124"/>
                  </a:cubicBezTo>
                  <a:cubicBezTo>
                    <a:pt x="141" y="124"/>
                    <a:pt x="141" y="124"/>
                    <a:pt x="141" y="124"/>
                  </a:cubicBezTo>
                  <a:cubicBezTo>
                    <a:pt x="140" y="123"/>
                    <a:pt x="140" y="123"/>
                    <a:pt x="140" y="122"/>
                  </a:cubicBezTo>
                  <a:cubicBezTo>
                    <a:pt x="141" y="120"/>
                    <a:pt x="142" y="118"/>
                    <a:pt x="143" y="116"/>
                  </a:cubicBezTo>
                  <a:cubicBezTo>
                    <a:pt x="143" y="116"/>
                    <a:pt x="143" y="116"/>
                    <a:pt x="143" y="116"/>
                  </a:cubicBezTo>
                  <a:cubicBezTo>
                    <a:pt x="143" y="116"/>
                    <a:pt x="142" y="116"/>
                    <a:pt x="142" y="116"/>
                  </a:cubicBezTo>
                  <a:cubicBezTo>
                    <a:pt x="142" y="116"/>
                    <a:pt x="141" y="116"/>
                    <a:pt x="141" y="116"/>
                  </a:cubicBezTo>
                  <a:cubicBezTo>
                    <a:pt x="141" y="116"/>
                    <a:pt x="141" y="115"/>
                    <a:pt x="141" y="115"/>
                  </a:cubicBezTo>
                  <a:cubicBezTo>
                    <a:pt x="142" y="112"/>
                    <a:pt x="144" y="109"/>
                    <a:pt x="145" y="107"/>
                  </a:cubicBezTo>
                  <a:cubicBezTo>
                    <a:pt x="146" y="106"/>
                    <a:pt x="146" y="106"/>
                    <a:pt x="146" y="106"/>
                  </a:cubicBezTo>
                  <a:cubicBezTo>
                    <a:pt x="146" y="106"/>
                    <a:pt x="147" y="106"/>
                    <a:pt x="147" y="105"/>
                  </a:cubicBezTo>
                  <a:cubicBezTo>
                    <a:pt x="148" y="104"/>
                    <a:pt x="148" y="104"/>
                    <a:pt x="149" y="103"/>
                  </a:cubicBezTo>
                  <a:cubicBezTo>
                    <a:pt x="149" y="103"/>
                    <a:pt x="148" y="103"/>
                    <a:pt x="148" y="103"/>
                  </a:cubicBezTo>
                  <a:cubicBezTo>
                    <a:pt x="148" y="102"/>
                    <a:pt x="148" y="102"/>
                    <a:pt x="148" y="101"/>
                  </a:cubicBezTo>
                  <a:cubicBezTo>
                    <a:pt x="148" y="101"/>
                    <a:pt x="148" y="101"/>
                    <a:pt x="148" y="100"/>
                  </a:cubicBezTo>
                  <a:cubicBezTo>
                    <a:pt x="147" y="101"/>
                    <a:pt x="145" y="102"/>
                    <a:pt x="143" y="103"/>
                  </a:cubicBezTo>
                  <a:cubicBezTo>
                    <a:pt x="143" y="103"/>
                    <a:pt x="143" y="103"/>
                    <a:pt x="143" y="103"/>
                  </a:cubicBezTo>
                  <a:cubicBezTo>
                    <a:pt x="143" y="103"/>
                    <a:pt x="142" y="103"/>
                    <a:pt x="142" y="102"/>
                  </a:cubicBezTo>
                  <a:cubicBezTo>
                    <a:pt x="142" y="102"/>
                    <a:pt x="141" y="102"/>
                    <a:pt x="141" y="101"/>
                  </a:cubicBezTo>
                  <a:cubicBezTo>
                    <a:pt x="142" y="99"/>
                    <a:pt x="142" y="97"/>
                    <a:pt x="143" y="94"/>
                  </a:cubicBezTo>
                  <a:cubicBezTo>
                    <a:pt x="143" y="94"/>
                    <a:pt x="143" y="94"/>
                    <a:pt x="143" y="94"/>
                  </a:cubicBezTo>
                  <a:cubicBezTo>
                    <a:pt x="142" y="93"/>
                    <a:pt x="142" y="93"/>
                    <a:pt x="142" y="92"/>
                  </a:cubicBezTo>
                  <a:cubicBezTo>
                    <a:pt x="143" y="89"/>
                    <a:pt x="144" y="86"/>
                    <a:pt x="145" y="83"/>
                  </a:cubicBezTo>
                  <a:cubicBezTo>
                    <a:pt x="145" y="83"/>
                    <a:pt x="145" y="83"/>
                    <a:pt x="145" y="83"/>
                  </a:cubicBezTo>
                  <a:cubicBezTo>
                    <a:pt x="144" y="82"/>
                    <a:pt x="144" y="82"/>
                    <a:pt x="144" y="81"/>
                  </a:cubicBezTo>
                  <a:cubicBezTo>
                    <a:pt x="144" y="81"/>
                    <a:pt x="145" y="80"/>
                    <a:pt x="145" y="79"/>
                  </a:cubicBezTo>
                  <a:cubicBezTo>
                    <a:pt x="144" y="79"/>
                    <a:pt x="144" y="79"/>
                    <a:pt x="143" y="79"/>
                  </a:cubicBezTo>
                  <a:close/>
                  <a:moveTo>
                    <a:pt x="40" y="133"/>
                  </a:moveTo>
                  <a:cubicBezTo>
                    <a:pt x="40" y="133"/>
                    <a:pt x="41" y="132"/>
                    <a:pt x="42" y="131"/>
                  </a:cubicBezTo>
                  <a:cubicBezTo>
                    <a:pt x="41" y="132"/>
                    <a:pt x="40" y="132"/>
                    <a:pt x="39" y="133"/>
                  </a:cubicBezTo>
                  <a:cubicBezTo>
                    <a:pt x="39" y="133"/>
                    <a:pt x="39" y="133"/>
                    <a:pt x="40" y="133"/>
                  </a:cubicBezTo>
                  <a:close/>
                  <a:moveTo>
                    <a:pt x="8" y="126"/>
                  </a:moveTo>
                  <a:cubicBezTo>
                    <a:pt x="7" y="127"/>
                    <a:pt x="7" y="128"/>
                    <a:pt x="6" y="129"/>
                  </a:cubicBezTo>
                  <a:cubicBezTo>
                    <a:pt x="10" y="126"/>
                    <a:pt x="13" y="123"/>
                    <a:pt x="17" y="120"/>
                  </a:cubicBezTo>
                  <a:cubicBezTo>
                    <a:pt x="17" y="119"/>
                    <a:pt x="18" y="118"/>
                    <a:pt x="19" y="117"/>
                  </a:cubicBezTo>
                  <a:cubicBezTo>
                    <a:pt x="15" y="120"/>
                    <a:pt x="12" y="124"/>
                    <a:pt x="8" y="126"/>
                  </a:cubicBezTo>
                  <a:close/>
                  <a:moveTo>
                    <a:pt x="30" y="124"/>
                  </a:moveTo>
                  <a:cubicBezTo>
                    <a:pt x="28" y="126"/>
                    <a:pt x="26" y="127"/>
                    <a:pt x="24" y="129"/>
                  </a:cubicBezTo>
                  <a:cubicBezTo>
                    <a:pt x="25" y="128"/>
                    <a:pt x="25" y="128"/>
                    <a:pt x="25" y="128"/>
                  </a:cubicBezTo>
                  <a:cubicBezTo>
                    <a:pt x="26" y="128"/>
                    <a:pt x="27" y="127"/>
                    <a:pt x="28" y="127"/>
                  </a:cubicBezTo>
                  <a:cubicBezTo>
                    <a:pt x="29" y="126"/>
                    <a:pt x="30" y="125"/>
                    <a:pt x="30" y="124"/>
                  </a:cubicBezTo>
                  <a:close/>
                  <a:moveTo>
                    <a:pt x="51" y="106"/>
                  </a:moveTo>
                  <a:cubicBezTo>
                    <a:pt x="51" y="106"/>
                    <a:pt x="52" y="106"/>
                    <a:pt x="52" y="107"/>
                  </a:cubicBezTo>
                  <a:cubicBezTo>
                    <a:pt x="52" y="107"/>
                    <a:pt x="52" y="108"/>
                    <a:pt x="52" y="108"/>
                  </a:cubicBezTo>
                  <a:cubicBezTo>
                    <a:pt x="49" y="111"/>
                    <a:pt x="46" y="113"/>
                    <a:pt x="44" y="115"/>
                  </a:cubicBezTo>
                  <a:cubicBezTo>
                    <a:pt x="40" y="118"/>
                    <a:pt x="36" y="122"/>
                    <a:pt x="33" y="126"/>
                  </a:cubicBezTo>
                  <a:cubicBezTo>
                    <a:pt x="33" y="125"/>
                    <a:pt x="34" y="125"/>
                    <a:pt x="34" y="125"/>
                  </a:cubicBezTo>
                  <a:cubicBezTo>
                    <a:pt x="34" y="125"/>
                    <a:pt x="34" y="125"/>
                    <a:pt x="34" y="125"/>
                  </a:cubicBezTo>
                  <a:cubicBezTo>
                    <a:pt x="35" y="125"/>
                    <a:pt x="35" y="125"/>
                    <a:pt x="35" y="125"/>
                  </a:cubicBezTo>
                  <a:cubicBezTo>
                    <a:pt x="38" y="124"/>
                    <a:pt x="40" y="122"/>
                    <a:pt x="43" y="120"/>
                  </a:cubicBezTo>
                  <a:cubicBezTo>
                    <a:pt x="45" y="118"/>
                    <a:pt x="45" y="118"/>
                    <a:pt x="45" y="118"/>
                  </a:cubicBezTo>
                  <a:cubicBezTo>
                    <a:pt x="49" y="115"/>
                    <a:pt x="53" y="112"/>
                    <a:pt x="57" y="110"/>
                  </a:cubicBezTo>
                  <a:cubicBezTo>
                    <a:pt x="58" y="110"/>
                    <a:pt x="58" y="110"/>
                    <a:pt x="58" y="110"/>
                  </a:cubicBezTo>
                  <a:cubicBezTo>
                    <a:pt x="59" y="110"/>
                    <a:pt x="59" y="111"/>
                    <a:pt x="59" y="111"/>
                  </a:cubicBezTo>
                  <a:cubicBezTo>
                    <a:pt x="57" y="103"/>
                    <a:pt x="55" y="95"/>
                    <a:pt x="52" y="87"/>
                  </a:cubicBezTo>
                  <a:cubicBezTo>
                    <a:pt x="52" y="86"/>
                    <a:pt x="51" y="84"/>
                    <a:pt x="51" y="83"/>
                  </a:cubicBezTo>
                  <a:cubicBezTo>
                    <a:pt x="50" y="81"/>
                    <a:pt x="50" y="80"/>
                    <a:pt x="49" y="78"/>
                  </a:cubicBezTo>
                  <a:cubicBezTo>
                    <a:pt x="46" y="70"/>
                    <a:pt x="43" y="61"/>
                    <a:pt x="41" y="52"/>
                  </a:cubicBezTo>
                  <a:cubicBezTo>
                    <a:pt x="37" y="57"/>
                    <a:pt x="33" y="61"/>
                    <a:pt x="29" y="65"/>
                  </a:cubicBezTo>
                  <a:cubicBezTo>
                    <a:pt x="21" y="72"/>
                    <a:pt x="14" y="79"/>
                    <a:pt x="9" y="87"/>
                  </a:cubicBezTo>
                  <a:cubicBezTo>
                    <a:pt x="15" y="83"/>
                    <a:pt x="20" y="78"/>
                    <a:pt x="25" y="73"/>
                  </a:cubicBezTo>
                  <a:cubicBezTo>
                    <a:pt x="30" y="68"/>
                    <a:pt x="35" y="63"/>
                    <a:pt x="41" y="59"/>
                  </a:cubicBezTo>
                  <a:cubicBezTo>
                    <a:pt x="41" y="59"/>
                    <a:pt x="42" y="59"/>
                    <a:pt x="42" y="59"/>
                  </a:cubicBezTo>
                  <a:cubicBezTo>
                    <a:pt x="42" y="59"/>
                    <a:pt x="43" y="59"/>
                    <a:pt x="43" y="60"/>
                  </a:cubicBezTo>
                  <a:cubicBezTo>
                    <a:pt x="43" y="60"/>
                    <a:pt x="43" y="61"/>
                    <a:pt x="43" y="61"/>
                  </a:cubicBezTo>
                  <a:cubicBezTo>
                    <a:pt x="38" y="66"/>
                    <a:pt x="34" y="71"/>
                    <a:pt x="30" y="76"/>
                  </a:cubicBezTo>
                  <a:cubicBezTo>
                    <a:pt x="26" y="80"/>
                    <a:pt x="23" y="84"/>
                    <a:pt x="19" y="88"/>
                  </a:cubicBezTo>
                  <a:cubicBezTo>
                    <a:pt x="18" y="88"/>
                    <a:pt x="18" y="89"/>
                    <a:pt x="17" y="90"/>
                  </a:cubicBezTo>
                  <a:cubicBezTo>
                    <a:pt x="12" y="95"/>
                    <a:pt x="6" y="101"/>
                    <a:pt x="4" y="109"/>
                  </a:cubicBezTo>
                  <a:cubicBezTo>
                    <a:pt x="8" y="106"/>
                    <a:pt x="11" y="103"/>
                    <a:pt x="14" y="99"/>
                  </a:cubicBezTo>
                  <a:cubicBezTo>
                    <a:pt x="15" y="97"/>
                    <a:pt x="17" y="95"/>
                    <a:pt x="19" y="94"/>
                  </a:cubicBezTo>
                  <a:cubicBezTo>
                    <a:pt x="21" y="91"/>
                    <a:pt x="24" y="89"/>
                    <a:pt x="26" y="87"/>
                  </a:cubicBezTo>
                  <a:cubicBezTo>
                    <a:pt x="28" y="85"/>
                    <a:pt x="30" y="84"/>
                    <a:pt x="32" y="82"/>
                  </a:cubicBezTo>
                  <a:cubicBezTo>
                    <a:pt x="34" y="80"/>
                    <a:pt x="37" y="77"/>
                    <a:pt x="39" y="75"/>
                  </a:cubicBezTo>
                  <a:cubicBezTo>
                    <a:pt x="39" y="74"/>
                    <a:pt x="40" y="74"/>
                    <a:pt x="40" y="74"/>
                  </a:cubicBezTo>
                  <a:cubicBezTo>
                    <a:pt x="41" y="74"/>
                    <a:pt x="41" y="75"/>
                    <a:pt x="41" y="75"/>
                  </a:cubicBezTo>
                  <a:cubicBezTo>
                    <a:pt x="42" y="76"/>
                    <a:pt x="42" y="76"/>
                    <a:pt x="41" y="77"/>
                  </a:cubicBezTo>
                  <a:cubicBezTo>
                    <a:pt x="39" y="80"/>
                    <a:pt x="36" y="82"/>
                    <a:pt x="33" y="86"/>
                  </a:cubicBezTo>
                  <a:cubicBezTo>
                    <a:pt x="28" y="90"/>
                    <a:pt x="24" y="95"/>
                    <a:pt x="21" y="99"/>
                  </a:cubicBezTo>
                  <a:cubicBezTo>
                    <a:pt x="17" y="105"/>
                    <a:pt x="12" y="111"/>
                    <a:pt x="9" y="119"/>
                  </a:cubicBezTo>
                  <a:cubicBezTo>
                    <a:pt x="12" y="115"/>
                    <a:pt x="15" y="111"/>
                    <a:pt x="17" y="109"/>
                  </a:cubicBezTo>
                  <a:cubicBezTo>
                    <a:pt x="23" y="102"/>
                    <a:pt x="29" y="96"/>
                    <a:pt x="37" y="89"/>
                  </a:cubicBezTo>
                  <a:cubicBezTo>
                    <a:pt x="38" y="89"/>
                    <a:pt x="38" y="88"/>
                    <a:pt x="38" y="88"/>
                  </a:cubicBezTo>
                  <a:cubicBezTo>
                    <a:pt x="39" y="88"/>
                    <a:pt x="39" y="89"/>
                    <a:pt x="40" y="89"/>
                  </a:cubicBezTo>
                  <a:cubicBezTo>
                    <a:pt x="40" y="90"/>
                    <a:pt x="40" y="91"/>
                    <a:pt x="39" y="91"/>
                  </a:cubicBezTo>
                  <a:cubicBezTo>
                    <a:pt x="35" y="95"/>
                    <a:pt x="31" y="100"/>
                    <a:pt x="27" y="105"/>
                  </a:cubicBezTo>
                  <a:cubicBezTo>
                    <a:pt x="27" y="106"/>
                    <a:pt x="26" y="107"/>
                    <a:pt x="26" y="108"/>
                  </a:cubicBezTo>
                  <a:cubicBezTo>
                    <a:pt x="26" y="107"/>
                    <a:pt x="27" y="106"/>
                    <a:pt x="27" y="106"/>
                  </a:cubicBezTo>
                  <a:cubicBezTo>
                    <a:pt x="32" y="101"/>
                    <a:pt x="38" y="95"/>
                    <a:pt x="46" y="91"/>
                  </a:cubicBezTo>
                  <a:cubicBezTo>
                    <a:pt x="46" y="91"/>
                    <a:pt x="46" y="90"/>
                    <a:pt x="46" y="90"/>
                  </a:cubicBezTo>
                  <a:cubicBezTo>
                    <a:pt x="47" y="90"/>
                    <a:pt x="48" y="91"/>
                    <a:pt x="48" y="91"/>
                  </a:cubicBezTo>
                  <a:cubicBezTo>
                    <a:pt x="48" y="92"/>
                    <a:pt x="48" y="93"/>
                    <a:pt x="47" y="93"/>
                  </a:cubicBezTo>
                  <a:cubicBezTo>
                    <a:pt x="40" y="99"/>
                    <a:pt x="34" y="105"/>
                    <a:pt x="28" y="112"/>
                  </a:cubicBezTo>
                  <a:cubicBezTo>
                    <a:pt x="25" y="115"/>
                    <a:pt x="22" y="118"/>
                    <a:pt x="19" y="122"/>
                  </a:cubicBezTo>
                  <a:cubicBezTo>
                    <a:pt x="19" y="122"/>
                    <a:pt x="18" y="123"/>
                    <a:pt x="18" y="123"/>
                  </a:cubicBezTo>
                  <a:cubicBezTo>
                    <a:pt x="20" y="123"/>
                    <a:pt x="21" y="122"/>
                    <a:pt x="23" y="121"/>
                  </a:cubicBezTo>
                  <a:cubicBezTo>
                    <a:pt x="26" y="118"/>
                    <a:pt x="29" y="115"/>
                    <a:pt x="32" y="112"/>
                  </a:cubicBezTo>
                  <a:cubicBezTo>
                    <a:pt x="34" y="110"/>
                    <a:pt x="37" y="107"/>
                    <a:pt x="40" y="105"/>
                  </a:cubicBezTo>
                  <a:cubicBezTo>
                    <a:pt x="41" y="104"/>
                    <a:pt x="41" y="104"/>
                    <a:pt x="41" y="104"/>
                  </a:cubicBezTo>
                  <a:cubicBezTo>
                    <a:pt x="43" y="102"/>
                    <a:pt x="46" y="100"/>
                    <a:pt x="48" y="98"/>
                  </a:cubicBezTo>
                  <a:cubicBezTo>
                    <a:pt x="48" y="98"/>
                    <a:pt x="49" y="98"/>
                    <a:pt x="49" y="98"/>
                  </a:cubicBezTo>
                  <a:cubicBezTo>
                    <a:pt x="50" y="98"/>
                    <a:pt x="50" y="98"/>
                    <a:pt x="50" y="99"/>
                  </a:cubicBezTo>
                  <a:cubicBezTo>
                    <a:pt x="51" y="100"/>
                    <a:pt x="50" y="100"/>
                    <a:pt x="50" y="101"/>
                  </a:cubicBezTo>
                  <a:cubicBezTo>
                    <a:pt x="48" y="103"/>
                    <a:pt x="45" y="105"/>
                    <a:pt x="43" y="107"/>
                  </a:cubicBezTo>
                  <a:cubicBezTo>
                    <a:pt x="41" y="108"/>
                    <a:pt x="40" y="110"/>
                    <a:pt x="38" y="111"/>
                  </a:cubicBezTo>
                  <a:cubicBezTo>
                    <a:pt x="37" y="113"/>
                    <a:pt x="35" y="115"/>
                    <a:pt x="33" y="117"/>
                  </a:cubicBezTo>
                  <a:cubicBezTo>
                    <a:pt x="31" y="119"/>
                    <a:pt x="28" y="121"/>
                    <a:pt x="25" y="123"/>
                  </a:cubicBezTo>
                  <a:cubicBezTo>
                    <a:pt x="25" y="124"/>
                    <a:pt x="25" y="124"/>
                    <a:pt x="24" y="125"/>
                  </a:cubicBezTo>
                  <a:cubicBezTo>
                    <a:pt x="28" y="122"/>
                    <a:pt x="32" y="119"/>
                    <a:pt x="35" y="116"/>
                  </a:cubicBezTo>
                  <a:cubicBezTo>
                    <a:pt x="40" y="112"/>
                    <a:pt x="44" y="108"/>
                    <a:pt x="50" y="106"/>
                  </a:cubicBezTo>
                  <a:cubicBezTo>
                    <a:pt x="50" y="106"/>
                    <a:pt x="51" y="106"/>
                    <a:pt x="51" y="106"/>
                  </a:cubicBezTo>
                  <a:close/>
                  <a:moveTo>
                    <a:pt x="157" y="105"/>
                  </a:moveTo>
                  <a:cubicBezTo>
                    <a:pt x="156" y="106"/>
                    <a:pt x="155" y="107"/>
                    <a:pt x="153" y="109"/>
                  </a:cubicBezTo>
                  <a:cubicBezTo>
                    <a:pt x="150" y="112"/>
                    <a:pt x="146" y="116"/>
                    <a:pt x="144" y="121"/>
                  </a:cubicBezTo>
                  <a:cubicBezTo>
                    <a:pt x="147" y="120"/>
                    <a:pt x="150" y="118"/>
                    <a:pt x="153" y="115"/>
                  </a:cubicBezTo>
                  <a:cubicBezTo>
                    <a:pt x="153" y="115"/>
                    <a:pt x="153" y="115"/>
                    <a:pt x="154" y="115"/>
                  </a:cubicBezTo>
                  <a:cubicBezTo>
                    <a:pt x="154" y="115"/>
                    <a:pt x="154" y="115"/>
                    <a:pt x="154" y="115"/>
                  </a:cubicBezTo>
                  <a:cubicBezTo>
                    <a:pt x="155" y="112"/>
                    <a:pt x="156" y="109"/>
                    <a:pt x="157" y="106"/>
                  </a:cubicBezTo>
                  <a:cubicBezTo>
                    <a:pt x="157" y="105"/>
                    <a:pt x="157" y="105"/>
                    <a:pt x="157" y="105"/>
                  </a:cubicBezTo>
                  <a:close/>
                  <a:moveTo>
                    <a:pt x="269" y="117"/>
                  </a:moveTo>
                  <a:cubicBezTo>
                    <a:pt x="269" y="117"/>
                    <a:pt x="270" y="117"/>
                    <a:pt x="270" y="116"/>
                  </a:cubicBezTo>
                  <a:cubicBezTo>
                    <a:pt x="270" y="116"/>
                    <a:pt x="270" y="116"/>
                    <a:pt x="270" y="116"/>
                  </a:cubicBezTo>
                  <a:cubicBezTo>
                    <a:pt x="269" y="117"/>
                    <a:pt x="269" y="117"/>
                    <a:pt x="269" y="117"/>
                  </a:cubicBezTo>
                  <a:close/>
                  <a:moveTo>
                    <a:pt x="286" y="108"/>
                  </a:moveTo>
                  <a:cubicBezTo>
                    <a:pt x="284" y="111"/>
                    <a:pt x="282" y="114"/>
                    <a:pt x="281" y="116"/>
                  </a:cubicBezTo>
                  <a:cubicBezTo>
                    <a:pt x="283" y="116"/>
                    <a:pt x="284" y="115"/>
                    <a:pt x="285" y="114"/>
                  </a:cubicBezTo>
                  <a:cubicBezTo>
                    <a:pt x="286" y="113"/>
                    <a:pt x="287" y="113"/>
                    <a:pt x="287" y="112"/>
                  </a:cubicBezTo>
                  <a:cubicBezTo>
                    <a:pt x="292" y="105"/>
                    <a:pt x="299" y="99"/>
                    <a:pt x="306" y="94"/>
                  </a:cubicBezTo>
                  <a:cubicBezTo>
                    <a:pt x="307" y="93"/>
                    <a:pt x="307" y="93"/>
                    <a:pt x="307" y="93"/>
                  </a:cubicBezTo>
                  <a:cubicBezTo>
                    <a:pt x="308" y="93"/>
                    <a:pt x="308" y="94"/>
                    <a:pt x="308" y="94"/>
                  </a:cubicBezTo>
                  <a:cubicBezTo>
                    <a:pt x="309" y="95"/>
                    <a:pt x="309" y="96"/>
                    <a:pt x="308" y="96"/>
                  </a:cubicBezTo>
                  <a:cubicBezTo>
                    <a:pt x="305" y="98"/>
                    <a:pt x="303" y="101"/>
                    <a:pt x="300" y="104"/>
                  </a:cubicBezTo>
                  <a:cubicBezTo>
                    <a:pt x="298" y="106"/>
                    <a:pt x="296" y="108"/>
                    <a:pt x="294" y="111"/>
                  </a:cubicBezTo>
                  <a:cubicBezTo>
                    <a:pt x="293" y="111"/>
                    <a:pt x="293" y="111"/>
                    <a:pt x="293" y="111"/>
                  </a:cubicBezTo>
                  <a:cubicBezTo>
                    <a:pt x="292" y="112"/>
                    <a:pt x="291" y="113"/>
                    <a:pt x="290" y="114"/>
                  </a:cubicBezTo>
                  <a:cubicBezTo>
                    <a:pt x="289" y="115"/>
                    <a:pt x="289" y="115"/>
                    <a:pt x="289" y="116"/>
                  </a:cubicBezTo>
                  <a:cubicBezTo>
                    <a:pt x="292" y="114"/>
                    <a:pt x="295" y="111"/>
                    <a:pt x="298" y="109"/>
                  </a:cubicBezTo>
                  <a:cubicBezTo>
                    <a:pt x="302" y="106"/>
                    <a:pt x="305" y="103"/>
                    <a:pt x="310" y="101"/>
                  </a:cubicBezTo>
                  <a:cubicBezTo>
                    <a:pt x="310" y="100"/>
                    <a:pt x="310" y="100"/>
                    <a:pt x="311" y="100"/>
                  </a:cubicBezTo>
                  <a:cubicBezTo>
                    <a:pt x="311" y="100"/>
                    <a:pt x="312" y="101"/>
                    <a:pt x="312" y="101"/>
                  </a:cubicBezTo>
                  <a:cubicBezTo>
                    <a:pt x="312" y="101"/>
                    <a:pt x="312" y="101"/>
                    <a:pt x="312" y="100"/>
                  </a:cubicBezTo>
                  <a:cubicBezTo>
                    <a:pt x="310" y="93"/>
                    <a:pt x="308" y="85"/>
                    <a:pt x="307" y="78"/>
                  </a:cubicBezTo>
                  <a:cubicBezTo>
                    <a:pt x="304" y="81"/>
                    <a:pt x="302" y="84"/>
                    <a:pt x="299" y="88"/>
                  </a:cubicBezTo>
                  <a:cubicBezTo>
                    <a:pt x="297" y="90"/>
                    <a:pt x="295" y="92"/>
                    <a:pt x="293" y="95"/>
                  </a:cubicBezTo>
                  <a:cubicBezTo>
                    <a:pt x="297" y="91"/>
                    <a:pt x="301" y="87"/>
                    <a:pt x="306" y="84"/>
                  </a:cubicBezTo>
                  <a:cubicBezTo>
                    <a:pt x="306" y="84"/>
                    <a:pt x="307" y="84"/>
                    <a:pt x="307" y="84"/>
                  </a:cubicBezTo>
                  <a:cubicBezTo>
                    <a:pt x="307" y="84"/>
                    <a:pt x="308" y="85"/>
                    <a:pt x="308" y="85"/>
                  </a:cubicBezTo>
                  <a:cubicBezTo>
                    <a:pt x="308" y="86"/>
                    <a:pt x="308" y="86"/>
                    <a:pt x="308" y="87"/>
                  </a:cubicBezTo>
                  <a:cubicBezTo>
                    <a:pt x="305" y="89"/>
                    <a:pt x="302" y="91"/>
                    <a:pt x="300" y="94"/>
                  </a:cubicBezTo>
                  <a:cubicBezTo>
                    <a:pt x="299" y="94"/>
                    <a:pt x="299" y="94"/>
                    <a:pt x="299" y="94"/>
                  </a:cubicBezTo>
                  <a:cubicBezTo>
                    <a:pt x="298" y="95"/>
                    <a:pt x="297" y="96"/>
                    <a:pt x="296" y="98"/>
                  </a:cubicBezTo>
                  <a:cubicBezTo>
                    <a:pt x="294" y="100"/>
                    <a:pt x="292" y="102"/>
                    <a:pt x="289" y="105"/>
                  </a:cubicBezTo>
                  <a:cubicBezTo>
                    <a:pt x="288" y="106"/>
                    <a:pt x="287" y="107"/>
                    <a:pt x="286" y="108"/>
                  </a:cubicBezTo>
                  <a:close/>
                  <a:moveTo>
                    <a:pt x="236" y="102"/>
                  </a:moveTo>
                  <a:cubicBezTo>
                    <a:pt x="233" y="106"/>
                    <a:pt x="230" y="109"/>
                    <a:pt x="226" y="113"/>
                  </a:cubicBezTo>
                  <a:cubicBezTo>
                    <a:pt x="226" y="114"/>
                    <a:pt x="225" y="115"/>
                    <a:pt x="224" y="116"/>
                  </a:cubicBezTo>
                  <a:cubicBezTo>
                    <a:pt x="224" y="115"/>
                    <a:pt x="225" y="115"/>
                    <a:pt x="225" y="114"/>
                  </a:cubicBezTo>
                  <a:cubicBezTo>
                    <a:pt x="229" y="110"/>
                    <a:pt x="233" y="106"/>
                    <a:pt x="236" y="102"/>
                  </a:cubicBezTo>
                  <a:close/>
                  <a:moveTo>
                    <a:pt x="272" y="113"/>
                  </a:moveTo>
                  <a:cubicBezTo>
                    <a:pt x="275" y="113"/>
                    <a:pt x="277" y="111"/>
                    <a:pt x="279" y="110"/>
                  </a:cubicBezTo>
                  <a:cubicBezTo>
                    <a:pt x="280" y="109"/>
                    <a:pt x="282" y="108"/>
                    <a:pt x="283" y="106"/>
                  </a:cubicBezTo>
                  <a:cubicBezTo>
                    <a:pt x="285" y="104"/>
                    <a:pt x="286" y="103"/>
                    <a:pt x="287" y="101"/>
                  </a:cubicBezTo>
                  <a:cubicBezTo>
                    <a:pt x="284" y="104"/>
                    <a:pt x="281" y="107"/>
                    <a:pt x="277" y="110"/>
                  </a:cubicBezTo>
                  <a:cubicBezTo>
                    <a:pt x="276" y="111"/>
                    <a:pt x="274" y="112"/>
                    <a:pt x="273" y="113"/>
                  </a:cubicBezTo>
                  <a:cubicBezTo>
                    <a:pt x="273" y="113"/>
                    <a:pt x="272" y="113"/>
                    <a:pt x="272" y="113"/>
                  </a:cubicBezTo>
                  <a:close/>
                  <a:moveTo>
                    <a:pt x="188" y="105"/>
                  </a:moveTo>
                  <a:cubicBezTo>
                    <a:pt x="188" y="108"/>
                    <a:pt x="189" y="111"/>
                    <a:pt x="189" y="113"/>
                  </a:cubicBezTo>
                  <a:cubicBezTo>
                    <a:pt x="189" y="114"/>
                    <a:pt x="190" y="114"/>
                    <a:pt x="190" y="115"/>
                  </a:cubicBezTo>
                  <a:cubicBezTo>
                    <a:pt x="190" y="113"/>
                    <a:pt x="191" y="112"/>
                    <a:pt x="192" y="110"/>
                  </a:cubicBezTo>
                  <a:cubicBezTo>
                    <a:pt x="192" y="110"/>
                    <a:pt x="192" y="110"/>
                    <a:pt x="191" y="110"/>
                  </a:cubicBezTo>
                  <a:cubicBezTo>
                    <a:pt x="191" y="110"/>
                    <a:pt x="191" y="110"/>
                    <a:pt x="191" y="110"/>
                  </a:cubicBezTo>
                  <a:cubicBezTo>
                    <a:pt x="191" y="110"/>
                    <a:pt x="190" y="110"/>
                    <a:pt x="190" y="110"/>
                  </a:cubicBezTo>
                  <a:cubicBezTo>
                    <a:pt x="190" y="109"/>
                    <a:pt x="190" y="109"/>
                    <a:pt x="190" y="108"/>
                  </a:cubicBezTo>
                  <a:cubicBezTo>
                    <a:pt x="191" y="106"/>
                    <a:pt x="192" y="104"/>
                    <a:pt x="193" y="103"/>
                  </a:cubicBezTo>
                  <a:cubicBezTo>
                    <a:pt x="191" y="104"/>
                    <a:pt x="189" y="104"/>
                    <a:pt x="188" y="105"/>
                  </a:cubicBezTo>
                  <a:cubicBezTo>
                    <a:pt x="188" y="105"/>
                    <a:pt x="188" y="105"/>
                    <a:pt x="188" y="105"/>
                  </a:cubicBezTo>
                  <a:close/>
                  <a:moveTo>
                    <a:pt x="22" y="108"/>
                  </a:moveTo>
                  <a:cubicBezTo>
                    <a:pt x="21" y="109"/>
                    <a:pt x="20" y="110"/>
                    <a:pt x="19" y="111"/>
                  </a:cubicBezTo>
                  <a:cubicBezTo>
                    <a:pt x="16" y="114"/>
                    <a:pt x="14" y="116"/>
                    <a:pt x="13" y="119"/>
                  </a:cubicBezTo>
                  <a:cubicBezTo>
                    <a:pt x="16" y="115"/>
                    <a:pt x="19" y="111"/>
                    <a:pt x="22" y="108"/>
                  </a:cubicBezTo>
                  <a:close/>
                  <a:moveTo>
                    <a:pt x="275" y="101"/>
                  </a:moveTo>
                  <a:cubicBezTo>
                    <a:pt x="273" y="105"/>
                    <a:pt x="271" y="108"/>
                    <a:pt x="270" y="111"/>
                  </a:cubicBezTo>
                  <a:cubicBezTo>
                    <a:pt x="270" y="111"/>
                    <a:pt x="270" y="111"/>
                    <a:pt x="271" y="110"/>
                  </a:cubicBezTo>
                  <a:cubicBezTo>
                    <a:pt x="272" y="107"/>
                    <a:pt x="275" y="103"/>
                    <a:pt x="277" y="100"/>
                  </a:cubicBezTo>
                  <a:cubicBezTo>
                    <a:pt x="277" y="100"/>
                    <a:pt x="276" y="101"/>
                    <a:pt x="275" y="101"/>
                  </a:cubicBezTo>
                  <a:close/>
                  <a:moveTo>
                    <a:pt x="152" y="102"/>
                  </a:moveTo>
                  <a:cubicBezTo>
                    <a:pt x="151" y="104"/>
                    <a:pt x="150" y="105"/>
                    <a:pt x="150" y="106"/>
                  </a:cubicBezTo>
                  <a:cubicBezTo>
                    <a:pt x="149" y="106"/>
                    <a:pt x="149" y="107"/>
                    <a:pt x="149" y="107"/>
                  </a:cubicBezTo>
                  <a:cubicBezTo>
                    <a:pt x="149" y="107"/>
                    <a:pt x="148" y="108"/>
                    <a:pt x="148" y="108"/>
                  </a:cubicBezTo>
                  <a:cubicBezTo>
                    <a:pt x="147" y="109"/>
                    <a:pt x="146" y="110"/>
                    <a:pt x="145" y="112"/>
                  </a:cubicBezTo>
                  <a:cubicBezTo>
                    <a:pt x="148" y="110"/>
                    <a:pt x="149" y="108"/>
                    <a:pt x="151" y="106"/>
                  </a:cubicBezTo>
                  <a:cubicBezTo>
                    <a:pt x="153" y="105"/>
                    <a:pt x="154" y="103"/>
                    <a:pt x="156" y="102"/>
                  </a:cubicBezTo>
                  <a:cubicBezTo>
                    <a:pt x="156" y="102"/>
                    <a:pt x="156" y="102"/>
                    <a:pt x="157" y="102"/>
                  </a:cubicBezTo>
                  <a:cubicBezTo>
                    <a:pt x="157" y="102"/>
                    <a:pt x="158" y="102"/>
                    <a:pt x="158" y="103"/>
                  </a:cubicBezTo>
                  <a:cubicBezTo>
                    <a:pt x="158" y="103"/>
                    <a:pt x="158" y="104"/>
                    <a:pt x="158" y="104"/>
                  </a:cubicBezTo>
                  <a:cubicBezTo>
                    <a:pt x="158" y="104"/>
                    <a:pt x="158" y="104"/>
                    <a:pt x="157" y="104"/>
                  </a:cubicBezTo>
                  <a:cubicBezTo>
                    <a:pt x="157" y="104"/>
                    <a:pt x="157" y="104"/>
                    <a:pt x="158" y="104"/>
                  </a:cubicBezTo>
                  <a:cubicBezTo>
                    <a:pt x="159" y="103"/>
                    <a:pt x="161" y="101"/>
                    <a:pt x="163" y="100"/>
                  </a:cubicBezTo>
                  <a:cubicBezTo>
                    <a:pt x="168" y="96"/>
                    <a:pt x="173" y="92"/>
                    <a:pt x="177" y="87"/>
                  </a:cubicBezTo>
                  <a:cubicBezTo>
                    <a:pt x="178" y="87"/>
                    <a:pt x="178" y="87"/>
                    <a:pt x="178" y="87"/>
                  </a:cubicBezTo>
                  <a:cubicBezTo>
                    <a:pt x="180" y="83"/>
                    <a:pt x="183" y="80"/>
                    <a:pt x="186" y="78"/>
                  </a:cubicBezTo>
                  <a:cubicBezTo>
                    <a:pt x="187" y="77"/>
                    <a:pt x="187" y="77"/>
                    <a:pt x="188" y="76"/>
                  </a:cubicBezTo>
                  <a:cubicBezTo>
                    <a:pt x="188" y="76"/>
                    <a:pt x="188" y="76"/>
                    <a:pt x="188" y="76"/>
                  </a:cubicBezTo>
                  <a:cubicBezTo>
                    <a:pt x="188" y="76"/>
                    <a:pt x="189" y="75"/>
                    <a:pt x="189" y="75"/>
                  </a:cubicBezTo>
                  <a:cubicBezTo>
                    <a:pt x="189" y="75"/>
                    <a:pt x="190" y="74"/>
                    <a:pt x="190" y="74"/>
                  </a:cubicBezTo>
                  <a:cubicBezTo>
                    <a:pt x="191" y="73"/>
                    <a:pt x="191" y="73"/>
                    <a:pt x="191" y="73"/>
                  </a:cubicBezTo>
                  <a:cubicBezTo>
                    <a:pt x="191" y="73"/>
                    <a:pt x="191" y="73"/>
                    <a:pt x="191" y="73"/>
                  </a:cubicBezTo>
                  <a:cubicBezTo>
                    <a:pt x="191" y="73"/>
                    <a:pt x="191" y="73"/>
                    <a:pt x="191" y="73"/>
                  </a:cubicBezTo>
                  <a:cubicBezTo>
                    <a:pt x="191" y="73"/>
                    <a:pt x="191" y="73"/>
                    <a:pt x="191" y="73"/>
                  </a:cubicBezTo>
                  <a:cubicBezTo>
                    <a:pt x="187" y="76"/>
                    <a:pt x="184" y="79"/>
                    <a:pt x="181" y="83"/>
                  </a:cubicBezTo>
                  <a:cubicBezTo>
                    <a:pt x="178" y="85"/>
                    <a:pt x="176" y="88"/>
                    <a:pt x="173" y="90"/>
                  </a:cubicBezTo>
                  <a:cubicBezTo>
                    <a:pt x="173" y="90"/>
                    <a:pt x="173" y="90"/>
                    <a:pt x="172" y="90"/>
                  </a:cubicBezTo>
                  <a:cubicBezTo>
                    <a:pt x="172" y="91"/>
                    <a:pt x="172" y="91"/>
                    <a:pt x="172" y="91"/>
                  </a:cubicBezTo>
                  <a:cubicBezTo>
                    <a:pt x="171" y="91"/>
                    <a:pt x="171" y="92"/>
                    <a:pt x="171" y="92"/>
                  </a:cubicBezTo>
                  <a:cubicBezTo>
                    <a:pt x="167" y="95"/>
                    <a:pt x="163" y="98"/>
                    <a:pt x="159" y="100"/>
                  </a:cubicBezTo>
                  <a:cubicBezTo>
                    <a:pt x="159" y="100"/>
                    <a:pt x="158" y="100"/>
                    <a:pt x="158" y="100"/>
                  </a:cubicBezTo>
                  <a:cubicBezTo>
                    <a:pt x="158" y="100"/>
                    <a:pt x="157" y="100"/>
                    <a:pt x="157" y="99"/>
                  </a:cubicBezTo>
                  <a:cubicBezTo>
                    <a:pt x="155" y="100"/>
                    <a:pt x="154" y="101"/>
                    <a:pt x="152" y="102"/>
                  </a:cubicBezTo>
                  <a:close/>
                  <a:moveTo>
                    <a:pt x="300" y="82"/>
                  </a:moveTo>
                  <a:cubicBezTo>
                    <a:pt x="295" y="85"/>
                    <a:pt x="291" y="89"/>
                    <a:pt x="287" y="94"/>
                  </a:cubicBezTo>
                  <a:cubicBezTo>
                    <a:pt x="282" y="98"/>
                    <a:pt x="278" y="103"/>
                    <a:pt x="276" y="108"/>
                  </a:cubicBezTo>
                  <a:cubicBezTo>
                    <a:pt x="276" y="107"/>
                    <a:pt x="277" y="107"/>
                    <a:pt x="277" y="106"/>
                  </a:cubicBezTo>
                  <a:cubicBezTo>
                    <a:pt x="281" y="103"/>
                    <a:pt x="285" y="99"/>
                    <a:pt x="288" y="96"/>
                  </a:cubicBezTo>
                  <a:cubicBezTo>
                    <a:pt x="291" y="92"/>
                    <a:pt x="294" y="89"/>
                    <a:pt x="297" y="86"/>
                  </a:cubicBezTo>
                  <a:cubicBezTo>
                    <a:pt x="298" y="84"/>
                    <a:pt x="299" y="83"/>
                    <a:pt x="300" y="82"/>
                  </a:cubicBezTo>
                  <a:close/>
                  <a:moveTo>
                    <a:pt x="210" y="89"/>
                  </a:moveTo>
                  <a:cubicBezTo>
                    <a:pt x="209" y="90"/>
                    <a:pt x="208" y="91"/>
                    <a:pt x="208" y="92"/>
                  </a:cubicBezTo>
                  <a:cubicBezTo>
                    <a:pt x="207" y="92"/>
                    <a:pt x="206" y="93"/>
                    <a:pt x="206" y="93"/>
                  </a:cubicBezTo>
                  <a:cubicBezTo>
                    <a:pt x="205" y="94"/>
                    <a:pt x="204" y="95"/>
                    <a:pt x="203" y="96"/>
                  </a:cubicBezTo>
                  <a:cubicBezTo>
                    <a:pt x="199" y="99"/>
                    <a:pt x="196" y="103"/>
                    <a:pt x="194" y="107"/>
                  </a:cubicBezTo>
                  <a:cubicBezTo>
                    <a:pt x="194" y="106"/>
                    <a:pt x="195" y="106"/>
                    <a:pt x="195" y="106"/>
                  </a:cubicBezTo>
                  <a:cubicBezTo>
                    <a:pt x="198" y="102"/>
                    <a:pt x="202" y="97"/>
                    <a:pt x="207" y="93"/>
                  </a:cubicBezTo>
                  <a:cubicBezTo>
                    <a:pt x="208" y="92"/>
                    <a:pt x="209" y="91"/>
                    <a:pt x="210" y="89"/>
                  </a:cubicBezTo>
                  <a:close/>
                  <a:moveTo>
                    <a:pt x="298" y="64"/>
                  </a:moveTo>
                  <a:cubicBezTo>
                    <a:pt x="295" y="68"/>
                    <a:pt x="290" y="72"/>
                    <a:pt x="286" y="76"/>
                  </a:cubicBezTo>
                  <a:cubicBezTo>
                    <a:pt x="285" y="78"/>
                    <a:pt x="285" y="78"/>
                    <a:pt x="285" y="78"/>
                  </a:cubicBezTo>
                  <a:cubicBezTo>
                    <a:pt x="284" y="79"/>
                    <a:pt x="283" y="80"/>
                    <a:pt x="282" y="81"/>
                  </a:cubicBezTo>
                  <a:cubicBezTo>
                    <a:pt x="282" y="81"/>
                    <a:pt x="281" y="81"/>
                    <a:pt x="281" y="82"/>
                  </a:cubicBezTo>
                  <a:cubicBezTo>
                    <a:pt x="280" y="83"/>
                    <a:pt x="280" y="83"/>
                    <a:pt x="279" y="84"/>
                  </a:cubicBezTo>
                  <a:cubicBezTo>
                    <a:pt x="274" y="89"/>
                    <a:pt x="268" y="96"/>
                    <a:pt x="265" y="103"/>
                  </a:cubicBezTo>
                  <a:cubicBezTo>
                    <a:pt x="267" y="103"/>
                    <a:pt x="270" y="102"/>
                    <a:pt x="273" y="100"/>
                  </a:cubicBezTo>
                  <a:cubicBezTo>
                    <a:pt x="280" y="90"/>
                    <a:pt x="289" y="81"/>
                    <a:pt x="298" y="73"/>
                  </a:cubicBezTo>
                  <a:cubicBezTo>
                    <a:pt x="299" y="72"/>
                    <a:pt x="300" y="71"/>
                    <a:pt x="302" y="70"/>
                  </a:cubicBezTo>
                  <a:cubicBezTo>
                    <a:pt x="301" y="68"/>
                    <a:pt x="300" y="67"/>
                    <a:pt x="299" y="66"/>
                  </a:cubicBezTo>
                  <a:cubicBezTo>
                    <a:pt x="299" y="65"/>
                    <a:pt x="299" y="65"/>
                    <a:pt x="299" y="65"/>
                  </a:cubicBezTo>
                  <a:cubicBezTo>
                    <a:pt x="299" y="65"/>
                    <a:pt x="299" y="64"/>
                    <a:pt x="298" y="64"/>
                  </a:cubicBezTo>
                  <a:close/>
                  <a:moveTo>
                    <a:pt x="183" y="92"/>
                  </a:moveTo>
                  <a:cubicBezTo>
                    <a:pt x="185" y="95"/>
                    <a:pt x="186" y="98"/>
                    <a:pt x="187" y="102"/>
                  </a:cubicBezTo>
                  <a:cubicBezTo>
                    <a:pt x="188" y="100"/>
                    <a:pt x="189" y="98"/>
                    <a:pt x="191" y="96"/>
                  </a:cubicBezTo>
                  <a:cubicBezTo>
                    <a:pt x="189" y="97"/>
                    <a:pt x="188" y="97"/>
                    <a:pt x="187" y="97"/>
                  </a:cubicBezTo>
                  <a:cubicBezTo>
                    <a:pt x="187" y="97"/>
                    <a:pt x="186" y="97"/>
                    <a:pt x="186" y="97"/>
                  </a:cubicBezTo>
                  <a:cubicBezTo>
                    <a:pt x="186" y="97"/>
                    <a:pt x="186" y="97"/>
                    <a:pt x="185" y="97"/>
                  </a:cubicBezTo>
                  <a:cubicBezTo>
                    <a:pt x="185" y="96"/>
                    <a:pt x="185" y="96"/>
                    <a:pt x="185" y="95"/>
                  </a:cubicBezTo>
                  <a:cubicBezTo>
                    <a:pt x="187" y="93"/>
                    <a:pt x="188" y="92"/>
                    <a:pt x="189" y="90"/>
                  </a:cubicBezTo>
                  <a:cubicBezTo>
                    <a:pt x="187" y="91"/>
                    <a:pt x="185" y="92"/>
                    <a:pt x="183" y="92"/>
                  </a:cubicBezTo>
                  <a:close/>
                  <a:moveTo>
                    <a:pt x="238" y="95"/>
                  </a:moveTo>
                  <a:cubicBezTo>
                    <a:pt x="236" y="97"/>
                    <a:pt x="235" y="98"/>
                    <a:pt x="233" y="100"/>
                  </a:cubicBezTo>
                  <a:cubicBezTo>
                    <a:pt x="235" y="99"/>
                    <a:pt x="236" y="97"/>
                    <a:pt x="238" y="95"/>
                  </a:cubicBezTo>
                  <a:close/>
                  <a:moveTo>
                    <a:pt x="147" y="93"/>
                  </a:moveTo>
                  <a:cubicBezTo>
                    <a:pt x="146" y="95"/>
                    <a:pt x="145" y="97"/>
                    <a:pt x="145" y="99"/>
                  </a:cubicBezTo>
                  <a:cubicBezTo>
                    <a:pt x="147" y="98"/>
                    <a:pt x="149" y="97"/>
                    <a:pt x="151" y="95"/>
                  </a:cubicBezTo>
                  <a:cubicBezTo>
                    <a:pt x="153" y="92"/>
                    <a:pt x="156" y="89"/>
                    <a:pt x="158" y="86"/>
                  </a:cubicBezTo>
                  <a:cubicBezTo>
                    <a:pt x="155" y="89"/>
                    <a:pt x="151" y="92"/>
                    <a:pt x="147" y="93"/>
                  </a:cubicBezTo>
                  <a:close/>
                  <a:moveTo>
                    <a:pt x="154" y="97"/>
                  </a:moveTo>
                  <a:cubicBezTo>
                    <a:pt x="153" y="97"/>
                    <a:pt x="153" y="98"/>
                    <a:pt x="153" y="99"/>
                  </a:cubicBezTo>
                  <a:cubicBezTo>
                    <a:pt x="155" y="97"/>
                    <a:pt x="157" y="96"/>
                    <a:pt x="159" y="94"/>
                  </a:cubicBezTo>
                  <a:cubicBezTo>
                    <a:pt x="165" y="86"/>
                    <a:pt x="172" y="78"/>
                    <a:pt x="180" y="73"/>
                  </a:cubicBezTo>
                  <a:cubicBezTo>
                    <a:pt x="180" y="73"/>
                    <a:pt x="181" y="73"/>
                    <a:pt x="181" y="73"/>
                  </a:cubicBezTo>
                  <a:cubicBezTo>
                    <a:pt x="182" y="73"/>
                    <a:pt x="182" y="73"/>
                    <a:pt x="182" y="74"/>
                  </a:cubicBezTo>
                  <a:cubicBezTo>
                    <a:pt x="183" y="74"/>
                    <a:pt x="182" y="75"/>
                    <a:pt x="182" y="75"/>
                  </a:cubicBezTo>
                  <a:cubicBezTo>
                    <a:pt x="179" y="77"/>
                    <a:pt x="177" y="80"/>
                    <a:pt x="175" y="82"/>
                  </a:cubicBezTo>
                  <a:cubicBezTo>
                    <a:pt x="179" y="78"/>
                    <a:pt x="184" y="74"/>
                    <a:pt x="189" y="71"/>
                  </a:cubicBezTo>
                  <a:cubicBezTo>
                    <a:pt x="189" y="71"/>
                    <a:pt x="189" y="71"/>
                    <a:pt x="190" y="71"/>
                  </a:cubicBezTo>
                  <a:cubicBezTo>
                    <a:pt x="190" y="71"/>
                    <a:pt x="190" y="71"/>
                    <a:pt x="190" y="71"/>
                  </a:cubicBezTo>
                  <a:cubicBezTo>
                    <a:pt x="189" y="68"/>
                    <a:pt x="187" y="64"/>
                    <a:pt x="186" y="61"/>
                  </a:cubicBezTo>
                  <a:cubicBezTo>
                    <a:pt x="185" y="59"/>
                    <a:pt x="182" y="54"/>
                    <a:pt x="182" y="54"/>
                  </a:cubicBezTo>
                  <a:cubicBezTo>
                    <a:pt x="181" y="51"/>
                    <a:pt x="179" y="48"/>
                    <a:pt x="178" y="45"/>
                  </a:cubicBezTo>
                  <a:cubicBezTo>
                    <a:pt x="178" y="45"/>
                    <a:pt x="178" y="45"/>
                    <a:pt x="177" y="46"/>
                  </a:cubicBezTo>
                  <a:cubicBezTo>
                    <a:pt x="175" y="48"/>
                    <a:pt x="173" y="51"/>
                    <a:pt x="172" y="53"/>
                  </a:cubicBezTo>
                  <a:cubicBezTo>
                    <a:pt x="173" y="52"/>
                    <a:pt x="175" y="51"/>
                    <a:pt x="176" y="50"/>
                  </a:cubicBezTo>
                  <a:cubicBezTo>
                    <a:pt x="177" y="50"/>
                    <a:pt x="177" y="50"/>
                    <a:pt x="177" y="50"/>
                  </a:cubicBezTo>
                  <a:cubicBezTo>
                    <a:pt x="178" y="50"/>
                    <a:pt x="178" y="50"/>
                    <a:pt x="179" y="51"/>
                  </a:cubicBezTo>
                  <a:cubicBezTo>
                    <a:pt x="179" y="51"/>
                    <a:pt x="179" y="52"/>
                    <a:pt x="178" y="52"/>
                  </a:cubicBezTo>
                  <a:cubicBezTo>
                    <a:pt x="175" y="56"/>
                    <a:pt x="171" y="60"/>
                    <a:pt x="168" y="63"/>
                  </a:cubicBezTo>
                  <a:cubicBezTo>
                    <a:pt x="167" y="65"/>
                    <a:pt x="166" y="67"/>
                    <a:pt x="164" y="69"/>
                  </a:cubicBezTo>
                  <a:cubicBezTo>
                    <a:pt x="170" y="63"/>
                    <a:pt x="175" y="59"/>
                    <a:pt x="181" y="55"/>
                  </a:cubicBezTo>
                  <a:cubicBezTo>
                    <a:pt x="181" y="55"/>
                    <a:pt x="181" y="55"/>
                    <a:pt x="182" y="55"/>
                  </a:cubicBezTo>
                  <a:cubicBezTo>
                    <a:pt x="182" y="55"/>
                    <a:pt x="183" y="55"/>
                    <a:pt x="183" y="56"/>
                  </a:cubicBezTo>
                  <a:cubicBezTo>
                    <a:pt x="183" y="56"/>
                    <a:pt x="183" y="57"/>
                    <a:pt x="183" y="57"/>
                  </a:cubicBezTo>
                  <a:cubicBezTo>
                    <a:pt x="179" y="61"/>
                    <a:pt x="175" y="65"/>
                    <a:pt x="172" y="70"/>
                  </a:cubicBezTo>
                  <a:cubicBezTo>
                    <a:pt x="170" y="73"/>
                    <a:pt x="167" y="76"/>
                    <a:pt x="165" y="79"/>
                  </a:cubicBezTo>
                  <a:cubicBezTo>
                    <a:pt x="165" y="79"/>
                    <a:pt x="164" y="79"/>
                    <a:pt x="164" y="80"/>
                  </a:cubicBezTo>
                  <a:cubicBezTo>
                    <a:pt x="169" y="75"/>
                    <a:pt x="174" y="70"/>
                    <a:pt x="181" y="64"/>
                  </a:cubicBezTo>
                  <a:cubicBezTo>
                    <a:pt x="181" y="64"/>
                    <a:pt x="182" y="64"/>
                    <a:pt x="182" y="64"/>
                  </a:cubicBezTo>
                  <a:cubicBezTo>
                    <a:pt x="182" y="64"/>
                    <a:pt x="183" y="64"/>
                    <a:pt x="183" y="65"/>
                  </a:cubicBezTo>
                  <a:cubicBezTo>
                    <a:pt x="183" y="65"/>
                    <a:pt x="183" y="66"/>
                    <a:pt x="183" y="67"/>
                  </a:cubicBezTo>
                  <a:cubicBezTo>
                    <a:pt x="178" y="71"/>
                    <a:pt x="174" y="75"/>
                    <a:pt x="170" y="80"/>
                  </a:cubicBezTo>
                  <a:cubicBezTo>
                    <a:pt x="168" y="82"/>
                    <a:pt x="166" y="85"/>
                    <a:pt x="164" y="87"/>
                  </a:cubicBezTo>
                  <a:cubicBezTo>
                    <a:pt x="161" y="90"/>
                    <a:pt x="158" y="94"/>
                    <a:pt x="154" y="97"/>
                  </a:cubicBezTo>
                  <a:close/>
                  <a:moveTo>
                    <a:pt x="197" y="85"/>
                  </a:moveTo>
                  <a:cubicBezTo>
                    <a:pt x="197" y="86"/>
                    <a:pt x="197" y="86"/>
                    <a:pt x="197" y="86"/>
                  </a:cubicBezTo>
                  <a:cubicBezTo>
                    <a:pt x="196" y="87"/>
                    <a:pt x="196" y="88"/>
                    <a:pt x="195" y="88"/>
                  </a:cubicBezTo>
                  <a:cubicBezTo>
                    <a:pt x="193" y="90"/>
                    <a:pt x="192" y="92"/>
                    <a:pt x="190" y="93"/>
                  </a:cubicBezTo>
                  <a:cubicBezTo>
                    <a:pt x="193" y="92"/>
                    <a:pt x="196" y="90"/>
                    <a:pt x="198" y="88"/>
                  </a:cubicBezTo>
                  <a:cubicBezTo>
                    <a:pt x="199" y="88"/>
                    <a:pt x="199" y="88"/>
                    <a:pt x="199" y="88"/>
                  </a:cubicBezTo>
                  <a:cubicBezTo>
                    <a:pt x="198" y="87"/>
                    <a:pt x="198" y="86"/>
                    <a:pt x="197" y="85"/>
                  </a:cubicBezTo>
                  <a:close/>
                  <a:moveTo>
                    <a:pt x="269" y="91"/>
                  </a:moveTo>
                  <a:cubicBezTo>
                    <a:pt x="269" y="91"/>
                    <a:pt x="269" y="91"/>
                    <a:pt x="269" y="91"/>
                  </a:cubicBezTo>
                  <a:cubicBezTo>
                    <a:pt x="269" y="91"/>
                    <a:pt x="269" y="91"/>
                    <a:pt x="269" y="91"/>
                  </a:cubicBezTo>
                  <a:cubicBezTo>
                    <a:pt x="269" y="91"/>
                    <a:pt x="269" y="91"/>
                    <a:pt x="269" y="91"/>
                  </a:cubicBezTo>
                  <a:close/>
                  <a:moveTo>
                    <a:pt x="169" y="88"/>
                  </a:moveTo>
                  <a:cubicBezTo>
                    <a:pt x="168" y="89"/>
                    <a:pt x="167" y="90"/>
                    <a:pt x="166" y="91"/>
                  </a:cubicBezTo>
                  <a:cubicBezTo>
                    <a:pt x="166" y="92"/>
                    <a:pt x="165" y="92"/>
                    <a:pt x="165" y="93"/>
                  </a:cubicBezTo>
                  <a:cubicBezTo>
                    <a:pt x="166" y="92"/>
                    <a:pt x="166" y="91"/>
                    <a:pt x="167" y="91"/>
                  </a:cubicBezTo>
                  <a:cubicBezTo>
                    <a:pt x="167" y="90"/>
                    <a:pt x="168" y="90"/>
                    <a:pt x="168" y="90"/>
                  </a:cubicBezTo>
                  <a:cubicBezTo>
                    <a:pt x="168" y="89"/>
                    <a:pt x="169" y="89"/>
                    <a:pt x="169" y="88"/>
                  </a:cubicBezTo>
                  <a:close/>
                  <a:moveTo>
                    <a:pt x="181" y="89"/>
                  </a:moveTo>
                  <a:cubicBezTo>
                    <a:pt x="181" y="89"/>
                    <a:pt x="182" y="89"/>
                    <a:pt x="182" y="90"/>
                  </a:cubicBezTo>
                  <a:cubicBezTo>
                    <a:pt x="182" y="89"/>
                    <a:pt x="183" y="89"/>
                    <a:pt x="184" y="88"/>
                  </a:cubicBezTo>
                  <a:cubicBezTo>
                    <a:pt x="183" y="88"/>
                    <a:pt x="182" y="89"/>
                    <a:pt x="181" y="89"/>
                  </a:cubicBezTo>
                  <a:close/>
                  <a:moveTo>
                    <a:pt x="272" y="82"/>
                  </a:moveTo>
                  <a:cubicBezTo>
                    <a:pt x="271" y="84"/>
                    <a:pt x="271" y="85"/>
                    <a:pt x="270" y="87"/>
                  </a:cubicBezTo>
                  <a:cubicBezTo>
                    <a:pt x="273" y="85"/>
                    <a:pt x="275" y="83"/>
                    <a:pt x="278" y="81"/>
                  </a:cubicBezTo>
                  <a:cubicBezTo>
                    <a:pt x="279" y="79"/>
                    <a:pt x="281" y="78"/>
                    <a:pt x="283" y="76"/>
                  </a:cubicBezTo>
                  <a:cubicBezTo>
                    <a:pt x="284" y="74"/>
                    <a:pt x="285" y="73"/>
                    <a:pt x="287" y="71"/>
                  </a:cubicBezTo>
                  <a:cubicBezTo>
                    <a:pt x="290" y="68"/>
                    <a:pt x="293" y="64"/>
                    <a:pt x="296" y="61"/>
                  </a:cubicBezTo>
                  <a:cubicBezTo>
                    <a:pt x="297" y="61"/>
                    <a:pt x="297" y="61"/>
                    <a:pt x="297" y="61"/>
                  </a:cubicBezTo>
                  <a:cubicBezTo>
                    <a:pt x="297" y="61"/>
                    <a:pt x="297" y="61"/>
                    <a:pt x="297" y="61"/>
                  </a:cubicBezTo>
                  <a:cubicBezTo>
                    <a:pt x="297" y="60"/>
                    <a:pt x="296" y="59"/>
                    <a:pt x="295" y="57"/>
                  </a:cubicBezTo>
                  <a:cubicBezTo>
                    <a:pt x="295" y="56"/>
                    <a:pt x="295" y="56"/>
                    <a:pt x="294" y="55"/>
                  </a:cubicBezTo>
                  <a:cubicBezTo>
                    <a:pt x="293" y="51"/>
                    <a:pt x="291" y="47"/>
                    <a:pt x="288" y="43"/>
                  </a:cubicBezTo>
                  <a:cubicBezTo>
                    <a:pt x="286" y="41"/>
                    <a:pt x="285" y="40"/>
                    <a:pt x="284" y="38"/>
                  </a:cubicBezTo>
                  <a:cubicBezTo>
                    <a:pt x="283" y="38"/>
                    <a:pt x="283" y="38"/>
                    <a:pt x="283" y="38"/>
                  </a:cubicBezTo>
                  <a:cubicBezTo>
                    <a:pt x="283" y="39"/>
                    <a:pt x="283" y="39"/>
                    <a:pt x="283" y="40"/>
                  </a:cubicBezTo>
                  <a:cubicBezTo>
                    <a:pt x="283" y="40"/>
                    <a:pt x="283" y="40"/>
                    <a:pt x="283" y="41"/>
                  </a:cubicBezTo>
                  <a:cubicBezTo>
                    <a:pt x="283" y="41"/>
                    <a:pt x="283" y="41"/>
                    <a:pt x="283" y="41"/>
                  </a:cubicBezTo>
                  <a:cubicBezTo>
                    <a:pt x="283" y="41"/>
                    <a:pt x="283" y="41"/>
                    <a:pt x="283" y="41"/>
                  </a:cubicBezTo>
                  <a:cubicBezTo>
                    <a:pt x="284" y="41"/>
                    <a:pt x="284" y="41"/>
                    <a:pt x="284" y="42"/>
                  </a:cubicBezTo>
                  <a:cubicBezTo>
                    <a:pt x="284" y="43"/>
                    <a:pt x="283" y="44"/>
                    <a:pt x="283" y="44"/>
                  </a:cubicBezTo>
                  <a:cubicBezTo>
                    <a:pt x="282" y="45"/>
                    <a:pt x="282" y="45"/>
                    <a:pt x="282" y="45"/>
                  </a:cubicBezTo>
                  <a:cubicBezTo>
                    <a:pt x="282" y="45"/>
                    <a:pt x="282" y="45"/>
                    <a:pt x="282" y="45"/>
                  </a:cubicBezTo>
                  <a:cubicBezTo>
                    <a:pt x="282" y="47"/>
                    <a:pt x="281" y="49"/>
                    <a:pt x="281" y="51"/>
                  </a:cubicBezTo>
                  <a:cubicBezTo>
                    <a:pt x="281" y="52"/>
                    <a:pt x="280" y="53"/>
                    <a:pt x="280" y="54"/>
                  </a:cubicBezTo>
                  <a:cubicBezTo>
                    <a:pt x="280" y="54"/>
                    <a:pt x="280" y="54"/>
                    <a:pt x="280" y="54"/>
                  </a:cubicBezTo>
                  <a:cubicBezTo>
                    <a:pt x="282" y="51"/>
                    <a:pt x="285" y="48"/>
                    <a:pt x="287" y="46"/>
                  </a:cubicBezTo>
                  <a:cubicBezTo>
                    <a:pt x="288" y="46"/>
                    <a:pt x="288" y="45"/>
                    <a:pt x="288" y="45"/>
                  </a:cubicBezTo>
                  <a:cubicBezTo>
                    <a:pt x="289" y="45"/>
                    <a:pt x="289" y="46"/>
                    <a:pt x="290" y="46"/>
                  </a:cubicBezTo>
                  <a:cubicBezTo>
                    <a:pt x="290" y="47"/>
                    <a:pt x="290" y="47"/>
                    <a:pt x="289" y="48"/>
                  </a:cubicBezTo>
                  <a:cubicBezTo>
                    <a:pt x="288" y="49"/>
                    <a:pt x="287" y="51"/>
                    <a:pt x="285" y="52"/>
                  </a:cubicBezTo>
                  <a:cubicBezTo>
                    <a:pt x="284" y="53"/>
                    <a:pt x="284" y="54"/>
                    <a:pt x="283" y="55"/>
                  </a:cubicBezTo>
                  <a:cubicBezTo>
                    <a:pt x="281" y="57"/>
                    <a:pt x="279" y="60"/>
                    <a:pt x="278" y="62"/>
                  </a:cubicBezTo>
                  <a:cubicBezTo>
                    <a:pt x="277" y="65"/>
                    <a:pt x="276" y="68"/>
                    <a:pt x="275" y="71"/>
                  </a:cubicBezTo>
                  <a:cubicBezTo>
                    <a:pt x="278" y="69"/>
                    <a:pt x="280" y="66"/>
                    <a:pt x="282" y="63"/>
                  </a:cubicBezTo>
                  <a:cubicBezTo>
                    <a:pt x="284" y="61"/>
                    <a:pt x="286" y="59"/>
                    <a:pt x="288" y="57"/>
                  </a:cubicBezTo>
                  <a:cubicBezTo>
                    <a:pt x="288" y="57"/>
                    <a:pt x="288" y="57"/>
                    <a:pt x="289" y="57"/>
                  </a:cubicBezTo>
                  <a:cubicBezTo>
                    <a:pt x="289" y="57"/>
                    <a:pt x="290" y="57"/>
                    <a:pt x="290" y="58"/>
                  </a:cubicBezTo>
                  <a:cubicBezTo>
                    <a:pt x="290" y="58"/>
                    <a:pt x="290" y="58"/>
                    <a:pt x="290" y="59"/>
                  </a:cubicBezTo>
                  <a:cubicBezTo>
                    <a:pt x="286" y="66"/>
                    <a:pt x="281" y="71"/>
                    <a:pt x="276" y="77"/>
                  </a:cubicBezTo>
                  <a:cubicBezTo>
                    <a:pt x="275" y="79"/>
                    <a:pt x="273" y="81"/>
                    <a:pt x="272" y="82"/>
                  </a:cubicBezTo>
                  <a:close/>
                  <a:moveTo>
                    <a:pt x="195" y="81"/>
                  </a:moveTo>
                  <a:cubicBezTo>
                    <a:pt x="194" y="82"/>
                    <a:pt x="194" y="82"/>
                    <a:pt x="193" y="83"/>
                  </a:cubicBezTo>
                  <a:cubicBezTo>
                    <a:pt x="191" y="85"/>
                    <a:pt x="189" y="87"/>
                    <a:pt x="187" y="89"/>
                  </a:cubicBezTo>
                  <a:cubicBezTo>
                    <a:pt x="188" y="88"/>
                    <a:pt x="189" y="87"/>
                    <a:pt x="191" y="86"/>
                  </a:cubicBezTo>
                  <a:cubicBezTo>
                    <a:pt x="192" y="86"/>
                    <a:pt x="194" y="85"/>
                    <a:pt x="196" y="84"/>
                  </a:cubicBezTo>
                  <a:cubicBezTo>
                    <a:pt x="196" y="84"/>
                    <a:pt x="196" y="84"/>
                    <a:pt x="196" y="84"/>
                  </a:cubicBezTo>
                  <a:cubicBezTo>
                    <a:pt x="196" y="84"/>
                    <a:pt x="196" y="84"/>
                    <a:pt x="197" y="84"/>
                  </a:cubicBezTo>
                  <a:cubicBezTo>
                    <a:pt x="196" y="83"/>
                    <a:pt x="195" y="82"/>
                    <a:pt x="195" y="81"/>
                  </a:cubicBezTo>
                  <a:close/>
                  <a:moveTo>
                    <a:pt x="149" y="82"/>
                  </a:moveTo>
                  <a:cubicBezTo>
                    <a:pt x="148" y="84"/>
                    <a:pt x="147" y="87"/>
                    <a:pt x="146" y="89"/>
                  </a:cubicBezTo>
                  <a:cubicBezTo>
                    <a:pt x="148" y="86"/>
                    <a:pt x="151" y="82"/>
                    <a:pt x="154" y="79"/>
                  </a:cubicBezTo>
                  <a:cubicBezTo>
                    <a:pt x="153" y="80"/>
                    <a:pt x="151" y="81"/>
                    <a:pt x="150" y="82"/>
                  </a:cubicBezTo>
                  <a:cubicBezTo>
                    <a:pt x="150" y="82"/>
                    <a:pt x="149" y="82"/>
                    <a:pt x="149" y="82"/>
                  </a:cubicBezTo>
                  <a:close/>
                  <a:moveTo>
                    <a:pt x="171" y="67"/>
                  </a:moveTo>
                  <a:cubicBezTo>
                    <a:pt x="167" y="70"/>
                    <a:pt x="163" y="73"/>
                    <a:pt x="160" y="77"/>
                  </a:cubicBezTo>
                  <a:cubicBezTo>
                    <a:pt x="157" y="80"/>
                    <a:pt x="153" y="84"/>
                    <a:pt x="150" y="88"/>
                  </a:cubicBezTo>
                  <a:cubicBezTo>
                    <a:pt x="151" y="88"/>
                    <a:pt x="152" y="87"/>
                    <a:pt x="154" y="86"/>
                  </a:cubicBezTo>
                  <a:cubicBezTo>
                    <a:pt x="158" y="82"/>
                    <a:pt x="161" y="78"/>
                    <a:pt x="164" y="75"/>
                  </a:cubicBezTo>
                  <a:cubicBezTo>
                    <a:pt x="166" y="73"/>
                    <a:pt x="168" y="70"/>
                    <a:pt x="170" y="68"/>
                  </a:cubicBezTo>
                  <a:cubicBezTo>
                    <a:pt x="170" y="67"/>
                    <a:pt x="170" y="67"/>
                    <a:pt x="171" y="67"/>
                  </a:cubicBezTo>
                  <a:close/>
                  <a:moveTo>
                    <a:pt x="190" y="77"/>
                  </a:moveTo>
                  <a:cubicBezTo>
                    <a:pt x="190" y="78"/>
                    <a:pt x="189" y="79"/>
                    <a:pt x="188" y="79"/>
                  </a:cubicBezTo>
                  <a:cubicBezTo>
                    <a:pt x="186" y="81"/>
                    <a:pt x="183" y="83"/>
                    <a:pt x="181" y="86"/>
                  </a:cubicBezTo>
                  <a:cubicBezTo>
                    <a:pt x="186" y="84"/>
                    <a:pt x="190" y="81"/>
                    <a:pt x="194" y="78"/>
                  </a:cubicBezTo>
                  <a:cubicBezTo>
                    <a:pt x="194" y="78"/>
                    <a:pt x="194" y="78"/>
                    <a:pt x="194" y="78"/>
                  </a:cubicBezTo>
                  <a:cubicBezTo>
                    <a:pt x="193" y="77"/>
                    <a:pt x="193" y="77"/>
                    <a:pt x="193" y="76"/>
                  </a:cubicBezTo>
                  <a:cubicBezTo>
                    <a:pt x="192" y="76"/>
                    <a:pt x="192" y="75"/>
                    <a:pt x="192" y="75"/>
                  </a:cubicBezTo>
                  <a:cubicBezTo>
                    <a:pt x="192" y="76"/>
                    <a:pt x="191" y="77"/>
                    <a:pt x="190" y="77"/>
                  </a:cubicBezTo>
                  <a:close/>
                  <a:moveTo>
                    <a:pt x="303" y="72"/>
                  </a:moveTo>
                  <a:cubicBezTo>
                    <a:pt x="301" y="75"/>
                    <a:pt x="298" y="78"/>
                    <a:pt x="296" y="81"/>
                  </a:cubicBezTo>
                  <a:cubicBezTo>
                    <a:pt x="296" y="81"/>
                    <a:pt x="295" y="82"/>
                    <a:pt x="295" y="82"/>
                  </a:cubicBezTo>
                  <a:cubicBezTo>
                    <a:pt x="298" y="79"/>
                    <a:pt x="302" y="77"/>
                    <a:pt x="306" y="75"/>
                  </a:cubicBezTo>
                  <a:cubicBezTo>
                    <a:pt x="305" y="74"/>
                    <a:pt x="304" y="73"/>
                    <a:pt x="303" y="72"/>
                  </a:cubicBezTo>
                  <a:close/>
                  <a:moveTo>
                    <a:pt x="148" y="68"/>
                  </a:moveTo>
                  <a:cubicBezTo>
                    <a:pt x="147" y="70"/>
                    <a:pt x="145" y="73"/>
                    <a:pt x="144" y="76"/>
                  </a:cubicBezTo>
                  <a:cubicBezTo>
                    <a:pt x="145" y="76"/>
                    <a:pt x="146" y="76"/>
                    <a:pt x="146" y="75"/>
                  </a:cubicBezTo>
                  <a:cubicBezTo>
                    <a:pt x="148" y="72"/>
                    <a:pt x="150" y="68"/>
                    <a:pt x="154" y="64"/>
                  </a:cubicBezTo>
                  <a:cubicBezTo>
                    <a:pt x="152" y="65"/>
                    <a:pt x="150" y="66"/>
                    <a:pt x="148" y="68"/>
                  </a:cubicBezTo>
                  <a:cubicBezTo>
                    <a:pt x="148" y="68"/>
                    <a:pt x="148" y="68"/>
                    <a:pt x="148" y="68"/>
                  </a:cubicBezTo>
                  <a:close/>
                  <a:moveTo>
                    <a:pt x="167" y="60"/>
                  </a:moveTo>
                  <a:cubicBezTo>
                    <a:pt x="163" y="64"/>
                    <a:pt x="160" y="67"/>
                    <a:pt x="158" y="70"/>
                  </a:cubicBezTo>
                  <a:cubicBezTo>
                    <a:pt x="156" y="72"/>
                    <a:pt x="155" y="74"/>
                    <a:pt x="154" y="75"/>
                  </a:cubicBezTo>
                  <a:cubicBezTo>
                    <a:pt x="157" y="73"/>
                    <a:pt x="159" y="70"/>
                    <a:pt x="162" y="67"/>
                  </a:cubicBezTo>
                  <a:cubicBezTo>
                    <a:pt x="163" y="65"/>
                    <a:pt x="165" y="63"/>
                    <a:pt x="166" y="62"/>
                  </a:cubicBezTo>
                  <a:cubicBezTo>
                    <a:pt x="166" y="61"/>
                    <a:pt x="167" y="61"/>
                    <a:pt x="167" y="60"/>
                  </a:cubicBezTo>
                  <a:close/>
                  <a:moveTo>
                    <a:pt x="39" y="42"/>
                  </a:moveTo>
                  <a:cubicBezTo>
                    <a:pt x="35" y="47"/>
                    <a:pt x="31" y="51"/>
                    <a:pt x="27" y="56"/>
                  </a:cubicBezTo>
                  <a:cubicBezTo>
                    <a:pt x="21" y="62"/>
                    <a:pt x="15" y="68"/>
                    <a:pt x="11" y="76"/>
                  </a:cubicBezTo>
                  <a:cubicBezTo>
                    <a:pt x="15" y="72"/>
                    <a:pt x="19" y="68"/>
                    <a:pt x="23" y="64"/>
                  </a:cubicBezTo>
                  <a:cubicBezTo>
                    <a:pt x="28" y="59"/>
                    <a:pt x="34" y="53"/>
                    <a:pt x="40" y="49"/>
                  </a:cubicBezTo>
                  <a:cubicBezTo>
                    <a:pt x="40" y="46"/>
                    <a:pt x="39" y="44"/>
                    <a:pt x="39" y="42"/>
                  </a:cubicBezTo>
                  <a:close/>
                  <a:moveTo>
                    <a:pt x="167" y="54"/>
                  </a:moveTo>
                  <a:cubicBezTo>
                    <a:pt x="165" y="56"/>
                    <a:pt x="162" y="59"/>
                    <a:pt x="159" y="62"/>
                  </a:cubicBezTo>
                  <a:cubicBezTo>
                    <a:pt x="157" y="64"/>
                    <a:pt x="154" y="67"/>
                    <a:pt x="152" y="71"/>
                  </a:cubicBezTo>
                  <a:cubicBezTo>
                    <a:pt x="155" y="68"/>
                    <a:pt x="158" y="65"/>
                    <a:pt x="160" y="63"/>
                  </a:cubicBezTo>
                  <a:cubicBezTo>
                    <a:pt x="163" y="60"/>
                    <a:pt x="165" y="57"/>
                    <a:pt x="167" y="54"/>
                  </a:cubicBezTo>
                  <a:close/>
                  <a:moveTo>
                    <a:pt x="147" y="42"/>
                  </a:moveTo>
                  <a:cubicBezTo>
                    <a:pt x="147" y="44"/>
                    <a:pt x="146" y="46"/>
                    <a:pt x="146" y="47"/>
                  </a:cubicBezTo>
                  <a:cubicBezTo>
                    <a:pt x="145" y="53"/>
                    <a:pt x="145" y="59"/>
                    <a:pt x="144" y="64"/>
                  </a:cubicBezTo>
                  <a:cubicBezTo>
                    <a:pt x="144" y="66"/>
                    <a:pt x="144" y="68"/>
                    <a:pt x="144" y="69"/>
                  </a:cubicBezTo>
                  <a:cubicBezTo>
                    <a:pt x="144" y="70"/>
                    <a:pt x="144" y="70"/>
                    <a:pt x="144" y="70"/>
                  </a:cubicBezTo>
                  <a:cubicBezTo>
                    <a:pt x="144" y="68"/>
                    <a:pt x="145" y="67"/>
                    <a:pt x="146" y="65"/>
                  </a:cubicBezTo>
                  <a:cubicBezTo>
                    <a:pt x="146" y="63"/>
                    <a:pt x="147" y="61"/>
                    <a:pt x="148" y="59"/>
                  </a:cubicBezTo>
                  <a:cubicBezTo>
                    <a:pt x="148" y="59"/>
                    <a:pt x="148" y="59"/>
                    <a:pt x="148" y="59"/>
                  </a:cubicBezTo>
                  <a:cubicBezTo>
                    <a:pt x="148" y="59"/>
                    <a:pt x="147" y="58"/>
                    <a:pt x="147" y="58"/>
                  </a:cubicBezTo>
                  <a:cubicBezTo>
                    <a:pt x="148" y="56"/>
                    <a:pt x="148" y="53"/>
                    <a:pt x="150" y="50"/>
                  </a:cubicBezTo>
                  <a:cubicBezTo>
                    <a:pt x="149" y="50"/>
                    <a:pt x="149" y="50"/>
                    <a:pt x="149" y="50"/>
                  </a:cubicBezTo>
                  <a:cubicBezTo>
                    <a:pt x="149" y="50"/>
                    <a:pt x="149" y="50"/>
                    <a:pt x="149" y="50"/>
                  </a:cubicBezTo>
                  <a:cubicBezTo>
                    <a:pt x="148" y="50"/>
                    <a:pt x="148" y="50"/>
                    <a:pt x="148" y="50"/>
                  </a:cubicBezTo>
                  <a:cubicBezTo>
                    <a:pt x="147" y="50"/>
                    <a:pt x="147" y="49"/>
                    <a:pt x="147" y="49"/>
                  </a:cubicBezTo>
                  <a:cubicBezTo>
                    <a:pt x="147" y="47"/>
                    <a:pt x="148" y="45"/>
                    <a:pt x="149" y="42"/>
                  </a:cubicBezTo>
                  <a:cubicBezTo>
                    <a:pt x="149" y="42"/>
                    <a:pt x="149" y="42"/>
                    <a:pt x="148" y="43"/>
                  </a:cubicBezTo>
                  <a:cubicBezTo>
                    <a:pt x="148" y="43"/>
                    <a:pt x="148" y="43"/>
                    <a:pt x="148" y="43"/>
                  </a:cubicBezTo>
                  <a:cubicBezTo>
                    <a:pt x="148" y="43"/>
                    <a:pt x="147" y="42"/>
                    <a:pt x="147" y="42"/>
                  </a:cubicBezTo>
                  <a:close/>
                  <a:moveTo>
                    <a:pt x="277" y="54"/>
                  </a:moveTo>
                  <a:cubicBezTo>
                    <a:pt x="276" y="56"/>
                    <a:pt x="275" y="58"/>
                    <a:pt x="274" y="60"/>
                  </a:cubicBezTo>
                  <a:cubicBezTo>
                    <a:pt x="275" y="59"/>
                    <a:pt x="275" y="59"/>
                    <a:pt x="276" y="58"/>
                  </a:cubicBezTo>
                  <a:cubicBezTo>
                    <a:pt x="276" y="57"/>
                    <a:pt x="277" y="55"/>
                    <a:pt x="277" y="54"/>
                  </a:cubicBezTo>
                  <a:close/>
                  <a:moveTo>
                    <a:pt x="157" y="55"/>
                  </a:moveTo>
                  <a:cubicBezTo>
                    <a:pt x="156" y="56"/>
                    <a:pt x="155" y="57"/>
                    <a:pt x="154" y="58"/>
                  </a:cubicBezTo>
                  <a:cubicBezTo>
                    <a:pt x="154" y="59"/>
                    <a:pt x="153" y="60"/>
                    <a:pt x="152" y="61"/>
                  </a:cubicBezTo>
                  <a:cubicBezTo>
                    <a:pt x="157" y="57"/>
                    <a:pt x="161" y="52"/>
                    <a:pt x="165" y="47"/>
                  </a:cubicBezTo>
                  <a:cubicBezTo>
                    <a:pt x="165" y="47"/>
                    <a:pt x="165" y="47"/>
                    <a:pt x="165" y="47"/>
                  </a:cubicBezTo>
                  <a:cubicBezTo>
                    <a:pt x="165" y="47"/>
                    <a:pt x="165" y="48"/>
                    <a:pt x="164" y="48"/>
                  </a:cubicBezTo>
                  <a:cubicBezTo>
                    <a:pt x="164" y="48"/>
                    <a:pt x="163" y="49"/>
                    <a:pt x="163" y="50"/>
                  </a:cubicBezTo>
                  <a:cubicBezTo>
                    <a:pt x="161" y="51"/>
                    <a:pt x="159" y="53"/>
                    <a:pt x="157" y="55"/>
                  </a:cubicBezTo>
                  <a:close/>
                  <a:moveTo>
                    <a:pt x="18" y="52"/>
                  </a:moveTo>
                  <a:cubicBezTo>
                    <a:pt x="16" y="55"/>
                    <a:pt x="15" y="57"/>
                    <a:pt x="14" y="59"/>
                  </a:cubicBezTo>
                  <a:cubicBezTo>
                    <a:pt x="19" y="57"/>
                    <a:pt x="23" y="52"/>
                    <a:pt x="28" y="48"/>
                  </a:cubicBezTo>
                  <a:cubicBezTo>
                    <a:pt x="31" y="45"/>
                    <a:pt x="34" y="42"/>
                    <a:pt x="37" y="39"/>
                  </a:cubicBezTo>
                  <a:cubicBezTo>
                    <a:pt x="37" y="39"/>
                    <a:pt x="38" y="39"/>
                    <a:pt x="38" y="39"/>
                  </a:cubicBezTo>
                  <a:cubicBezTo>
                    <a:pt x="38" y="37"/>
                    <a:pt x="37" y="36"/>
                    <a:pt x="37" y="34"/>
                  </a:cubicBezTo>
                  <a:cubicBezTo>
                    <a:pt x="34" y="38"/>
                    <a:pt x="31" y="42"/>
                    <a:pt x="27" y="45"/>
                  </a:cubicBezTo>
                  <a:cubicBezTo>
                    <a:pt x="25" y="47"/>
                    <a:pt x="22" y="50"/>
                    <a:pt x="18" y="52"/>
                  </a:cubicBezTo>
                  <a:close/>
                  <a:moveTo>
                    <a:pt x="154" y="48"/>
                  </a:moveTo>
                  <a:cubicBezTo>
                    <a:pt x="153" y="50"/>
                    <a:pt x="152" y="51"/>
                    <a:pt x="152" y="53"/>
                  </a:cubicBezTo>
                  <a:cubicBezTo>
                    <a:pt x="153" y="51"/>
                    <a:pt x="154" y="50"/>
                    <a:pt x="156" y="48"/>
                  </a:cubicBezTo>
                  <a:cubicBezTo>
                    <a:pt x="156" y="47"/>
                    <a:pt x="156" y="47"/>
                    <a:pt x="156" y="47"/>
                  </a:cubicBezTo>
                  <a:cubicBezTo>
                    <a:pt x="156" y="47"/>
                    <a:pt x="155" y="48"/>
                    <a:pt x="154" y="48"/>
                  </a:cubicBezTo>
                  <a:close/>
                  <a:moveTo>
                    <a:pt x="167" y="41"/>
                  </a:moveTo>
                  <a:cubicBezTo>
                    <a:pt x="164" y="43"/>
                    <a:pt x="161" y="46"/>
                    <a:pt x="158" y="49"/>
                  </a:cubicBezTo>
                  <a:cubicBezTo>
                    <a:pt x="157" y="50"/>
                    <a:pt x="157" y="51"/>
                    <a:pt x="156" y="52"/>
                  </a:cubicBezTo>
                  <a:cubicBezTo>
                    <a:pt x="158" y="50"/>
                    <a:pt x="160" y="48"/>
                    <a:pt x="162" y="46"/>
                  </a:cubicBezTo>
                  <a:cubicBezTo>
                    <a:pt x="164" y="44"/>
                    <a:pt x="165" y="42"/>
                    <a:pt x="167" y="41"/>
                  </a:cubicBezTo>
                  <a:close/>
                  <a:moveTo>
                    <a:pt x="171" y="41"/>
                  </a:moveTo>
                  <a:cubicBezTo>
                    <a:pt x="172" y="41"/>
                    <a:pt x="172" y="41"/>
                    <a:pt x="173" y="42"/>
                  </a:cubicBezTo>
                  <a:cubicBezTo>
                    <a:pt x="173" y="42"/>
                    <a:pt x="173" y="43"/>
                    <a:pt x="173" y="43"/>
                  </a:cubicBezTo>
                  <a:cubicBezTo>
                    <a:pt x="171" y="45"/>
                    <a:pt x="169" y="47"/>
                    <a:pt x="168" y="49"/>
                  </a:cubicBezTo>
                  <a:cubicBezTo>
                    <a:pt x="167" y="50"/>
                    <a:pt x="167" y="50"/>
                    <a:pt x="166" y="51"/>
                  </a:cubicBezTo>
                  <a:cubicBezTo>
                    <a:pt x="169" y="48"/>
                    <a:pt x="172" y="46"/>
                    <a:pt x="176" y="44"/>
                  </a:cubicBezTo>
                  <a:cubicBezTo>
                    <a:pt x="176" y="43"/>
                    <a:pt x="176" y="43"/>
                    <a:pt x="176" y="43"/>
                  </a:cubicBezTo>
                  <a:cubicBezTo>
                    <a:pt x="177" y="43"/>
                    <a:pt x="177" y="44"/>
                    <a:pt x="178" y="44"/>
                  </a:cubicBezTo>
                  <a:cubicBezTo>
                    <a:pt x="176" y="41"/>
                    <a:pt x="175" y="39"/>
                    <a:pt x="174" y="36"/>
                  </a:cubicBezTo>
                  <a:cubicBezTo>
                    <a:pt x="172" y="38"/>
                    <a:pt x="171" y="39"/>
                    <a:pt x="170" y="41"/>
                  </a:cubicBezTo>
                  <a:cubicBezTo>
                    <a:pt x="170" y="41"/>
                    <a:pt x="171" y="41"/>
                    <a:pt x="171" y="41"/>
                  </a:cubicBezTo>
                  <a:cubicBezTo>
                    <a:pt x="171" y="41"/>
                    <a:pt x="171" y="41"/>
                    <a:pt x="171" y="41"/>
                  </a:cubicBezTo>
                  <a:close/>
                  <a:moveTo>
                    <a:pt x="156" y="38"/>
                  </a:moveTo>
                  <a:cubicBezTo>
                    <a:pt x="153" y="41"/>
                    <a:pt x="151" y="44"/>
                    <a:pt x="150" y="47"/>
                  </a:cubicBezTo>
                  <a:cubicBezTo>
                    <a:pt x="151" y="47"/>
                    <a:pt x="151" y="46"/>
                    <a:pt x="152" y="46"/>
                  </a:cubicBezTo>
                  <a:cubicBezTo>
                    <a:pt x="153" y="45"/>
                    <a:pt x="154" y="43"/>
                    <a:pt x="155" y="42"/>
                  </a:cubicBezTo>
                  <a:cubicBezTo>
                    <a:pt x="159" y="37"/>
                    <a:pt x="163" y="33"/>
                    <a:pt x="169" y="28"/>
                  </a:cubicBezTo>
                  <a:cubicBezTo>
                    <a:pt x="169" y="28"/>
                    <a:pt x="169" y="28"/>
                    <a:pt x="169" y="28"/>
                  </a:cubicBezTo>
                  <a:cubicBezTo>
                    <a:pt x="169" y="28"/>
                    <a:pt x="169" y="28"/>
                    <a:pt x="169" y="28"/>
                  </a:cubicBezTo>
                  <a:cubicBezTo>
                    <a:pt x="168" y="25"/>
                    <a:pt x="166" y="22"/>
                    <a:pt x="165" y="19"/>
                  </a:cubicBezTo>
                  <a:cubicBezTo>
                    <a:pt x="163" y="17"/>
                    <a:pt x="162" y="15"/>
                    <a:pt x="161" y="13"/>
                  </a:cubicBezTo>
                  <a:cubicBezTo>
                    <a:pt x="157" y="19"/>
                    <a:pt x="153" y="25"/>
                    <a:pt x="150" y="32"/>
                  </a:cubicBezTo>
                  <a:cubicBezTo>
                    <a:pt x="151" y="31"/>
                    <a:pt x="152" y="30"/>
                    <a:pt x="153" y="30"/>
                  </a:cubicBezTo>
                  <a:cubicBezTo>
                    <a:pt x="155" y="25"/>
                    <a:pt x="158" y="21"/>
                    <a:pt x="162" y="17"/>
                  </a:cubicBezTo>
                  <a:cubicBezTo>
                    <a:pt x="162" y="17"/>
                    <a:pt x="162" y="17"/>
                    <a:pt x="163" y="17"/>
                  </a:cubicBezTo>
                  <a:cubicBezTo>
                    <a:pt x="163" y="17"/>
                    <a:pt x="164" y="17"/>
                    <a:pt x="164" y="18"/>
                  </a:cubicBezTo>
                  <a:cubicBezTo>
                    <a:pt x="164" y="18"/>
                    <a:pt x="164" y="19"/>
                    <a:pt x="164" y="19"/>
                  </a:cubicBezTo>
                  <a:cubicBezTo>
                    <a:pt x="163" y="21"/>
                    <a:pt x="162" y="22"/>
                    <a:pt x="161" y="24"/>
                  </a:cubicBezTo>
                  <a:cubicBezTo>
                    <a:pt x="159" y="26"/>
                    <a:pt x="157" y="29"/>
                    <a:pt x="155" y="32"/>
                  </a:cubicBezTo>
                  <a:cubicBezTo>
                    <a:pt x="154" y="34"/>
                    <a:pt x="153" y="35"/>
                    <a:pt x="151" y="38"/>
                  </a:cubicBezTo>
                  <a:cubicBezTo>
                    <a:pt x="152" y="37"/>
                    <a:pt x="153" y="37"/>
                    <a:pt x="153" y="36"/>
                  </a:cubicBezTo>
                  <a:cubicBezTo>
                    <a:pt x="155" y="34"/>
                    <a:pt x="156" y="32"/>
                    <a:pt x="158" y="30"/>
                  </a:cubicBezTo>
                  <a:cubicBezTo>
                    <a:pt x="159" y="29"/>
                    <a:pt x="161" y="27"/>
                    <a:pt x="162" y="25"/>
                  </a:cubicBezTo>
                  <a:cubicBezTo>
                    <a:pt x="162" y="25"/>
                    <a:pt x="163" y="25"/>
                    <a:pt x="163" y="25"/>
                  </a:cubicBezTo>
                  <a:cubicBezTo>
                    <a:pt x="164" y="25"/>
                    <a:pt x="164" y="25"/>
                    <a:pt x="165" y="25"/>
                  </a:cubicBezTo>
                  <a:cubicBezTo>
                    <a:pt x="165" y="26"/>
                    <a:pt x="165" y="26"/>
                    <a:pt x="164" y="27"/>
                  </a:cubicBezTo>
                  <a:cubicBezTo>
                    <a:pt x="164" y="28"/>
                    <a:pt x="163" y="28"/>
                    <a:pt x="163" y="29"/>
                  </a:cubicBezTo>
                  <a:cubicBezTo>
                    <a:pt x="161" y="32"/>
                    <a:pt x="158" y="35"/>
                    <a:pt x="156" y="38"/>
                  </a:cubicBezTo>
                  <a:close/>
                  <a:moveTo>
                    <a:pt x="34" y="34"/>
                  </a:moveTo>
                  <a:cubicBezTo>
                    <a:pt x="31" y="37"/>
                    <a:pt x="28" y="40"/>
                    <a:pt x="25" y="43"/>
                  </a:cubicBezTo>
                  <a:cubicBezTo>
                    <a:pt x="26" y="43"/>
                    <a:pt x="26" y="43"/>
                    <a:pt x="26" y="42"/>
                  </a:cubicBezTo>
                  <a:cubicBezTo>
                    <a:pt x="29" y="40"/>
                    <a:pt x="32" y="37"/>
                    <a:pt x="34" y="34"/>
                  </a:cubicBezTo>
                  <a:close/>
                  <a:moveTo>
                    <a:pt x="147" y="39"/>
                  </a:moveTo>
                  <a:cubicBezTo>
                    <a:pt x="148" y="38"/>
                    <a:pt x="149" y="37"/>
                    <a:pt x="149" y="36"/>
                  </a:cubicBezTo>
                  <a:cubicBezTo>
                    <a:pt x="149" y="36"/>
                    <a:pt x="148" y="36"/>
                    <a:pt x="148" y="36"/>
                  </a:cubicBezTo>
                  <a:cubicBezTo>
                    <a:pt x="148" y="36"/>
                    <a:pt x="148" y="36"/>
                    <a:pt x="148" y="36"/>
                  </a:cubicBezTo>
                  <a:cubicBezTo>
                    <a:pt x="148" y="37"/>
                    <a:pt x="148" y="38"/>
                    <a:pt x="147" y="39"/>
                  </a:cubicBezTo>
                  <a:close/>
                  <a:moveTo>
                    <a:pt x="171" y="30"/>
                  </a:moveTo>
                  <a:cubicBezTo>
                    <a:pt x="169" y="32"/>
                    <a:pt x="168" y="35"/>
                    <a:pt x="166" y="37"/>
                  </a:cubicBezTo>
                  <a:cubicBezTo>
                    <a:pt x="168" y="36"/>
                    <a:pt x="170" y="34"/>
                    <a:pt x="172" y="33"/>
                  </a:cubicBezTo>
                  <a:cubicBezTo>
                    <a:pt x="172" y="33"/>
                    <a:pt x="172" y="33"/>
                    <a:pt x="172" y="33"/>
                  </a:cubicBezTo>
                  <a:cubicBezTo>
                    <a:pt x="172" y="32"/>
                    <a:pt x="171" y="31"/>
                    <a:pt x="171" y="30"/>
                  </a:cubicBezTo>
                  <a:close/>
                  <a:moveTo>
                    <a:pt x="150" y="26"/>
                  </a:moveTo>
                  <a:cubicBezTo>
                    <a:pt x="150" y="25"/>
                    <a:pt x="151" y="24"/>
                    <a:pt x="151" y="23"/>
                  </a:cubicBezTo>
                  <a:cubicBezTo>
                    <a:pt x="151" y="23"/>
                    <a:pt x="150" y="24"/>
                    <a:pt x="150" y="24"/>
                  </a:cubicBezTo>
                  <a:lnTo>
                    <a:pt x="150" y="26"/>
                  </a:lnTo>
                  <a:close/>
                  <a:moveTo>
                    <a:pt x="158" y="8"/>
                  </a:moveTo>
                  <a:cubicBezTo>
                    <a:pt x="157" y="8"/>
                    <a:pt x="157" y="9"/>
                    <a:pt x="156" y="9"/>
                  </a:cubicBezTo>
                  <a:cubicBezTo>
                    <a:pt x="154" y="12"/>
                    <a:pt x="152" y="16"/>
                    <a:pt x="151" y="19"/>
                  </a:cubicBezTo>
                  <a:cubicBezTo>
                    <a:pt x="153" y="18"/>
                    <a:pt x="155" y="15"/>
                    <a:pt x="156" y="13"/>
                  </a:cubicBezTo>
                  <a:cubicBezTo>
                    <a:pt x="157" y="12"/>
                    <a:pt x="158" y="11"/>
                    <a:pt x="159" y="10"/>
                  </a:cubicBezTo>
                  <a:cubicBezTo>
                    <a:pt x="159" y="9"/>
                    <a:pt x="158" y="8"/>
                    <a:pt x="158" y="8"/>
                  </a:cubicBezTo>
                  <a:close/>
                  <a:moveTo>
                    <a:pt x="154" y="3"/>
                  </a:moveTo>
                  <a:cubicBezTo>
                    <a:pt x="153" y="5"/>
                    <a:pt x="153" y="7"/>
                    <a:pt x="153" y="9"/>
                  </a:cubicBezTo>
                  <a:cubicBezTo>
                    <a:pt x="153" y="10"/>
                    <a:pt x="153" y="10"/>
                    <a:pt x="153" y="10"/>
                  </a:cubicBezTo>
                  <a:cubicBezTo>
                    <a:pt x="153" y="9"/>
                    <a:pt x="153" y="9"/>
                    <a:pt x="154" y="9"/>
                  </a:cubicBezTo>
                  <a:cubicBezTo>
                    <a:pt x="154" y="8"/>
                    <a:pt x="155" y="7"/>
                    <a:pt x="156" y="5"/>
                  </a:cubicBezTo>
                  <a:cubicBezTo>
                    <a:pt x="155" y="5"/>
                    <a:pt x="155" y="4"/>
                    <a:pt x="154" y="3"/>
                  </a:cubicBezTo>
                  <a:cubicBezTo>
                    <a:pt x="154" y="3"/>
                    <a:pt x="154" y="3"/>
                    <a:pt x="15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K Crayon Crumble"/>
                <a:ea typeface="+mn-ea"/>
                <a:cs typeface="+mn-cs"/>
              </a:endParaRPr>
            </a:p>
          </p:txBody>
        </p:sp>
      </p:grpSp>
      <p:sp>
        <p:nvSpPr>
          <p:cNvPr id="216" name="TextBox 215"/>
          <p:cNvSpPr txBox="1"/>
          <p:nvPr/>
        </p:nvSpPr>
        <p:spPr>
          <a:xfrm>
            <a:off x="359704" y="2138507"/>
            <a:ext cx="6030834" cy="3339376"/>
          </a:xfrm>
          <a:prstGeom prst="rect">
            <a:avLst/>
          </a:prstGeom>
          <a:noFill/>
        </p:spPr>
        <p:txBody>
          <a:bodyPr wrap="square" rtlCol="0">
            <a:spAutoFit/>
          </a:bodyPr>
          <a:lstStyle/>
          <a:p>
            <a:pPr marL="342900" marR="0" lvl="0" indent="-342900" algn="just">
              <a:spcBef>
                <a:spcPts val="300"/>
              </a:spcBef>
              <a:spcAft>
                <a:spcPts val="300"/>
              </a:spcAft>
              <a:buFont typeface="Symbol" panose="05050102010706020507" pitchFamily="18" charset="2"/>
              <a:buChar char=""/>
            </a:pP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Chuẩn</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bị</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phôi</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gia</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công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a:t>
            </a:r>
            <a:endParaRPr lang="en-US" sz="2800" dirty="0">
              <a:solidFill>
                <a:schemeClr val="accent2">
                  <a:lumMod val="60000"/>
                  <a:lumOff val="40000"/>
                </a:schemeClr>
              </a:solidFill>
              <a:effectLst/>
              <a:latin typeface="Calibri" panose="020F0502020204030204" pitchFamily="34" charset="0"/>
              <a:ea typeface="Calibri" panose="020F0502020204030204" pitchFamily="34" charset="0"/>
            </a:endParaRPr>
          </a:p>
          <a:p>
            <a:pPr marL="342900" marR="0" lvl="0" indent="-342900" algn="just">
              <a:spcBef>
                <a:spcPts val="300"/>
              </a:spcBef>
              <a:spcAft>
                <a:spcPts val="300"/>
              </a:spcAft>
              <a:buFont typeface="Symbol" panose="05050102010706020507" pitchFamily="18" charset="2"/>
              <a:buChar char=""/>
            </a:pP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Tiến</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hành</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gia</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công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các</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chi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tiết</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thành</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bi :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ngoài</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trong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cách</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và</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bi.</a:t>
            </a:r>
            <a:endParaRPr lang="en-US" sz="2800" dirty="0">
              <a:solidFill>
                <a:schemeClr val="accent2">
                  <a:lumMod val="60000"/>
                  <a:lumOff val="40000"/>
                </a:schemeClr>
              </a:solidFill>
              <a:effectLst/>
              <a:latin typeface="Calibri" panose="020F0502020204030204" pitchFamily="34" charset="0"/>
              <a:ea typeface="Calibri" panose="020F0502020204030204" pitchFamily="34" charset="0"/>
            </a:endParaRPr>
          </a:p>
          <a:p>
            <a:pPr marL="342900" marR="0" lvl="0" indent="-342900" algn="just">
              <a:spcBef>
                <a:spcPts val="300"/>
              </a:spcBef>
              <a:spcAft>
                <a:spcPts val="300"/>
              </a:spcAft>
              <a:buFont typeface="Symbol" panose="05050102010706020507" pitchFamily="18" charset="2"/>
              <a:buChar char=""/>
            </a:pP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Lắp</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ráp</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các</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chi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tiết</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đã</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được</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chế</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tạo</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ở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bước</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trên</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thành</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sản</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phẩm</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bi.</a:t>
            </a:r>
            <a:endParaRPr lang="en-US" sz="2800" dirty="0">
              <a:solidFill>
                <a:schemeClr val="accent2">
                  <a:lumMod val="60000"/>
                  <a:lumOff val="40000"/>
                </a:schemeClr>
              </a:solidFill>
              <a:effectLst/>
              <a:latin typeface="Calibri" panose="020F0502020204030204" pitchFamily="34" charset="0"/>
              <a:ea typeface="Calibri" panose="020F0502020204030204" pitchFamily="34" charset="0"/>
            </a:endParaRPr>
          </a:p>
          <a:p>
            <a:pPr marL="342900" marR="0" lvl="0" indent="-342900" algn="just">
              <a:spcBef>
                <a:spcPts val="300"/>
              </a:spcBef>
              <a:spcAft>
                <a:spcPts val="300"/>
              </a:spcAft>
              <a:buFont typeface="Symbol" panose="05050102010706020507" pitchFamily="18" charset="2"/>
              <a:buChar char=""/>
            </a:pP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Kiểm</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tra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đánh</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giá</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sản</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phẩm</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a:t>
            </a:r>
            <a:r>
              <a:rPr lang="fr-FR" sz="2800" dirty="0" err="1">
                <a:solidFill>
                  <a:schemeClr val="accent2">
                    <a:lumMod val="60000"/>
                    <a:lumOff val="40000"/>
                  </a:schemeClr>
                </a:solidFill>
                <a:effectLst/>
                <a:latin typeface="Times New Roman" panose="02020603050405020304" pitchFamily="18" charset="0"/>
                <a:ea typeface="Times New Roman" panose="02020603050405020304" pitchFamily="18" charset="0"/>
              </a:rPr>
              <a:t>vòng</a:t>
            </a:r>
            <a:r>
              <a:rPr lang="fr-FR" sz="2800" dirty="0">
                <a:solidFill>
                  <a:schemeClr val="accent2">
                    <a:lumMod val="60000"/>
                    <a:lumOff val="40000"/>
                  </a:schemeClr>
                </a:solidFill>
                <a:effectLst/>
                <a:latin typeface="Times New Roman" panose="02020603050405020304" pitchFamily="18" charset="0"/>
                <a:ea typeface="Times New Roman" panose="02020603050405020304" pitchFamily="18" charset="0"/>
              </a:rPr>
              <a:t> bi.</a:t>
            </a:r>
            <a:endParaRPr lang="en-US" sz="2800" dirty="0">
              <a:solidFill>
                <a:schemeClr val="accent2">
                  <a:lumMod val="60000"/>
                  <a:lumOff val="40000"/>
                </a:schemeClr>
              </a:solidFill>
              <a:effectLst/>
              <a:latin typeface="Calibri" panose="020F0502020204030204" pitchFamily="34" charset="0"/>
              <a:ea typeface="Calibri" panose="020F0502020204030204" pitchFamily="34" charset="0"/>
            </a:endParaRPr>
          </a:p>
        </p:txBody>
      </p:sp>
      <p:sp>
        <p:nvSpPr>
          <p:cNvPr id="217" name="TextBox 216"/>
          <p:cNvSpPr txBox="1"/>
          <p:nvPr/>
        </p:nvSpPr>
        <p:spPr>
          <a:xfrm>
            <a:off x="675171" y="657917"/>
            <a:ext cx="7823172" cy="1315873"/>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Để</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chế</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tạo</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được</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sản</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phẩm</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vòng</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bi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cần</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tuân</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thủ</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các</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bước</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cơ</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bản</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trong</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quy</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trình</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chế</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tạo</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cơ</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r>
              <a:rPr lang="fr-FR" sz="2800" b="1" kern="0" dirty="0" err="1">
                <a:solidFill>
                  <a:schemeClr val="accent1">
                    <a:lumMod val="40000"/>
                    <a:lumOff val="60000"/>
                  </a:schemeClr>
                </a:solidFill>
                <a:effectLst/>
                <a:latin typeface="Times New Roman" panose="02020603050405020304" pitchFamily="18" charset="0"/>
                <a:ea typeface="Times New Roman" panose="02020603050405020304" pitchFamily="18" charset="0"/>
              </a:rPr>
              <a:t>khí</a:t>
            </a:r>
            <a:r>
              <a:rPr lang="fr-FR" sz="2800" b="1" kern="0" dirty="0">
                <a:solidFill>
                  <a:schemeClr val="accent1">
                    <a:lumMod val="40000"/>
                    <a:lumOff val="60000"/>
                  </a:schemeClr>
                </a:solidFill>
                <a:effectLst/>
                <a:latin typeface="Times New Roman" panose="02020603050405020304" pitchFamily="18" charset="0"/>
                <a:ea typeface="Times New Roman" panose="02020603050405020304" pitchFamily="18" charset="0"/>
              </a:rPr>
              <a:t> </a:t>
            </a:r>
            <a:endParaRPr kumimoji="0" lang="en-US" sz="2800" b="1" i="0" u="none" strike="noStrike" kern="1200" cap="none" spc="0" normalizeH="0" baseline="0" noProof="0" dirty="0">
              <a:ln>
                <a:noFill/>
              </a:ln>
              <a:solidFill>
                <a:schemeClr val="accent1">
                  <a:lumMod val="40000"/>
                  <a:lumOff val="60000"/>
                </a:schemeClr>
              </a:solidFill>
              <a:effectLst/>
              <a:uLnTx/>
              <a:uFillTx/>
              <a:latin typeface="DK Cool Crayon" pitchFamily="2" charset="0"/>
              <a:ea typeface="+mn-ea"/>
              <a:cs typeface="+mn-cs"/>
            </a:endParaRPr>
          </a:p>
        </p:txBody>
      </p:sp>
    </p:spTree>
    <p:extLst>
      <p:ext uri="{BB962C8B-B14F-4D97-AF65-F5344CB8AC3E}">
        <p14:creationId xmlns:p14="http://schemas.microsoft.com/office/powerpoint/2010/main" val="2782813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fade">
                                      <p:cBhvr>
                                        <p:cTn id="7" dur="1000"/>
                                        <p:tgtEl>
                                          <p:spTgt spid="217"/>
                                        </p:tgtEl>
                                      </p:cBhvr>
                                    </p:animEffect>
                                    <p:anim calcmode="lin" valueType="num">
                                      <p:cBhvr>
                                        <p:cTn id="8" dur="1000" fill="hold"/>
                                        <p:tgtEl>
                                          <p:spTgt spid="217"/>
                                        </p:tgtEl>
                                        <p:attrNameLst>
                                          <p:attrName>ppt_x</p:attrName>
                                        </p:attrNameLst>
                                      </p:cBhvr>
                                      <p:tavLst>
                                        <p:tav tm="0">
                                          <p:val>
                                            <p:strVal val="#ppt_x"/>
                                          </p:val>
                                        </p:tav>
                                        <p:tav tm="100000">
                                          <p:val>
                                            <p:strVal val="#ppt_x"/>
                                          </p:val>
                                        </p:tav>
                                      </p:tavLst>
                                    </p:anim>
                                    <p:anim calcmode="lin" valueType="num">
                                      <p:cBhvr>
                                        <p:cTn id="9" dur="1000" fill="hold"/>
                                        <p:tgtEl>
                                          <p:spTgt spid="2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16"/>
                                        </p:tgtEl>
                                        <p:attrNameLst>
                                          <p:attrName>style.visibility</p:attrName>
                                        </p:attrNameLst>
                                      </p:cBhvr>
                                      <p:to>
                                        <p:strVal val="visible"/>
                                      </p:to>
                                    </p:set>
                                    <p:animEffect transition="in" filter="barn(inVertical)">
                                      <p:cBhvr>
                                        <p:cTn id="14" dur="500"/>
                                        <p:tgtEl>
                                          <p:spTgt spid="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p:bldP spid="2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Рисунок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1210" y="1993555"/>
            <a:ext cx="7323438" cy="3616413"/>
          </a:xfrm>
          <a:prstGeom prst="rect">
            <a:avLst/>
          </a:prstGeom>
        </p:spPr>
      </p:pic>
      <p:sp>
        <p:nvSpPr>
          <p:cNvPr id="10" name="TextBox 9"/>
          <p:cNvSpPr txBox="1"/>
          <p:nvPr/>
        </p:nvSpPr>
        <p:spPr>
          <a:xfrm>
            <a:off x="471487" y="317745"/>
            <a:ext cx="11396663" cy="1490729"/>
          </a:xfrm>
          <a:prstGeom prst="rect">
            <a:avLst/>
          </a:prstGeom>
          <a:noFill/>
        </p:spPr>
        <p:txBody>
          <a:bodyPr wrap="square" rtlCol="0">
            <a:spAutoFit/>
          </a:bodyPr>
          <a:lstStyle/>
          <a:p>
            <a:pPr marL="0" marR="0">
              <a:lnSpc>
                <a:spcPct val="150000"/>
              </a:lnSpc>
              <a:spcBef>
                <a:spcPts val="300"/>
              </a:spcBef>
              <a:spcAft>
                <a:spcPts val="300"/>
              </a:spcAft>
            </a:pPr>
            <a:r>
              <a:rPr lang="fr-FR" sz="3200" i="1" dirty="0">
                <a:solidFill>
                  <a:schemeClr val="bg2"/>
                </a:solidFill>
                <a:effectLst/>
                <a:latin typeface="Times New Roman" panose="02020603050405020304" pitchFamily="18" charset="0"/>
                <a:ea typeface="Times New Roman" panose="02020603050405020304" pitchFamily="18" charset="0"/>
              </a:rPr>
              <a:t>Quan </a:t>
            </a:r>
            <a:r>
              <a:rPr lang="fr-FR" sz="3200" i="1" dirty="0" err="1">
                <a:solidFill>
                  <a:schemeClr val="bg2"/>
                </a:solidFill>
                <a:effectLst/>
                <a:latin typeface="Times New Roman" panose="02020603050405020304" pitchFamily="18" charset="0"/>
                <a:ea typeface="Times New Roman" panose="02020603050405020304" pitchFamily="18" charset="0"/>
              </a:rPr>
              <a:t>sát</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hình</a:t>
            </a:r>
            <a:r>
              <a:rPr lang="fr-FR" sz="3200" i="1" dirty="0">
                <a:solidFill>
                  <a:schemeClr val="bg2"/>
                </a:solidFill>
                <a:effectLst/>
                <a:latin typeface="Times New Roman" panose="02020603050405020304" pitchFamily="18" charset="0"/>
                <a:ea typeface="Times New Roman" panose="02020603050405020304" pitchFamily="18" charset="0"/>
              </a:rPr>
              <a:t> 2.2 </a:t>
            </a:r>
            <a:r>
              <a:rPr lang="fr-FR" sz="3200" i="1" dirty="0" err="1">
                <a:solidFill>
                  <a:schemeClr val="bg2"/>
                </a:solidFill>
                <a:effectLst/>
                <a:latin typeface="Times New Roman" panose="02020603050405020304" pitchFamily="18" charset="0"/>
                <a:ea typeface="Times New Roman" panose="02020603050405020304" pitchFamily="18" charset="0"/>
              </a:rPr>
              <a:t>và</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kể</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tên</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các</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bước</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cơ</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bản</a:t>
            </a:r>
            <a:r>
              <a:rPr lang="fr-FR" sz="3200" i="1" dirty="0">
                <a:solidFill>
                  <a:schemeClr val="bg2"/>
                </a:solidFill>
                <a:effectLst/>
                <a:latin typeface="Times New Roman" panose="02020603050405020304" pitchFamily="18" charset="0"/>
                <a:ea typeface="Times New Roman" panose="02020603050405020304" pitchFamily="18" charset="0"/>
              </a:rPr>
              <a:t> </a:t>
            </a:r>
            <a:br>
              <a:rPr lang="fr-FR" sz="3200" i="1" dirty="0">
                <a:solidFill>
                  <a:schemeClr val="bg2"/>
                </a:solidFill>
                <a:effectLst/>
                <a:latin typeface="Times New Roman" panose="02020603050405020304" pitchFamily="18" charset="0"/>
                <a:ea typeface="Times New Roman" panose="02020603050405020304" pitchFamily="18" charset="0"/>
              </a:rPr>
            </a:br>
            <a:r>
              <a:rPr lang="fr-FR" sz="3200" i="1" dirty="0" err="1">
                <a:solidFill>
                  <a:schemeClr val="bg2"/>
                </a:solidFill>
                <a:effectLst/>
                <a:latin typeface="Times New Roman" panose="02020603050405020304" pitchFamily="18" charset="0"/>
                <a:ea typeface="Times New Roman" panose="02020603050405020304" pitchFamily="18" charset="0"/>
              </a:rPr>
              <a:t>của</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quy</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trình</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chế</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tạo</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cơ</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khí</a:t>
            </a:r>
            <a:r>
              <a:rPr lang="fr-FR" sz="3200" i="1" dirty="0">
                <a:solidFill>
                  <a:schemeClr val="bg2"/>
                </a:solidFill>
                <a:effectLst/>
                <a:latin typeface="Times New Roman" panose="02020603050405020304" pitchFamily="18" charset="0"/>
                <a:ea typeface="Times New Roman" panose="02020603050405020304" pitchFamily="18" charset="0"/>
              </a:rPr>
              <a:t> ra </a:t>
            </a:r>
            <a:r>
              <a:rPr lang="fr-FR" sz="3200" i="1" dirty="0" err="1">
                <a:solidFill>
                  <a:schemeClr val="bg2"/>
                </a:solidFill>
                <a:effectLst/>
                <a:latin typeface="Times New Roman" panose="02020603050405020304" pitchFamily="18" charset="0"/>
                <a:ea typeface="Times New Roman" panose="02020603050405020304" pitchFamily="18" charset="0"/>
              </a:rPr>
              <a:t>sản</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phẩm</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máy</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khoan</a:t>
            </a:r>
            <a:r>
              <a:rPr lang="fr-FR" sz="3200" i="1" dirty="0">
                <a:solidFill>
                  <a:schemeClr val="bg2"/>
                </a:solidFill>
                <a:effectLst/>
                <a:latin typeface="Times New Roman" panose="02020603050405020304" pitchFamily="18" charset="0"/>
                <a:ea typeface="Times New Roman" panose="02020603050405020304" pitchFamily="18" charset="0"/>
              </a:rPr>
              <a:t>?</a:t>
            </a:r>
            <a:endParaRPr lang="en-US" sz="3200" dirty="0">
              <a:solidFill>
                <a:schemeClr val="bg2"/>
              </a:solidFill>
              <a:effectLst/>
              <a:latin typeface="Calibri" panose="020F0502020204030204" pitchFamily="34" charset="0"/>
              <a:ea typeface="Calibri" panose="020F0502020204030204" pitchFamily="34" charset="0"/>
            </a:endParaRPr>
          </a:p>
        </p:txBody>
      </p:sp>
      <p:sp>
        <p:nvSpPr>
          <p:cNvPr id="11" name="Нижний колонтитул 3"/>
          <p:cNvSpPr>
            <a:spLocks noGrp="1"/>
          </p:cNvSpPr>
          <p:nvPr>
            <p:ph type="ftr" sz="quarter" idx="10"/>
          </p:nvPr>
        </p:nvSpPr>
        <p:spPr>
          <a:prstGeom prst="rect">
            <a:avLst/>
          </a:prstGeom>
        </p:spPr>
        <p:txBody>
          <a:bodyPr vert="horz" lIns="91440" tIns="45720" rIns="91440" bIns="45720" rtlCol="0" anchor="ctr"/>
          <a:lstStyle>
            <a:lvl1pPr algn="l">
              <a:defRPr sz="1200">
                <a:solidFill>
                  <a:schemeClr val="bg1"/>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Drawing Guides"/>
                <a:ea typeface="+mn-ea"/>
                <a:cs typeface="+mn-cs"/>
              </a:rPr>
              <a:t>by 9Slide                                                                                                                                                                                                                                            www.9slide.vn</a:t>
            </a:r>
            <a:endParaRPr kumimoji="0" lang="en-US" sz="1200" b="0" i="0" u="none" strike="noStrike" kern="1200" cap="none" spc="0" normalizeH="0" baseline="0" noProof="0" dirty="0">
              <a:ln>
                <a:noFill/>
              </a:ln>
              <a:solidFill>
                <a:srgbClr val="FFFFFF"/>
              </a:solidFill>
              <a:effectLst/>
              <a:uLnTx/>
              <a:uFillTx/>
              <a:latin typeface="Drawing Guides"/>
              <a:ea typeface="+mn-ea"/>
              <a:cs typeface="+mn-cs"/>
            </a:endParaRPr>
          </a:p>
        </p:txBody>
      </p:sp>
      <p:pic>
        <p:nvPicPr>
          <p:cNvPr id="15" name="Рисунок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9407" y="1719438"/>
            <a:ext cx="688849" cy="749810"/>
          </a:xfrm>
          <a:prstGeom prst="rect">
            <a:avLst/>
          </a:prstGeom>
        </p:spPr>
      </p:pic>
      <p:pic>
        <p:nvPicPr>
          <p:cNvPr id="22" name="Рисунок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4965285">
            <a:off x="7646615" y="5112478"/>
            <a:ext cx="734569" cy="716281"/>
          </a:xfrm>
          <a:prstGeom prst="rect">
            <a:avLst/>
          </a:prstGeom>
        </p:spPr>
      </p:pic>
      <p:pic>
        <p:nvPicPr>
          <p:cNvPr id="17" name="Рисунок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4965285">
            <a:off x="10916742" y="5112479"/>
            <a:ext cx="734569" cy="716281"/>
          </a:xfrm>
          <a:prstGeom prst="rect">
            <a:avLst/>
          </a:prstGeom>
        </p:spPr>
      </p:pic>
      <p:pic>
        <p:nvPicPr>
          <p:cNvPr id="19" name="Рисунок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2310" y="1752386"/>
            <a:ext cx="688849" cy="749810"/>
          </a:xfrm>
          <a:prstGeom prst="rect">
            <a:avLst/>
          </a:prstGeom>
        </p:spPr>
      </p:pic>
      <p:sp>
        <p:nvSpPr>
          <p:cNvPr id="14" name="Picture Placeholder 13">
            <a:extLst>
              <a:ext uri="{FF2B5EF4-FFF2-40B4-BE49-F238E27FC236}">
                <a16:creationId xmlns:a16="http://schemas.microsoft.com/office/drawing/2014/main" xmlns="" id="{98EB86D8-3AB3-2292-A735-9B93D65A7D69}"/>
              </a:ext>
            </a:extLst>
          </p:cNvPr>
          <p:cNvSpPr>
            <a:spLocks noGrp="1"/>
          </p:cNvSpPr>
          <p:nvPr>
            <p:ph type="pic" sz="quarter" idx="11"/>
          </p:nvPr>
        </p:nvSpPr>
        <p:spPr/>
      </p:sp>
      <p:pic>
        <p:nvPicPr>
          <p:cNvPr id="16" name="Picture 15" descr="A picture containing cartoon, LEGO&#10;&#10;Description automatically generated">
            <a:extLst>
              <a:ext uri="{FF2B5EF4-FFF2-40B4-BE49-F238E27FC236}">
                <a16:creationId xmlns:a16="http://schemas.microsoft.com/office/drawing/2014/main" xmlns="" id="{875FCA3F-5CF7-D4D7-A8BF-06E38BE3153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42" r="-242"/>
          <a:stretch/>
        </p:blipFill>
        <p:spPr>
          <a:xfrm>
            <a:off x="915171" y="2303762"/>
            <a:ext cx="7149894" cy="2922822"/>
          </a:xfrm>
          <a:prstGeom prst="rect">
            <a:avLst/>
          </a:prstGeom>
        </p:spPr>
      </p:pic>
      <p:sp>
        <p:nvSpPr>
          <p:cNvPr id="25" name="Picture Placeholder 24">
            <a:extLst>
              <a:ext uri="{FF2B5EF4-FFF2-40B4-BE49-F238E27FC236}">
                <a16:creationId xmlns:a16="http://schemas.microsoft.com/office/drawing/2014/main" xmlns="" id="{27DBD990-6E51-EA06-5823-24794151EC96}"/>
              </a:ext>
            </a:extLst>
          </p:cNvPr>
          <p:cNvSpPr>
            <a:spLocks noGrp="1"/>
          </p:cNvSpPr>
          <p:nvPr>
            <p:ph type="pic" sz="quarter" idx="12"/>
          </p:nvPr>
        </p:nvSpPr>
        <p:spPr/>
      </p:sp>
      <p:grpSp>
        <p:nvGrpSpPr>
          <p:cNvPr id="28" name="Group 27">
            <a:extLst>
              <a:ext uri="{FF2B5EF4-FFF2-40B4-BE49-F238E27FC236}">
                <a16:creationId xmlns:a16="http://schemas.microsoft.com/office/drawing/2014/main" xmlns="" id="{57F7947C-C43E-2B93-1D26-1575CD95CFBA}"/>
              </a:ext>
            </a:extLst>
          </p:cNvPr>
          <p:cNvGrpSpPr/>
          <p:nvPr/>
        </p:nvGrpSpPr>
        <p:grpSpPr>
          <a:xfrm>
            <a:off x="8484555" y="1993554"/>
            <a:ext cx="2896236" cy="3616414"/>
            <a:chOff x="8484555" y="1993554"/>
            <a:chExt cx="2896236" cy="3616414"/>
          </a:xfrm>
        </p:grpSpPr>
        <p:pic>
          <p:nvPicPr>
            <p:cNvPr id="13" name="Рисунок 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200000">
              <a:off x="8124466" y="2353643"/>
              <a:ext cx="3616414" cy="2896236"/>
            </a:xfrm>
            <a:prstGeom prst="rect">
              <a:avLst/>
            </a:prstGeom>
          </p:spPr>
        </p:pic>
        <p:pic>
          <p:nvPicPr>
            <p:cNvPr id="27" name="Picture 26" descr="A blue and black drill&#10;&#10;Description automatically generated with medium confidence">
              <a:extLst>
                <a:ext uri="{FF2B5EF4-FFF2-40B4-BE49-F238E27FC236}">
                  <a16:creationId xmlns:a16="http://schemas.microsoft.com/office/drawing/2014/main" xmlns="" id="{6B32DC3A-6777-7C3D-63A5-924D816341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702040" y="2136444"/>
              <a:ext cx="2430780" cy="3376275"/>
            </a:xfrm>
            <a:prstGeom prst="rect">
              <a:avLst/>
            </a:prstGeom>
          </p:spPr>
        </p:pic>
      </p:grpSp>
      <p:sp>
        <p:nvSpPr>
          <p:cNvPr id="29" name="Rectangle 28">
            <a:extLst>
              <a:ext uri="{FF2B5EF4-FFF2-40B4-BE49-F238E27FC236}">
                <a16:creationId xmlns:a16="http://schemas.microsoft.com/office/drawing/2014/main" xmlns="" id="{7634A6B5-6EAC-487A-EA4B-EBCC9A3436FA}"/>
              </a:ext>
            </a:extLst>
          </p:cNvPr>
          <p:cNvSpPr/>
          <p:nvPr/>
        </p:nvSpPr>
        <p:spPr>
          <a:xfrm>
            <a:off x="915171" y="4267200"/>
            <a:ext cx="1437504" cy="50482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1</a:t>
            </a:r>
          </a:p>
        </p:txBody>
      </p:sp>
      <p:sp>
        <p:nvSpPr>
          <p:cNvPr id="30" name="Rectangle 29">
            <a:extLst>
              <a:ext uri="{FF2B5EF4-FFF2-40B4-BE49-F238E27FC236}">
                <a16:creationId xmlns:a16="http://schemas.microsoft.com/office/drawing/2014/main" xmlns="" id="{CDC8C6B8-7B62-EBEF-B9C2-B20E96CEF8C6}"/>
              </a:ext>
            </a:extLst>
          </p:cNvPr>
          <p:cNvSpPr/>
          <p:nvPr/>
        </p:nvSpPr>
        <p:spPr>
          <a:xfrm>
            <a:off x="2564478" y="4264928"/>
            <a:ext cx="1437504" cy="50482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2</a:t>
            </a:r>
          </a:p>
        </p:txBody>
      </p:sp>
      <p:sp>
        <p:nvSpPr>
          <p:cNvPr id="31" name="Rectangle 30">
            <a:extLst>
              <a:ext uri="{FF2B5EF4-FFF2-40B4-BE49-F238E27FC236}">
                <a16:creationId xmlns:a16="http://schemas.microsoft.com/office/drawing/2014/main" xmlns="" id="{DBDF74F8-D366-3ACD-AC9C-8CC027DB68F3}"/>
              </a:ext>
            </a:extLst>
          </p:cNvPr>
          <p:cNvSpPr/>
          <p:nvPr/>
        </p:nvSpPr>
        <p:spPr>
          <a:xfrm>
            <a:off x="4472837" y="4264928"/>
            <a:ext cx="1437504" cy="50482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3</a:t>
            </a:r>
          </a:p>
        </p:txBody>
      </p:sp>
      <p:sp>
        <p:nvSpPr>
          <p:cNvPr id="33" name="Rectangle 32">
            <a:extLst>
              <a:ext uri="{FF2B5EF4-FFF2-40B4-BE49-F238E27FC236}">
                <a16:creationId xmlns:a16="http://schemas.microsoft.com/office/drawing/2014/main" xmlns="" id="{E9EB7AE0-78DE-30AC-D6E0-2FE15D076DAC}"/>
              </a:ext>
            </a:extLst>
          </p:cNvPr>
          <p:cNvSpPr/>
          <p:nvPr/>
        </p:nvSpPr>
        <p:spPr>
          <a:xfrm>
            <a:off x="6293773" y="4080062"/>
            <a:ext cx="1437504" cy="71086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4</a:t>
            </a:r>
          </a:p>
        </p:txBody>
      </p:sp>
      <p:sp>
        <p:nvSpPr>
          <p:cNvPr id="35" name="TextBox 34">
            <a:extLst>
              <a:ext uri="{FF2B5EF4-FFF2-40B4-BE49-F238E27FC236}">
                <a16:creationId xmlns:a16="http://schemas.microsoft.com/office/drawing/2014/main" xmlns="" id="{E583D621-94A5-5220-4A74-E1D07325461C}"/>
              </a:ext>
            </a:extLst>
          </p:cNvPr>
          <p:cNvSpPr txBox="1"/>
          <p:nvPr/>
        </p:nvSpPr>
        <p:spPr>
          <a:xfrm>
            <a:off x="471486" y="5467254"/>
            <a:ext cx="11396663" cy="752065"/>
          </a:xfrm>
          <a:prstGeom prst="rect">
            <a:avLst/>
          </a:prstGeom>
          <a:noFill/>
        </p:spPr>
        <p:txBody>
          <a:bodyPr wrap="square" rtlCol="0">
            <a:spAutoFit/>
          </a:bodyPr>
          <a:lstStyle/>
          <a:p>
            <a:pPr marL="0" marR="0">
              <a:lnSpc>
                <a:spcPct val="150000"/>
              </a:lnSpc>
              <a:spcBef>
                <a:spcPts val="300"/>
              </a:spcBef>
              <a:spcAft>
                <a:spcPts val="300"/>
              </a:spcAft>
            </a:pPr>
            <a:r>
              <a:rPr lang="fr-FR" sz="3200" i="1" dirty="0" err="1">
                <a:solidFill>
                  <a:schemeClr val="bg2"/>
                </a:solidFill>
                <a:effectLst/>
                <a:latin typeface="Times New Roman" panose="02020603050405020304" pitchFamily="18" charset="0"/>
                <a:ea typeface="Times New Roman" panose="02020603050405020304" pitchFamily="18" charset="0"/>
              </a:rPr>
              <a:t>Có</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nhất</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thiết</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phải</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tuân</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theo</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đúng</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quy</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trình</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như</a:t>
            </a:r>
            <a:r>
              <a:rPr lang="fr-FR" sz="3200" i="1" dirty="0">
                <a:solidFill>
                  <a:schemeClr val="bg2"/>
                </a:solidFill>
                <a:effectLst/>
                <a:latin typeface="Times New Roman" panose="02020603050405020304" pitchFamily="18" charset="0"/>
                <a:ea typeface="Times New Roman" panose="02020603050405020304" pitchFamily="18" charset="0"/>
              </a:rPr>
              <a:t> </a:t>
            </a:r>
            <a:r>
              <a:rPr lang="fr-FR" sz="3200" i="1" dirty="0" err="1">
                <a:solidFill>
                  <a:schemeClr val="bg2"/>
                </a:solidFill>
                <a:effectLst/>
                <a:latin typeface="Times New Roman" panose="02020603050405020304" pitchFamily="18" charset="0"/>
                <a:ea typeface="Times New Roman" panose="02020603050405020304" pitchFamily="18" charset="0"/>
              </a:rPr>
              <a:t>hình</a:t>
            </a:r>
            <a:r>
              <a:rPr lang="fr-FR" sz="3200" i="1" dirty="0">
                <a:solidFill>
                  <a:schemeClr val="bg2"/>
                </a:solidFill>
                <a:effectLst/>
                <a:latin typeface="Times New Roman" panose="02020603050405020304" pitchFamily="18" charset="0"/>
                <a:ea typeface="Times New Roman" panose="02020603050405020304" pitchFamily="18" charset="0"/>
              </a:rPr>
              <a:t> 2.2 </a:t>
            </a:r>
            <a:r>
              <a:rPr lang="fr-FR" sz="3200" i="1" dirty="0" err="1">
                <a:solidFill>
                  <a:schemeClr val="bg2"/>
                </a:solidFill>
                <a:effectLst/>
                <a:latin typeface="Times New Roman" panose="02020603050405020304" pitchFamily="18" charset="0"/>
                <a:ea typeface="Times New Roman" panose="02020603050405020304" pitchFamily="18" charset="0"/>
              </a:rPr>
              <a:t>không</a:t>
            </a:r>
            <a:r>
              <a:rPr lang="fr-FR" sz="3200" i="1" dirty="0">
                <a:solidFill>
                  <a:schemeClr val="bg2"/>
                </a:solidFill>
                <a:effectLst/>
                <a:latin typeface="Times New Roman" panose="02020603050405020304" pitchFamily="18" charset="0"/>
                <a:ea typeface="Times New Roman" panose="02020603050405020304" pitchFamily="18" charset="0"/>
              </a:rPr>
              <a:t>? </a:t>
            </a:r>
            <a:endParaRPr lang="en-US" sz="3200" dirty="0">
              <a:solidFill>
                <a:schemeClr val="bg2"/>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376350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grpId="0" nodeType="clickEffect">
                                  <p:stCondLst>
                                    <p:cond delay="0"/>
                                  </p:stCondLst>
                                  <p:childTnLst>
                                    <p:animEffect transition="out" filter="barn(inVertical)">
                                      <p:cBhvr>
                                        <p:cTn id="6" dur="500"/>
                                        <p:tgtEl>
                                          <p:spTgt spid="29"/>
                                        </p:tgtEl>
                                      </p:cBhvr>
                                    </p:animEffect>
                                    <p:set>
                                      <p:cBhvr>
                                        <p:cTn id="7" dur="1" fill="hold">
                                          <p:stCondLst>
                                            <p:cond delay="499"/>
                                          </p:stCondLst>
                                        </p:cTn>
                                        <p:tgtEl>
                                          <p:spTgt spid="2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grpId="0" nodeType="clickEffect">
                                  <p:stCondLst>
                                    <p:cond delay="0"/>
                                  </p:stCondLst>
                                  <p:childTnLst>
                                    <p:animEffect transition="out" filter="barn(inVertical)">
                                      <p:cBhvr>
                                        <p:cTn id="11" dur="500"/>
                                        <p:tgtEl>
                                          <p:spTgt spid="30"/>
                                        </p:tgtEl>
                                      </p:cBhvr>
                                    </p:animEffect>
                                    <p:set>
                                      <p:cBhvr>
                                        <p:cTn id="12" dur="1" fill="hold">
                                          <p:stCondLst>
                                            <p:cond delay="499"/>
                                          </p:stCondLst>
                                        </p:cTn>
                                        <p:tgtEl>
                                          <p:spTgt spid="3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21" fill="hold" grpId="0" nodeType="clickEffect">
                                  <p:stCondLst>
                                    <p:cond delay="0"/>
                                  </p:stCondLst>
                                  <p:childTnLst>
                                    <p:animEffect transition="out" filter="barn(in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4" fill="hold" grpId="0" nodeType="clickEffect">
                                  <p:stCondLst>
                                    <p:cond delay="0"/>
                                  </p:stCondLst>
                                  <p:childTnLst>
                                    <p:animEffect transition="out" filter="wipe(down)">
                                      <p:cBhvr>
                                        <p:cTn id="21" dur="500"/>
                                        <p:tgtEl>
                                          <p:spTgt spid="33"/>
                                        </p:tgtEl>
                                      </p:cBhvr>
                                    </p:animEffect>
                                    <p:set>
                                      <p:cBhvr>
                                        <p:cTn id="22" dur="1" fill="hold">
                                          <p:stCondLst>
                                            <p:cond delay="499"/>
                                          </p:stCondLst>
                                        </p:cTn>
                                        <p:tgtEl>
                                          <p:spTgt spid="33"/>
                                        </p:tgtEl>
                                        <p:attrNameLst>
                                          <p:attrName>style.visibility</p:attrName>
                                        </p:attrNameLst>
                                      </p:cBhvr>
                                      <p:to>
                                        <p:strVal val="hidden"/>
                                      </p:to>
                                    </p:set>
                                  </p:childTnLst>
                                </p:cTn>
                              </p:par>
                              <p:par>
                                <p:cTn id="23" presetID="21" presetClass="entr" presetSubtype="1"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heel(1)">
                                      <p:cBhvr>
                                        <p:cTn id="25" dur="20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5"/>
                                        </p:tgtEl>
                                        <p:attrNameLst>
                                          <p:attrName>style.visibility</p:attrName>
                                        </p:attrNameLst>
                                      </p:cBhvr>
                                      <p:to>
                                        <p:strVal val="visible"/>
                                      </p:to>
                                    </p:set>
                                    <p:anim calcmode="lin" valueType="num">
                                      <p:cBhvr additive="base">
                                        <p:cTn id="30" dur="500" fill="hold"/>
                                        <p:tgtEl>
                                          <p:spTgt spid="35"/>
                                        </p:tgtEl>
                                        <p:attrNameLst>
                                          <p:attrName>ppt_x</p:attrName>
                                        </p:attrNameLst>
                                      </p:cBhvr>
                                      <p:tavLst>
                                        <p:tav tm="0">
                                          <p:val>
                                            <p:strVal val="#ppt_x"/>
                                          </p:val>
                                        </p:tav>
                                        <p:tav tm="100000">
                                          <p:val>
                                            <p:strVal val="#ppt_x"/>
                                          </p:val>
                                        </p:tav>
                                      </p:tavLst>
                                    </p:anim>
                                    <p:anim calcmode="lin" valueType="num">
                                      <p:cBhvr additive="base">
                                        <p:cTn id="31"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3" grpId="0" animBg="1"/>
      <p:bldP spid="3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31"/>
        <p:cNvGrpSpPr/>
        <p:nvPr/>
      </p:nvGrpSpPr>
      <p:grpSpPr>
        <a:xfrm>
          <a:off x="0" y="0"/>
          <a:ext cx="0" cy="0"/>
          <a:chOff x="0" y="0"/>
          <a:chExt cx="0" cy="0"/>
        </a:xfrm>
      </p:grpSpPr>
      <p:sp>
        <p:nvSpPr>
          <p:cNvPr id="1632" name="Google Shape;1632;p21"/>
          <p:cNvSpPr txBox="1">
            <a:spLocks noGrp="1"/>
          </p:cNvSpPr>
          <p:nvPr>
            <p:ph type="title"/>
          </p:nvPr>
        </p:nvSpPr>
        <p:spPr>
          <a:xfrm>
            <a:off x="365700" y="2038009"/>
            <a:ext cx="9734549" cy="628400"/>
          </a:xfrm>
          <a:prstGeom prst="rect">
            <a:avLst/>
          </a:prstGeom>
        </p:spPr>
        <p:txBody>
          <a:bodyPr spcFirstLastPara="1" wrap="square" lIns="0" tIns="0" rIns="0" bIns="0" anchor="b" anchorCtr="0">
            <a:noAutofit/>
          </a:bodyPr>
          <a:lstStyle/>
          <a:p>
            <a:pPr marL="0" marR="0">
              <a:lnSpc>
                <a:spcPct val="150000"/>
              </a:lnSpc>
              <a:spcBef>
                <a:spcPts val="300"/>
              </a:spcBef>
              <a:spcAft>
                <a:spcPts val="300"/>
              </a:spcAft>
            </a:pPr>
            <a:r>
              <a:rPr lang="fr-FR" sz="2800" dirty="0" err="1">
                <a:solidFill>
                  <a:srgbClr val="000000"/>
                </a:solidFill>
                <a:effectLst/>
                <a:latin typeface="Times New Roman" panose="02020603050405020304" pitchFamily="18" charset="0"/>
                <a:ea typeface="Times New Roman" panose="02020603050405020304" pitchFamily="18" charset="0"/>
              </a:rPr>
              <a:t>Quy</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trình</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chế</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tạo</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cơ</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khí</a:t>
            </a:r>
            <a:r>
              <a:rPr lang="fr-FR" sz="2800" dirty="0">
                <a:solidFill>
                  <a:srgbClr val="000000"/>
                </a:solidFill>
                <a:effectLst/>
                <a:latin typeface="Times New Roman" panose="02020603050405020304" pitchFamily="18" charset="0"/>
                <a:ea typeface="Times New Roman" panose="02020603050405020304" pitchFamily="18" charset="0"/>
              </a:rPr>
              <a:t> là </a:t>
            </a:r>
            <a:r>
              <a:rPr lang="fr-FR" sz="2800" u="sng" dirty="0" err="1">
                <a:solidFill>
                  <a:srgbClr val="000000"/>
                </a:solidFill>
                <a:effectLst/>
                <a:latin typeface="Times New Roman" panose="02020603050405020304" pitchFamily="18" charset="0"/>
                <a:ea typeface="Times New Roman" panose="02020603050405020304" pitchFamily="18" charset="0"/>
              </a:rPr>
              <a:t>trình</a:t>
            </a:r>
            <a:r>
              <a:rPr lang="fr-FR" sz="2800" u="sng" dirty="0">
                <a:solidFill>
                  <a:srgbClr val="000000"/>
                </a:solidFill>
                <a:effectLst/>
                <a:latin typeface="Times New Roman" panose="02020603050405020304" pitchFamily="18" charset="0"/>
                <a:ea typeface="Times New Roman" panose="02020603050405020304" pitchFamily="18" charset="0"/>
              </a:rPr>
              <a:t> </a:t>
            </a:r>
            <a:r>
              <a:rPr lang="fr-FR" sz="2800" u="sng" dirty="0" err="1">
                <a:solidFill>
                  <a:srgbClr val="000000"/>
                </a:solidFill>
                <a:effectLst/>
                <a:latin typeface="Times New Roman" panose="02020603050405020304" pitchFamily="18" charset="0"/>
                <a:ea typeface="Times New Roman" panose="02020603050405020304" pitchFamily="18" charset="0"/>
              </a:rPr>
              <a:t>tự</a:t>
            </a:r>
            <a:r>
              <a:rPr lang="fr-FR" sz="2800" u="sng"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cần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tuân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theo</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để</a:t>
            </a:r>
            <a:r>
              <a:rPr lang="fr-FR" sz="2800" dirty="0">
                <a:solidFill>
                  <a:srgbClr val="000000"/>
                </a:solidFill>
                <a:effectLst/>
                <a:latin typeface="Times New Roman" panose="02020603050405020304" pitchFamily="18" charset="0"/>
                <a:ea typeface="Times New Roman" panose="02020603050405020304" pitchFamily="18" charset="0"/>
              </a:rPr>
              <a:t> </a:t>
            </a:r>
            <a:br>
              <a:rPr lang="fr-FR" sz="2800" dirty="0">
                <a:solidFill>
                  <a:srgbClr val="000000"/>
                </a:solidFill>
                <a:effectLst/>
                <a:latin typeface="Times New Roman" panose="02020603050405020304" pitchFamily="18" charset="0"/>
                <a:ea typeface="Times New Roman" panose="02020603050405020304" pitchFamily="18" charset="0"/>
              </a:rPr>
            </a:br>
            <a:r>
              <a:rPr lang="fr-FR" sz="2800" dirty="0" err="1">
                <a:solidFill>
                  <a:srgbClr val="000000"/>
                </a:solidFill>
                <a:effectLst/>
                <a:latin typeface="Times New Roman" panose="02020603050405020304" pitchFamily="18" charset="0"/>
                <a:ea typeface="Times New Roman" panose="02020603050405020304" pitchFamily="18" charset="0"/>
              </a:rPr>
              <a:t>thực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hiện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công</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việc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biến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đổi</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nguyên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liệu</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đầu</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vào</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thành</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các</a:t>
            </a:r>
            <a:r>
              <a:rPr lang="fr-FR" sz="2800" dirty="0">
                <a:solidFill>
                  <a:srgbClr val="000000"/>
                </a:solidFill>
                <a:effectLst/>
                <a:latin typeface="Times New Roman" panose="02020603050405020304" pitchFamily="18" charset="0"/>
                <a:ea typeface="Times New Roman" panose="02020603050405020304" pitchFamily="18" charset="0"/>
              </a:rPr>
              <a:t> </a:t>
            </a:r>
            <a:br>
              <a:rPr lang="fr-FR" sz="2800" dirty="0">
                <a:solidFill>
                  <a:srgbClr val="000000"/>
                </a:solidFill>
                <a:effectLst/>
                <a:latin typeface="Times New Roman" panose="02020603050405020304" pitchFamily="18" charset="0"/>
                <a:ea typeface="Times New Roman" panose="02020603050405020304" pitchFamily="18" charset="0"/>
              </a:rPr>
            </a:br>
            <a:r>
              <a:rPr lang="fr-FR" sz="2800" dirty="0">
                <a:solidFill>
                  <a:srgbClr val="000000"/>
                </a:solidFill>
                <a:effectLst/>
                <a:latin typeface="Times New Roman" panose="02020603050405020304" pitchFamily="18" charset="0"/>
                <a:ea typeface="Times New Roman" panose="02020603050405020304" pitchFamily="18" charset="0"/>
              </a:rPr>
              <a:t>chi </a:t>
            </a:r>
            <a:r>
              <a:rPr lang="fr-FR" sz="2800" dirty="0" err="1">
                <a:solidFill>
                  <a:srgbClr val="000000"/>
                </a:solidFill>
                <a:effectLst/>
                <a:latin typeface="Times New Roman" panose="02020603050405020304" pitchFamily="18" charset="0"/>
                <a:ea typeface="Times New Roman" panose="02020603050405020304" pitchFamily="18" charset="0"/>
              </a:rPr>
              <a:t>tiết</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các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bộ</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phận</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các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máy</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móc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thiết</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bị</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hoặc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các</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hệ</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thống</a:t>
            </a:r>
            <a:r>
              <a:rPr lang="fr-FR" sz="2800" dirty="0">
                <a:solidFill>
                  <a:srgbClr val="000000"/>
                </a:solidFill>
                <a:effectLst/>
                <a:latin typeface="Times New Roman" panose="02020603050405020304" pitchFamily="18" charset="0"/>
                <a:ea typeface="Times New Roman" panose="02020603050405020304" pitchFamily="18" charset="0"/>
              </a:rPr>
              <a:t/>
            </a:r>
            <a:br>
              <a:rPr lang="fr-FR" sz="2800" dirty="0">
                <a:solidFill>
                  <a:srgbClr val="000000"/>
                </a:solidFill>
                <a:effectLst/>
                <a:latin typeface="Times New Roman" panose="02020603050405020304" pitchFamily="18" charset="0"/>
                <a:ea typeface="Times New Roman" panose="02020603050405020304" pitchFamily="18" charset="0"/>
              </a:rPr>
            </a:b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cơ</a:t>
            </a:r>
            <a:r>
              <a:rPr lang="fr-FR" sz="2800" dirty="0">
                <a:solidFill>
                  <a:srgbClr val="000000"/>
                </a:solidFill>
                <a:effectLst/>
                <a:latin typeface="Times New Roman" panose="02020603050405020304" pitchFamily="18" charset="0"/>
                <a:ea typeface="Times New Roman" panose="02020603050405020304" pitchFamily="18" charset="0"/>
              </a:rPr>
              <a:t> </a:t>
            </a:r>
            <a:r>
              <a:rPr lang="fr-FR" sz="2800" dirty="0" err="1">
                <a:solidFill>
                  <a:srgbClr val="000000"/>
                </a:solidFill>
                <a:effectLst/>
                <a:latin typeface="Times New Roman" panose="02020603050405020304" pitchFamily="18" charset="0"/>
                <a:ea typeface="Times New Roman" panose="02020603050405020304" pitchFamily="18" charset="0"/>
              </a:rPr>
              <a:t>khí</a:t>
            </a:r>
            <a:r>
              <a:rPr lang="fr-FR"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Calibri" panose="020F0502020204030204" pitchFamily="34" charset="0"/>
              <a:ea typeface="Calibri" panose="020F0502020204030204" pitchFamily="34" charset="0"/>
            </a:endParaRPr>
          </a:p>
        </p:txBody>
      </p:sp>
      <p:sp>
        <p:nvSpPr>
          <p:cNvPr id="1636" name="Google Shape;1636;p21"/>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p>
            <a:pPr defTabSz="1219170">
              <a:buClr>
                <a:srgbClr val="000000"/>
              </a:buClr>
            </a:pPr>
            <a:fld id="{00000000-1234-1234-1234-123412341234}" type="slidenum">
              <a:rPr lang="en" kern="0">
                <a:solidFill>
                  <a:srgbClr val="26303D"/>
                </a:solidFill>
              </a:rPr>
              <a:pPr defTabSz="1219170">
                <a:buClr>
                  <a:srgbClr val="000000"/>
                </a:buClr>
              </a:pPr>
              <a:t>7</a:t>
            </a:fld>
            <a:endParaRPr kern="0">
              <a:solidFill>
                <a:srgbClr val="26303D"/>
              </a:solidFill>
            </a:endParaRPr>
          </a:p>
        </p:txBody>
      </p:sp>
      <p:sp>
        <p:nvSpPr>
          <p:cNvPr id="7" name="Text Placeholder 6">
            <a:extLst>
              <a:ext uri="{FF2B5EF4-FFF2-40B4-BE49-F238E27FC236}">
                <a16:creationId xmlns:a16="http://schemas.microsoft.com/office/drawing/2014/main" xmlns="" id="{CCDB4D20-5CDE-7B08-7E2E-C15DD723CDDC}"/>
              </a:ext>
            </a:extLst>
          </p:cNvPr>
          <p:cNvSpPr>
            <a:spLocks noGrp="1"/>
          </p:cNvSpPr>
          <p:nvPr>
            <p:ph type="body" idx="1"/>
          </p:nvPr>
        </p:nvSpPr>
        <p:spPr>
          <a:xfrm>
            <a:off x="1870650" y="2352209"/>
            <a:ext cx="2619200" cy="4342000"/>
          </a:xfrm>
        </p:spPr>
        <p:txBody>
          <a:bodyPr/>
          <a:lstStyle/>
          <a:p>
            <a:r>
              <a:rPr lang="fr-FR" sz="2800" i="1" dirty="0" err="1">
                <a:solidFill>
                  <a:srgbClr val="000000"/>
                </a:solidFill>
                <a:effectLst/>
                <a:latin typeface="Times New Roman" panose="02020603050405020304" pitchFamily="18" charset="0"/>
                <a:ea typeface="Times New Roman" panose="02020603050405020304" pitchFamily="18" charset="0"/>
              </a:rPr>
              <a:t>Một</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nhà</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máy</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chế</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tạo</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cơ</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khí</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có</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cần</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thực</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hiện</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đầy</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đủ</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các</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bước</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như</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hình</a:t>
            </a:r>
            <a:r>
              <a:rPr lang="fr-FR" sz="2800" i="1" dirty="0">
                <a:solidFill>
                  <a:srgbClr val="000000"/>
                </a:solidFill>
                <a:effectLst/>
                <a:latin typeface="Times New Roman" panose="02020603050405020304" pitchFamily="18" charset="0"/>
                <a:ea typeface="Times New Roman" panose="02020603050405020304" pitchFamily="18" charset="0"/>
              </a:rPr>
              <a:t> 2.2 </a:t>
            </a:r>
            <a:r>
              <a:rPr lang="fr-FR" sz="2800" i="1" dirty="0" err="1">
                <a:solidFill>
                  <a:srgbClr val="000000"/>
                </a:solidFill>
                <a:effectLst/>
                <a:latin typeface="Times New Roman" panose="02020603050405020304" pitchFamily="18" charset="0"/>
                <a:ea typeface="Times New Roman" panose="02020603050405020304" pitchFamily="18" charset="0"/>
              </a:rPr>
              <a:t>không</a:t>
            </a:r>
            <a:r>
              <a:rPr lang="fr-FR" sz="2800" i="1" dirty="0">
                <a:solidFill>
                  <a:srgbClr val="000000"/>
                </a:solidFill>
                <a:effectLst/>
                <a:latin typeface="Times New Roman" panose="02020603050405020304" pitchFamily="18" charset="0"/>
                <a:ea typeface="Times New Roman" panose="02020603050405020304" pitchFamily="18" charset="0"/>
              </a:rPr>
              <a:t> ? </a:t>
            </a:r>
            <a:r>
              <a:rPr lang="fr-FR" sz="2800" i="1" dirty="0" err="1">
                <a:solidFill>
                  <a:srgbClr val="000000"/>
                </a:solidFill>
                <a:effectLst/>
                <a:latin typeface="Times New Roman" panose="02020603050405020304" pitchFamily="18" charset="0"/>
                <a:ea typeface="Times New Roman" panose="02020603050405020304" pitchFamily="18" charset="0"/>
              </a:rPr>
              <a:t>Vì</a:t>
            </a:r>
            <a:r>
              <a:rPr lang="fr-FR" sz="2800" i="1" dirty="0">
                <a:solidFill>
                  <a:srgbClr val="000000"/>
                </a:solidFill>
                <a:effectLst/>
                <a:latin typeface="Times New Roman" panose="02020603050405020304" pitchFamily="18" charset="0"/>
                <a:ea typeface="Times New Roman" panose="02020603050405020304" pitchFamily="18" charset="0"/>
              </a:rPr>
              <a:t> </a:t>
            </a:r>
            <a:r>
              <a:rPr lang="fr-FR" sz="2800" i="1" dirty="0" err="1">
                <a:solidFill>
                  <a:srgbClr val="000000"/>
                </a:solidFill>
                <a:effectLst/>
                <a:latin typeface="Times New Roman" panose="02020603050405020304" pitchFamily="18" charset="0"/>
                <a:ea typeface="Times New Roman" panose="02020603050405020304" pitchFamily="18" charset="0"/>
              </a:rPr>
              <a:t>sao</a:t>
            </a:r>
            <a:r>
              <a:rPr lang="fr-FR" sz="2800" i="1"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Calibri" panose="020F0502020204030204" pitchFamily="34" charset="0"/>
              <a:ea typeface="Calibri" panose="020F0502020204030204" pitchFamily="34" charset="0"/>
            </a:endParaRPr>
          </a:p>
          <a:p>
            <a:endParaRPr lang="en-US" dirty="0"/>
          </a:p>
        </p:txBody>
      </p:sp>
      <p:sp>
        <p:nvSpPr>
          <p:cNvPr id="9" name="Text Placeholder 8">
            <a:extLst>
              <a:ext uri="{FF2B5EF4-FFF2-40B4-BE49-F238E27FC236}">
                <a16:creationId xmlns:a16="http://schemas.microsoft.com/office/drawing/2014/main" xmlns="" id="{132ED534-AAEA-8383-2A57-91EDB5F96C77}"/>
              </a:ext>
            </a:extLst>
          </p:cNvPr>
          <p:cNvSpPr>
            <a:spLocks noGrp="1"/>
          </p:cNvSpPr>
          <p:nvPr>
            <p:ph type="body" idx="2"/>
          </p:nvPr>
        </p:nvSpPr>
        <p:spPr>
          <a:xfrm>
            <a:off x="5209168" y="2180167"/>
            <a:ext cx="4630157" cy="4342000"/>
          </a:xfrm>
        </p:spPr>
        <p:txBody>
          <a:bodyPr/>
          <a:lstStyle/>
          <a:p>
            <a:r>
              <a:rPr lang="fr-FR" sz="2800" dirty="0" err="1">
                <a:effectLst/>
                <a:latin typeface="Times New Roman" panose="02020603050405020304" pitchFamily="18" charset="0"/>
                <a:ea typeface="Times New Roman" panose="02020603050405020304" pitchFamily="18" charset="0"/>
              </a:rPr>
              <a:t>Sản</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phẩm</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ngành</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cơ</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khí</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chế</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tạo</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có</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thể</a:t>
            </a:r>
            <a:r>
              <a:rPr lang="fr-FR" sz="2800" dirty="0">
                <a:effectLst/>
                <a:latin typeface="Times New Roman" panose="02020603050405020304" pitchFamily="18" charset="0"/>
                <a:ea typeface="Times New Roman" panose="02020603050405020304" pitchFamily="18" charset="0"/>
              </a:rPr>
              <a:t> là </a:t>
            </a:r>
            <a:r>
              <a:rPr lang="fr-FR" sz="2800" dirty="0" err="1">
                <a:effectLst/>
                <a:latin typeface="Times New Roman" panose="02020603050405020304" pitchFamily="18" charset="0"/>
                <a:ea typeface="Times New Roman" panose="02020603050405020304" pitchFamily="18" charset="0"/>
              </a:rPr>
              <a:t>một</a:t>
            </a:r>
            <a:r>
              <a:rPr lang="fr-FR" sz="2800" dirty="0">
                <a:effectLst/>
                <a:latin typeface="Times New Roman" panose="02020603050405020304" pitchFamily="18" charset="0"/>
                <a:ea typeface="Times New Roman" panose="02020603050405020304" pitchFamily="18" charset="0"/>
              </a:rPr>
              <a:t> chi </a:t>
            </a:r>
            <a:r>
              <a:rPr lang="fr-FR" sz="2800" dirty="0" err="1">
                <a:effectLst/>
                <a:latin typeface="Times New Roman" panose="02020603050405020304" pitchFamily="18" charset="0"/>
                <a:ea typeface="Times New Roman" panose="02020603050405020304" pitchFamily="18" charset="0"/>
              </a:rPr>
              <a:t>tiết</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hoặc</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nhiều</a:t>
            </a:r>
            <a:r>
              <a:rPr lang="fr-FR" sz="2800" dirty="0">
                <a:effectLst/>
                <a:latin typeface="Times New Roman" panose="02020603050405020304" pitchFamily="18" charset="0"/>
                <a:ea typeface="Times New Roman" panose="02020603050405020304" pitchFamily="18" charset="0"/>
              </a:rPr>
              <a:t> chi </a:t>
            </a:r>
            <a:r>
              <a:rPr lang="fr-FR" sz="2800" dirty="0" err="1">
                <a:effectLst/>
                <a:latin typeface="Times New Roman" panose="02020603050405020304" pitchFamily="18" charset="0"/>
                <a:ea typeface="Times New Roman" panose="02020603050405020304" pitchFamily="18" charset="0"/>
              </a:rPr>
              <a:t>tiết</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lắp</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ghép</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với</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nhau</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nên</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quy</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trình</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chế</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tạo</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cơ</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khí</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có</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thể</a:t>
            </a:r>
            <a:r>
              <a:rPr lang="fr-FR" sz="2800" dirty="0">
                <a:effectLst/>
                <a:latin typeface="Times New Roman" panose="02020603050405020304" pitchFamily="18" charset="0"/>
                <a:ea typeface="Times New Roman" panose="02020603050405020304" pitchFamily="18" charset="0"/>
              </a:rPr>
              <a:t> bao </a:t>
            </a:r>
            <a:r>
              <a:rPr lang="fr-FR" sz="2800" dirty="0" err="1">
                <a:effectLst/>
                <a:latin typeface="Times New Roman" panose="02020603050405020304" pitchFamily="18" charset="0"/>
                <a:ea typeface="Times New Roman" panose="02020603050405020304" pitchFamily="18" charset="0"/>
              </a:rPr>
              <a:t>gồm</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đủ</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hoặc</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thiếu</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một</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trong</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hai</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bước</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gia</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công</a:t>
            </a:r>
            <a:r>
              <a:rPr lang="fr-FR" sz="2800" dirty="0">
                <a:effectLst/>
                <a:latin typeface="Times New Roman" panose="02020603050405020304" pitchFamily="18" charset="0"/>
                <a:ea typeface="Times New Roman" panose="02020603050405020304" pitchFamily="18" charset="0"/>
              </a:rPr>
              <a:t> chi </a:t>
            </a:r>
            <a:r>
              <a:rPr lang="fr-FR" sz="2800" dirty="0" err="1">
                <a:effectLst/>
                <a:latin typeface="Times New Roman" panose="02020603050405020304" pitchFamily="18" charset="0"/>
                <a:ea typeface="Times New Roman" panose="02020603050405020304" pitchFamily="18" charset="0"/>
              </a:rPr>
              <a:t>tiết</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và</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lắp</a:t>
            </a:r>
            <a:r>
              <a:rPr lang="fr-FR" sz="2800" dirty="0">
                <a:effectLst/>
                <a:latin typeface="Times New Roman" panose="02020603050405020304" pitchFamily="18" charset="0"/>
                <a:ea typeface="Times New Roman" panose="02020603050405020304" pitchFamily="18" charset="0"/>
              </a:rPr>
              <a:t> </a:t>
            </a:r>
            <a:r>
              <a:rPr lang="fr-FR" sz="2800" dirty="0" err="1">
                <a:effectLst/>
                <a:latin typeface="Times New Roman" panose="02020603050405020304" pitchFamily="18" charset="0"/>
                <a:ea typeface="Times New Roman" panose="02020603050405020304" pitchFamily="18" charset="0"/>
              </a:rPr>
              <a:t>ráp</a:t>
            </a:r>
            <a:r>
              <a:rPr lang="fr-FR" sz="2800" dirty="0">
                <a:effectLst/>
                <a:latin typeface="Times New Roman" panose="02020603050405020304" pitchFamily="18" charset="0"/>
                <a:ea typeface="Times New Roman" panose="02020603050405020304" pitchFamily="18" charset="0"/>
              </a:rPr>
              <a:t> chi </a:t>
            </a:r>
            <a:r>
              <a:rPr lang="fr-FR" sz="2800" dirty="0" err="1">
                <a:effectLst/>
                <a:latin typeface="Times New Roman" panose="02020603050405020304" pitchFamily="18" charset="0"/>
                <a:ea typeface="Times New Roman" panose="02020603050405020304" pitchFamily="18" charset="0"/>
              </a:rPr>
              <a:t>tiết</a:t>
            </a:r>
            <a:r>
              <a:rPr lang="fr-FR" sz="2800" dirty="0">
                <a:effectLst/>
                <a:latin typeface="Times New Roman" panose="02020603050405020304" pitchFamily="18" charset="0"/>
                <a:ea typeface="Times New Roman" panose="02020603050405020304" pitchFamily="18" charset="0"/>
              </a:rPr>
              <a:t>.</a:t>
            </a:r>
            <a:endParaRPr lang="en-US" sz="2800" dirty="0">
              <a:effectLst/>
              <a:latin typeface="Calibri" panose="020F0502020204030204" pitchFamily="34" charset="0"/>
              <a:ea typeface="Calibri" panose="020F0502020204030204" pitchFamily="34" charset="0"/>
            </a:endParaRPr>
          </a:p>
          <a:p>
            <a:endParaRPr 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wheel(1)">
                                      <p:cBhvr>
                                        <p:cTn id="14" dur="20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78"/>
        <p:cNvGrpSpPr/>
        <p:nvPr/>
      </p:nvGrpSpPr>
      <p:grpSpPr>
        <a:xfrm>
          <a:off x="0" y="0"/>
          <a:ext cx="0" cy="0"/>
          <a:chOff x="0" y="0"/>
          <a:chExt cx="0" cy="0"/>
        </a:xfrm>
      </p:grpSpPr>
      <p:grpSp>
        <p:nvGrpSpPr>
          <p:cNvPr id="6" name="Google Shape;1776;p29"/>
          <p:cNvGrpSpPr/>
          <p:nvPr/>
        </p:nvGrpSpPr>
        <p:grpSpPr>
          <a:xfrm>
            <a:off x="6092742" y="4604786"/>
            <a:ext cx="4053701" cy="1995153"/>
            <a:chOff x="4987677" y="2204983"/>
            <a:chExt cx="3040276" cy="1496365"/>
          </a:xfrm>
        </p:grpSpPr>
        <p:sp>
          <p:nvSpPr>
            <p:cNvPr id="7" name="Google Shape;1777;p29"/>
            <p:cNvSpPr/>
            <p:nvPr/>
          </p:nvSpPr>
          <p:spPr>
            <a:xfrm rot="2700000">
              <a:off x="6070910" y="1121750"/>
              <a:ext cx="873809" cy="3040276"/>
            </a:xfrm>
            <a:prstGeom prst="roundRect">
              <a:avLst>
                <a:gd name="adj" fmla="val 50000"/>
              </a:avLst>
            </a:prstGeom>
            <a:solidFill>
              <a:schemeClr val="accent4"/>
            </a:solidFill>
            <a:ln>
              <a:noFill/>
            </a:ln>
          </p:spPr>
          <p:txBody>
            <a:bodyPr spcFirstLastPara="1" wrap="square" lIns="121900" tIns="121900" rIns="121900" bIns="121900" anchor="ctr" anchorCtr="0">
              <a:noAutofit/>
            </a:bodyPr>
            <a:lstStyle/>
            <a:p>
              <a:endParaRPr sz="2400">
                <a:solidFill>
                  <a:schemeClr val="dk1"/>
                </a:solidFill>
                <a:latin typeface="Encode Sans Semi Condensed"/>
                <a:ea typeface="Encode Sans Semi Condensed"/>
                <a:cs typeface="Encode Sans Semi Condensed"/>
                <a:sym typeface="Encode Sans Semi Condensed"/>
              </a:endParaRPr>
            </a:p>
          </p:txBody>
        </p:sp>
        <p:sp>
          <p:nvSpPr>
            <p:cNvPr id="8" name="Google Shape;1778;p29"/>
            <p:cNvSpPr/>
            <p:nvPr/>
          </p:nvSpPr>
          <p:spPr>
            <a:xfrm>
              <a:off x="5469875" y="3327248"/>
              <a:ext cx="374100" cy="374100"/>
            </a:xfrm>
            <a:prstGeom prst="ellipse">
              <a:avLst/>
            </a:prstGeom>
            <a:solidFill>
              <a:srgbClr val="FFFFFF"/>
            </a:solidFill>
            <a:ln>
              <a:noFill/>
            </a:ln>
            <a:effectLst>
              <a:outerShdw dist="19050" dir="5400000" algn="tl" rotWithShape="0">
                <a:schemeClr val="dk1">
                  <a:alpha val="18000"/>
                </a:schemeClr>
              </a:outerShdw>
            </a:effectLst>
          </p:spPr>
          <p:txBody>
            <a:bodyPr spcFirstLastPara="1" wrap="square" lIns="121900" tIns="121900" rIns="121900" bIns="121900" anchor="ctr" anchorCtr="0">
              <a:noAutofit/>
            </a:bodyPr>
            <a:lstStyle/>
            <a:p>
              <a:pPr algn="ctr"/>
              <a:r>
                <a:rPr lang="en" sz="1600" b="1" dirty="0">
                  <a:solidFill>
                    <a:schemeClr val="accent4"/>
                  </a:solidFill>
                  <a:latin typeface="Encode Sans Semi Condensed"/>
                  <a:ea typeface="Encode Sans Semi Condensed"/>
                  <a:cs typeface="Encode Sans Semi Condensed"/>
                  <a:sym typeface="Encode Sans Semi Condensed"/>
                </a:rPr>
                <a:t>2</a:t>
              </a:r>
              <a:endParaRPr sz="1600" b="1" dirty="0">
                <a:solidFill>
                  <a:schemeClr val="accent4"/>
                </a:solidFill>
                <a:latin typeface="Encode Sans Semi Condensed"/>
                <a:ea typeface="Encode Sans Semi Condensed"/>
                <a:cs typeface="Encode Sans Semi Condensed"/>
                <a:sym typeface="Encode Sans Semi Condensed"/>
              </a:endParaRPr>
            </a:p>
          </p:txBody>
        </p:sp>
        <p:sp>
          <p:nvSpPr>
            <p:cNvPr id="9" name="Google Shape;1779;p29"/>
            <p:cNvSpPr txBox="1"/>
            <p:nvPr/>
          </p:nvSpPr>
          <p:spPr>
            <a:xfrm rot="18900000">
              <a:off x="5432315" y="2334903"/>
              <a:ext cx="2341513" cy="393293"/>
            </a:xfrm>
            <a:prstGeom prst="rect">
              <a:avLst/>
            </a:prstGeom>
            <a:noFill/>
            <a:ln>
              <a:noFill/>
            </a:ln>
          </p:spPr>
          <p:txBody>
            <a:bodyPr spcFirstLastPara="1" wrap="square" lIns="121900" tIns="121900" rIns="121900" bIns="121900" anchor="ctr" anchorCtr="0">
              <a:noAutofit/>
            </a:bodyPr>
            <a:lstStyle/>
            <a:p>
              <a:pPr lvl="0">
                <a:lnSpc>
                  <a:spcPct val="115000"/>
                </a:lnSpc>
              </a:pPr>
              <a:r>
                <a:rPr lang="fr-FR" sz="2800" b="1" dirty="0" err="1">
                  <a:effectLst/>
                  <a:latin typeface="Times New Roman" panose="02020603050405020304" pitchFamily="18" charset="0"/>
                  <a:ea typeface="Times New Roman" panose="02020603050405020304" pitchFamily="18" charset="0"/>
                </a:rPr>
                <a:t>hoặc</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nhiều</a:t>
              </a:r>
              <a:r>
                <a:rPr lang="fr-FR" sz="2800" b="1" dirty="0">
                  <a:effectLst/>
                  <a:latin typeface="Times New Roman" panose="02020603050405020304" pitchFamily="18" charset="0"/>
                  <a:ea typeface="Times New Roman" panose="02020603050405020304" pitchFamily="18" charset="0"/>
                </a:rPr>
                <a:t> chi </a:t>
              </a:r>
              <a:r>
                <a:rPr lang="fr-FR" sz="2800" b="1" dirty="0" err="1">
                  <a:effectLst/>
                  <a:latin typeface="Times New Roman" panose="02020603050405020304" pitchFamily="18" charset="0"/>
                  <a:ea typeface="Times New Roman" panose="02020603050405020304" pitchFamily="18" charset="0"/>
                </a:rPr>
                <a:t>tiết</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lắp</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ghép</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với</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nhau</a:t>
              </a:r>
              <a:endParaRPr sz="2800" b="1" dirty="0">
                <a:solidFill>
                  <a:schemeClr val="dk1"/>
                </a:solidFill>
                <a:latin typeface="Encode Sans Semi Condensed"/>
                <a:ea typeface="Encode Sans Semi Condensed"/>
                <a:cs typeface="Encode Sans Semi Condensed"/>
                <a:sym typeface="Encode Sans Semi Condensed"/>
              </a:endParaRPr>
            </a:p>
          </p:txBody>
        </p:sp>
      </p:grpSp>
      <p:grpSp>
        <p:nvGrpSpPr>
          <p:cNvPr id="16" name="Google Shape;1771;p29"/>
          <p:cNvGrpSpPr/>
          <p:nvPr/>
        </p:nvGrpSpPr>
        <p:grpSpPr>
          <a:xfrm>
            <a:off x="754271" y="4602924"/>
            <a:ext cx="4053701" cy="2063251"/>
            <a:chOff x="1719516" y="2025843"/>
            <a:chExt cx="3040276" cy="1547438"/>
          </a:xfrm>
        </p:grpSpPr>
        <p:sp>
          <p:nvSpPr>
            <p:cNvPr id="17" name="Google Shape;1772;p29"/>
            <p:cNvSpPr/>
            <p:nvPr/>
          </p:nvSpPr>
          <p:spPr>
            <a:xfrm rot="2700000">
              <a:off x="2797980" y="947379"/>
              <a:ext cx="883348" cy="3040276"/>
            </a:xfrm>
            <a:prstGeom prst="roundRect">
              <a:avLst>
                <a:gd name="adj" fmla="val 50000"/>
              </a:avLst>
            </a:prstGeom>
            <a:solidFill>
              <a:schemeClr val="accent3"/>
            </a:solidFill>
            <a:ln>
              <a:noFill/>
            </a:ln>
          </p:spPr>
          <p:txBody>
            <a:bodyPr spcFirstLastPara="1" wrap="square" lIns="121900" tIns="121900" rIns="121900" bIns="121900" anchor="ctr" anchorCtr="0">
              <a:noAutofit/>
            </a:bodyPr>
            <a:lstStyle/>
            <a:p>
              <a:endParaRPr sz="2400">
                <a:solidFill>
                  <a:schemeClr val="dk1"/>
                </a:solidFill>
                <a:latin typeface="Encode Sans Semi Condensed"/>
                <a:ea typeface="Encode Sans Semi Condensed"/>
                <a:cs typeface="Encode Sans Semi Condensed"/>
                <a:sym typeface="Encode Sans Semi Condensed"/>
              </a:endParaRPr>
            </a:p>
          </p:txBody>
        </p:sp>
        <p:sp>
          <p:nvSpPr>
            <p:cNvPr id="18" name="Google Shape;1773;p29"/>
            <p:cNvSpPr/>
            <p:nvPr/>
          </p:nvSpPr>
          <p:spPr>
            <a:xfrm>
              <a:off x="2210835" y="3199181"/>
              <a:ext cx="374100" cy="374100"/>
            </a:xfrm>
            <a:prstGeom prst="ellipse">
              <a:avLst/>
            </a:prstGeom>
            <a:solidFill>
              <a:srgbClr val="FFFFFF"/>
            </a:solidFill>
            <a:ln>
              <a:noFill/>
            </a:ln>
            <a:effectLst>
              <a:outerShdw dist="19050" dir="5400000" algn="tl" rotWithShape="0">
                <a:schemeClr val="dk1">
                  <a:alpha val="20000"/>
                </a:schemeClr>
              </a:outerShdw>
            </a:effectLst>
          </p:spPr>
          <p:txBody>
            <a:bodyPr spcFirstLastPara="1" wrap="square" lIns="121900" tIns="121900" rIns="121900" bIns="121900" anchor="ctr" anchorCtr="0">
              <a:noAutofit/>
            </a:bodyPr>
            <a:lstStyle/>
            <a:p>
              <a:pPr algn="ctr"/>
              <a:r>
                <a:rPr lang="en" sz="1600" b="1" dirty="0">
                  <a:solidFill>
                    <a:schemeClr val="accent3"/>
                  </a:solidFill>
                  <a:latin typeface="Encode Sans Semi Condensed"/>
                  <a:ea typeface="Encode Sans Semi Condensed"/>
                  <a:cs typeface="Encode Sans Semi Condensed"/>
                  <a:sym typeface="Encode Sans Semi Condensed"/>
                </a:rPr>
                <a:t>1</a:t>
              </a:r>
              <a:endParaRPr sz="1600" b="1" dirty="0">
                <a:solidFill>
                  <a:schemeClr val="accent3"/>
                </a:solidFill>
                <a:latin typeface="Encode Sans Semi Condensed"/>
                <a:ea typeface="Encode Sans Semi Condensed"/>
                <a:cs typeface="Encode Sans Semi Condensed"/>
                <a:sym typeface="Encode Sans Semi Condensed"/>
              </a:endParaRPr>
            </a:p>
          </p:txBody>
        </p:sp>
        <p:sp>
          <p:nvSpPr>
            <p:cNvPr id="19" name="Google Shape;1774;p29"/>
            <p:cNvSpPr txBox="1"/>
            <p:nvPr/>
          </p:nvSpPr>
          <p:spPr>
            <a:xfrm rot="18900000">
              <a:off x="2197848" y="2189701"/>
              <a:ext cx="2333877" cy="393293"/>
            </a:xfrm>
            <a:prstGeom prst="rect">
              <a:avLst/>
            </a:prstGeom>
            <a:noFill/>
            <a:ln>
              <a:noFill/>
            </a:ln>
          </p:spPr>
          <p:txBody>
            <a:bodyPr spcFirstLastPara="1" wrap="square" lIns="121900" tIns="121900" rIns="121900" bIns="121900" anchor="ctr" anchorCtr="0">
              <a:noAutofit/>
            </a:bodyPr>
            <a:lstStyle/>
            <a:p>
              <a:pPr lvl="0">
                <a:lnSpc>
                  <a:spcPct val="115000"/>
                </a:lnSpc>
              </a:pPr>
              <a:r>
                <a:rPr lang="fr-FR" sz="2800" b="1" dirty="0" err="1">
                  <a:effectLst/>
                  <a:latin typeface="Times New Roman" panose="02020603050405020304" pitchFamily="18" charset="0"/>
                  <a:ea typeface="Times New Roman" panose="02020603050405020304" pitchFamily="18" charset="0"/>
                </a:rPr>
                <a:t>Sản</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phẩm</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ngành</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cơ</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khí</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chế</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tạo</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có</a:t>
              </a:r>
              <a:r>
                <a:rPr lang="fr-FR" sz="2800" b="1" dirty="0">
                  <a:effectLst/>
                  <a:latin typeface="Times New Roman" panose="02020603050405020304" pitchFamily="18" charset="0"/>
                  <a:ea typeface="Times New Roman" panose="02020603050405020304" pitchFamily="18" charset="0"/>
                </a:rPr>
                <a:t> </a:t>
              </a:r>
              <a:r>
                <a:rPr lang="fr-FR" sz="2800" b="1" dirty="0" err="1">
                  <a:effectLst/>
                  <a:latin typeface="Times New Roman" panose="02020603050405020304" pitchFamily="18" charset="0"/>
                  <a:ea typeface="Times New Roman" panose="02020603050405020304" pitchFamily="18" charset="0"/>
                </a:rPr>
                <a:t>thể</a:t>
              </a:r>
              <a:r>
                <a:rPr lang="fr-FR" sz="2800" b="1" dirty="0">
                  <a:effectLst/>
                  <a:latin typeface="Times New Roman" panose="02020603050405020304" pitchFamily="18" charset="0"/>
                  <a:ea typeface="Times New Roman" panose="02020603050405020304" pitchFamily="18" charset="0"/>
                </a:rPr>
                <a:t> là </a:t>
              </a:r>
              <a:r>
                <a:rPr lang="fr-FR" sz="2800" b="1" dirty="0" err="1">
                  <a:effectLst/>
                  <a:latin typeface="Times New Roman" panose="02020603050405020304" pitchFamily="18" charset="0"/>
                  <a:ea typeface="Times New Roman" panose="02020603050405020304" pitchFamily="18" charset="0"/>
                </a:rPr>
                <a:t>một</a:t>
              </a:r>
              <a:r>
                <a:rPr lang="fr-FR" sz="2800" b="1" dirty="0">
                  <a:effectLst/>
                  <a:latin typeface="Times New Roman" panose="02020603050405020304" pitchFamily="18" charset="0"/>
                  <a:ea typeface="Times New Roman" panose="02020603050405020304" pitchFamily="18" charset="0"/>
                </a:rPr>
                <a:t> chi </a:t>
              </a:r>
              <a:r>
                <a:rPr lang="fr-FR" sz="2800" b="1" dirty="0" err="1">
                  <a:effectLst/>
                  <a:latin typeface="Times New Roman" panose="02020603050405020304" pitchFamily="18" charset="0"/>
                  <a:ea typeface="Times New Roman" panose="02020603050405020304" pitchFamily="18" charset="0"/>
                </a:rPr>
                <a:t>tiết</a:t>
              </a:r>
              <a:endParaRPr sz="2800" b="1" dirty="0">
                <a:solidFill>
                  <a:schemeClr val="dk1"/>
                </a:solidFill>
                <a:latin typeface="Encode Sans Semi Condensed"/>
                <a:ea typeface="Encode Sans Semi Condensed"/>
                <a:cs typeface="Encode Sans Semi Condensed"/>
                <a:sym typeface="Encode Sans Semi Condensed"/>
              </a:endParaRPr>
            </a:p>
          </p:txBody>
        </p:sp>
      </p:grpSp>
      <p:grpSp>
        <p:nvGrpSpPr>
          <p:cNvPr id="4" name="Group 3">
            <a:extLst>
              <a:ext uri="{FF2B5EF4-FFF2-40B4-BE49-F238E27FC236}">
                <a16:creationId xmlns:a16="http://schemas.microsoft.com/office/drawing/2014/main" xmlns="" id="{2EF35D15-E1C8-39C0-7AC7-88BA325DE5C8}"/>
              </a:ext>
            </a:extLst>
          </p:cNvPr>
          <p:cNvGrpSpPr/>
          <p:nvPr/>
        </p:nvGrpSpPr>
        <p:grpSpPr>
          <a:xfrm>
            <a:off x="285099" y="258061"/>
            <a:ext cx="3220101" cy="3420339"/>
            <a:chOff x="285099" y="258061"/>
            <a:chExt cx="3220101" cy="3420339"/>
          </a:xfrm>
        </p:grpSpPr>
        <p:pic>
          <p:nvPicPr>
            <p:cNvPr id="5" name="Picture 4" descr="A picture containing metal, brass, bronze, gold&#10;&#10;Description automatically generated">
              <a:extLst>
                <a:ext uri="{FF2B5EF4-FFF2-40B4-BE49-F238E27FC236}">
                  <a16:creationId xmlns:a16="http://schemas.microsoft.com/office/drawing/2014/main" xmlns="" id="{B632F77E-CEBF-04C9-E5A5-BA141134106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5099" y="258061"/>
              <a:ext cx="3220101" cy="3220101"/>
            </a:xfrm>
            <a:prstGeom prst="rect">
              <a:avLst/>
            </a:prstGeom>
          </p:spPr>
        </p:pic>
        <p:sp>
          <p:nvSpPr>
            <p:cNvPr id="2" name="Rectangle 1">
              <a:extLst>
                <a:ext uri="{FF2B5EF4-FFF2-40B4-BE49-F238E27FC236}">
                  <a16:creationId xmlns:a16="http://schemas.microsoft.com/office/drawing/2014/main" xmlns="" id="{BB452AC4-D1B3-5C40-2CAD-6327419FEBFA}"/>
                </a:ext>
              </a:extLst>
            </p:cNvPr>
            <p:cNvSpPr/>
            <p:nvPr/>
          </p:nvSpPr>
          <p:spPr>
            <a:xfrm>
              <a:off x="609548" y="3179600"/>
              <a:ext cx="2571202" cy="4988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t>Bạc</a:t>
              </a:r>
              <a:r>
                <a:rPr lang="en-US" sz="2800" b="1" dirty="0"/>
                <a:t> </a:t>
              </a:r>
              <a:r>
                <a:rPr lang="en-US" sz="2800" b="1" dirty="0" err="1"/>
                <a:t>lót</a:t>
              </a:r>
              <a:endParaRPr lang="en-US" sz="2800" b="1" dirty="0"/>
            </a:p>
          </p:txBody>
        </p:sp>
      </p:grpSp>
      <p:grpSp>
        <p:nvGrpSpPr>
          <p:cNvPr id="22" name="Group 21">
            <a:extLst>
              <a:ext uri="{FF2B5EF4-FFF2-40B4-BE49-F238E27FC236}">
                <a16:creationId xmlns:a16="http://schemas.microsoft.com/office/drawing/2014/main" xmlns="" id="{60087AFC-A638-9D5A-E51F-8FAD4B4D092B}"/>
              </a:ext>
            </a:extLst>
          </p:cNvPr>
          <p:cNvGrpSpPr/>
          <p:nvPr/>
        </p:nvGrpSpPr>
        <p:grpSpPr>
          <a:xfrm>
            <a:off x="3661745" y="282641"/>
            <a:ext cx="2909118" cy="3354996"/>
            <a:chOff x="3661745" y="282641"/>
            <a:chExt cx="2909118" cy="3354996"/>
          </a:xfrm>
        </p:grpSpPr>
        <p:pic>
          <p:nvPicPr>
            <p:cNvPr id="11" name="Picture 10" descr="A close-up of a gear&#10;&#10;Description automatically generated">
              <a:extLst>
                <a:ext uri="{FF2B5EF4-FFF2-40B4-BE49-F238E27FC236}">
                  <a16:creationId xmlns:a16="http://schemas.microsoft.com/office/drawing/2014/main" xmlns="" id="{865BBD16-B49D-9626-2D35-E8D4D215C7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61745" y="282641"/>
              <a:ext cx="2909118" cy="3170939"/>
            </a:xfrm>
            <a:prstGeom prst="rect">
              <a:avLst/>
            </a:prstGeom>
          </p:spPr>
        </p:pic>
        <p:sp>
          <p:nvSpPr>
            <p:cNvPr id="3" name="Rectangle 2">
              <a:extLst>
                <a:ext uri="{FF2B5EF4-FFF2-40B4-BE49-F238E27FC236}">
                  <a16:creationId xmlns:a16="http://schemas.microsoft.com/office/drawing/2014/main" xmlns="" id="{58C02514-5C0C-1709-A3EB-AE96F5815F10}"/>
                </a:ext>
              </a:extLst>
            </p:cNvPr>
            <p:cNvSpPr/>
            <p:nvPr/>
          </p:nvSpPr>
          <p:spPr>
            <a:xfrm>
              <a:off x="3830703" y="3138837"/>
              <a:ext cx="2571202" cy="4988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t>Bánh </a:t>
              </a:r>
              <a:r>
                <a:rPr lang="en-US" sz="2800" b="1" dirty="0" err="1"/>
                <a:t>răng</a:t>
              </a:r>
              <a:endParaRPr lang="en-US" sz="2800" b="1" dirty="0"/>
            </a:p>
          </p:txBody>
        </p:sp>
      </p:grpSp>
      <p:grpSp>
        <p:nvGrpSpPr>
          <p:cNvPr id="14" name="Group 13">
            <a:extLst>
              <a:ext uri="{FF2B5EF4-FFF2-40B4-BE49-F238E27FC236}">
                <a16:creationId xmlns:a16="http://schemas.microsoft.com/office/drawing/2014/main" xmlns="" id="{5E85322B-F7C0-A326-7495-57C9B9814F03}"/>
              </a:ext>
            </a:extLst>
          </p:cNvPr>
          <p:cNvGrpSpPr/>
          <p:nvPr/>
        </p:nvGrpSpPr>
        <p:grpSpPr>
          <a:xfrm>
            <a:off x="2252654" y="98767"/>
            <a:ext cx="6576407" cy="3699229"/>
            <a:chOff x="4787282" y="2969782"/>
            <a:chExt cx="6576407" cy="3699229"/>
          </a:xfrm>
        </p:grpSpPr>
        <p:pic>
          <p:nvPicPr>
            <p:cNvPr id="15" name="Picture 14" descr="Close-up of gears&#10;&#10;Description automatically generated with medium confidence">
              <a:extLst>
                <a:ext uri="{FF2B5EF4-FFF2-40B4-BE49-F238E27FC236}">
                  <a16:creationId xmlns:a16="http://schemas.microsoft.com/office/drawing/2014/main" xmlns="" id="{9F91A2F6-BBA5-B376-99A6-593946D3549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87282" y="2969782"/>
              <a:ext cx="6576407" cy="3699229"/>
            </a:xfrm>
            <a:prstGeom prst="rect">
              <a:avLst/>
            </a:prstGeom>
          </p:spPr>
        </p:pic>
        <p:sp>
          <p:nvSpPr>
            <p:cNvPr id="12" name="Rectangle 11">
              <a:extLst>
                <a:ext uri="{FF2B5EF4-FFF2-40B4-BE49-F238E27FC236}">
                  <a16:creationId xmlns:a16="http://schemas.microsoft.com/office/drawing/2014/main" xmlns="" id="{907ACA19-5C29-E73E-AFB8-13360FA3BA9A}"/>
                </a:ext>
              </a:extLst>
            </p:cNvPr>
            <p:cNvSpPr/>
            <p:nvPr/>
          </p:nvSpPr>
          <p:spPr>
            <a:xfrm>
              <a:off x="6905451" y="6167375"/>
              <a:ext cx="2571202" cy="4988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t>Hộp</a:t>
              </a:r>
              <a:r>
                <a:rPr lang="en-US" sz="2800" b="1" dirty="0"/>
                <a:t> </a:t>
              </a:r>
              <a:r>
                <a:rPr lang="en-US" sz="2800" b="1" dirty="0" err="1"/>
                <a:t>số</a:t>
              </a:r>
              <a:endParaRPr lang="en-US" sz="2800" b="1" dirty="0"/>
            </a:p>
          </p:txBody>
        </p:sp>
      </p:grpSp>
      <p:grpSp>
        <p:nvGrpSpPr>
          <p:cNvPr id="21" name="Group 20">
            <a:extLst>
              <a:ext uri="{FF2B5EF4-FFF2-40B4-BE49-F238E27FC236}">
                <a16:creationId xmlns:a16="http://schemas.microsoft.com/office/drawing/2014/main" xmlns="" id="{820C3637-BF92-37DD-2EFA-24641EEBE8E8}"/>
              </a:ext>
            </a:extLst>
          </p:cNvPr>
          <p:cNvGrpSpPr/>
          <p:nvPr/>
        </p:nvGrpSpPr>
        <p:grpSpPr>
          <a:xfrm>
            <a:off x="8835554" y="258061"/>
            <a:ext cx="3170939" cy="3410163"/>
            <a:chOff x="8835554" y="258061"/>
            <a:chExt cx="3170939" cy="3410163"/>
          </a:xfrm>
        </p:grpSpPr>
        <p:pic>
          <p:nvPicPr>
            <p:cNvPr id="13" name="Picture 12" descr="A close-up of a ball bearing&#10;&#10;Description automatically generated">
              <a:extLst>
                <a:ext uri="{FF2B5EF4-FFF2-40B4-BE49-F238E27FC236}">
                  <a16:creationId xmlns:a16="http://schemas.microsoft.com/office/drawing/2014/main" xmlns="" id="{06F722E9-1BF4-6EF6-4F82-B115E64D0B6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35554" y="258061"/>
              <a:ext cx="3170939" cy="3170939"/>
            </a:xfrm>
            <a:prstGeom prst="rect">
              <a:avLst/>
            </a:prstGeom>
          </p:spPr>
        </p:pic>
        <p:sp>
          <p:nvSpPr>
            <p:cNvPr id="20" name="Rectangle 19">
              <a:extLst>
                <a:ext uri="{FF2B5EF4-FFF2-40B4-BE49-F238E27FC236}">
                  <a16:creationId xmlns:a16="http://schemas.microsoft.com/office/drawing/2014/main" xmlns="" id="{8069DC22-21FC-CB88-4327-D6F01AC86752}"/>
                </a:ext>
              </a:extLst>
            </p:cNvPr>
            <p:cNvSpPr/>
            <p:nvPr/>
          </p:nvSpPr>
          <p:spPr>
            <a:xfrm>
              <a:off x="9135422" y="3169424"/>
              <a:ext cx="2571202" cy="4988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t>Vòng</a:t>
              </a:r>
              <a:r>
                <a:rPr lang="en-US" sz="2800" b="1" dirty="0"/>
                <a:t> bi</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anim calcmode="lin" valueType="num">
                                      <p:cBhvr>
                                        <p:cTn id="20" dur="1000" fill="hold"/>
                                        <p:tgtEl>
                                          <p:spTgt spid="22"/>
                                        </p:tgtEl>
                                        <p:attrNameLst>
                                          <p:attrName>ppt_x</p:attrName>
                                        </p:attrNameLst>
                                      </p:cBhvr>
                                      <p:tavLst>
                                        <p:tav tm="0">
                                          <p:val>
                                            <p:strVal val="#ppt_x"/>
                                          </p:val>
                                        </p:tav>
                                        <p:tav tm="100000">
                                          <p:val>
                                            <p:strVal val="#ppt_x"/>
                                          </p:val>
                                        </p:tav>
                                      </p:tavLst>
                                    </p:anim>
                                    <p:anim calcmode="lin" valueType="num">
                                      <p:cBhvr>
                                        <p:cTn id="21"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2" presetClass="exit" presetSubtype="4" fill="hold" nodeType="clickEffect">
                                  <p:stCondLst>
                                    <p:cond delay="0"/>
                                  </p:stCondLst>
                                  <p:childTnLst>
                                    <p:anim calcmode="lin" valueType="num">
                                      <p:cBhvr additive="base">
                                        <p:cTn id="25" dur="500"/>
                                        <p:tgtEl>
                                          <p:spTgt spid="4"/>
                                        </p:tgtEl>
                                        <p:attrNameLst>
                                          <p:attrName>ppt_y</p:attrName>
                                        </p:attrNameLst>
                                      </p:cBhvr>
                                      <p:tavLst>
                                        <p:tav tm="0">
                                          <p:val>
                                            <p:strVal val="#ppt_y"/>
                                          </p:val>
                                        </p:tav>
                                        <p:tav tm="100000">
                                          <p:val>
                                            <p:strVal val="#ppt_y+#ppt_h*1.125000"/>
                                          </p:val>
                                        </p:tav>
                                      </p:tavLst>
                                    </p:anim>
                                    <p:animEffect transition="out" filter="wipe(down)">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12" presetClass="exit" presetSubtype="4" fill="hold" nodeType="withEffect">
                                  <p:stCondLst>
                                    <p:cond delay="0"/>
                                  </p:stCondLst>
                                  <p:childTnLst>
                                    <p:anim calcmode="lin" valueType="num">
                                      <p:cBhvr additive="base">
                                        <p:cTn id="29" dur="500"/>
                                        <p:tgtEl>
                                          <p:spTgt spid="22"/>
                                        </p:tgtEl>
                                        <p:attrNameLst>
                                          <p:attrName>ppt_y</p:attrName>
                                        </p:attrNameLst>
                                      </p:cBhvr>
                                      <p:tavLst>
                                        <p:tav tm="0">
                                          <p:val>
                                            <p:strVal val="#ppt_y"/>
                                          </p:val>
                                        </p:tav>
                                        <p:tav tm="100000">
                                          <p:val>
                                            <p:strVal val="#ppt_y+#ppt_h*1.125000"/>
                                          </p:val>
                                        </p:tav>
                                      </p:tavLst>
                                    </p:anim>
                                    <p:animEffect transition="out" filter="wipe(down)">
                                      <p:cBhvr>
                                        <p:cTn id="30" dur="500"/>
                                        <p:tgtEl>
                                          <p:spTgt spid="22"/>
                                        </p:tgtEl>
                                      </p:cBhvr>
                                    </p:animEffect>
                                    <p:set>
                                      <p:cBhvr>
                                        <p:cTn id="31" dur="1" fill="hold">
                                          <p:stCondLst>
                                            <p:cond delay="499"/>
                                          </p:stCondLst>
                                        </p:cTn>
                                        <p:tgtEl>
                                          <p:spTgt spid="22"/>
                                        </p:tgtEl>
                                        <p:attrNameLst>
                                          <p:attrName>style.visibility</p:attrName>
                                        </p:attrNameLst>
                                      </p:cBhvr>
                                      <p:to>
                                        <p:strVal val="hidden"/>
                                      </p:to>
                                    </p:set>
                                  </p:childTnLst>
                                </p:cTn>
                              </p:par>
                              <p:par>
                                <p:cTn id="32" presetID="16" presetClass="entr" presetSubtype="21"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barn(inVertical)">
                                      <p:cBhvr>
                                        <p:cTn id="34" dur="500"/>
                                        <p:tgtEl>
                                          <p:spTgt spid="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down)">
                                      <p:cBhvr>
                                        <p:cTn id="39" dur="500"/>
                                        <p:tgtEl>
                                          <p:spTgt spid="14"/>
                                        </p:tgtEl>
                                      </p:cBhvr>
                                    </p:animEffect>
                                  </p:childTnLst>
                                </p:cTn>
                              </p:par>
                              <p:par>
                                <p:cTn id="40" presetID="22" presetClass="entr" presetSubtype="4" fill="hold"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down)">
                                      <p:cBhvr>
                                        <p:cTn id="4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735F7F3-C1B5-4B60-A00A-4EB618DDFB5A}"/>
              </a:ext>
            </a:extLst>
          </p:cNvPr>
          <p:cNvSpPr>
            <a:spLocks noGrp="1"/>
          </p:cNvSpPr>
          <p:nvPr>
            <p:ph type="body" sz="quarter" idx="10"/>
          </p:nvPr>
        </p:nvSpPr>
        <p:spPr>
          <a:xfrm>
            <a:off x="309400" y="215557"/>
            <a:ext cx="11573197" cy="724247"/>
          </a:xfrm>
        </p:spPr>
        <p:txBody>
          <a:bodyPr/>
          <a:lstStyle/>
          <a:p>
            <a:r>
              <a:rPr lang="en-US" sz="3200" b="1" dirty="0" err="1">
                <a:latin typeface="Times New Roman" panose="02020603050405020304" pitchFamily="18" charset="0"/>
                <a:cs typeface="Times New Roman" panose="02020603050405020304" pitchFamily="18" charset="0"/>
              </a:rPr>
              <a:t>Nhiệm</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vụ</a:t>
            </a:r>
            <a:r>
              <a:rPr lang="en-US" sz="3200" b="1" dirty="0">
                <a:latin typeface="Times New Roman" panose="02020603050405020304" pitchFamily="18" charset="0"/>
                <a:cs typeface="Times New Roman" panose="02020603050405020304" pitchFamily="18" charset="0"/>
              </a:rPr>
              <a:t> 2</a:t>
            </a:r>
            <a:endParaRPr lang="en-US" b="1" dirty="0"/>
          </a:p>
        </p:txBody>
      </p:sp>
      <p:grpSp>
        <p:nvGrpSpPr>
          <p:cNvPr id="54" name="Group 53">
            <a:extLst>
              <a:ext uri="{FF2B5EF4-FFF2-40B4-BE49-F238E27FC236}">
                <a16:creationId xmlns:a16="http://schemas.microsoft.com/office/drawing/2014/main" xmlns="" id="{8A600B22-E4FC-480B-A15F-45D5E03149BC}"/>
              </a:ext>
            </a:extLst>
          </p:cNvPr>
          <p:cNvGrpSpPr/>
          <p:nvPr/>
        </p:nvGrpSpPr>
        <p:grpSpPr>
          <a:xfrm>
            <a:off x="812818" y="744156"/>
            <a:ext cx="3130530" cy="3154710"/>
            <a:chOff x="2113657" y="4094309"/>
            <a:chExt cx="3647459" cy="3154710"/>
          </a:xfrm>
        </p:grpSpPr>
        <p:sp>
          <p:nvSpPr>
            <p:cNvPr id="55" name="TextBox 54">
              <a:extLst>
                <a:ext uri="{FF2B5EF4-FFF2-40B4-BE49-F238E27FC236}">
                  <a16:creationId xmlns:a16="http://schemas.microsoft.com/office/drawing/2014/main" xmlns="" id="{CCD915C9-3C3B-4211-B58B-AD7EB0EBC027}"/>
                </a:ext>
              </a:extLst>
            </p:cNvPr>
            <p:cNvSpPr txBox="1"/>
            <p:nvPr/>
          </p:nvSpPr>
          <p:spPr>
            <a:xfrm>
              <a:off x="2113657" y="4571363"/>
              <a:ext cx="3647456" cy="2677656"/>
            </a:xfrm>
            <a:prstGeom prst="rect">
              <a:avLst/>
            </a:prstGeom>
            <a:noFill/>
          </p:spPr>
          <p:txBody>
            <a:bodyPr wrap="square" rtlCol="0">
              <a:spAutoFit/>
            </a:bodyPr>
            <a:lstStyle/>
            <a:p>
              <a:pPr marL="228600" indent="-228600">
                <a:buAutoNum type="arabicPeriod"/>
              </a:pP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Cho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biết</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đây</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là</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loại</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bản</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vẽ</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gì</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a:t>
              </a:r>
            </a:p>
            <a:p>
              <a:pPr marL="228600" indent="-228600">
                <a:buAutoNum type="arabicPeriod"/>
              </a:pP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Số</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lượng</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chi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tiết</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cấu</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thành</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nên</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sản</a:t>
              </a:r>
              <a:r>
                <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dirty="0" err="1">
                  <a:solidFill>
                    <a:schemeClr val="tx1">
                      <a:lumMod val="75000"/>
                      <a:lumOff val="25000"/>
                    </a:schemeClr>
                  </a:solidFill>
                  <a:latin typeface="Times New Roman" panose="02020603050405020304" pitchFamily="18" charset="0"/>
                  <a:cs typeface="Times New Roman" panose="02020603050405020304" pitchFamily="18" charset="0"/>
                </a:rPr>
                <a:t>phẩm</a:t>
              </a:r>
              <a:endParaRPr lang="en-US" altLang="ko-KR" sz="2800" dirty="0">
                <a:solidFill>
                  <a:schemeClr val="tx1">
                    <a:lumMod val="75000"/>
                    <a:lumOff val="25000"/>
                  </a:schemeClr>
                </a:solidFill>
                <a:latin typeface="Times New Roman" panose="02020603050405020304" pitchFamily="18" charset="0"/>
                <a:cs typeface="Times New Roman" panose="02020603050405020304" pitchFamily="18" charset="0"/>
              </a:endParaRPr>
            </a:p>
          </p:txBody>
        </p:sp>
        <p:sp>
          <p:nvSpPr>
            <p:cNvPr id="56" name="TextBox 55">
              <a:extLst>
                <a:ext uri="{FF2B5EF4-FFF2-40B4-BE49-F238E27FC236}">
                  <a16:creationId xmlns:a16="http://schemas.microsoft.com/office/drawing/2014/main" xmlns="" id="{F0F28221-9897-44B7-BCAF-EC42FEB739E4}"/>
                </a:ext>
              </a:extLst>
            </p:cNvPr>
            <p:cNvSpPr txBox="1"/>
            <p:nvPr/>
          </p:nvSpPr>
          <p:spPr>
            <a:xfrm>
              <a:off x="2113657" y="4094309"/>
              <a:ext cx="3647459" cy="954107"/>
            </a:xfrm>
            <a:prstGeom prst="rect">
              <a:avLst/>
            </a:prstGeom>
            <a:noFill/>
          </p:spPr>
          <p:txBody>
            <a:bodyPr wrap="square" rtlCol="0">
              <a:spAutoFit/>
            </a:bodyPr>
            <a:lstStyle/>
            <a:p>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Nghiên</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cứu</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bản</a:t>
              </a:r>
              <a:r>
                <a:rPr lang="en-US" altLang="ko-KR" sz="2800" b="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ko-KR" sz="2800" b="1" dirty="0" err="1">
                  <a:solidFill>
                    <a:schemeClr val="tx1">
                      <a:lumMod val="75000"/>
                      <a:lumOff val="25000"/>
                    </a:schemeClr>
                  </a:solidFill>
                  <a:latin typeface="Times New Roman" panose="02020603050405020304" pitchFamily="18" charset="0"/>
                  <a:cs typeface="Times New Roman" panose="02020603050405020304" pitchFamily="18" charset="0"/>
                </a:rPr>
                <a:t>vẽ</a:t>
              </a:r>
              <a:endParaRPr lang="ko-KR" altLang="en-US" sz="2800" b="1" dirty="0">
                <a:solidFill>
                  <a:schemeClr val="accent3"/>
                </a:solidFill>
                <a:latin typeface="Times New Roman" panose="02020603050405020304" pitchFamily="18" charset="0"/>
                <a:cs typeface="Times New Roman" panose="02020603050405020304" pitchFamily="18" charset="0"/>
              </a:endParaRPr>
            </a:p>
          </p:txBody>
        </p:sp>
      </p:grpSp>
      <p:sp>
        <p:nvSpPr>
          <p:cNvPr id="58" name="Freeform 18">
            <a:extLst>
              <a:ext uri="{FF2B5EF4-FFF2-40B4-BE49-F238E27FC236}">
                <a16:creationId xmlns:a16="http://schemas.microsoft.com/office/drawing/2014/main" xmlns="" id="{1004AAB7-E99D-4FD6-995C-735C6A0C5A32}"/>
              </a:ext>
            </a:extLst>
          </p:cNvPr>
          <p:cNvSpPr/>
          <p:nvPr/>
        </p:nvSpPr>
        <p:spPr>
          <a:xfrm>
            <a:off x="2968334" y="3527571"/>
            <a:ext cx="403564" cy="325706"/>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2" name="Rectangle 16">
            <a:extLst>
              <a:ext uri="{FF2B5EF4-FFF2-40B4-BE49-F238E27FC236}">
                <a16:creationId xmlns:a16="http://schemas.microsoft.com/office/drawing/2014/main" xmlns="" id="{71AD5337-B9E7-4E2E-B8E3-0A134BFFF9F0}"/>
              </a:ext>
            </a:extLst>
          </p:cNvPr>
          <p:cNvSpPr/>
          <p:nvPr/>
        </p:nvSpPr>
        <p:spPr>
          <a:xfrm rot="2700000">
            <a:off x="10491403" y="501911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3" name="TextBox 62">
            <a:extLst>
              <a:ext uri="{FF2B5EF4-FFF2-40B4-BE49-F238E27FC236}">
                <a16:creationId xmlns:a16="http://schemas.microsoft.com/office/drawing/2014/main" xmlns="" id="{D4DBA48B-4539-4015-AFE3-FDEBB500CD03}"/>
              </a:ext>
            </a:extLst>
          </p:cNvPr>
          <p:cNvSpPr txBox="1"/>
          <p:nvPr/>
        </p:nvSpPr>
        <p:spPr>
          <a:xfrm>
            <a:off x="2102106" y="4872874"/>
            <a:ext cx="6890507" cy="584775"/>
          </a:xfrm>
          <a:prstGeom prst="rect">
            <a:avLst/>
          </a:prstGeom>
          <a:noFill/>
        </p:spPr>
        <p:txBody>
          <a:bodyPr wrap="square" rtlCol="0" anchor="ctr">
            <a:spAutoFit/>
          </a:bodyPr>
          <a:lstStyle/>
          <a:p>
            <a:pPr algn="ctr"/>
            <a:r>
              <a:rPr lang="en-US" altLang="ko-KR" sz="3200" dirty="0">
                <a:solidFill>
                  <a:schemeClr val="bg1"/>
                </a:solidFill>
                <a:cs typeface="Arial" pitchFamily="34" charset="0"/>
              </a:rPr>
              <a:t>Awesome  Presentation </a:t>
            </a:r>
          </a:p>
        </p:txBody>
      </p:sp>
      <p:sp>
        <p:nvSpPr>
          <p:cNvPr id="64" name="TextBox 63">
            <a:extLst>
              <a:ext uri="{FF2B5EF4-FFF2-40B4-BE49-F238E27FC236}">
                <a16:creationId xmlns:a16="http://schemas.microsoft.com/office/drawing/2014/main" xmlns="" id="{82E09F41-A813-40AF-9BCC-2340FA3224A9}"/>
              </a:ext>
            </a:extLst>
          </p:cNvPr>
          <p:cNvSpPr txBox="1"/>
          <p:nvPr/>
        </p:nvSpPr>
        <p:spPr>
          <a:xfrm>
            <a:off x="1333499" y="5389402"/>
            <a:ext cx="8382000" cy="461665"/>
          </a:xfrm>
          <a:prstGeom prst="rect">
            <a:avLst/>
          </a:prstGeom>
          <a:noFill/>
        </p:spPr>
        <p:txBody>
          <a:bodyPr wrap="square" rtlCol="0" anchor="ctr">
            <a:spAutoFit/>
          </a:bodyPr>
          <a:lstStyle/>
          <a:p>
            <a:pPr algn="r"/>
            <a:r>
              <a:rPr lang="en-GB" altLang="ko-KR" sz="2400" dirty="0">
                <a:solidFill>
                  <a:schemeClr val="bg1"/>
                </a:solidFill>
                <a:cs typeface="Arial" pitchFamily="34" charset="0"/>
              </a:rPr>
              <a:t>ALLPPT Layout Clean Text Slide for your Presentation</a:t>
            </a:r>
            <a:endParaRPr lang="ko-KR" altLang="en-US" sz="2400" dirty="0">
              <a:solidFill>
                <a:schemeClr val="bg1"/>
              </a:solidFill>
              <a:cs typeface="Arial" pitchFamily="34" charset="0"/>
            </a:endParaRPr>
          </a:p>
        </p:txBody>
      </p:sp>
      <p:pic>
        <p:nvPicPr>
          <p:cNvPr id="4" name="Picture 3" descr="A drawing of a mechanical component&#10;&#10;Description automatically generated">
            <a:extLst>
              <a:ext uri="{FF2B5EF4-FFF2-40B4-BE49-F238E27FC236}">
                <a16:creationId xmlns:a16="http://schemas.microsoft.com/office/drawing/2014/main" xmlns="" id="{CC2CE205-8F94-E3E9-41D4-89DAE86AAA2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43350" y="865914"/>
            <a:ext cx="8232303" cy="5820732"/>
          </a:xfrm>
          <a:prstGeom prst="rect">
            <a:avLst/>
          </a:prstGeom>
        </p:spPr>
      </p:pic>
      <p:cxnSp>
        <p:nvCxnSpPr>
          <p:cNvPr id="6" name="Straight Connector 5">
            <a:extLst>
              <a:ext uri="{FF2B5EF4-FFF2-40B4-BE49-F238E27FC236}">
                <a16:creationId xmlns:a16="http://schemas.microsoft.com/office/drawing/2014/main" xmlns="" id="{9B7297F2-470D-C1A0-8472-152429756272}"/>
              </a:ext>
            </a:extLst>
          </p:cNvPr>
          <p:cNvCxnSpPr/>
          <p:nvPr/>
        </p:nvCxnSpPr>
        <p:spPr>
          <a:xfrm>
            <a:off x="7772400" y="6686646"/>
            <a:ext cx="90487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xmlns="" id="{EA8D0B4F-C314-012D-48C7-D37E81E12066}"/>
              </a:ext>
            </a:extLst>
          </p:cNvPr>
          <p:cNvSpPr/>
          <p:nvPr/>
        </p:nvSpPr>
        <p:spPr>
          <a:xfrm>
            <a:off x="8810625" y="4333875"/>
            <a:ext cx="3171825" cy="131445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60353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SHAPE_LOCKS" val="31"/>
</p:tagLst>
</file>

<file path=ppt/theme/theme1.xml><?xml version="1.0" encoding="utf-8"?>
<a:theme xmlns:a="http://schemas.openxmlformats.org/drawingml/2006/main" name="BjornVTI">
  <a:themeElements>
    <a:clrScheme name="Bjorn">
      <a:dk1>
        <a:sysClr val="windowText" lastClr="000000"/>
      </a:dk1>
      <a:lt1>
        <a:sysClr val="window" lastClr="FFFFFF"/>
      </a:lt1>
      <a:dk2>
        <a:srgbClr val="252747"/>
      </a:dk2>
      <a:lt2>
        <a:srgbClr val="ECE4E9"/>
      </a:lt2>
      <a:accent1>
        <a:srgbClr val="736EB6"/>
      </a:accent1>
      <a:accent2>
        <a:srgbClr val="AB5991"/>
      </a:accent2>
      <a:accent3>
        <a:srgbClr val="AC9F39"/>
      </a:accent3>
      <a:accent4>
        <a:srgbClr val="756029"/>
      </a:accent4>
      <a:accent5>
        <a:srgbClr val="E87850"/>
      </a:accent5>
      <a:accent6>
        <a:srgbClr val="C6922A"/>
      </a:accent6>
      <a:hlink>
        <a:srgbClr val="736EB6"/>
      </a:hlink>
      <a:folHlink>
        <a:srgbClr val="AB5991"/>
      </a:folHlink>
    </a:clrScheme>
    <a:fontScheme name="Neue Haas">
      <a:majorFont>
        <a:latin typeface="Neue Haas Grotesk Text Pro"/>
        <a:ea typeface=""/>
        <a:cs typeface=""/>
      </a:majorFont>
      <a:minorFont>
        <a:latin typeface="Neue Haas Grotesk Tex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BjornVTI" id="{D01443FD-65CF-4AEF-9B9D-4466C96F9785}" vid="{36EF4262-385E-40E6-B073-FB18FD98BF4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w Cen MT">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Тема Office">
  <a:themeElements>
    <a:clrScheme name="Chalk">
      <a:dk1>
        <a:sysClr val="windowText" lastClr="000000"/>
      </a:dk1>
      <a:lt1>
        <a:srgbClr val="FFFFFF"/>
      </a:lt1>
      <a:dk2>
        <a:srgbClr val="000000"/>
      </a:dk2>
      <a:lt2>
        <a:srgbClr val="FFFFFF"/>
      </a:lt2>
      <a:accent1>
        <a:srgbClr val="1FAEDC"/>
      </a:accent1>
      <a:accent2>
        <a:srgbClr val="969EDA"/>
      </a:accent2>
      <a:accent3>
        <a:srgbClr val="63E38E"/>
      </a:accent3>
      <a:accent4>
        <a:srgbClr val="E14F4F"/>
      </a:accent4>
      <a:accent5>
        <a:srgbClr val="B2B2B2"/>
      </a:accent5>
      <a:accent6>
        <a:srgbClr val="5858F6"/>
      </a:accent6>
      <a:hlink>
        <a:srgbClr val="6699FF"/>
      </a:hlink>
      <a:folHlink>
        <a:srgbClr val="C37FB4"/>
      </a:folHlink>
    </a:clrScheme>
    <a:fontScheme name="Chalk Theme">
      <a:majorFont>
        <a:latin typeface="Drawing Guides"/>
        <a:ea typeface=""/>
        <a:cs typeface=""/>
      </a:majorFont>
      <a:minorFont>
        <a:latin typeface="DK Crayon Crumble"/>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Ephesus template">
  <a:themeElements>
    <a:clrScheme name="Custom 347">
      <a:dk1>
        <a:srgbClr val="26303D"/>
      </a:dk1>
      <a:lt1>
        <a:srgbClr val="FFFFFF"/>
      </a:lt1>
      <a:dk2>
        <a:srgbClr val="848E91"/>
      </a:dk2>
      <a:lt2>
        <a:srgbClr val="E3EAEB"/>
      </a:lt2>
      <a:accent1>
        <a:srgbClr val="1594B5"/>
      </a:accent1>
      <a:accent2>
        <a:srgbClr val="8ACBD1"/>
      </a:accent2>
      <a:accent3>
        <a:srgbClr val="AFD3AB"/>
      </a:accent3>
      <a:accent4>
        <a:srgbClr val="EBDE4F"/>
      </a:accent4>
      <a:accent5>
        <a:srgbClr val="A9AD9A"/>
      </a:accent5>
      <a:accent6>
        <a:srgbClr val="5D767C"/>
      </a:accent6>
      <a:hlink>
        <a:srgbClr val="26303D"/>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274</TotalTime>
  <Words>588</Words>
  <Application>Microsoft Office PowerPoint</Application>
  <PresentationFormat>Custom</PresentationFormat>
  <Paragraphs>84</Paragraphs>
  <Slides>16</Slides>
  <Notes>2</Notes>
  <HiddenSlides>0</HiddenSlides>
  <MMClips>1</MMClips>
  <ScaleCrop>false</ScaleCrop>
  <HeadingPairs>
    <vt:vector size="4" baseType="variant">
      <vt:variant>
        <vt:lpstr>Theme</vt:lpstr>
      </vt:variant>
      <vt:variant>
        <vt:i4>4</vt:i4>
      </vt:variant>
      <vt:variant>
        <vt:lpstr>Slide Titles</vt:lpstr>
      </vt:variant>
      <vt:variant>
        <vt:i4>16</vt:i4>
      </vt:variant>
    </vt:vector>
  </HeadingPairs>
  <TitlesOfParts>
    <vt:vector size="20" baseType="lpstr">
      <vt:lpstr>BjornVTI</vt:lpstr>
      <vt:lpstr>Office Theme</vt:lpstr>
      <vt:lpstr>Тема Office</vt:lpstr>
      <vt:lpstr>Ephesus template</vt:lpstr>
      <vt:lpstr>BÀI 2:  QUY TRÌNH  CHẾ TẠO CƠ KHÍ</vt:lpstr>
      <vt:lpstr>PowerPoint Presentation</vt:lpstr>
      <vt:lpstr>PowerPoint Presentation</vt:lpstr>
      <vt:lpstr>PowerPoint Presentation</vt:lpstr>
      <vt:lpstr>PowerPoint Presentation</vt:lpstr>
      <vt:lpstr>PowerPoint Presentation</vt:lpstr>
      <vt:lpstr>Quy trình chế tạo cơ khí là trình tự cần tuân theo để  thực hiện công việc biến đổi nguyên liệu đầu vào thành các  chi tiết, các bộ phận, các máy móc thiết bị hoặc các hệ thống  cơ khí.</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  QUY TRÌNH  CHẾ TẠO CƠ KHÍ</dc:title>
  <dc:creator>Huỳnh Thị Hồng Cẩm</dc:creator>
  <cp:lastModifiedBy>Administrator</cp:lastModifiedBy>
  <cp:revision>13</cp:revision>
  <dcterms:created xsi:type="dcterms:W3CDTF">2023-06-23T06:32:27Z</dcterms:created>
  <dcterms:modified xsi:type="dcterms:W3CDTF">2025-04-22T13:46:32Z</dcterms:modified>
</cp:coreProperties>
</file>