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72" r:id="rId4"/>
    <p:sldId id="271" r:id="rId5"/>
    <p:sldId id="258" r:id="rId6"/>
    <p:sldId id="274" r:id="rId7"/>
    <p:sldId id="257" r:id="rId8"/>
    <p:sldId id="262" r:id="rId9"/>
    <p:sldId id="275" r:id="rId10"/>
    <p:sldId id="276" r:id="rId11"/>
    <p:sldId id="277" r:id="rId12"/>
    <p:sldId id="278" r:id="rId13"/>
    <p:sldId id="268" r:id="rId14"/>
    <p:sldId id="259" r:id="rId15"/>
    <p:sldId id="261" r:id="rId16"/>
    <p:sldId id="279" r:id="rId17"/>
    <p:sldId id="280" r:id="rId18"/>
    <p:sldId id="263" r:id="rId19"/>
    <p:sldId id="264" r:id="rId20"/>
    <p:sldId id="282" r:id="rId21"/>
    <p:sldId id="283" r:id="rId22"/>
    <p:sldId id="265" r:id="rId23"/>
  </p:sldIdLst>
  <p:sldSz cx="18288000" cy="10287000"/>
  <p:notesSz cx="6858000" cy="9144000"/>
  <p:embeddedFontLst>
    <p:embeddedFont>
      <p:font typeface="Calibri" pitchFamily="34" charset="0"/>
      <p:regular r:id="rId24"/>
      <p:bold r:id="rId25"/>
      <p:italic r:id="rId26"/>
      <p:boldItalic r:id="rId27"/>
    </p:embeddedFont>
    <p:embeddedFont>
      <p:font typeface="Cambria Math" pitchFamily="18"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22" autoAdjust="0"/>
  </p:normalViewPr>
  <p:slideViewPr>
    <p:cSldViewPr>
      <p:cViewPr varScale="1">
        <p:scale>
          <a:sx n="56" d="100"/>
          <a:sy n="56" d="100"/>
        </p:scale>
        <p:origin x="-61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6.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7.png"/><Relationship Id="rId7" Type="http://schemas.openxmlformats.org/officeDocument/2006/relationships/image" Target="../media/image82.svg"/><Relationship Id="rId12" Type="http://schemas.openxmlformats.org/officeDocument/2006/relationships/image" Target="../media/image85.sv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9.png"/><Relationship Id="rId5" Type="http://schemas.openxmlformats.org/officeDocument/2006/relationships/image" Target="../media/image680.png"/><Relationship Id="rId10" Type="http://schemas.openxmlformats.org/officeDocument/2006/relationships/image" Target="../media/image45.svg"/><Relationship Id="rId4" Type="http://schemas.openxmlformats.org/officeDocument/2006/relationships/image" Target="../media/image80.sv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7.sv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9.sv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55.png"/><Relationship Id="rId4" Type="http://schemas.openxmlformats.org/officeDocument/2006/relationships/image" Target="../media/image93.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99.sv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sv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103.sv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08.svg"/><Relationship Id="rId4" Type="http://schemas.openxmlformats.org/officeDocument/2006/relationships/image" Target="../media/image64.png"/><Relationship Id="rId9" Type="http://schemas.openxmlformats.org/officeDocument/2006/relationships/image" Target="../media/image112.sv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17.sv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svg"/><Relationship Id="rId7" Type="http://schemas.openxmlformats.org/officeDocument/2006/relationships/image" Target="../media/image1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21.svg"/><Relationship Id="rId4" Type="http://schemas.openxmlformats.org/officeDocument/2006/relationships/image" Target="../media/image73.pn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2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27.sv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35.svg"/><Relationship Id="rId18" Type="http://schemas.openxmlformats.org/officeDocument/2006/relationships/image" Target="../media/image88.png"/><Relationship Id="rId3" Type="http://schemas.openxmlformats.org/officeDocument/2006/relationships/image" Target="../media/image106.svg"/><Relationship Id="rId21" Type="http://schemas.openxmlformats.org/officeDocument/2006/relationships/image" Target="../media/image143.svg"/><Relationship Id="rId7" Type="http://schemas.openxmlformats.org/officeDocument/2006/relationships/image" Target="../media/image81.png"/><Relationship Id="rId12" Type="http://schemas.openxmlformats.org/officeDocument/2006/relationships/image" Target="../media/image85.png"/><Relationship Id="rId17" Type="http://schemas.openxmlformats.org/officeDocument/2006/relationships/image" Target="../media/image139.svg"/><Relationship Id="rId25" Type="http://schemas.openxmlformats.org/officeDocument/2006/relationships/image" Target="../media/image147.svg"/><Relationship Id="rId2" Type="http://schemas.openxmlformats.org/officeDocument/2006/relationships/image" Target="../media/image63.png"/><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33.svg"/><Relationship Id="rId24" Type="http://schemas.openxmlformats.org/officeDocument/2006/relationships/image" Target="../media/image91.png"/><Relationship Id="rId5" Type="http://schemas.openxmlformats.org/officeDocument/2006/relationships/image" Target="../media/image80.svg"/><Relationship Id="rId15" Type="http://schemas.openxmlformats.org/officeDocument/2006/relationships/image" Target="../media/image137.svg"/><Relationship Id="rId23" Type="http://schemas.openxmlformats.org/officeDocument/2006/relationships/image" Target="../media/image145.svg"/><Relationship Id="rId10" Type="http://schemas.openxmlformats.org/officeDocument/2006/relationships/image" Target="../media/image84.png"/><Relationship Id="rId19" Type="http://schemas.openxmlformats.org/officeDocument/2006/relationships/image" Target="../media/image141.svg"/><Relationship Id="rId4" Type="http://schemas.openxmlformats.org/officeDocument/2006/relationships/image" Target="../media/image79.png"/><Relationship Id="rId9" Type="http://schemas.openxmlformats.org/officeDocument/2006/relationships/image" Target="../media/image131.svg"/><Relationship Id="rId14" Type="http://schemas.openxmlformats.org/officeDocument/2006/relationships/image" Target="../media/image86.png"/><Relationship Id="rId22"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svg"/><Relationship Id="rId7" Type="http://schemas.openxmlformats.org/officeDocument/2006/relationships/image" Target="../media/image1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149.svg"/><Relationship Id="rId4" Type="http://schemas.openxmlformats.org/officeDocument/2006/relationships/image" Target="../media/image92.png"/><Relationship Id="rId9" Type="http://schemas.openxmlformats.org/officeDocument/2006/relationships/image" Target="../media/image153.sv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jpeg"/><Relationship Id="rId10" Type="http://schemas.openxmlformats.org/officeDocument/2006/relationships/image" Target="../media/image6.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7.sv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2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5.svg"/><Relationship Id="rId18" Type="http://schemas.openxmlformats.org/officeDocument/2006/relationships/image" Target="../media/image41.png"/><Relationship Id="rId3" Type="http://schemas.openxmlformats.org/officeDocument/2006/relationships/image" Target="../media/image55.svg"/><Relationship Id="rId21" Type="http://schemas.openxmlformats.org/officeDocument/2006/relationships/image" Target="../media/image42.gif"/><Relationship Id="rId7" Type="http://schemas.openxmlformats.org/officeDocument/2006/relationships/image" Target="../media/image59.svg"/><Relationship Id="rId12" Type="http://schemas.openxmlformats.org/officeDocument/2006/relationships/image" Target="../media/image38.png"/><Relationship Id="rId17" Type="http://schemas.openxmlformats.org/officeDocument/2006/relationships/image" Target="../media/image69.svg"/><Relationship Id="rId2" Type="http://schemas.openxmlformats.org/officeDocument/2006/relationships/image" Target="../media/image33.png"/><Relationship Id="rId16" Type="http://schemas.openxmlformats.org/officeDocument/2006/relationships/image" Target="../media/image40.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37.png"/><Relationship Id="rId19" Type="http://schemas.openxmlformats.org/officeDocument/2006/relationships/image" Target="../media/image71.svg"/><Relationship Id="rId4" Type="http://schemas.openxmlformats.org/officeDocument/2006/relationships/image" Target="../media/image34.png"/><Relationship Id="rId9" Type="http://schemas.openxmlformats.org/officeDocument/2006/relationships/image" Target="../media/image61.sv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689229" y="-562873"/>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3" name="TextBox 13"/>
          <p:cNvSpPr txBox="1"/>
          <p:nvPr/>
        </p:nvSpPr>
        <p:spPr>
          <a:xfrm>
            <a:off x="2917730" y="5380346"/>
            <a:ext cx="11717961" cy="557204"/>
          </a:xfrm>
          <a:prstGeom prst="rect">
            <a:avLst/>
          </a:prstGeom>
        </p:spPr>
        <p:txBody>
          <a:bodyPr lIns="0" tIns="0" rIns="0" bIns="0" rtlCol="0" anchor="t">
            <a:spAutoFit/>
          </a:bodyPr>
          <a:lstStyle/>
          <a:p>
            <a:pPr algn="ctr">
              <a:lnSpc>
                <a:spcPts val="4686"/>
              </a:lnSpc>
            </a:pPr>
            <a:endParaRPr lang="en-US" sz="3604" dirty="0">
              <a:solidFill>
                <a:srgbClr val="40404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4B01A62C-618D-9FDB-9C24-233D2D92D815}"/>
              </a:ext>
            </a:extLst>
          </p:cNvPr>
          <p:cNvGrpSpPr/>
          <p:nvPr/>
        </p:nvGrpSpPr>
        <p:grpSpPr>
          <a:xfrm>
            <a:off x="271390" y="297908"/>
            <a:ext cx="17511880" cy="10075040"/>
            <a:chOff x="271390" y="297908"/>
            <a:chExt cx="17511880" cy="10075040"/>
          </a:xfrm>
        </p:grpSpPr>
        <p:grpSp>
          <p:nvGrpSpPr>
            <p:cNvPr id="5" name="Group 5"/>
            <p:cNvGrpSpPr/>
            <p:nvPr/>
          </p:nvGrpSpPr>
          <p:grpSpPr>
            <a:xfrm>
              <a:off x="1800997" y="1939665"/>
              <a:ext cx="14686006" cy="6685006"/>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8"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0"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6"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7"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8"/>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2"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8"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sp>
        </p:gr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1390" y="297908"/>
              <a:ext cx="2770074" cy="3096627"/>
            </a:xfrm>
            <a:prstGeom prst="rect">
              <a:avLst/>
            </a:prstGeom>
          </p:spPr>
        </p:pic>
        <p:pic>
          <p:nvPicPr>
            <p:cNvPr id="16" name="Picture 15">
              <a:extLst>
                <a:ext uri="{FF2B5EF4-FFF2-40B4-BE49-F238E27FC236}">
                  <a16:creationId xmlns:a16="http://schemas.microsoft.com/office/drawing/2014/main" xmlns="" id="{11E67049-4637-4B2A-AC65-EA7BD97CF7D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30602" y="6390493"/>
              <a:ext cx="3306648" cy="3878767"/>
            </a:xfrm>
            <a:prstGeom prst="rect">
              <a:avLst/>
            </a:prstGeom>
          </p:spPr>
        </p:pic>
        <p:pic>
          <p:nvPicPr>
            <p:cNvPr id="17" name="Picture 16">
              <a:extLst>
                <a:ext uri="{FF2B5EF4-FFF2-40B4-BE49-F238E27FC236}">
                  <a16:creationId xmlns:a16="http://schemas.microsoft.com/office/drawing/2014/main" xmlns="" id="{831ED028-76E9-4C6B-B494-16659CC80D7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02504">
              <a:off x="15261596" y="781204"/>
              <a:ext cx="1439882" cy="3088218"/>
            </a:xfrm>
            <a:prstGeom prst="rect">
              <a:avLst/>
            </a:prstGeom>
          </p:spPr>
        </p:pic>
        <p:pic>
          <p:nvPicPr>
            <p:cNvPr id="18" name="Picture 19">
              <a:extLst>
                <a:ext uri="{FF2B5EF4-FFF2-40B4-BE49-F238E27FC236}">
                  <a16:creationId xmlns:a16="http://schemas.microsoft.com/office/drawing/2014/main" xmlns="" id="{EF1E4F6F-6329-4E70-89D2-A6E3EB3D4C5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66351">
              <a:off x="14549545" y="6217461"/>
              <a:ext cx="3233725" cy="4155487"/>
            </a:xfrm>
            <a:prstGeom prst="rect">
              <a:avLst/>
            </a:prstGeom>
          </p:spPr>
        </p:pic>
      </p:grpSp>
      <p:sp>
        <p:nvSpPr>
          <p:cNvPr id="10" name="TextBox 14">
            <a:extLst>
              <a:ext uri="{FF2B5EF4-FFF2-40B4-BE49-F238E27FC236}">
                <a16:creationId xmlns:a16="http://schemas.microsoft.com/office/drawing/2014/main" xmlns="" id="{E78701BF-18A4-9E87-4361-7137C3C1B2BA}"/>
              </a:ext>
            </a:extLst>
          </p:cNvPr>
          <p:cNvSpPr txBox="1"/>
          <p:nvPr/>
        </p:nvSpPr>
        <p:spPr>
          <a:xfrm>
            <a:off x="1901335" y="3024306"/>
            <a:ext cx="14578140" cy="3145028"/>
          </a:xfrm>
          <a:prstGeom prst="rect">
            <a:avLst/>
          </a:prstGeom>
        </p:spPr>
        <p:txBody>
          <a:bodyPr wrap="square" lIns="0" tIns="0" rIns="0" bIns="0" rtlCol="0" anchor="t">
            <a:spAutoFit/>
          </a:bodyPr>
          <a:lstStyle/>
          <a:p>
            <a:pPr algn="ctr">
              <a:lnSpc>
                <a:spcPct val="150000"/>
              </a:lnSpc>
            </a:pPr>
            <a:r>
              <a:rPr lang="vi-VN" sz="7200" b="1" i="1" dirty="0">
                <a:solidFill>
                  <a:srgbClr val="D6583C"/>
                </a:solidFill>
                <a:latin typeface="Arial" panose="020B0604020202020204" pitchFamily="34" charset="0"/>
                <a:cs typeface="Arial" panose="020B0604020202020204" pitchFamily="34" charset="0"/>
              </a:rPr>
              <a:t>CHÀO MỪNG CÁC EM </a:t>
            </a:r>
          </a:p>
          <a:p>
            <a:pPr algn="ctr">
              <a:lnSpc>
                <a:spcPct val="150000"/>
              </a:lnSpc>
            </a:pPr>
            <a:r>
              <a:rPr lang="vi-VN" sz="7200" b="1" i="1" dirty="0">
                <a:solidFill>
                  <a:srgbClr val="D6583C"/>
                </a:solidFill>
                <a:latin typeface="Arial" panose="020B0604020202020204" pitchFamily="34" charset="0"/>
                <a:cs typeface="Arial" panose="020B0604020202020204" pitchFamily="34" charset="0"/>
              </a:rPr>
              <a:t>ĐẾN VỚI BÀI HỌC HÔM NAY!</a:t>
            </a:r>
            <a:endParaRPr lang="en-US" sz="7200" b="1" i="1" dirty="0">
              <a:solidFill>
                <a:srgbClr val="D6583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750" fill="hold"/>
                                        <p:tgtEl>
                                          <p:spTgt spid="10"/>
                                        </p:tgtEl>
                                        <p:attrNameLst>
                                          <p:attrName>ppt_w</p:attrName>
                                        </p:attrNameLst>
                                      </p:cBhvr>
                                      <p:tavLst>
                                        <p:tav tm="0">
                                          <p:val>
                                            <p:fltVal val="0"/>
                                          </p:val>
                                        </p:tav>
                                        <p:tav tm="100000">
                                          <p:val>
                                            <p:strVal val="#ppt_w"/>
                                          </p:val>
                                        </p:tav>
                                      </p:tavLst>
                                    </p:anim>
                                    <p:anim calcmode="lin" valueType="num">
                                      <p:cBhvr>
                                        <p:cTn id="15" dur="750" fill="hold"/>
                                        <p:tgtEl>
                                          <p:spTgt spid="10"/>
                                        </p:tgtEl>
                                        <p:attrNameLst>
                                          <p:attrName>ppt_h</p:attrName>
                                        </p:attrNameLst>
                                      </p:cBhvr>
                                      <p:tavLst>
                                        <p:tav tm="0">
                                          <p:val>
                                            <p:fltVal val="0"/>
                                          </p:val>
                                        </p:tav>
                                        <p:tav tm="100000">
                                          <p:val>
                                            <p:strVal val="#ppt_h"/>
                                          </p:val>
                                        </p:tav>
                                      </p:tavLst>
                                    </p:anim>
                                    <p:anim calcmode="lin" valueType="num">
                                      <p:cBhvr>
                                        <p:cTn id="16" dur="750" fill="hold"/>
                                        <p:tgtEl>
                                          <p:spTgt spid="10"/>
                                        </p:tgtEl>
                                        <p:attrNameLst>
                                          <p:attrName>style.rotation</p:attrName>
                                        </p:attrNameLst>
                                      </p:cBhvr>
                                      <p:tavLst>
                                        <p:tav tm="0">
                                          <p:val>
                                            <p:fltVal val="90"/>
                                          </p:val>
                                        </p:tav>
                                        <p:tav tm="100000">
                                          <p:val>
                                            <p:fltVal val="0"/>
                                          </p:val>
                                        </p:tav>
                                      </p:tavLst>
                                    </p:anim>
                                    <p:animEffect transition="in" filter="fade">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TextBox 7"/>
          <p:cNvSpPr txBox="1"/>
          <p:nvPr/>
        </p:nvSpPr>
        <p:spPr>
          <a:xfrm>
            <a:off x="1866899" y="114300"/>
            <a:ext cx="14554200" cy="2314801"/>
          </a:xfrm>
          <a:prstGeom prst="rect">
            <a:avLst/>
          </a:prstGeom>
        </p:spPr>
        <p:txBody>
          <a:bodyPr wrap="square" lIns="0" tIns="0" rIns="0" bIns="0" rtlCol="0" anchor="t">
            <a:spAutoFit/>
          </a:bodyPr>
          <a:lstStyle/>
          <a:p>
            <a:pPr algn="ctr">
              <a:lnSpc>
                <a:spcPts val="9480"/>
              </a:lnSpc>
            </a:pPr>
            <a:r>
              <a:rPr lang="vi-VN" sz="5400" b="1" dirty="0">
                <a:solidFill>
                  <a:srgbClr val="C00000"/>
                </a:solidFill>
                <a:latin typeface="Arial" panose="020B0604020202020204" pitchFamily="34" charset="0"/>
                <a:ea typeface="Times New Roman" panose="02020603050405020304" pitchFamily="18" charset="0"/>
                <a:cs typeface="Arial" panose="020B0604020202020204" pitchFamily="34" charset="0"/>
              </a:rPr>
              <a:t>2. H</a:t>
            </a:r>
            <a:r>
              <a:rPr lang="fr-FR" sz="5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ÌNH CHIẾU TRỤC ĐO VUÔNG GÓC ĐỀU VÀ XIÊN GÓC CÂN</a:t>
            </a:r>
            <a:endParaRPr lang="en-US" sz="5400" spc="118" dirty="0">
              <a:solidFill>
                <a:srgbClr val="C00000"/>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758920" y="1028700"/>
            <a:ext cx="2250862" cy="185798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81000" y="6857508"/>
            <a:ext cx="1752600" cy="3072331"/>
          </a:xfrm>
          <a:prstGeom prst="rect">
            <a:avLst/>
          </a:prstGeom>
        </p:spPr>
      </p:pic>
      <p:pic>
        <p:nvPicPr>
          <p:cNvPr id="18" name="Picture 17">
            <a:extLst>
              <a:ext uri="{FF2B5EF4-FFF2-40B4-BE49-F238E27FC236}">
                <a16:creationId xmlns:a16="http://schemas.microsoft.com/office/drawing/2014/main" xmlns="" id="{FB09C09E-D2A9-4E41-AE8C-690D861E95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400" y="2638019"/>
            <a:ext cx="12192000" cy="72745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750"/>
                                        <p:tgtEl>
                                          <p:spTgt spid="1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7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750" fill="hold"/>
                                        <p:tgtEl>
                                          <p:spTgt spid="18"/>
                                        </p:tgtEl>
                                        <p:attrNameLst>
                                          <p:attrName>ppt_x</p:attrName>
                                        </p:attrNameLst>
                                      </p:cBhvr>
                                      <p:tavLst>
                                        <p:tav tm="0">
                                          <p:val>
                                            <p:strVal val="#ppt_x"/>
                                          </p:val>
                                        </p:tav>
                                        <p:tav tm="100000">
                                          <p:val>
                                            <p:strVal val="#ppt_x"/>
                                          </p:val>
                                        </p:tav>
                                      </p:tavLst>
                                    </p:anim>
                                    <p:anim calcmode="lin" valueType="num">
                                      <p:cBhvr additive="base">
                                        <p:cTn id="19"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AutoShape 9">
            <a:extLst>
              <a:ext uri="{FF2B5EF4-FFF2-40B4-BE49-F238E27FC236}">
                <a16:creationId xmlns:a16="http://schemas.microsoft.com/office/drawing/2014/main" xmlns="" id="{2942583A-2063-4ACB-8595-3E2497285302}"/>
              </a:ext>
            </a:extLst>
          </p:cNvPr>
          <p:cNvSpPr/>
          <p:nvPr/>
        </p:nvSpPr>
        <p:spPr>
          <a:xfrm>
            <a:off x="355224" y="167685"/>
            <a:ext cx="10601584" cy="4191000"/>
          </a:xfrm>
          <a:prstGeom prst="rect">
            <a:avLst/>
          </a:prstGeom>
          <a:solidFill>
            <a:srgbClr val="FFFBEC"/>
          </a:solidFill>
        </p:spPr>
        <p:txBody>
          <a:bodyPr/>
          <a:lstStyle/>
          <a:p>
            <a:endParaRPr lang="en-US" dirty="0">
              <a:latin typeface="Arial" panose="020B0604020202020204" pitchFamily="34" charset="0"/>
              <a:cs typeface="Arial" panose="020B0604020202020204" pitchFamily="34" charset="0"/>
            </a:endParaRPr>
          </a:p>
        </p:txBody>
      </p:sp>
      <p:pic>
        <p:nvPicPr>
          <p:cNvPr id="4" name="Picture 10">
            <a:extLst>
              <a:ext uri="{FF2B5EF4-FFF2-40B4-BE49-F238E27FC236}">
                <a16:creationId xmlns:a16="http://schemas.microsoft.com/office/drawing/2014/main" xmlns="" id="{6BA9C10B-52F0-429A-8641-5990ABB348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804276">
            <a:off x="10349934" y="220267"/>
            <a:ext cx="1314283" cy="139010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0CBD9084-DBEA-4E79-BBEB-71E3131F93C3}"/>
                  </a:ext>
                </a:extLst>
              </p:cNvPr>
              <p:cNvSpPr txBox="1"/>
              <p:nvPr/>
            </p:nvSpPr>
            <p:spPr>
              <a:xfrm>
                <a:off x="994850" y="219059"/>
                <a:ext cx="9372600" cy="3873946"/>
              </a:xfrm>
              <a:prstGeom prst="rect">
                <a:avLst/>
              </a:prstGeom>
              <a:noFill/>
            </p:spPr>
            <p:txBody>
              <a:bodyPr wrap="square">
                <a:spAutoFit/>
              </a:bodyPr>
              <a:lstStyle/>
              <a:p>
                <a:pPr algn="just">
                  <a:lnSpc>
                    <a:spcPct val="150000"/>
                  </a:lnSpc>
                  <a:spcBef>
                    <a:spcPts val="300"/>
                  </a:spcBef>
                  <a:spcAft>
                    <a:spcPts val="3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trục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effectLst/>
                            <a:latin typeface="Cambria Math"/>
                            <a:ea typeface="Calibri" panose="020F0502020204030204" pitchFamily="34" charset="0"/>
                            <a:cs typeface="Times New Roman" panose="02020603050405020304" pitchFamily="18" charset="0"/>
                          </a:rPr>
                        </m:ctrlPr>
                      </m:acc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effectLst/>
                            <a:latin typeface="Cambria Math"/>
                            <a:ea typeface="Calibri" panose="020F0502020204030204" pitchFamily="34" charset="0"/>
                            <a:cs typeface="Times New Roman" panose="02020603050405020304" pitchFamily="18" charset="0"/>
                          </a:rPr>
                        </m:ctrlPr>
                      </m:acc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effectLst/>
                            <a:latin typeface="Cambria Math"/>
                            <a:ea typeface="Calibri" panose="020F0502020204030204" pitchFamily="34" charset="0"/>
                            <a:cs typeface="Times New Roman" panose="02020603050405020304" pitchFamily="18" charset="0"/>
                          </a:rPr>
                        </m:ctrlPr>
                      </m:acc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trục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truc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xiên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bao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nhiêu</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0CBD9084-DBEA-4E79-BBEB-71E3131F93C3}"/>
                  </a:ext>
                </a:extLst>
              </p:cNvPr>
              <p:cNvSpPr txBox="1">
                <a:spLocks noRot="1" noChangeAspect="1" noMove="1" noResize="1" noEditPoints="1" noAdjustHandles="1" noChangeArrowheads="1" noChangeShapeType="1" noTextEdit="1"/>
              </p:cNvSpPr>
              <p:nvPr/>
            </p:nvSpPr>
            <p:spPr>
              <a:xfrm>
                <a:off x="994850" y="219059"/>
                <a:ext cx="9372600" cy="3873946"/>
              </a:xfrm>
              <a:prstGeom prst="rect">
                <a:avLst/>
              </a:prstGeom>
              <a:blipFill>
                <a:blip r:embed="rId5"/>
                <a:stretch>
                  <a:fillRect l="-2276" r="-2276" b="-5827"/>
                </a:stretch>
              </a:blipFill>
            </p:spPr>
            <p:txBody>
              <a:bodyPr/>
              <a:lstStyle/>
              <a:p>
                <a:r>
                  <a:rPr lang="en-GB">
                    <a:noFill/>
                  </a:rPr>
                  <a:t> </a:t>
                </a:r>
              </a:p>
            </p:txBody>
          </p:sp>
        </mc:Fallback>
      </mc:AlternateContent>
      <p:pic>
        <p:nvPicPr>
          <p:cNvPr id="10" name="Picture 16">
            <a:extLst>
              <a:ext uri="{FF2B5EF4-FFF2-40B4-BE49-F238E27FC236}">
                <a16:creationId xmlns:a16="http://schemas.microsoft.com/office/drawing/2014/main" xmlns="" id="{BF495F68-7294-4003-89E4-C25C4A58A5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2068" y="368783"/>
            <a:ext cx="622221" cy="630243"/>
          </a:xfrm>
          <a:prstGeom prst="rect">
            <a:avLst/>
          </a:prstGeom>
        </p:spPr>
      </p:pic>
      <p:sp>
        <p:nvSpPr>
          <p:cNvPr id="32" name="AutoShape 8">
            <a:extLst>
              <a:ext uri="{FF2B5EF4-FFF2-40B4-BE49-F238E27FC236}">
                <a16:creationId xmlns:a16="http://schemas.microsoft.com/office/drawing/2014/main" xmlns="" id="{04B24663-1330-404F-BC99-73B7F6739410}"/>
              </a:ext>
            </a:extLst>
          </p:cNvPr>
          <p:cNvSpPr/>
          <p:nvPr/>
        </p:nvSpPr>
        <p:spPr>
          <a:xfrm>
            <a:off x="7086600" y="3425165"/>
            <a:ext cx="11277600" cy="2273834"/>
          </a:xfrm>
          <a:prstGeom prst="rect">
            <a:avLst/>
          </a:prstGeom>
          <a:solidFill>
            <a:schemeClr val="accent2">
              <a:lumMod val="50000"/>
            </a:schemeClr>
          </a:solidFill>
        </p:spPr>
        <p:txBody>
          <a:bodyPr/>
          <a:lstStyle/>
          <a:p>
            <a:pPr algn="just">
              <a:lnSpc>
                <a:spcPct val="150000"/>
              </a:lnSpc>
              <a:spcBef>
                <a:spcPts val="300"/>
              </a:spcBef>
              <a:spcAft>
                <a:spcPts val="300"/>
              </a:spcAft>
            </a:pP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EF588B2B-C457-4E51-88A7-C935FD3A83E5}"/>
                  </a:ext>
                </a:extLst>
              </p:cNvPr>
              <p:cNvSpPr txBox="1"/>
              <p:nvPr/>
            </p:nvSpPr>
            <p:spPr>
              <a:xfrm>
                <a:off x="7391400" y="3330390"/>
                <a:ext cx="11402492" cy="2093522"/>
              </a:xfrm>
              <a:prstGeom prst="rect">
                <a:avLst/>
              </a:prstGeom>
              <a:noFill/>
            </p:spPr>
            <p:txBody>
              <a:bodyPr wrap="square">
                <a:spAutoFit/>
              </a:bodyPr>
              <a:lstStyle/>
              <a:p>
                <a:pPr algn="just">
                  <a:lnSpc>
                    <a:spcPct val="150000"/>
                  </a:lnSpc>
                  <a:spcBef>
                    <a:spcPts val="300"/>
                  </a:spcBef>
                  <a:spcAft>
                    <a:spcPts val="300"/>
                  </a:spcAft>
                </a:pPr>
                <a:r>
                  <a:rPr lang="vi-VN" sz="4000" dirty="0">
                    <a:solidFill>
                      <a:schemeClr val="bg1"/>
                    </a:solidFill>
                    <a:latin typeface="Arial" panose="020B0604020202020204" pitchFamily="34" charset="0"/>
                    <a:ea typeface="Calibri" panose="020F0502020204030204" pitchFamily="34" charset="0"/>
                    <a:cs typeface="Arial" panose="020B0604020202020204" pitchFamily="34" charset="0"/>
                  </a:rPr>
                  <a:t>Hệ vuông</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đều</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chemeClr val="bg1"/>
                            </a:solidFill>
                            <a:effectLst/>
                            <a:latin typeface="Cambria Math"/>
                            <a:ea typeface="Calibri" panose="020F0502020204030204" pitchFamily="34" charset="0"/>
                            <a:cs typeface="Times New Roman" panose="02020603050405020304" pitchFamily="18" charset="0"/>
                          </a:rPr>
                        </m:ctrlPr>
                      </m:accPr>
                      <m:e>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US" sz="4000" i="1">
                            <a:solidFill>
                              <a:schemeClr val="bg1"/>
                            </a:solidFill>
                            <a:effectLst/>
                            <a:latin typeface="Cambria Math"/>
                            <a:ea typeface="Calibri" panose="020F0502020204030204" pitchFamily="34" charset="0"/>
                            <a:cs typeface="Times New Roman" panose="02020603050405020304" pitchFamily="18" charset="0"/>
                          </a:rPr>
                        </m:ctrlPr>
                      </m:accPr>
                      <m:e>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acc>
                      <m:accPr>
                        <m:chr m:val="̂"/>
                        <m:ctrlPr>
                          <a:rPr lang="en-US" sz="4000" i="1">
                            <a:solidFill>
                              <a:schemeClr val="bg1"/>
                            </a:solidFill>
                            <a:effectLst/>
                            <a:latin typeface="Cambria Math"/>
                            <a:ea typeface="Calibri" panose="020F0502020204030204" pitchFamily="34" charset="0"/>
                            <a:cs typeface="Times New Roman" panose="02020603050405020304" pitchFamily="18" charset="0"/>
                          </a:rPr>
                        </m:ctrlPr>
                      </m:accPr>
                      <m:e>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=120°</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Hệ</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xiên</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c</a:t>
                </a: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â</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n: </a:t>
                </a:r>
                <a14:m>
                  <m:oMath xmlns:m="http://schemas.openxmlformats.org/officeDocument/2006/math">
                    <m:acc>
                      <m:accPr>
                        <m:chr m:val="̂"/>
                        <m:ctrlPr>
                          <a:rPr lang="en-US" sz="4000" i="1">
                            <a:solidFill>
                              <a:schemeClr val="bg1"/>
                            </a:solidFill>
                            <a:effectLst/>
                            <a:latin typeface="Cambria Math"/>
                            <a:ea typeface="Calibri" panose="020F0502020204030204" pitchFamily="34" charset="0"/>
                            <a:cs typeface="Times New Roman" panose="02020603050405020304" pitchFamily="18" charset="0"/>
                          </a:rPr>
                        </m:ctrlPr>
                      </m:accPr>
                      <m:e>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acc>
                      <m:accPr>
                        <m:chr m:val="̂"/>
                        <m:ctrlPr>
                          <a:rPr lang="en-US" sz="4000" i="1">
                            <a:solidFill>
                              <a:schemeClr val="bg1"/>
                            </a:solidFill>
                            <a:effectLst/>
                            <a:latin typeface="Cambria Math"/>
                            <a:ea typeface="Calibri" panose="020F0502020204030204" pitchFamily="34" charset="0"/>
                            <a:cs typeface="Times New Roman" panose="02020603050405020304" pitchFamily="18" charset="0"/>
                          </a:rPr>
                        </m:ctrlPr>
                      </m:accPr>
                      <m:e>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=135°, </a:t>
                </a:r>
                <a14:m>
                  <m:oMath xmlns:m="http://schemas.openxmlformats.org/officeDocument/2006/math">
                    <m:acc>
                      <m:accPr>
                        <m:chr m:val="̂"/>
                        <m:ctrlPr>
                          <a:rPr lang="en-US" sz="4000" i="1">
                            <a:solidFill>
                              <a:schemeClr val="bg1"/>
                            </a:solidFill>
                            <a:effectLst/>
                            <a:latin typeface="Cambria Math"/>
                            <a:ea typeface="Calibri" panose="020F0502020204030204" pitchFamily="34" charset="0"/>
                            <a:cs typeface="Times New Roman" panose="02020603050405020304" pitchFamily="18" charset="0"/>
                          </a:rPr>
                        </m:ctrlPr>
                      </m:accPr>
                      <m:e>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=90°</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EF588B2B-C457-4E51-88A7-C935FD3A83E5}"/>
                  </a:ext>
                </a:extLst>
              </p:cNvPr>
              <p:cNvSpPr txBox="1">
                <a:spLocks noRot="1" noChangeAspect="1" noMove="1" noResize="1" noEditPoints="1" noAdjustHandles="1" noChangeArrowheads="1" noChangeShapeType="1" noTextEdit="1"/>
              </p:cNvSpPr>
              <p:nvPr/>
            </p:nvSpPr>
            <p:spPr>
              <a:xfrm>
                <a:off x="7391400" y="3330390"/>
                <a:ext cx="11402492" cy="2093522"/>
              </a:xfrm>
              <a:prstGeom prst="rect">
                <a:avLst/>
              </a:prstGeom>
              <a:blipFill>
                <a:blip r:embed="rId8"/>
                <a:stretch>
                  <a:fillRect l="-1925" r="-909" b="-11628"/>
                </a:stretch>
              </a:blipFill>
            </p:spPr>
            <p:txBody>
              <a:bodyPr/>
              <a:lstStyle/>
              <a:p>
                <a:r>
                  <a:rPr lang="en-US">
                    <a:noFill/>
                  </a:rPr>
                  <a:t> </a:t>
                </a:r>
              </a:p>
            </p:txBody>
          </p:sp>
        </mc:Fallback>
      </mc:AlternateContent>
      <p:pic>
        <p:nvPicPr>
          <p:cNvPr id="38" name="Picture 16">
            <a:extLst>
              <a:ext uri="{FF2B5EF4-FFF2-40B4-BE49-F238E27FC236}">
                <a16:creationId xmlns:a16="http://schemas.microsoft.com/office/drawing/2014/main" xmlns="" id="{D85CE95D-B33E-4AA2-B5BE-49AE159A528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55450" y="6626182"/>
            <a:ext cx="622221" cy="630243"/>
          </a:xfrm>
          <a:prstGeom prst="rect">
            <a:avLst/>
          </a:prstGeom>
        </p:spPr>
      </p:pic>
      <p:pic>
        <p:nvPicPr>
          <p:cNvPr id="21" name="Picture 6">
            <a:extLst>
              <a:ext uri="{FF2B5EF4-FFF2-40B4-BE49-F238E27FC236}">
                <a16:creationId xmlns:a16="http://schemas.microsoft.com/office/drawing/2014/main" xmlns="" id="{4380C7F4-B30D-48CB-8F9C-DE15B11417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673178" y="5143500"/>
            <a:ext cx="2530527" cy="2208177"/>
          </a:xfrm>
          <a:prstGeom prst="rect">
            <a:avLst/>
          </a:prstGeom>
        </p:spPr>
      </p:pic>
      <p:pic>
        <p:nvPicPr>
          <p:cNvPr id="29" name="Picture 5">
            <a:extLst>
              <a:ext uri="{FF2B5EF4-FFF2-40B4-BE49-F238E27FC236}">
                <a16:creationId xmlns:a16="http://schemas.microsoft.com/office/drawing/2014/main" xmlns="" id="{ADD473BB-4B7E-483B-8597-E0F41A4196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316295">
            <a:off x="15135328" y="843217"/>
            <a:ext cx="2120599" cy="2103255"/>
          </a:xfrm>
          <a:prstGeom prst="rect">
            <a:avLst/>
          </a:prstGeom>
        </p:spPr>
      </p:pic>
      <p:sp>
        <p:nvSpPr>
          <p:cNvPr id="33" name="AutoShape 8">
            <a:extLst>
              <a:ext uri="{FF2B5EF4-FFF2-40B4-BE49-F238E27FC236}">
                <a16:creationId xmlns:a16="http://schemas.microsoft.com/office/drawing/2014/main" xmlns="" id="{85FD4353-708E-43EC-9C9C-A04FBEA40770}"/>
              </a:ext>
            </a:extLst>
          </p:cNvPr>
          <p:cNvSpPr/>
          <p:nvPr/>
        </p:nvSpPr>
        <p:spPr>
          <a:xfrm>
            <a:off x="725067" y="7918691"/>
            <a:ext cx="8876133" cy="2273834"/>
          </a:xfrm>
          <a:prstGeom prst="rect">
            <a:avLst/>
          </a:prstGeom>
          <a:solidFill>
            <a:schemeClr val="accent2">
              <a:lumMod val="50000"/>
            </a:schemeClr>
          </a:solidFill>
        </p:spPr>
        <p:txBody>
          <a:bodyPr/>
          <a:lstStyle/>
          <a:p>
            <a:pPr algn="just">
              <a:lnSpc>
                <a:spcPct val="150000"/>
              </a:lnSpc>
              <a:spcBef>
                <a:spcPts val="300"/>
              </a:spcBef>
              <a:spcAft>
                <a:spcPts val="300"/>
              </a:spcAft>
            </a:pP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CEBFA4A2-6ACE-459C-897D-F7F65CA162B2}"/>
              </a:ext>
            </a:extLst>
          </p:cNvPr>
          <p:cNvSpPr txBox="1"/>
          <p:nvPr/>
        </p:nvSpPr>
        <p:spPr>
          <a:xfrm>
            <a:off x="435016" y="8286776"/>
            <a:ext cx="9456234" cy="1824923"/>
          </a:xfrm>
          <a:prstGeom prst="rect">
            <a:avLst/>
          </a:prstGeom>
          <a:noFill/>
        </p:spPr>
        <p:txBody>
          <a:bodyPr wrap="square">
            <a:spAutoFit/>
          </a:bodyPr>
          <a:lstStyle/>
          <a:p>
            <a:pPr algn="ctr">
              <a:lnSpc>
                <a:spcPct val="150000"/>
              </a:lnSpc>
              <a:spcBef>
                <a:spcPts val="300"/>
              </a:spcBef>
              <a:spcAft>
                <a:spcPts val="300"/>
              </a:spcAft>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Hệ số biến dạng theo trục O’y’ của hệ xiên góc cân thay đổi.</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7" name="AutoShape 9">
            <a:extLst>
              <a:ext uri="{FF2B5EF4-FFF2-40B4-BE49-F238E27FC236}">
                <a16:creationId xmlns:a16="http://schemas.microsoft.com/office/drawing/2014/main" xmlns="" id="{80E8973E-C9B1-4457-B192-C107D5BA423A}"/>
              </a:ext>
            </a:extLst>
          </p:cNvPr>
          <p:cNvSpPr/>
          <p:nvPr/>
        </p:nvSpPr>
        <p:spPr>
          <a:xfrm>
            <a:off x="6117172" y="6206246"/>
            <a:ext cx="10601584" cy="2100358"/>
          </a:xfrm>
          <a:prstGeom prst="rect">
            <a:avLst/>
          </a:prstGeom>
          <a:solidFill>
            <a:srgbClr val="FFFBEC"/>
          </a:solidFill>
        </p:spPr>
        <p:txBody>
          <a:bodyPr/>
          <a:lstStyle/>
          <a:p>
            <a:endParaRPr lang="en-US"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xmlns="" id="{207E3AA1-94ED-4105-989B-1DA9B57D4120}"/>
              </a:ext>
            </a:extLst>
          </p:cNvPr>
          <p:cNvSpPr txBox="1"/>
          <p:nvPr/>
        </p:nvSpPr>
        <p:spPr>
          <a:xfrm>
            <a:off x="6739392" y="6138927"/>
            <a:ext cx="9796007" cy="1824923"/>
          </a:xfrm>
          <a:prstGeom prst="rect">
            <a:avLst/>
          </a:prstGeom>
          <a:noFill/>
        </p:spPr>
        <p:txBody>
          <a:bodyPr wrap="square">
            <a:spAutoFit/>
          </a:bodyPr>
          <a:lstStyle/>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trục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xiên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trục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672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750"/>
                                        <p:tgtEl>
                                          <p:spTgt spid="3"/>
                                        </p:tgtEl>
                                      </p:cBhvr>
                                    </p:animEffect>
                                  </p:childTnLst>
                                </p:cTn>
                              </p:par>
                              <p:par>
                                <p:cTn id="11" presetID="2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edg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Scale>
                                      <p:cBhvr>
                                        <p:cTn id="18" dur="75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750" decel="50000" fill="hold">
                                          <p:stCondLst>
                                            <p:cond delay="0"/>
                                          </p:stCondLst>
                                        </p:cTn>
                                        <p:tgtEl>
                                          <p:spTgt spid="5"/>
                                        </p:tgtEl>
                                        <p:attrNameLst>
                                          <p:attrName>ppt_x</p:attrName>
                                          <p:attrName>ppt_y</p:attrName>
                                        </p:attrNameLst>
                                      </p:cBhvr>
                                    </p:animMotion>
                                    <p:animEffect transition="in" filter="fade">
                                      <p:cBhvr>
                                        <p:cTn id="20" dur="75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edge">
                                      <p:cBhvr>
                                        <p:cTn id="25" dur="75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Scale>
                                      <p:cBhvr>
                                        <p:cTn id="30" dur="75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34"/>
                                        </p:tgtEl>
                                        <p:attrNameLst>
                                          <p:attrName>ppt_x</p:attrName>
                                          <p:attrName>ppt_y</p:attrName>
                                        </p:attrNameLst>
                                      </p:cBhvr>
                                    </p:animMotion>
                                    <p:animEffect transition="in" filter="fade">
                                      <p:cBhvr>
                                        <p:cTn id="32" dur="750"/>
                                        <p:tgtEl>
                                          <p:spTgt spid="34"/>
                                        </p:tgtEl>
                                      </p:cBhvr>
                                    </p:animEffect>
                                  </p:childTnLst>
                                </p:cTn>
                              </p:par>
                              <p:par>
                                <p:cTn id="33" presetID="20"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edge">
                                      <p:cBhvr>
                                        <p:cTn id="35" dur="75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edge">
                                      <p:cBhvr>
                                        <p:cTn id="40" dur="75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edge">
                                      <p:cBhvr>
                                        <p:cTn id="45"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32" grpId="0" animBg="1"/>
      <p:bldP spid="34" grpId="0"/>
      <p:bldP spid="33"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2" name="Group 2"/>
          <p:cNvGrpSpPr/>
          <p:nvPr/>
        </p:nvGrpSpPr>
        <p:grpSpPr>
          <a:xfrm>
            <a:off x="8298236" y="1543217"/>
            <a:ext cx="8866146" cy="3567286"/>
            <a:chOff x="0" y="0"/>
            <a:chExt cx="7603881" cy="2311400"/>
          </a:xfrm>
        </p:grpSpPr>
        <p:sp>
          <p:nvSpPr>
            <p:cNvPr id="3" name="Freeform 3"/>
            <p:cNvSpPr/>
            <p:nvPr/>
          </p:nvSpPr>
          <p:spPr>
            <a:xfrm>
              <a:off x="0" y="0"/>
              <a:ext cx="7603881" cy="2311400"/>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6">
                <a:lumMod val="60000"/>
                <a:lumOff val="40000"/>
              </a:schemeClr>
            </a:solidFill>
          </p:spPr>
        </p:sp>
      </p:grpSp>
      <p:grpSp>
        <p:nvGrpSpPr>
          <p:cNvPr id="4" name="Group 4"/>
          <p:cNvGrpSpPr/>
          <p:nvPr/>
        </p:nvGrpSpPr>
        <p:grpSpPr>
          <a:xfrm>
            <a:off x="443727" y="6896871"/>
            <a:ext cx="8403036" cy="2737783"/>
            <a:chOff x="-10092379" y="-202899"/>
            <a:chExt cx="7494806" cy="2311400"/>
          </a:xfrm>
        </p:grpSpPr>
        <p:sp>
          <p:nvSpPr>
            <p:cNvPr id="5" name="Freeform 5"/>
            <p:cNvSpPr/>
            <p:nvPr/>
          </p:nvSpPr>
          <p:spPr>
            <a:xfrm>
              <a:off x="-10092379" y="-202899"/>
              <a:ext cx="7494806" cy="2311400"/>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2"/>
            </a:solidFill>
          </p:spPr>
          <p:txBody>
            <a:bodyPr/>
            <a:lstStyle/>
            <a:p>
              <a:endParaRPr lang="en-US" dirty="0">
                <a:latin typeface="Arial" panose="020B0604020202020204" pitchFamily="34" charset="0"/>
                <a:cs typeface="Arial" panose="020B0604020202020204" pitchFamily="34" charset="0"/>
              </a:endParaRPr>
            </a:p>
          </p:txBody>
        </p:sp>
      </p:grpSp>
      <p:grpSp>
        <p:nvGrpSpPr>
          <p:cNvPr id="6" name="Group 6"/>
          <p:cNvGrpSpPr/>
          <p:nvPr/>
        </p:nvGrpSpPr>
        <p:grpSpPr>
          <a:xfrm>
            <a:off x="8229600" y="6105671"/>
            <a:ext cx="9753600" cy="3895415"/>
            <a:chOff x="0" y="0"/>
            <a:chExt cx="7494806" cy="2311400"/>
          </a:xfrm>
        </p:grpSpPr>
        <p:sp>
          <p:nvSpPr>
            <p:cNvPr id="7" name="Freeform 7"/>
            <p:cNvSpPr/>
            <p:nvPr/>
          </p:nvSpPr>
          <p:spPr>
            <a:xfrm>
              <a:off x="0" y="0"/>
              <a:ext cx="7494806" cy="2311400"/>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rgbClr val="FFFADB"/>
            </a:solidFill>
          </p:spPr>
        </p:sp>
      </p:grpSp>
      <p:grpSp>
        <p:nvGrpSpPr>
          <p:cNvPr id="8" name="Group 8"/>
          <p:cNvGrpSpPr/>
          <p:nvPr/>
        </p:nvGrpSpPr>
        <p:grpSpPr>
          <a:xfrm>
            <a:off x="429213" y="974929"/>
            <a:ext cx="8866146" cy="4830400"/>
            <a:chOff x="0" y="0"/>
            <a:chExt cx="2311400" cy="2311400"/>
          </a:xfrm>
        </p:grpSpPr>
        <p:sp>
          <p:nvSpPr>
            <p:cNvPr id="9" name="Freeform 9"/>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EEAFA"/>
            </a:solidFill>
          </p:spPr>
          <p:txBody>
            <a:bodyPr/>
            <a:lstStyle/>
            <a:p>
              <a:endParaRPr lang="en-US" dirty="0">
                <a:latin typeface="Arial" panose="020B0604020202020204" pitchFamily="34" charset="0"/>
                <a:cs typeface="Arial" panose="020B0604020202020204" pitchFamily="34" charset="0"/>
              </a:endParaRPr>
            </a:p>
          </p:txBody>
        </p:sp>
      </p:grpSp>
      <p:sp>
        <p:nvSpPr>
          <p:cNvPr id="17" name="TextBox 17"/>
          <p:cNvSpPr txBox="1"/>
          <p:nvPr/>
        </p:nvSpPr>
        <p:spPr>
          <a:xfrm>
            <a:off x="9844135" y="1943100"/>
            <a:ext cx="6933846" cy="2670603"/>
          </a:xfrm>
          <a:prstGeom prst="rect">
            <a:avLst/>
          </a:prstGeom>
        </p:spPr>
        <p:txBody>
          <a:bodyPr wrap="square" lIns="0" tIns="0" rIns="0" bIns="0" rtlCol="0" anchor="t">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Trục lớn elíp bằng 1,22d, trục nhỏ elip bằng 0,7ld (d là đường kính hình tròn).</a:t>
            </a:r>
            <a:endParaRPr lang="en-US" sz="4000" dirty="0">
              <a:solidFill>
                <a:srgbClr val="46495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3B989BF5-093B-41F8-8F52-482E2B8A9531}"/>
              </a:ext>
            </a:extLst>
          </p:cNvPr>
          <p:cNvSpPr txBox="1"/>
          <p:nvPr/>
        </p:nvSpPr>
        <p:spPr>
          <a:xfrm>
            <a:off x="823202" y="1438920"/>
            <a:ext cx="8107197" cy="367158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Trong hình chiếu trục đo vuông góc đều, các trục elip có độ lớn như thế nào so với đường kính hình tròn?</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A446252A-C0A7-4609-83A9-AAA7D0813961}"/>
              </a:ext>
            </a:extLst>
          </p:cNvPr>
          <p:cNvSpPr txBox="1"/>
          <p:nvPr/>
        </p:nvSpPr>
        <p:spPr>
          <a:xfrm>
            <a:off x="8618164" y="6569858"/>
            <a:ext cx="9173481" cy="2762936"/>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Trong hình chiếu trục đo xiên góc cân, hình tròn nằm trong mặt phẳng nào thì không bị biến dạng?</a:t>
            </a:r>
            <a:endParaRPr lang="en-US" sz="4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1F50E1F6-33FB-4B77-A018-D512E36C7EB8}"/>
              </a:ext>
            </a:extLst>
          </p:cNvPr>
          <p:cNvSpPr txBox="1"/>
          <p:nvPr/>
        </p:nvSpPr>
        <p:spPr>
          <a:xfrm>
            <a:off x="735643" y="6772710"/>
            <a:ext cx="7341557" cy="2762936"/>
          </a:xfrm>
          <a:prstGeom prst="rect">
            <a:avLst/>
          </a:prstGeom>
          <a:noFill/>
        </p:spPr>
        <p:txBody>
          <a:bodyPr wrap="square">
            <a:spAutoFit/>
          </a:bodyPr>
          <a:lstStyle/>
          <a:p>
            <a:pPr algn="just">
              <a:lnSpc>
                <a:spcPct val="150000"/>
              </a:lnSpc>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Hình tròn nằm trong mặt phẳng song song với mặt phẳng x'O'z' không bị biến dạng.</a:t>
            </a:r>
            <a:endParaRPr lang="en-US" sz="4000" dirty="0">
              <a:solidFill>
                <a:schemeClr val="bg1"/>
              </a:solidFill>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xmlns="" id="{1C47E53A-1B90-46BB-9141-74634678E5C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58308" y="4350624"/>
            <a:ext cx="2846002" cy="1768079"/>
          </a:xfrm>
          <a:prstGeom prst="rect">
            <a:avLst/>
          </a:prstGeom>
        </p:spPr>
      </p:pic>
      <p:pic>
        <p:nvPicPr>
          <p:cNvPr id="15" name="Picture 4">
            <a:extLst>
              <a:ext uri="{FF2B5EF4-FFF2-40B4-BE49-F238E27FC236}">
                <a16:creationId xmlns:a16="http://schemas.microsoft.com/office/drawing/2014/main" xmlns="" id="{F4572C4E-40A6-4393-9F31-CCC4A3AF6F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130925" flipH="1" flipV="1">
            <a:off x="11024021" y="-268064"/>
            <a:ext cx="2122793" cy="1326745"/>
          </a:xfrm>
          <a:prstGeom prst="rect">
            <a:avLst/>
          </a:prstGeom>
        </p:spPr>
      </p:pic>
      <p:pic>
        <p:nvPicPr>
          <p:cNvPr id="16" name="Picture 3">
            <a:extLst>
              <a:ext uri="{FF2B5EF4-FFF2-40B4-BE49-F238E27FC236}">
                <a16:creationId xmlns:a16="http://schemas.microsoft.com/office/drawing/2014/main" xmlns="" id="{D079F4E2-AE65-4F43-8132-2F706E6FD0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16357">
            <a:off x="15662311" y="5123528"/>
            <a:ext cx="1961227" cy="1225767"/>
          </a:xfrm>
          <a:prstGeom prst="rect">
            <a:avLst/>
          </a:prstGeom>
        </p:spPr>
      </p:pic>
      <p:pic>
        <p:nvPicPr>
          <p:cNvPr id="20" name="Picture 10">
            <a:extLst>
              <a:ext uri="{FF2B5EF4-FFF2-40B4-BE49-F238E27FC236}">
                <a16:creationId xmlns:a16="http://schemas.microsoft.com/office/drawing/2014/main" xmlns="" id="{4D8A32DC-4A86-4F68-ABF3-F2DF40E91E8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122360" y="8575575"/>
            <a:ext cx="1740713" cy="175965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750" fill="hold"/>
                                        <p:tgtEl>
                                          <p:spTgt spid="25"/>
                                        </p:tgtEl>
                                        <p:attrNameLst>
                                          <p:attrName>ppt_w</p:attrName>
                                        </p:attrNameLst>
                                      </p:cBhvr>
                                      <p:tavLst>
                                        <p:tav tm="0">
                                          <p:val>
                                            <p:fltVal val="0"/>
                                          </p:val>
                                        </p:tav>
                                        <p:tav tm="100000">
                                          <p:val>
                                            <p:strVal val="#ppt_w"/>
                                          </p:val>
                                        </p:tav>
                                      </p:tavLst>
                                    </p:anim>
                                    <p:anim calcmode="lin" valueType="num">
                                      <p:cBhvr>
                                        <p:cTn id="15" dur="75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750" fill="hold"/>
                                        <p:tgtEl>
                                          <p:spTgt spid="17"/>
                                        </p:tgtEl>
                                        <p:attrNameLst>
                                          <p:attrName>ppt_w</p:attrName>
                                        </p:attrNameLst>
                                      </p:cBhvr>
                                      <p:tavLst>
                                        <p:tav tm="0">
                                          <p:val>
                                            <p:fltVal val="0"/>
                                          </p:val>
                                        </p:tav>
                                        <p:tav tm="100000">
                                          <p:val>
                                            <p:strVal val="#ppt_w"/>
                                          </p:val>
                                        </p:tav>
                                      </p:tavLst>
                                    </p:anim>
                                    <p:anim calcmode="lin" valueType="num">
                                      <p:cBhvr>
                                        <p:cTn id="28" dur="750" fill="hold"/>
                                        <p:tgtEl>
                                          <p:spTgt spid="17"/>
                                        </p:tgtEl>
                                        <p:attrNameLst>
                                          <p:attrName>ppt_h</p:attrName>
                                        </p:attrNameLst>
                                      </p:cBhvr>
                                      <p:tavLst>
                                        <p:tav tm="0">
                                          <p:val>
                                            <p:fltVal val="0"/>
                                          </p:val>
                                        </p:tav>
                                        <p:tav tm="100000">
                                          <p:val>
                                            <p:strVal val="#ppt_h"/>
                                          </p:val>
                                        </p:tav>
                                      </p:tavLst>
                                    </p:anim>
                                    <p:anim calcmode="lin" valueType="num">
                                      <p:cBhvr>
                                        <p:cTn id="29" dur="750" fill="hold"/>
                                        <p:tgtEl>
                                          <p:spTgt spid="17"/>
                                        </p:tgtEl>
                                        <p:attrNameLst>
                                          <p:attrName>style.rotation</p:attrName>
                                        </p:attrNameLst>
                                      </p:cBhvr>
                                      <p:tavLst>
                                        <p:tav tm="0">
                                          <p:val>
                                            <p:fltVal val="90"/>
                                          </p:val>
                                        </p:tav>
                                        <p:tav tm="100000">
                                          <p:val>
                                            <p:fltVal val="0"/>
                                          </p:val>
                                        </p:tav>
                                      </p:tavLst>
                                    </p:anim>
                                    <p:animEffect transition="in" filter="fade">
                                      <p:cBhvr>
                                        <p:cTn id="30" dur="75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750" fill="hold"/>
                                        <p:tgtEl>
                                          <p:spTgt spid="6"/>
                                        </p:tgtEl>
                                        <p:attrNameLst>
                                          <p:attrName>ppt_w</p:attrName>
                                        </p:attrNameLst>
                                      </p:cBhvr>
                                      <p:tavLst>
                                        <p:tav tm="0">
                                          <p:val>
                                            <p:fltVal val="0"/>
                                          </p:val>
                                        </p:tav>
                                        <p:tav tm="100000">
                                          <p:val>
                                            <p:strVal val="#ppt_w"/>
                                          </p:val>
                                        </p:tav>
                                      </p:tavLst>
                                    </p:anim>
                                    <p:anim calcmode="lin" valueType="num">
                                      <p:cBhvr>
                                        <p:cTn id="36" dur="750" fill="hold"/>
                                        <p:tgtEl>
                                          <p:spTgt spid="6"/>
                                        </p:tgtEl>
                                        <p:attrNameLst>
                                          <p:attrName>ppt_h</p:attrName>
                                        </p:attrNameLst>
                                      </p:cBhvr>
                                      <p:tavLst>
                                        <p:tav tm="0">
                                          <p:val>
                                            <p:fltVal val="0"/>
                                          </p:val>
                                        </p:tav>
                                        <p:tav tm="100000">
                                          <p:val>
                                            <p:strVal val="#ppt_h"/>
                                          </p:val>
                                        </p:tav>
                                      </p:tavLst>
                                    </p:anim>
                                    <p:animEffect transition="in" filter="fade">
                                      <p:cBhvr>
                                        <p:cTn id="37" dur="75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750"/>
                                        <p:tgtEl>
                                          <p:spTgt spid="29"/>
                                        </p:tgtEl>
                                      </p:cBhvr>
                                    </p:animEffect>
                                    <p:anim calcmode="lin" valueType="num">
                                      <p:cBhvr>
                                        <p:cTn id="43" dur="750" fill="hold"/>
                                        <p:tgtEl>
                                          <p:spTgt spid="29"/>
                                        </p:tgtEl>
                                        <p:attrNameLst>
                                          <p:attrName>ppt_x</p:attrName>
                                        </p:attrNameLst>
                                      </p:cBhvr>
                                      <p:tavLst>
                                        <p:tav tm="0">
                                          <p:val>
                                            <p:strVal val="#ppt_x"/>
                                          </p:val>
                                        </p:tav>
                                        <p:tav tm="100000">
                                          <p:val>
                                            <p:strVal val="#ppt_x"/>
                                          </p:val>
                                        </p:tav>
                                      </p:tavLst>
                                    </p:anim>
                                    <p:anim calcmode="lin" valueType="num">
                                      <p:cBhvr>
                                        <p:cTn id="44"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750"/>
                                        <p:tgtEl>
                                          <p:spTgt spid="4"/>
                                        </p:tgtEl>
                                      </p:cBhvr>
                                    </p:animEffect>
                                    <p:anim calcmode="lin" valueType="num">
                                      <p:cBhvr>
                                        <p:cTn id="50" dur="750" fill="hold"/>
                                        <p:tgtEl>
                                          <p:spTgt spid="4"/>
                                        </p:tgtEl>
                                        <p:attrNameLst>
                                          <p:attrName>ppt_x</p:attrName>
                                        </p:attrNameLst>
                                      </p:cBhvr>
                                      <p:tavLst>
                                        <p:tav tm="0">
                                          <p:val>
                                            <p:strVal val="#ppt_x"/>
                                          </p:val>
                                        </p:tav>
                                        <p:tav tm="100000">
                                          <p:val>
                                            <p:strVal val="#ppt_x"/>
                                          </p:val>
                                        </p:tav>
                                      </p:tavLst>
                                    </p:anim>
                                    <p:anim calcmode="lin" valueType="num">
                                      <p:cBhvr>
                                        <p:cTn id="51"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750" fill="hold"/>
                                        <p:tgtEl>
                                          <p:spTgt spid="33"/>
                                        </p:tgtEl>
                                        <p:attrNameLst>
                                          <p:attrName>ppt_w</p:attrName>
                                        </p:attrNameLst>
                                      </p:cBhvr>
                                      <p:tavLst>
                                        <p:tav tm="0">
                                          <p:val>
                                            <p:fltVal val="0"/>
                                          </p:val>
                                        </p:tav>
                                        <p:tav tm="100000">
                                          <p:val>
                                            <p:strVal val="#ppt_w"/>
                                          </p:val>
                                        </p:tav>
                                      </p:tavLst>
                                    </p:anim>
                                    <p:anim calcmode="lin" valueType="num">
                                      <p:cBhvr>
                                        <p:cTn id="57" dur="750" fill="hold"/>
                                        <p:tgtEl>
                                          <p:spTgt spid="33"/>
                                        </p:tgtEl>
                                        <p:attrNameLst>
                                          <p:attrName>ppt_h</p:attrName>
                                        </p:attrNameLst>
                                      </p:cBhvr>
                                      <p:tavLst>
                                        <p:tav tm="0">
                                          <p:val>
                                            <p:fltVal val="0"/>
                                          </p:val>
                                        </p:tav>
                                        <p:tav tm="100000">
                                          <p:val>
                                            <p:strVal val="#ppt_h"/>
                                          </p:val>
                                        </p:tav>
                                      </p:tavLst>
                                    </p:anim>
                                    <p:anim calcmode="lin" valueType="num">
                                      <p:cBhvr>
                                        <p:cTn id="58" dur="750" fill="hold"/>
                                        <p:tgtEl>
                                          <p:spTgt spid="33"/>
                                        </p:tgtEl>
                                        <p:attrNameLst>
                                          <p:attrName>style.rotation</p:attrName>
                                        </p:attrNameLst>
                                      </p:cBhvr>
                                      <p:tavLst>
                                        <p:tav tm="0">
                                          <p:val>
                                            <p:fltVal val="90"/>
                                          </p:val>
                                        </p:tav>
                                        <p:tav tm="100000">
                                          <p:val>
                                            <p:fltVal val="0"/>
                                          </p:val>
                                        </p:tav>
                                      </p:tavLst>
                                    </p:anim>
                                    <p:animEffect transition="in" filter="fade">
                                      <p:cBhvr>
                                        <p:cTn id="59"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9"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18" name="Group 18"/>
          <p:cNvGrpSpPr/>
          <p:nvPr/>
        </p:nvGrpSpPr>
        <p:grpSpPr>
          <a:xfrm>
            <a:off x="392753" y="4186793"/>
            <a:ext cx="10863140" cy="4375972"/>
            <a:chOff x="-14878" y="0"/>
            <a:chExt cx="6336400" cy="1744798"/>
          </a:xfrm>
        </p:grpSpPr>
        <p:grpSp>
          <p:nvGrpSpPr>
            <p:cNvPr id="19" name="Group 19"/>
            <p:cNvGrpSpPr/>
            <p:nvPr/>
          </p:nvGrpSpPr>
          <p:grpSpPr>
            <a:xfrm>
              <a:off x="-14878" y="0"/>
              <a:ext cx="6336400" cy="1744798"/>
              <a:chOff x="-3810" y="0"/>
              <a:chExt cx="1622630" cy="446809"/>
            </a:xfrm>
          </p:grpSpPr>
          <p:sp>
            <p:nvSpPr>
              <p:cNvPr id="20" name="Freeform 20"/>
              <p:cNvSpPr/>
              <p:nvPr/>
            </p:nvSpPr>
            <p:spPr>
              <a:xfrm>
                <a:off x="38100" y="44450"/>
                <a:ext cx="1580720" cy="402359"/>
              </a:xfrm>
              <a:custGeom>
                <a:avLst/>
                <a:gdLst/>
                <a:ahLst/>
                <a:cxnLst/>
                <a:rect l="l" t="t" r="r" b="b"/>
                <a:pathLst>
                  <a:path w="1580720" h="416488">
                    <a:moveTo>
                      <a:pt x="2540" y="386008"/>
                    </a:moveTo>
                    <a:cubicBezTo>
                      <a:pt x="0" y="394898"/>
                      <a:pt x="5080" y="401248"/>
                      <a:pt x="13269" y="402518"/>
                    </a:cubicBezTo>
                    <a:cubicBezTo>
                      <a:pt x="22612" y="403788"/>
                      <a:pt x="30786" y="403788"/>
                      <a:pt x="40129" y="403788"/>
                    </a:cubicBezTo>
                    <a:cubicBezTo>
                      <a:pt x="77500" y="405058"/>
                      <a:pt x="114870" y="405058"/>
                      <a:pt x="153408" y="406328"/>
                    </a:cubicBezTo>
                    <a:cubicBezTo>
                      <a:pt x="174429" y="407598"/>
                      <a:pt x="195450" y="408868"/>
                      <a:pt x="215303" y="410138"/>
                    </a:cubicBezTo>
                    <a:cubicBezTo>
                      <a:pt x="250338" y="411408"/>
                      <a:pt x="284205" y="411408"/>
                      <a:pt x="319240" y="412678"/>
                    </a:cubicBezTo>
                    <a:cubicBezTo>
                      <a:pt x="333254" y="412678"/>
                      <a:pt x="346100" y="412678"/>
                      <a:pt x="360114" y="411408"/>
                    </a:cubicBezTo>
                    <a:cubicBezTo>
                      <a:pt x="365953" y="411408"/>
                      <a:pt x="372960" y="410138"/>
                      <a:pt x="378799" y="410138"/>
                    </a:cubicBezTo>
                    <a:cubicBezTo>
                      <a:pt x="402156" y="411408"/>
                      <a:pt x="869286" y="402518"/>
                      <a:pt x="892643" y="403788"/>
                    </a:cubicBezTo>
                    <a:cubicBezTo>
                      <a:pt x="925342" y="405058"/>
                      <a:pt x="1015265" y="405058"/>
                      <a:pt x="1047964" y="405058"/>
                    </a:cubicBezTo>
                    <a:cubicBezTo>
                      <a:pt x="1060810" y="405058"/>
                      <a:pt x="1072488" y="403788"/>
                      <a:pt x="1085335" y="403788"/>
                    </a:cubicBezTo>
                    <a:lnTo>
                      <a:pt x="1148397" y="407598"/>
                    </a:lnTo>
                    <a:cubicBezTo>
                      <a:pt x="1193943" y="410138"/>
                      <a:pt x="1238320" y="407598"/>
                      <a:pt x="1283865" y="411408"/>
                    </a:cubicBezTo>
                    <a:cubicBezTo>
                      <a:pt x="1359774" y="416488"/>
                      <a:pt x="1436851" y="410138"/>
                      <a:pt x="1515950" y="415218"/>
                    </a:cubicBezTo>
                    <a:cubicBezTo>
                      <a:pt x="1536270" y="416488"/>
                      <a:pt x="1556590" y="415218"/>
                      <a:pt x="1579450" y="415218"/>
                    </a:cubicBezTo>
                    <a:lnTo>
                      <a:pt x="1579450" y="355528"/>
                    </a:lnTo>
                    <a:cubicBezTo>
                      <a:pt x="1578180" y="319768"/>
                      <a:pt x="1576910" y="307593"/>
                      <a:pt x="1576910" y="294657"/>
                    </a:cubicBezTo>
                    <a:cubicBezTo>
                      <a:pt x="1576910" y="279692"/>
                      <a:pt x="1580720" y="264474"/>
                      <a:pt x="1574370" y="249509"/>
                    </a:cubicBezTo>
                    <a:cubicBezTo>
                      <a:pt x="1566750" y="239616"/>
                      <a:pt x="1555320" y="44563"/>
                      <a:pt x="1555320" y="34670"/>
                    </a:cubicBezTo>
                    <a:cubicBezTo>
                      <a:pt x="1552780" y="27822"/>
                      <a:pt x="1551510" y="20720"/>
                      <a:pt x="1548970" y="13872"/>
                    </a:cubicBezTo>
                    <a:cubicBezTo>
                      <a:pt x="1548970" y="11842"/>
                      <a:pt x="1547700" y="9813"/>
                      <a:pt x="1546430" y="6350"/>
                    </a:cubicBezTo>
                    <a:cubicBezTo>
                      <a:pt x="1536270" y="3810"/>
                      <a:pt x="1527380" y="2540"/>
                      <a:pt x="1517220" y="1270"/>
                    </a:cubicBezTo>
                    <a:cubicBezTo>
                      <a:pt x="1509600" y="0"/>
                      <a:pt x="1501980" y="1270"/>
                      <a:pt x="1495630" y="1270"/>
                    </a:cubicBezTo>
                    <a:lnTo>
                      <a:pt x="7430" y="6350"/>
                    </a:lnTo>
                    <a:lnTo>
                      <a:pt x="2540" y="386008"/>
                    </a:lnTo>
                    <a:close/>
                  </a:path>
                </a:pathLst>
              </a:custGeom>
              <a:solidFill>
                <a:srgbClr val="2E2C2B"/>
              </a:solidFill>
            </p:spPr>
            <p:txBody>
              <a:bodyPr/>
              <a:lstStyle/>
              <a:p>
                <a:endParaRPr lang="en-US" dirty="0">
                  <a:latin typeface="Arial" panose="020B0604020202020204" pitchFamily="34" charset="0"/>
                  <a:cs typeface="Arial" panose="020B0604020202020204" pitchFamily="34" charset="0"/>
                </a:endParaRPr>
              </a:p>
            </p:txBody>
          </p:sp>
          <p:sp>
            <p:nvSpPr>
              <p:cNvPr id="21" name="Freeform 21"/>
              <p:cNvSpPr/>
              <p:nvPr/>
            </p:nvSpPr>
            <p:spPr>
              <a:xfrm>
                <a:off x="11430" y="16510"/>
                <a:ext cx="1556590" cy="406328"/>
              </a:xfrm>
              <a:custGeom>
                <a:avLst/>
                <a:gdLst/>
                <a:ahLst/>
                <a:cxnLst/>
                <a:rect l="l" t="t" r="r" b="b"/>
                <a:pathLst>
                  <a:path w="1556590" h="406328">
                    <a:moveTo>
                      <a:pt x="1556590" y="406328"/>
                    </a:moveTo>
                    <a:lnTo>
                      <a:pt x="0" y="398708"/>
                    </a:lnTo>
                    <a:lnTo>
                      <a:pt x="0" y="147836"/>
                    </a:lnTo>
                    <a:lnTo>
                      <a:pt x="7620" y="20320"/>
                    </a:lnTo>
                    <a:lnTo>
                      <a:pt x="773335" y="0"/>
                    </a:lnTo>
                    <a:lnTo>
                      <a:pt x="1535000" y="8890"/>
                    </a:lnTo>
                    <a:close/>
                  </a:path>
                </a:pathLst>
              </a:custGeom>
              <a:solidFill>
                <a:srgbClr val="FAF3E2"/>
              </a:solidFill>
            </p:spPr>
            <p:txBody>
              <a:bodyPr/>
              <a:lstStyle/>
              <a:p>
                <a:endParaRPr lang="en-US" dirty="0">
                  <a:latin typeface="Arial" panose="020B0604020202020204" pitchFamily="34" charset="0"/>
                  <a:cs typeface="Arial" panose="020B0604020202020204" pitchFamily="34" charset="0"/>
                </a:endParaRPr>
              </a:p>
            </p:txBody>
          </p:sp>
          <p:sp>
            <p:nvSpPr>
              <p:cNvPr id="22" name="Freeform 22"/>
              <p:cNvSpPr/>
              <p:nvPr/>
            </p:nvSpPr>
            <p:spPr>
              <a:xfrm>
                <a:off x="-3810" y="0"/>
                <a:ext cx="1585800" cy="432998"/>
              </a:xfrm>
              <a:custGeom>
                <a:avLst/>
                <a:gdLst/>
                <a:ahLst/>
                <a:cxnLst/>
                <a:rect l="l" t="t" r="r" b="b"/>
                <a:pathLst>
                  <a:path w="1585800" h="432998">
                    <a:moveTo>
                      <a:pt x="1551510" y="21590"/>
                    </a:moveTo>
                    <a:cubicBezTo>
                      <a:pt x="1552780" y="34290"/>
                      <a:pt x="1552780" y="44450"/>
                      <a:pt x="1554050" y="52488"/>
                    </a:cubicBezTo>
                    <a:cubicBezTo>
                      <a:pt x="1556590" y="59336"/>
                      <a:pt x="1557860" y="66438"/>
                      <a:pt x="1560400" y="73287"/>
                    </a:cubicBezTo>
                    <a:cubicBezTo>
                      <a:pt x="1560400" y="83179"/>
                      <a:pt x="1573100" y="278233"/>
                      <a:pt x="1579450" y="288125"/>
                    </a:cubicBezTo>
                    <a:cubicBezTo>
                      <a:pt x="1585800" y="303090"/>
                      <a:pt x="1581990" y="318309"/>
                      <a:pt x="1581990" y="333274"/>
                    </a:cubicBezTo>
                    <a:cubicBezTo>
                      <a:pt x="1581990" y="346463"/>
                      <a:pt x="1583260" y="358638"/>
                      <a:pt x="1584530" y="372038"/>
                    </a:cubicBezTo>
                    <a:lnTo>
                      <a:pt x="1584530" y="431728"/>
                    </a:lnTo>
                    <a:cubicBezTo>
                      <a:pt x="1561670" y="431728"/>
                      <a:pt x="1541350" y="432998"/>
                      <a:pt x="1521030" y="431728"/>
                    </a:cubicBezTo>
                    <a:cubicBezTo>
                      <a:pt x="1444894" y="426648"/>
                      <a:pt x="1367817" y="432998"/>
                      <a:pt x="1291908" y="427918"/>
                    </a:cubicBezTo>
                    <a:cubicBezTo>
                      <a:pt x="1246363" y="424108"/>
                      <a:pt x="1201986" y="426648"/>
                      <a:pt x="1156440" y="424108"/>
                    </a:cubicBezTo>
                    <a:lnTo>
                      <a:pt x="1093378" y="420298"/>
                    </a:lnTo>
                    <a:cubicBezTo>
                      <a:pt x="1080531" y="420298"/>
                      <a:pt x="1068853" y="421568"/>
                      <a:pt x="1056007" y="421568"/>
                    </a:cubicBezTo>
                    <a:cubicBezTo>
                      <a:pt x="1023308" y="420298"/>
                      <a:pt x="933385" y="421568"/>
                      <a:pt x="900686" y="420298"/>
                    </a:cubicBezTo>
                    <a:cubicBezTo>
                      <a:pt x="877329" y="419028"/>
                      <a:pt x="410199" y="427918"/>
                      <a:pt x="386842" y="426648"/>
                    </a:cubicBezTo>
                    <a:cubicBezTo>
                      <a:pt x="381003" y="426648"/>
                      <a:pt x="373996" y="427918"/>
                      <a:pt x="368157" y="427918"/>
                    </a:cubicBezTo>
                    <a:cubicBezTo>
                      <a:pt x="354143" y="427918"/>
                      <a:pt x="341297" y="429188"/>
                      <a:pt x="327283" y="429188"/>
                    </a:cubicBezTo>
                    <a:cubicBezTo>
                      <a:pt x="292248" y="429188"/>
                      <a:pt x="258381" y="427918"/>
                      <a:pt x="223346" y="426648"/>
                    </a:cubicBezTo>
                    <a:cubicBezTo>
                      <a:pt x="202325" y="425378"/>
                      <a:pt x="181304" y="424108"/>
                      <a:pt x="161451" y="422838"/>
                    </a:cubicBezTo>
                    <a:cubicBezTo>
                      <a:pt x="124081" y="421568"/>
                      <a:pt x="86710" y="420298"/>
                      <a:pt x="48172" y="420298"/>
                    </a:cubicBezTo>
                    <a:cubicBezTo>
                      <a:pt x="38100" y="420298"/>
                      <a:pt x="29210" y="420298"/>
                      <a:pt x="19050" y="419028"/>
                    </a:cubicBezTo>
                    <a:cubicBezTo>
                      <a:pt x="10160" y="417758"/>
                      <a:pt x="5080" y="411408"/>
                      <a:pt x="7620" y="402518"/>
                    </a:cubicBezTo>
                    <a:cubicBezTo>
                      <a:pt x="16510" y="371321"/>
                      <a:pt x="12700" y="364979"/>
                      <a:pt x="11430" y="358385"/>
                    </a:cubicBezTo>
                    <a:cubicBezTo>
                      <a:pt x="10160" y="344941"/>
                      <a:pt x="6350" y="331752"/>
                      <a:pt x="7620" y="318309"/>
                    </a:cubicBezTo>
                    <a:cubicBezTo>
                      <a:pt x="5080" y="301568"/>
                      <a:pt x="0" y="94339"/>
                      <a:pt x="7620" y="77345"/>
                    </a:cubicBezTo>
                    <a:cubicBezTo>
                      <a:pt x="8890" y="74048"/>
                      <a:pt x="7620" y="70497"/>
                      <a:pt x="8890" y="67199"/>
                    </a:cubicBezTo>
                    <a:cubicBezTo>
                      <a:pt x="10160" y="61873"/>
                      <a:pt x="12700" y="56039"/>
                      <a:pt x="13970" y="44450"/>
                    </a:cubicBezTo>
                    <a:cubicBezTo>
                      <a:pt x="13970" y="41910"/>
                      <a:pt x="15240" y="39370"/>
                      <a:pt x="16510" y="38100"/>
                    </a:cubicBezTo>
                    <a:cubicBezTo>
                      <a:pt x="38100" y="35560"/>
                      <a:pt x="57515" y="30480"/>
                      <a:pt x="76200" y="29210"/>
                    </a:cubicBezTo>
                    <a:cubicBezTo>
                      <a:pt x="107731" y="25400"/>
                      <a:pt x="139263" y="22860"/>
                      <a:pt x="171962" y="20320"/>
                    </a:cubicBezTo>
                    <a:cubicBezTo>
                      <a:pt x="194151" y="17780"/>
                      <a:pt x="216339" y="16510"/>
                      <a:pt x="237360" y="13970"/>
                    </a:cubicBezTo>
                    <a:cubicBezTo>
                      <a:pt x="258381" y="11430"/>
                      <a:pt x="280570" y="8890"/>
                      <a:pt x="301591" y="8890"/>
                    </a:cubicBezTo>
                    <a:cubicBezTo>
                      <a:pt x="324947" y="7620"/>
                      <a:pt x="348304" y="10160"/>
                      <a:pt x="371660" y="8890"/>
                    </a:cubicBezTo>
                    <a:cubicBezTo>
                      <a:pt x="400856" y="8890"/>
                      <a:pt x="929882" y="6350"/>
                      <a:pt x="959077" y="5080"/>
                    </a:cubicBezTo>
                    <a:cubicBezTo>
                      <a:pt x="987105" y="3810"/>
                      <a:pt x="1015133" y="2540"/>
                      <a:pt x="1044329" y="2540"/>
                    </a:cubicBezTo>
                    <a:cubicBezTo>
                      <a:pt x="1092210" y="1270"/>
                      <a:pt x="1138923" y="0"/>
                      <a:pt x="1186804" y="0"/>
                    </a:cubicBezTo>
                    <a:cubicBezTo>
                      <a:pt x="1206657" y="0"/>
                      <a:pt x="1227678" y="2540"/>
                      <a:pt x="1247531" y="2540"/>
                    </a:cubicBezTo>
                    <a:cubicBezTo>
                      <a:pt x="1302419" y="3810"/>
                      <a:pt x="1358474" y="5080"/>
                      <a:pt x="1413362" y="7620"/>
                    </a:cubicBezTo>
                    <a:cubicBezTo>
                      <a:pt x="1442558" y="8890"/>
                      <a:pt x="1471754" y="12700"/>
                      <a:pt x="1500949" y="16510"/>
                    </a:cubicBezTo>
                    <a:lnTo>
                      <a:pt x="1521030" y="16510"/>
                    </a:lnTo>
                    <a:cubicBezTo>
                      <a:pt x="1532460" y="17780"/>
                      <a:pt x="1541350" y="20320"/>
                      <a:pt x="1551510" y="21590"/>
                    </a:cubicBezTo>
                    <a:close/>
                    <a:moveTo>
                      <a:pt x="1561670" y="415218"/>
                    </a:moveTo>
                    <a:cubicBezTo>
                      <a:pt x="1562940" y="398708"/>
                      <a:pt x="1564210" y="386008"/>
                      <a:pt x="1564210" y="373308"/>
                    </a:cubicBezTo>
                    <a:cubicBezTo>
                      <a:pt x="1562940" y="357370"/>
                      <a:pt x="1561670" y="343927"/>
                      <a:pt x="1561670" y="329469"/>
                    </a:cubicBezTo>
                    <a:cubicBezTo>
                      <a:pt x="1561670" y="322874"/>
                      <a:pt x="1564210" y="316279"/>
                      <a:pt x="1562940" y="309685"/>
                    </a:cubicBezTo>
                    <a:cubicBezTo>
                      <a:pt x="1562940" y="303597"/>
                      <a:pt x="1561670" y="297256"/>
                      <a:pt x="1560400" y="291168"/>
                    </a:cubicBezTo>
                    <a:cubicBezTo>
                      <a:pt x="1555320" y="281784"/>
                      <a:pt x="1543890" y="87491"/>
                      <a:pt x="1543890" y="78106"/>
                    </a:cubicBezTo>
                    <a:cubicBezTo>
                      <a:pt x="1541350" y="70243"/>
                      <a:pt x="1538810" y="62126"/>
                      <a:pt x="1536270" y="54263"/>
                    </a:cubicBezTo>
                    <a:cubicBezTo>
                      <a:pt x="1535000" y="44450"/>
                      <a:pt x="1533730" y="43180"/>
                      <a:pt x="1517299" y="41910"/>
                    </a:cubicBezTo>
                    <a:cubicBezTo>
                      <a:pt x="1513795" y="41910"/>
                      <a:pt x="1511460" y="41910"/>
                      <a:pt x="1507956" y="40640"/>
                    </a:cubicBezTo>
                    <a:cubicBezTo>
                      <a:pt x="1478761" y="36830"/>
                      <a:pt x="1448397" y="31750"/>
                      <a:pt x="1419201" y="30480"/>
                    </a:cubicBezTo>
                    <a:cubicBezTo>
                      <a:pt x="1347964" y="26670"/>
                      <a:pt x="1275559" y="25400"/>
                      <a:pt x="1204321" y="22860"/>
                    </a:cubicBezTo>
                    <a:lnTo>
                      <a:pt x="1120238" y="22860"/>
                    </a:lnTo>
                    <a:cubicBezTo>
                      <a:pt x="1082867" y="22860"/>
                      <a:pt x="1045497" y="22860"/>
                      <a:pt x="1009294" y="24130"/>
                    </a:cubicBezTo>
                    <a:cubicBezTo>
                      <a:pt x="977763" y="25400"/>
                      <a:pt x="446401" y="29210"/>
                      <a:pt x="414870" y="29210"/>
                    </a:cubicBezTo>
                    <a:cubicBezTo>
                      <a:pt x="363485" y="29210"/>
                      <a:pt x="312101" y="26670"/>
                      <a:pt x="260717" y="33020"/>
                    </a:cubicBezTo>
                    <a:cubicBezTo>
                      <a:pt x="233857" y="36830"/>
                      <a:pt x="208164" y="36830"/>
                      <a:pt x="182472" y="38100"/>
                    </a:cubicBezTo>
                    <a:cubicBezTo>
                      <a:pt x="138095" y="41910"/>
                      <a:pt x="93717" y="45720"/>
                      <a:pt x="49340" y="50800"/>
                    </a:cubicBezTo>
                    <a:cubicBezTo>
                      <a:pt x="36830" y="50800"/>
                      <a:pt x="34290" y="52234"/>
                      <a:pt x="33020" y="55278"/>
                    </a:cubicBezTo>
                    <a:cubicBezTo>
                      <a:pt x="31750" y="59843"/>
                      <a:pt x="31750" y="64409"/>
                      <a:pt x="30480" y="68975"/>
                    </a:cubicBezTo>
                    <a:cubicBezTo>
                      <a:pt x="29210" y="76584"/>
                      <a:pt x="26670" y="83940"/>
                      <a:pt x="25400" y="91549"/>
                    </a:cubicBezTo>
                    <a:cubicBezTo>
                      <a:pt x="20320" y="99666"/>
                      <a:pt x="26670" y="298017"/>
                      <a:pt x="29210" y="306134"/>
                    </a:cubicBezTo>
                    <a:cubicBezTo>
                      <a:pt x="29210" y="314758"/>
                      <a:pt x="29210" y="323635"/>
                      <a:pt x="30480" y="332259"/>
                    </a:cubicBezTo>
                    <a:cubicBezTo>
                      <a:pt x="30480" y="338600"/>
                      <a:pt x="33020" y="344941"/>
                      <a:pt x="33020" y="351283"/>
                    </a:cubicBezTo>
                    <a:cubicBezTo>
                      <a:pt x="33020" y="358131"/>
                      <a:pt x="33020" y="364979"/>
                      <a:pt x="31750" y="373308"/>
                    </a:cubicBezTo>
                    <a:lnTo>
                      <a:pt x="31750" y="383468"/>
                    </a:lnTo>
                    <a:cubicBezTo>
                      <a:pt x="31750" y="393628"/>
                      <a:pt x="35560" y="397438"/>
                      <a:pt x="44450" y="397438"/>
                    </a:cubicBezTo>
                    <a:cubicBezTo>
                      <a:pt x="59850" y="397438"/>
                      <a:pt x="76200" y="398708"/>
                      <a:pt x="91382" y="398708"/>
                    </a:cubicBezTo>
                    <a:cubicBezTo>
                      <a:pt x="113570" y="398708"/>
                      <a:pt x="136927" y="396168"/>
                      <a:pt x="159116" y="398708"/>
                    </a:cubicBezTo>
                    <a:cubicBezTo>
                      <a:pt x="195318" y="402518"/>
                      <a:pt x="231521" y="405058"/>
                      <a:pt x="267724" y="403788"/>
                    </a:cubicBezTo>
                    <a:cubicBezTo>
                      <a:pt x="291080" y="402518"/>
                      <a:pt x="313269" y="405058"/>
                      <a:pt x="336625" y="405058"/>
                    </a:cubicBezTo>
                    <a:cubicBezTo>
                      <a:pt x="370492" y="405058"/>
                      <a:pt x="404359" y="403788"/>
                      <a:pt x="438226" y="405058"/>
                    </a:cubicBezTo>
                    <a:cubicBezTo>
                      <a:pt x="488443" y="406328"/>
                      <a:pt x="1039658" y="396168"/>
                      <a:pt x="1091042" y="398708"/>
                    </a:cubicBezTo>
                    <a:cubicBezTo>
                      <a:pt x="1113231" y="399978"/>
                      <a:pt x="1135419" y="401248"/>
                      <a:pt x="1156440" y="401248"/>
                    </a:cubicBezTo>
                    <a:cubicBezTo>
                      <a:pt x="1194979" y="403788"/>
                      <a:pt x="1232349" y="399978"/>
                      <a:pt x="1270887" y="403788"/>
                    </a:cubicBezTo>
                    <a:cubicBezTo>
                      <a:pt x="1302419" y="406328"/>
                      <a:pt x="1333950" y="406328"/>
                      <a:pt x="1365481" y="408868"/>
                    </a:cubicBezTo>
                    <a:cubicBezTo>
                      <a:pt x="1412194" y="412678"/>
                      <a:pt x="1458908" y="415218"/>
                      <a:pt x="1505621" y="416488"/>
                    </a:cubicBezTo>
                    <a:cubicBezTo>
                      <a:pt x="1523570" y="416488"/>
                      <a:pt x="1541350" y="415218"/>
                      <a:pt x="1561670" y="415218"/>
                    </a:cubicBezTo>
                    <a:close/>
                  </a:path>
                </a:pathLst>
              </a:custGeom>
              <a:solidFill>
                <a:srgbClr val="FAF3E2"/>
              </a:solidFill>
            </p:spPr>
          </p:sp>
        </p:grpSp>
        <p:sp>
          <p:nvSpPr>
            <p:cNvPr id="23" name="TextBox 23"/>
            <p:cNvSpPr txBox="1"/>
            <p:nvPr/>
          </p:nvSpPr>
          <p:spPr>
            <a:xfrm>
              <a:off x="586176" y="530099"/>
              <a:ext cx="5144213" cy="201794"/>
            </a:xfrm>
            <a:prstGeom prst="rect">
              <a:avLst/>
            </a:prstGeom>
          </p:spPr>
          <p:txBody>
            <a:bodyPr lIns="0" tIns="0" rIns="0" bIns="0" rtlCol="0" anchor="t">
              <a:spAutoFit/>
            </a:bodyPr>
            <a:lstStyle/>
            <a:p>
              <a:pPr>
                <a:lnSpc>
                  <a:spcPts val="4199"/>
                </a:lnSpc>
              </a:pPr>
              <a:endParaRPr lang="en-US" sz="3499" dirty="0">
                <a:solidFill>
                  <a:srgbClr val="404040"/>
                </a:solidFill>
                <a:latin typeface="Arial" panose="020B0604020202020204" pitchFamily="34" charset="0"/>
                <a:cs typeface="Arial" panose="020B0604020202020204" pitchFamily="34" charset="0"/>
              </a:endParaRPr>
            </a:p>
          </p:txBody>
        </p:sp>
      </p:grpSp>
      <p:sp>
        <p:nvSpPr>
          <p:cNvPr id="40" name="Freeform 40"/>
          <p:cNvSpPr/>
          <p:nvPr/>
        </p:nvSpPr>
        <p:spPr>
          <a:xfrm>
            <a:off x="11545921" y="3467158"/>
            <a:ext cx="6425764" cy="5818858"/>
          </a:xfrm>
          <a:custGeom>
            <a:avLst/>
            <a:gdLst/>
            <a:ahLst/>
            <a:cxnLst/>
            <a:rect l="l" t="t" r="r" b="b"/>
            <a:pathLst>
              <a:path w="1585800" h="432998">
                <a:moveTo>
                  <a:pt x="1551510" y="21590"/>
                </a:moveTo>
                <a:cubicBezTo>
                  <a:pt x="1552780" y="34290"/>
                  <a:pt x="1552780" y="44450"/>
                  <a:pt x="1554050" y="52488"/>
                </a:cubicBezTo>
                <a:cubicBezTo>
                  <a:pt x="1556590" y="59336"/>
                  <a:pt x="1557860" y="66438"/>
                  <a:pt x="1560400" y="73287"/>
                </a:cubicBezTo>
                <a:cubicBezTo>
                  <a:pt x="1560400" y="83179"/>
                  <a:pt x="1573100" y="278233"/>
                  <a:pt x="1579450" y="288125"/>
                </a:cubicBezTo>
                <a:cubicBezTo>
                  <a:pt x="1585800" y="303090"/>
                  <a:pt x="1581990" y="318309"/>
                  <a:pt x="1581990" y="333274"/>
                </a:cubicBezTo>
                <a:cubicBezTo>
                  <a:pt x="1581990" y="346463"/>
                  <a:pt x="1583260" y="358638"/>
                  <a:pt x="1584530" y="372038"/>
                </a:cubicBezTo>
                <a:lnTo>
                  <a:pt x="1584530" y="431728"/>
                </a:lnTo>
                <a:cubicBezTo>
                  <a:pt x="1561670" y="431728"/>
                  <a:pt x="1541350" y="432998"/>
                  <a:pt x="1521030" y="431728"/>
                </a:cubicBezTo>
                <a:cubicBezTo>
                  <a:pt x="1444894" y="426648"/>
                  <a:pt x="1367817" y="432998"/>
                  <a:pt x="1291908" y="427918"/>
                </a:cubicBezTo>
                <a:cubicBezTo>
                  <a:pt x="1246363" y="424108"/>
                  <a:pt x="1201986" y="426648"/>
                  <a:pt x="1156440" y="424108"/>
                </a:cubicBezTo>
                <a:lnTo>
                  <a:pt x="1093378" y="420298"/>
                </a:lnTo>
                <a:cubicBezTo>
                  <a:pt x="1080531" y="420298"/>
                  <a:pt x="1068853" y="421568"/>
                  <a:pt x="1056007" y="421568"/>
                </a:cubicBezTo>
                <a:cubicBezTo>
                  <a:pt x="1023308" y="420298"/>
                  <a:pt x="933385" y="421568"/>
                  <a:pt x="900686" y="420298"/>
                </a:cubicBezTo>
                <a:cubicBezTo>
                  <a:pt x="877329" y="419028"/>
                  <a:pt x="410199" y="427918"/>
                  <a:pt x="386842" y="426648"/>
                </a:cubicBezTo>
                <a:cubicBezTo>
                  <a:pt x="381003" y="426648"/>
                  <a:pt x="373996" y="427918"/>
                  <a:pt x="368157" y="427918"/>
                </a:cubicBezTo>
                <a:cubicBezTo>
                  <a:pt x="354143" y="427918"/>
                  <a:pt x="341297" y="429188"/>
                  <a:pt x="327283" y="429188"/>
                </a:cubicBezTo>
                <a:cubicBezTo>
                  <a:pt x="292248" y="429188"/>
                  <a:pt x="258381" y="427918"/>
                  <a:pt x="223346" y="426648"/>
                </a:cubicBezTo>
                <a:cubicBezTo>
                  <a:pt x="202325" y="425378"/>
                  <a:pt x="181304" y="424108"/>
                  <a:pt x="161451" y="422838"/>
                </a:cubicBezTo>
                <a:cubicBezTo>
                  <a:pt x="124081" y="421568"/>
                  <a:pt x="86710" y="420298"/>
                  <a:pt x="48172" y="420298"/>
                </a:cubicBezTo>
                <a:cubicBezTo>
                  <a:pt x="38100" y="420298"/>
                  <a:pt x="29210" y="420298"/>
                  <a:pt x="19050" y="419028"/>
                </a:cubicBezTo>
                <a:cubicBezTo>
                  <a:pt x="10160" y="417758"/>
                  <a:pt x="5080" y="411408"/>
                  <a:pt x="7620" y="402518"/>
                </a:cubicBezTo>
                <a:cubicBezTo>
                  <a:pt x="16510" y="371321"/>
                  <a:pt x="12700" y="364979"/>
                  <a:pt x="11430" y="358385"/>
                </a:cubicBezTo>
                <a:cubicBezTo>
                  <a:pt x="10160" y="344941"/>
                  <a:pt x="6350" y="331752"/>
                  <a:pt x="7620" y="318309"/>
                </a:cubicBezTo>
                <a:cubicBezTo>
                  <a:pt x="5080" y="301568"/>
                  <a:pt x="0" y="94339"/>
                  <a:pt x="7620" y="77345"/>
                </a:cubicBezTo>
                <a:cubicBezTo>
                  <a:pt x="8890" y="74048"/>
                  <a:pt x="7620" y="70497"/>
                  <a:pt x="8890" y="67199"/>
                </a:cubicBezTo>
                <a:cubicBezTo>
                  <a:pt x="10160" y="61873"/>
                  <a:pt x="12700" y="56039"/>
                  <a:pt x="13970" y="44450"/>
                </a:cubicBezTo>
                <a:cubicBezTo>
                  <a:pt x="13970" y="41910"/>
                  <a:pt x="15240" y="39370"/>
                  <a:pt x="16510" y="38100"/>
                </a:cubicBezTo>
                <a:cubicBezTo>
                  <a:pt x="38100" y="35560"/>
                  <a:pt x="57515" y="30480"/>
                  <a:pt x="76200" y="29210"/>
                </a:cubicBezTo>
                <a:cubicBezTo>
                  <a:pt x="107731" y="25400"/>
                  <a:pt x="139263" y="22860"/>
                  <a:pt x="171962" y="20320"/>
                </a:cubicBezTo>
                <a:cubicBezTo>
                  <a:pt x="194151" y="17780"/>
                  <a:pt x="216339" y="16510"/>
                  <a:pt x="237360" y="13970"/>
                </a:cubicBezTo>
                <a:cubicBezTo>
                  <a:pt x="258381" y="11430"/>
                  <a:pt x="280570" y="8890"/>
                  <a:pt x="301591" y="8890"/>
                </a:cubicBezTo>
                <a:cubicBezTo>
                  <a:pt x="324947" y="7620"/>
                  <a:pt x="348304" y="10160"/>
                  <a:pt x="371660" y="8890"/>
                </a:cubicBezTo>
                <a:cubicBezTo>
                  <a:pt x="400856" y="8890"/>
                  <a:pt x="929882" y="6350"/>
                  <a:pt x="959077" y="5080"/>
                </a:cubicBezTo>
                <a:cubicBezTo>
                  <a:pt x="987105" y="3810"/>
                  <a:pt x="1015133" y="2540"/>
                  <a:pt x="1044329" y="2540"/>
                </a:cubicBezTo>
                <a:cubicBezTo>
                  <a:pt x="1092210" y="1270"/>
                  <a:pt x="1138923" y="0"/>
                  <a:pt x="1186804" y="0"/>
                </a:cubicBezTo>
                <a:cubicBezTo>
                  <a:pt x="1206657" y="0"/>
                  <a:pt x="1227678" y="2540"/>
                  <a:pt x="1247531" y="2540"/>
                </a:cubicBezTo>
                <a:cubicBezTo>
                  <a:pt x="1302419" y="3810"/>
                  <a:pt x="1358474" y="5080"/>
                  <a:pt x="1413362" y="7620"/>
                </a:cubicBezTo>
                <a:cubicBezTo>
                  <a:pt x="1442558" y="8890"/>
                  <a:pt x="1471754" y="12700"/>
                  <a:pt x="1500949" y="16510"/>
                </a:cubicBezTo>
                <a:lnTo>
                  <a:pt x="1521030" y="16510"/>
                </a:lnTo>
                <a:cubicBezTo>
                  <a:pt x="1532460" y="17780"/>
                  <a:pt x="1541350" y="20320"/>
                  <a:pt x="1551510" y="21590"/>
                </a:cubicBezTo>
                <a:close/>
                <a:moveTo>
                  <a:pt x="1561670" y="415218"/>
                </a:moveTo>
                <a:cubicBezTo>
                  <a:pt x="1562940" y="398708"/>
                  <a:pt x="1564210" y="386008"/>
                  <a:pt x="1564210" y="373308"/>
                </a:cubicBezTo>
                <a:cubicBezTo>
                  <a:pt x="1562940" y="357370"/>
                  <a:pt x="1561670" y="343927"/>
                  <a:pt x="1561670" y="329469"/>
                </a:cubicBezTo>
                <a:cubicBezTo>
                  <a:pt x="1561670" y="322874"/>
                  <a:pt x="1564210" y="316279"/>
                  <a:pt x="1562940" y="309685"/>
                </a:cubicBezTo>
                <a:cubicBezTo>
                  <a:pt x="1562940" y="303597"/>
                  <a:pt x="1561670" y="297256"/>
                  <a:pt x="1560400" y="291168"/>
                </a:cubicBezTo>
                <a:cubicBezTo>
                  <a:pt x="1555320" y="281784"/>
                  <a:pt x="1543890" y="87491"/>
                  <a:pt x="1543890" y="78106"/>
                </a:cubicBezTo>
                <a:cubicBezTo>
                  <a:pt x="1541350" y="70243"/>
                  <a:pt x="1538810" y="62126"/>
                  <a:pt x="1536270" y="54263"/>
                </a:cubicBezTo>
                <a:cubicBezTo>
                  <a:pt x="1535000" y="44450"/>
                  <a:pt x="1533730" y="43180"/>
                  <a:pt x="1517299" y="41910"/>
                </a:cubicBezTo>
                <a:cubicBezTo>
                  <a:pt x="1513795" y="41910"/>
                  <a:pt x="1511460" y="41910"/>
                  <a:pt x="1507956" y="40640"/>
                </a:cubicBezTo>
                <a:cubicBezTo>
                  <a:pt x="1478761" y="36830"/>
                  <a:pt x="1448397" y="31750"/>
                  <a:pt x="1419201" y="30480"/>
                </a:cubicBezTo>
                <a:cubicBezTo>
                  <a:pt x="1347964" y="26670"/>
                  <a:pt x="1275559" y="25400"/>
                  <a:pt x="1204321" y="22860"/>
                </a:cubicBezTo>
                <a:lnTo>
                  <a:pt x="1120238" y="22860"/>
                </a:lnTo>
                <a:cubicBezTo>
                  <a:pt x="1082867" y="22860"/>
                  <a:pt x="1045497" y="22860"/>
                  <a:pt x="1009294" y="24130"/>
                </a:cubicBezTo>
                <a:cubicBezTo>
                  <a:pt x="977763" y="25400"/>
                  <a:pt x="446401" y="29210"/>
                  <a:pt x="414870" y="29210"/>
                </a:cubicBezTo>
                <a:cubicBezTo>
                  <a:pt x="363485" y="29210"/>
                  <a:pt x="312101" y="26670"/>
                  <a:pt x="260717" y="33020"/>
                </a:cubicBezTo>
                <a:cubicBezTo>
                  <a:pt x="233857" y="36830"/>
                  <a:pt x="208164" y="36830"/>
                  <a:pt x="182472" y="38100"/>
                </a:cubicBezTo>
                <a:cubicBezTo>
                  <a:pt x="138095" y="41910"/>
                  <a:pt x="93717" y="45720"/>
                  <a:pt x="49340" y="50800"/>
                </a:cubicBezTo>
                <a:cubicBezTo>
                  <a:pt x="36830" y="50800"/>
                  <a:pt x="34290" y="52234"/>
                  <a:pt x="33020" y="55278"/>
                </a:cubicBezTo>
                <a:cubicBezTo>
                  <a:pt x="31750" y="59843"/>
                  <a:pt x="31750" y="64409"/>
                  <a:pt x="30480" y="68975"/>
                </a:cubicBezTo>
                <a:cubicBezTo>
                  <a:pt x="29210" y="76584"/>
                  <a:pt x="26670" y="83940"/>
                  <a:pt x="25400" y="91549"/>
                </a:cubicBezTo>
                <a:cubicBezTo>
                  <a:pt x="20320" y="99666"/>
                  <a:pt x="26670" y="298017"/>
                  <a:pt x="29210" y="306134"/>
                </a:cubicBezTo>
                <a:cubicBezTo>
                  <a:pt x="29210" y="314758"/>
                  <a:pt x="29210" y="323635"/>
                  <a:pt x="30480" y="332259"/>
                </a:cubicBezTo>
                <a:cubicBezTo>
                  <a:pt x="30480" y="338600"/>
                  <a:pt x="33020" y="344941"/>
                  <a:pt x="33020" y="351283"/>
                </a:cubicBezTo>
                <a:cubicBezTo>
                  <a:pt x="33020" y="358131"/>
                  <a:pt x="33020" y="364979"/>
                  <a:pt x="31750" y="373308"/>
                </a:cubicBezTo>
                <a:lnTo>
                  <a:pt x="31750" y="383468"/>
                </a:lnTo>
                <a:cubicBezTo>
                  <a:pt x="31750" y="393628"/>
                  <a:pt x="35560" y="397438"/>
                  <a:pt x="44450" y="397438"/>
                </a:cubicBezTo>
                <a:cubicBezTo>
                  <a:pt x="59850" y="397438"/>
                  <a:pt x="76200" y="398708"/>
                  <a:pt x="91382" y="398708"/>
                </a:cubicBezTo>
                <a:cubicBezTo>
                  <a:pt x="113570" y="398708"/>
                  <a:pt x="136927" y="396168"/>
                  <a:pt x="159116" y="398708"/>
                </a:cubicBezTo>
                <a:cubicBezTo>
                  <a:pt x="195318" y="402518"/>
                  <a:pt x="231521" y="405058"/>
                  <a:pt x="267724" y="403788"/>
                </a:cubicBezTo>
                <a:cubicBezTo>
                  <a:pt x="291080" y="402518"/>
                  <a:pt x="313269" y="405058"/>
                  <a:pt x="336625" y="405058"/>
                </a:cubicBezTo>
                <a:cubicBezTo>
                  <a:pt x="370492" y="405058"/>
                  <a:pt x="404359" y="403788"/>
                  <a:pt x="438226" y="405058"/>
                </a:cubicBezTo>
                <a:cubicBezTo>
                  <a:pt x="488443" y="406328"/>
                  <a:pt x="1039658" y="396168"/>
                  <a:pt x="1091042" y="398708"/>
                </a:cubicBezTo>
                <a:cubicBezTo>
                  <a:pt x="1113231" y="399978"/>
                  <a:pt x="1135419" y="401248"/>
                  <a:pt x="1156440" y="401248"/>
                </a:cubicBezTo>
                <a:cubicBezTo>
                  <a:pt x="1194979" y="403788"/>
                  <a:pt x="1232349" y="399978"/>
                  <a:pt x="1270887" y="403788"/>
                </a:cubicBezTo>
                <a:cubicBezTo>
                  <a:pt x="1302419" y="406328"/>
                  <a:pt x="1333950" y="406328"/>
                  <a:pt x="1365481" y="408868"/>
                </a:cubicBezTo>
                <a:cubicBezTo>
                  <a:pt x="1412194" y="412678"/>
                  <a:pt x="1458908" y="415218"/>
                  <a:pt x="1505621" y="416488"/>
                </a:cubicBezTo>
                <a:cubicBezTo>
                  <a:pt x="1523570" y="416488"/>
                  <a:pt x="1541350" y="415218"/>
                  <a:pt x="1561670" y="415218"/>
                </a:cubicBezTo>
                <a:close/>
              </a:path>
            </a:pathLst>
          </a:custGeom>
          <a:solidFill>
            <a:srgbClr val="FAF3E2"/>
          </a:solidFill>
        </p:spPr>
        <p:txBody>
          <a:bodyPr/>
          <a:lstStyle/>
          <a:p>
            <a:endParaRPr lang="en-US" dirty="0">
              <a:latin typeface="Arial" panose="020B0604020202020204" pitchFamily="34" charset="0"/>
              <a:cs typeface="Arial" panose="020B0604020202020204" pitchFamily="34" charset="0"/>
            </a:endParaRPr>
          </a:p>
        </p:txBody>
      </p:sp>
      <p:sp>
        <p:nvSpPr>
          <p:cNvPr id="41" name="TextBox 41"/>
          <p:cNvSpPr txBox="1"/>
          <p:nvPr/>
        </p:nvSpPr>
        <p:spPr>
          <a:xfrm>
            <a:off x="5645991" y="8896973"/>
            <a:ext cx="3858160" cy="506101"/>
          </a:xfrm>
          <a:prstGeom prst="rect">
            <a:avLst/>
          </a:prstGeom>
        </p:spPr>
        <p:txBody>
          <a:bodyPr lIns="0" tIns="0" rIns="0" bIns="0" rtlCol="0" anchor="t">
            <a:spAutoFit/>
          </a:bodyPr>
          <a:lstStyle/>
          <a:p>
            <a:pPr>
              <a:lnSpc>
                <a:spcPts val="4199"/>
              </a:lnSpc>
            </a:pPr>
            <a:endParaRPr lang="en-US" sz="3499" dirty="0">
              <a:solidFill>
                <a:srgbClr val="40404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xmlns="" id="{341DF1A2-83DB-4264-8870-0EA36DE2F944}"/>
              </a:ext>
            </a:extLst>
          </p:cNvPr>
          <p:cNvSpPr txBox="1"/>
          <p:nvPr/>
        </p:nvSpPr>
        <p:spPr>
          <a:xfrm>
            <a:off x="794090" y="4408901"/>
            <a:ext cx="9813895" cy="3671583"/>
          </a:xfrm>
          <a:prstGeom prst="rect">
            <a:avLst/>
          </a:prstGeom>
          <a:noFill/>
        </p:spPr>
        <p:txBody>
          <a:bodyPr wrap="square">
            <a:spAutoFit/>
          </a:bodyPr>
          <a:lstStyle/>
          <a:p>
            <a:pPr algn="just">
              <a:lnSpc>
                <a:spcPct val="150000"/>
              </a:lnSpc>
              <a:spcBef>
                <a:spcPts val="300"/>
              </a:spcBef>
              <a:spcAft>
                <a:spcPts val="3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Căn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11</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toạ</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xmlns="" id="{01510292-5F65-41B5-9A83-A515245108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1710" y="4051022"/>
            <a:ext cx="5689947" cy="4647514"/>
          </a:xfrm>
          <a:prstGeom prst="rect">
            <a:avLst/>
          </a:prstGeom>
        </p:spPr>
      </p:pic>
      <p:grpSp>
        <p:nvGrpSpPr>
          <p:cNvPr id="3" name="Group 7">
            <a:extLst>
              <a:ext uri="{FF2B5EF4-FFF2-40B4-BE49-F238E27FC236}">
                <a16:creationId xmlns:a16="http://schemas.microsoft.com/office/drawing/2014/main" xmlns="" id="{79A15AFA-0503-DF09-AB4E-89BDF99CF85E}"/>
              </a:ext>
            </a:extLst>
          </p:cNvPr>
          <p:cNvGrpSpPr/>
          <p:nvPr/>
        </p:nvGrpSpPr>
        <p:grpSpPr>
          <a:xfrm>
            <a:off x="4276399" y="720394"/>
            <a:ext cx="11191351" cy="2579660"/>
            <a:chOff x="-3810" y="0"/>
            <a:chExt cx="1622630" cy="460938"/>
          </a:xfrm>
        </p:grpSpPr>
        <p:sp>
          <p:nvSpPr>
            <p:cNvPr id="5" name="Freeform 8">
              <a:extLst>
                <a:ext uri="{FF2B5EF4-FFF2-40B4-BE49-F238E27FC236}">
                  <a16:creationId xmlns:a16="http://schemas.microsoft.com/office/drawing/2014/main" xmlns="" id="{93E3C5C9-4076-7AC4-A119-2DEDDCB3584E}"/>
                </a:ext>
              </a:extLst>
            </p:cNvPr>
            <p:cNvSpPr/>
            <p:nvPr/>
          </p:nvSpPr>
          <p:spPr>
            <a:xfrm>
              <a:off x="38100" y="44450"/>
              <a:ext cx="1580720" cy="416488"/>
            </a:xfrm>
            <a:custGeom>
              <a:avLst/>
              <a:gdLst/>
              <a:ahLst/>
              <a:cxnLst/>
              <a:rect l="l" t="t" r="r" b="b"/>
              <a:pathLst>
                <a:path w="1580720" h="416488">
                  <a:moveTo>
                    <a:pt x="2540" y="386008"/>
                  </a:moveTo>
                  <a:cubicBezTo>
                    <a:pt x="0" y="394898"/>
                    <a:pt x="5080" y="401248"/>
                    <a:pt x="13269" y="402518"/>
                  </a:cubicBezTo>
                  <a:cubicBezTo>
                    <a:pt x="22612" y="403788"/>
                    <a:pt x="30786" y="403788"/>
                    <a:pt x="40129" y="403788"/>
                  </a:cubicBezTo>
                  <a:cubicBezTo>
                    <a:pt x="77500" y="405058"/>
                    <a:pt x="114870" y="405058"/>
                    <a:pt x="153408" y="406328"/>
                  </a:cubicBezTo>
                  <a:cubicBezTo>
                    <a:pt x="174429" y="407598"/>
                    <a:pt x="195450" y="408868"/>
                    <a:pt x="215303" y="410138"/>
                  </a:cubicBezTo>
                  <a:cubicBezTo>
                    <a:pt x="250338" y="411408"/>
                    <a:pt x="284205" y="411408"/>
                    <a:pt x="319240" y="412678"/>
                  </a:cubicBezTo>
                  <a:cubicBezTo>
                    <a:pt x="333254" y="412678"/>
                    <a:pt x="346100" y="412678"/>
                    <a:pt x="360114" y="411408"/>
                  </a:cubicBezTo>
                  <a:cubicBezTo>
                    <a:pt x="365953" y="411408"/>
                    <a:pt x="372960" y="410138"/>
                    <a:pt x="378799" y="410138"/>
                  </a:cubicBezTo>
                  <a:cubicBezTo>
                    <a:pt x="402156" y="411408"/>
                    <a:pt x="869286" y="402518"/>
                    <a:pt x="892643" y="403788"/>
                  </a:cubicBezTo>
                  <a:cubicBezTo>
                    <a:pt x="925342" y="405058"/>
                    <a:pt x="1015265" y="405058"/>
                    <a:pt x="1047964" y="405058"/>
                  </a:cubicBezTo>
                  <a:cubicBezTo>
                    <a:pt x="1060810" y="405058"/>
                    <a:pt x="1072488" y="403788"/>
                    <a:pt x="1085335" y="403788"/>
                  </a:cubicBezTo>
                  <a:lnTo>
                    <a:pt x="1148397" y="407598"/>
                  </a:lnTo>
                  <a:cubicBezTo>
                    <a:pt x="1193943" y="410138"/>
                    <a:pt x="1238320" y="407598"/>
                    <a:pt x="1283865" y="411408"/>
                  </a:cubicBezTo>
                  <a:cubicBezTo>
                    <a:pt x="1359774" y="416488"/>
                    <a:pt x="1436851" y="410138"/>
                    <a:pt x="1515950" y="415218"/>
                  </a:cubicBezTo>
                  <a:cubicBezTo>
                    <a:pt x="1536270" y="416488"/>
                    <a:pt x="1556590" y="415218"/>
                    <a:pt x="1579450" y="415218"/>
                  </a:cubicBezTo>
                  <a:lnTo>
                    <a:pt x="1579450" y="355528"/>
                  </a:lnTo>
                  <a:cubicBezTo>
                    <a:pt x="1578180" y="319768"/>
                    <a:pt x="1576910" y="307593"/>
                    <a:pt x="1576910" y="294657"/>
                  </a:cubicBezTo>
                  <a:cubicBezTo>
                    <a:pt x="1576910" y="279692"/>
                    <a:pt x="1580720" y="264474"/>
                    <a:pt x="1574370" y="249509"/>
                  </a:cubicBezTo>
                  <a:cubicBezTo>
                    <a:pt x="1566750" y="239616"/>
                    <a:pt x="1555320" y="44563"/>
                    <a:pt x="1555320" y="34670"/>
                  </a:cubicBezTo>
                  <a:cubicBezTo>
                    <a:pt x="1552780" y="27822"/>
                    <a:pt x="1551510" y="20720"/>
                    <a:pt x="1548970" y="13872"/>
                  </a:cubicBezTo>
                  <a:cubicBezTo>
                    <a:pt x="1548970" y="11842"/>
                    <a:pt x="1547700" y="9813"/>
                    <a:pt x="1546430" y="6350"/>
                  </a:cubicBezTo>
                  <a:cubicBezTo>
                    <a:pt x="1536270" y="3810"/>
                    <a:pt x="1527380" y="2540"/>
                    <a:pt x="1517220" y="1270"/>
                  </a:cubicBezTo>
                  <a:cubicBezTo>
                    <a:pt x="1509600" y="0"/>
                    <a:pt x="1501980" y="1270"/>
                    <a:pt x="1495630" y="1270"/>
                  </a:cubicBezTo>
                  <a:lnTo>
                    <a:pt x="7430" y="6350"/>
                  </a:lnTo>
                  <a:lnTo>
                    <a:pt x="2540" y="386008"/>
                  </a:lnTo>
                  <a:close/>
                </a:path>
              </a:pathLst>
            </a:custGeom>
            <a:solidFill>
              <a:srgbClr val="2E2C2B"/>
            </a:solidFill>
          </p:spPr>
        </p:sp>
        <p:sp>
          <p:nvSpPr>
            <p:cNvPr id="12" name="Freeform 9">
              <a:extLst>
                <a:ext uri="{FF2B5EF4-FFF2-40B4-BE49-F238E27FC236}">
                  <a16:creationId xmlns:a16="http://schemas.microsoft.com/office/drawing/2014/main" xmlns="" id="{94A61888-CEFC-EFC8-8C9C-BBEAACF314A4}"/>
                </a:ext>
              </a:extLst>
            </p:cNvPr>
            <p:cNvSpPr/>
            <p:nvPr/>
          </p:nvSpPr>
          <p:spPr>
            <a:xfrm>
              <a:off x="11430" y="16510"/>
              <a:ext cx="1550938" cy="406328"/>
            </a:xfrm>
            <a:custGeom>
              <a:avLst/>
              <a:gdLst/>
              <a:ahLst/>
              <a:cxnLst/>
              <a:rect l="l" t="t" r="r" b="b"/>
              <a:pathLst>
                <a:path w="1556590" h="406328">
                  <a:moveTo>
                    <a:pt x="1556590" y="406328"/>
                  </a:moveTo>
                  <a:lnTo>
                    <a:pt x="0" y="398708"/>
                  </a:lnTo>
                  <a:lnTo>
                    <a:pt x="0" y="147836"/>
                  </a:lnTo>
                  <a:lnTo>
                    <a:pt x="7620" y="20320"/>
                  </a:lnTo>
                  <a:lnTo>
                    <a:pt x="773335" y="0"/>
                  </a:lnTo>
                  <a:lnTo>
                    <a:pt x="1535000" y="8890"/>
                  </a:lnTo>
                  <a:close/>
                </a:path>
              </a:pathLst>
            </a:custGeom>
            <a:solidFill>
              <a:srgbClr val="FAF3E2"/>
            </a:solidFill>
          </p:spPr>
        </p:sp>
        <p:sp>
          <p:nvSpPr>
            <p:cNvPr id="13" name="Freeform 10">
              <a:extLst>
                <a:ext uri="{FF2B5EF4-FFF2-40B4-BE49-F238E27FC236}">
                  <a16:creationId xmlns:a16="http://schemas.microsoft.com/office/drawing/2014/main" xmlns="" id="{CF51C1AE-1DE0-026A-C190-DF484E972E7D}"/>
                </a:ext>
              </a:extLst>
            </p:cNvPr>
            <p:cNvSpPr/>
            <p:nvPr/>
          </p:nvSpPr>
          <p:spPr>
            <a:xfrm>
              <a:off x="-3810" y="0"/>
              <a:ext cx="1585800" cy="432998"/>
            </a:xfrm>
            <a:custGeom>
              <a:avLst/>
              <a:gdLst/>
              <a:ahLst/>
              <a:cxnLst/>
              <a:rect l="l" t="t" r="r" b="b"/>
              <a:pathLst>
                <a:path w="1585800" h="432998">
                  <a:moveTo>
                    <a:pt x="1551510" y="21590"/>
                  </a:moveTo>
                  <a:cubicBezTo>
                    <a:pt x="1552780" y="34290"/>
                    <a:pt x="1552780" y="44450"/>
                    <a:pt x="1554050" y="52488"/>
                  </a:cubicBezTo>
                  <a:cubicBezTo>
                    <a:pt x="1556590" y="59336"/>
                    <a:pt x="1557860" y="66438"/>
                    <a:pt x="1560400" y="73287"/>
                  </a:cubicBezTo>
                  <a:cubicBezTo>
                    <a:pt x="1560400" y="83179"/>
                    <a:pt x="1573100" y="278233"/>
                    <a:pt x="1579450" y="288125"/>
                  </a:cubicBezTo>
                  <a:cubicBezTo>
                    <a:pt x="1585800" y="303090"/>
                    <a:pt x="1581990" y="318309"/>
                    <a:pt x="1581990" y="333274"/>
                  </a:cubicBezTo>
                  <a:cubicBezTo>
                    <a:pt x="1581990" y="346463"/>
                    <a:pt x="1583260" y="358638"/>
                    <a:pt x="1584530" y="372038"/>
                  </a:cubicBezTo>
                  <a:lnTo>
                    <a:pt x="1584530" y="431728"/>
                  </a:lnTo>
                  <a:cubicBezTo>
                    <a:pt x="1561670" y="431728"/>
                    <a:pt x="1541350" y="432998"/>
                    <a:pt x="1521030" y="431728"/>
                  </a:cubicBezTo>
                  <a:cubicBezTo>
                    <a:pt x="1444894" y="426648"/>
                    <a:pt x="1367817" y="432998"/>
                    <a:pt x="1291908" y="427918"/>
                  </a:cubicBezTo>
                  <a:cubicBezTo>
                    <a:pt x="1246363" y="424108"/>
                    <a:pt x="1201986" y="426648"/>
                    <a:pt x="1156440" y="424108"/>
                  </a:cubicBezTo>
                  <a:lnTo>
                    <a:pt x="1093378" y="420298"/>
                  </a:lnTo>
                  <a:cubicBezTo>
                    <a:pt x="1080531" y="420298"/>
                    <a:pt x="1068853" y="421568"/>
                    <a:pt x="1056007" y="421568"/>
                  </a:cubicBezTo>
                  <a:cubicBezTo>
                    <a:pt x="1023308" y="420298"/>
                    <a:pt x="933385" y="421568"/>
                    <a:pt x="900686" y="420298"/>
                  </a:cubicBezTo>
                  <a:cubicBezTo>
                    <a:pt x="877329" y="419028"/>
                    <a:pt x="410199" y="427918"/>
                    <a:pt x="386842" y="426648"/>
                  </a:cubicBezTo>
                  <a:cubicBezTo>
                    <a:pt x="381003" y="426648"/>
                    <a:pt x="373996" y="427918"/>
                    <a:pt x="368157" y="427918"/>
                  </a:cubicBezTo>
                  <a:cubicBezTo>
                    <a:pt x="354143" y="427918"/>
                    <a:pt x="341297" y="429188"/>
                    <a:pt x="327283" y="429188"/>
                  </a:cubicBezTo>
                  <a:cubicBezTo>
                    <a:pt x="292248" y="429188"/>
                    <a:pt x="258381" y="427918"/>
                    <a:pt x="223346" y="426648"/>
                  </a:cubicBezTo>
                  <a:cubicBezTo>
                    <a:pt x="202325" y="425378"/>
                    <a:pt x="181304" y="424108"/>
                    <a:pt x="161451" y="422838"/>
                  </a:cubicBezTo>
                  <a:cubicBezTo>
                    <a:pt x="124081" y="421568"/>
                    <a:pt x="86710" y="420298"/>
                    <a:pt x="48172" y="420298"/>
                  </a:cubicBezTo>
                  <a:cubicBezTo>
                    <a:pt x="38100" y="420298"/>
                    <a:pt x="29210" y="420298"/>
                    <a:pt x="19050" y="419028"/>
                  </a:cubicBezTo>
                  <a:cubicBezTo>
                    <a:pt x="10160" y="417758"/>
                    <a:pt x="5080" y="411408"/>
                    <a:pt x="7620" y="402518"/>
                  </a:cubicBezTo>
                  <a:cubicBezTo>
                    <a:pt x="16510" y="371321"/>
                    <a:pt x="12700" y="364979"/>
                    <a:pt x="11430" y="358385"/>
                  </a:cubicBezTo>
                  <a:cubicBezTo>
                    <a:pt x="10160" y="344941"/>
                    <a:pt x="6350" y="331752"/>
                    <a:pt x="7620" y="318309"/>
                  </a:cubicBezTo>
                  <a:cubicBezTo>
                    <a:pt x="5080" y="301568"/>
                    <a:pt x="0" y="94339"/>
                    <a:pt x="7620" y="77345"/>
                  </a:cubicBezTo>
                  <a:cubicBezTo>
                    <a:pt x="8890" y="74048"/>
                    <a:pt x="7620" y="70497"/>
                    <a:pt x="8890" y="67199"/>
                  </a:cubicBezTo>
                  <a:cubicBezTo>
                    <a:pt x="10160" y="61873"/>
                    <a:pt x="12700" y="56039"/>
                    <a:pt x="13970" y="44450"/>
                  </a:cubicBezTo>
                  <a:cubicBezTo>
                    <a:pt x="13970" y="41910"/>
                    <a:pt x="15240" y="39370"/>
                    <a:pt x="16510" y="38100"/>
                  </a:cubicBezTo>
                  <a:cubicBezTo>
                    <a:pt x="38100" y="35560"/>
                    <a:pt x="57515" y="30480"/>
                    <a:pt x="76200" y="29210"/>
                  </a:cubicBezTo>
                  <a:cubicBezTo>
                    <a:pt x="107731" y="25400"/>
                    <a:pt x="139263" y="22860"/>
                    <a:pt x="171962" y="20320"/>
                  </a:cubicBezTo>
                  <a:cubicBezTo>
                    <a:pt x="194151" y="17780"/>
                    <a:pt x="216339" y="16510"/>
                    <a:pt x="237360" y="13970"/>
                  </a:cubicBezTo>
                  <a:cubicBezTo>
                    <a:pt x="258381" y="11430"/>
                    <a:pt x="280570" y="8890"/>
                    <a:pt x="301591" y="8890"/>
                  </a:cubicBezTo>
                  <a:cubicBezTo>
                    <a:pt x="324947" y="7620"/>
                    <a:pt x="348304" y="10160"/>
                    <a:pt x="371660" y="8890"/>
                  </a:cubicBezTo>
                  <a:cubicBezTo>
                    <a:pt x="400856" y="8890"/>
                    <a:pt x="929882" y="6350"/>
                    <a:pt x="959077" y="5080"/>
                  </a:cubicBezTo>
                  <a:cubicBezTo>
                    <a:pt x="987105" y="3810"/>
                    <a:pt x="1015133" y="2540"/>
                    <a:pt x="1044329" y="2540"/>
                  </a:cubicBezTo>
                  <a:cubicBezTo>
                    <a:pt x="1092210" y="1270"/>
                    <a:pt x="1138923" y="0"/>
                    <a:pt x="1186804" y="0"/>
                  </a:cubicBezTo>
                  <a:cubicBezTo>
                    <a:pt x="1206657" y="0"/>
                    <a:pt x="1227678" y="2540"/>
                    <a:pt x="1247531" y="2540"/>
                  </a:cubicBezTo>
                  <a:cubicBezTo>
                    <a:pt x="1302419" y="3810"/>
                    <a:pt x="1358474" y="5080"/>
                    <a:pt x="1413362" y="7620"/>
                  </a:cubicBezTo>
                  <a:cubicBezTo>
                    <a:pt x="1442558" y="8890"/>
                    <a:pt x="1471754" y="12700"/>
                    <a:pt x="1500949" y="16510"/>
                  </a:cubicBezTo>
                  <a:lnTo>
                    <a:pt x="1521030" y="16510"/>
                  </a:lnTo>
                  <a:cubicBezTo>
                    <a:pt x="1532460" y="17780"/>
                    <a:pt x="1541350" y="20320"/>
                    <a:pt x="1551510" y="21590"/>
                  </a:cubicBezTo>
                  <a:close/>
                  <a:moveTo>
                    <a:pt x="1561670" y="415218"/>
                  </a:moveTo>
                  <a:cubicBezTo>
                    <a:pt x="1562940" y="398708"/>
                    <a:pt x="1564210" y="386008"/>
                    <a:pt x="1564210" y="373308"/>
                  </a:cubicBezTo>
                  <a:cubicBezTo>
                    <a:pt x="1562940" y="357370"/>
                    <a:pt x="1561670" y="343927"/>
                    <a:pt x="1561670" y="329469"/>
                  </a:cubicBezTo>
                  <a:cubicBezTo>
                    <a:pt x="1561670" y="322874"/>
                    <a:pt x="1564210" y="316279"/>
                    <a:pt x="1562940" y="309685"/>
                  </a:cubicBezTo>
                  <a:cubicBezTo>
                    <a:pt x="1562940" y="303597"/>
                    <a:pt x="1561670" y="297256"/>
                    <a:pt x="1560400" y="291168"/>
                  </a:cubicBezTo>
                  <a:cubicBezTo>
                    <a:pt x="1555320" y="281784"/>
                    <a:pt x="1543890" y="87491"/>
                    <a:pt x="1543890" y="78106"/>
                  </a:cubicBezTo>
                  <a:cubicBezTo>
                    <a:pt x="1541350" y="70243"/>
                    <a:pt x="1538810" y="62126"/>
                    <a:pt x="1536270" y="54263"/>
                  </a:cubicBezTo>
                  <a:cubicBezTo>
                    <a:pt x="1535000" y="44450"/>
                    <a:pt x="1533730" y="43180"/>
                    <a:pt x="1517299" y="41910"/>
                  </a:cubicBezTo>
                  <a:cubicBezTo>
                    <a:pt x="1513795" y="41910"/>
                    <a:pt x="1511460" y="41910"/>
                    <a:pt x="1507956" y="40640"/>
                  </a:cubicBezTo>
                  <a:cubicBezTo>
                    <a:pt x="1478761" y="36830"/>
                    <a:pt x="1448397" y="31750"/>
                    <a:pt x="1419201" y="30480"/>
                  </a:cubicBezTo>
                  <a:cubicBezTo>
                    <a:pt x="1347964" y="26670"/>
                    <a:pt x="1275559" y="25400"/>
                    <a:pt x="1204321" y="22860"/>
                  </a:cubicBezTo>
                  <a:lnTo>
                    <a:pt x="1120238" y="22860"/>
                  </a:lnTo>
                  <a:cubicBezTo>
                    <a:pt x="1082867" y="22860"/>
                    <a:pt x="1045497" y="22860"/>
                    <a:pt x="1009294" y="24130"/>
                  </a:cubicBezTo>
                  <a:cubicBezTo>
                    <a:pt x="977763" y="25400"/>
                    <a:pt x="446401" y="29210"/>
                    <a:pt x="414870" y="29210"/>
                  </a:cubicBezTo>
                  <a:cubicBezTo>
                    <a:pt x="363485" y="29210"/>
                    <a:pt x="312101" y="26670"/>
                    <a:pt x="260717" y="33020"/>
                  </a:cubicBezTo>
                  <a:cubicBezTo>
                    <a:pt x="233857" y="36830"/>
                    <a:pt x="208164" y="36830"/>
                    <a:pt x="182472" y="38100"/>
                  </a:cubicBezTo>
                  <a:cubicBezTo>
                    <a:pt x="138095" y="41910"/>
                    <a:pt x="93717" y="45720"/>
                    <a:pt x="49340" y="50800"/>
                  </a:cubicBezTo>
                  <a:cubicBezTo>
                    <a:pt x="36830" y="50800"/>
                    <a:pt x="34290" y="52234"/>
                    <a:pt x="33020" y="55278"/>
                  </a:cubicBezTo>
                  <a:cubicBezTo>
                    <a:pt x="31750" y="59843"/>
                    <a:pt x="31750" y="64409"/>
                    <a:pt x="30480" y="68975"/>
                  </a:cubicBezTo>
                  <a:cubicBezTo>
                    <a:pt x="29210" y="76584"/>
                    <a:pt x="26670" y="83940"/>
                    <a:pt x="25400" y="91549"/>
                  </a:cubicBezTo>
                  <a:cubicBezTo>
                    <a:pt x="20320" y="99666"/>
                    <a:pt x="26670" y="298017"/>
                    <a:pt x="29210" y="306134"/>
                  </a:cubicBezTo>
                  <a:cubicBezTo>
                    <a:pt x="29210" y="314758"/>
                    <a:pt x="29210" y="323635"/>
                    <a:pt x="30480" y="332259"/>
                  </a:cubicBezTo>
                  <a:cubicBezTo>
                    <a:pt x="30480" y="338600"/>
                    <a:pt x="33020" y="344941"/>
                    <a:pt x="33020" y="351283"/>
                  </a:cubicBezTo>
                  <a:cubicBezTo>
                    <a:pt x="33020" y="358131"/>
                    <a:pt x="33020" y="364979"/>
                    <a:pt x="31750" y="373308"/>
                  </a:cubicBezTo>
                  <a:lnTo>
                    <a:pt x="31750" y="383468"/>
                  </a:lnTo>
                  <a:cubicBezTo>
                    <a:pt x="31750" y="393628"/>
                    <a:pt x="35560" y="397438"/>
                    <a:pt x="44450" y="397438"/>
                  </a:cubicBezTo>
                  <a:cubicBezTo>
                    <a:pt x="59850" y="397438"/>
                    <a:pt x="76200" y="398708"/>
                    <a:pt x="91382" y="398708"/>
                  </a:cubicBezTo>
                  <a:cubicBezTo>
                    <a:pt x="113570" y="398708"/>
                    <a:pt x="136927" y="396168"/>
                    <a:pt x="159116" y="398708"/>
                  </a:cubicBezTo>
                  <a:cubicBezTo>
                    <a:pt x="195318" y="402518"/>
                    <a:pt x="231521" y="405058"/>
                    <a:pt x="267724" y="403788"/>
                  </a:cubicBezTo>
                  <a:cubicBezTo>
                    <a:pt x="291080" y="402518"/>
                    <a:pt x="313269" y="405058"/>
                    <a:pt x="336625" y="405058"/>
                  </a:cubicBezTo>
                  <a:cubicBezTo>
                    <a:pt x="370492" y="405058"/>
                    <a:pt x="404359" y="403788"/>
                    <a:pt x="438226" y="405058"/>
                  </a:cubicBezTo>
                  <a:cubicBezTo>
                    <a:pt x="488443" y="406328"/>
                    <a:pt x="1039658" y="396168"/>
                    <a:pt x="1091042" y="398708"/>
                  </a:cubicBezTo>
                  <a:cubicBezTo>
                    <a:pt x="1113231" y="399978"/>
                    <a:pt x="1135419" y="401248"/>
                    <a:pt x="1156440" y="401248"/>
                  </a:cubicBezTo>
                  <a:cubicBezTo>
                    <a:pt x="1194979" y="403788"/>
                    <a:pt x="1232349" y="399978"/>
                    <a:pt x="1270887" y="403788"/>
                  </a:cubicBezTo>
                  <a:cubicBezTo>
                    <a:pt x="1302419" y="406328"/>
                    <a:pt x="1333950" y="406328"/>
                    <a:pt x="1365481" y="408868"/>
                  </a:cubicBezTo>
                  <a:cubicBezTo>
                    <a:pt x="1412194" y="412678"/>
                    <a:pt x="1458908" y="415218"/>
                    <a:pt x="1505621" y="416488"/>
                  </a:cubicBezTo>
                  <a:cubicBezTo>
                    <a:pt x="1523570" y="416488"/>
                    <a:pt x="1541350" y="415218"/>
                    <a:pt x="1561670" y="415218"/>
                  </a:cubicBezTo>
                  <a:close/>
                </a:path>
              </a:pathLst>
            </a:custGeom>
            <a:solidFill>
              <a:srgbClr val="FAF3E2"/>
            </a:solidFill>
          </p:spPr>
        </p:sp>
      </p:grpSp>
      <p:sp>
        <p:nvSpPr>
          <p:cNvPr id="17" name="TextBox 16">
            <a:extLst>
              <a:ext uri="{FF2B5EF4-FFF2-40B4-BE49-F238E27FC236}">
                <a16:creationId xmlns:a16="http://schemas.microsoft.com/office/drawing/2014/main" xmlns="" id="{77688B5F-FC44-5669-166C-F2679CFFCBBE}"/>
              </a:ext>
            </a:extLst>
          </p:cNvPr>
          <p:cNvSpPr txBox="1"/>
          <p:nvPr/>
        </p:nvSpPr>
        <p:spPr>
          <a:xfrm>
            <a:off x="5182172" y="1098950"/>
            <a:ext cx="10080170" cy="1204625"/>
          </a:xfrm>
          <a:prstGeom prst="rect">
            <a:avLst/>
          </a:prstGeom>
          <a:noFill/>
        </p:spPr>
        <p:txBody>
          <a:bodyPr wrap="square">
            <a:spAutoFit/>
          </a:bodyPr>
          <a:lstStyle/>
          <a:p>
            <a:pPr>
              <a:lnSpc>
                <a:spcPct val="150000"/>
              </a:lnSpc>
            </a:pPr>
            <a:r>
              <a:rPr lang="vi-VN" sz="5400" b="1" dirty="0">
                <a:solidFill>
                  <a:srgbClr val="404040"/>
                </a:solidFill>
                <a:latin typeface="Arial" panose="020B0604020202020204" pitchFamily="34" charset="0"/>
                <a:cs typeface="Arial" panose="020B0604020202020204" pitchFamily="34" charset="0"/>
              </a:rPr>
              <a:t>3. VẼ HÌNH CHIẾU TRỤC ĐO</a:t>
            </a:r>
            <a:endParaRPr lang="en-US" sz="5400" b="1" dirty="0">
              <a:solidFill>
                <a:srgbClr val="404040"/>
              </a:solidFill>
              <a:latin typeface="Arial" panose="020B0604020202020204" pitchFamily="34" charset="0"/>
              <a:cs typeface="Arial" panose="020B0604020202020204" pitchFamily="34" charset="0"/>
            </a:endParaRPr>
          </a:p>
        </p:txBody>
      </p:sp>
      <p:pic>
        <p:nvPicPr>
          <p:cNvPr id="24" name="Picture 12">
            <a:extLst>
              <a:ext uri="{FF2B5EF4-FFF2-40B4-BE49-F238E27FC236}">
                <a16:creationId xmlns:a16="http://schemas.microsoft.com/office/drawing/2014/main" xmlns="" id="{72D4ED9E-760A-4012-B876-6E37BC6C4BE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292312">
            <a:off x="796187" y="838960"/>
            <a:ext cx="2374612" cy="2080754"/>
          </a:xfrm>
          <a:prstGeom prst="rect">
            <a:avLst/>
          </a:prstGeom>
        </p:spPr>
      </p:pic>
      <p:pic>
        <p:nvPicPr>
          <p:cNvPr id="25" name="Picture 3">
            <a:extLst>
              <a:ext uri="{FF2B5EF4-FFF2-40B4-BE49-F238E27FC236}">
                <a16:creationId xmlns:a16="http://schemas.microsoft.com/office/drawing/2014/main" xmlns="" id="{BC9C1432-21E7-4D63-A9F2-89A98E660B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6003936" y="901094"/>
            <a:ext cx="2140185" cy="1956486"/>
          </a:xfrm>
          <a:prstGeom prst="rect">
            <a:avLst/>
          </a:prstGeom>
        </p:spPr>
      </p:pic>
      <p:pic>
        <p:nvPicPr>
          <p:cNvPr id="26" name="Picture 10">
            <a:extLst>
              <a:ext uri="{FF2B5EF4-FFF2-40B4-BE49-F238E27FC236}">
                <a16:creationId xmlns:a16="http://schemas.microsoft.com/office/drawing/2014/main" xmlns="" id="{58AB605A-32E2-474E-A701-DFEF07B68E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613099" y="8640730"/>
            <a:ext cx="1530901" cy="151436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
                                        <p:tgtEl>
                                          <p:spTgt spid="56"/>
                                        </p:tgtEl>
                                      </p:cBhvr>
                                    </p:animEffect>
                                    <p:anim calcmode="lin" valueType="num">
                                      <p:cBhvr>
                                        <p:cTn id="25" dur="300" fill="hold"/>
                                        <p:tgtEl>
                                          <p:spTgt spid="56"/>
                                        </p:tgtEl>
                                        <p:attrNameLst>
                                          <p:attrName>ppt_x</p:attrName>
                                        </p:attrNameLst>
                                      </p:cBhvr>
                                      <p:tavLst>
                                        <p:tav tm="0">
                                          <p:val>
                                            <p:strVal val="#ppt_x"/>
                                          </p:val>
                                        </p:tav>
                                        <p:tav tm="100000">
                                          <p:val>
                                            <p:strVal val="#ppt_x"/>
                                          </p:val>
                                        </p:tav>
                                      </p:tavLst>
                                    </p:anim>
                                    <p:anim calcmode="lin" valueType="num">
                                      <p:cBhvr>
                                        <p:cTn id="26" dur="300" fill="hold"/>
                                        <p:tgtEl>
                                          <p:spTgt spid="56"/>
                                        </p:tgtEl>
                                        <p:attrNameLst>
                                          <p:attrName>ppt_y</p:attrName>
                                        </p:attrNameLst>
                                      </p:cBhvr>
                                      <p:tavLst>
                                        <p:tav tm="0">
                                          <p:val>
                                            <p:strVal val="#ppt_y+0.31"/>
                                          </p:val>
                                        </p:tav>
                                        <p:tav tm="100000">
                                          <p:val>
                                            <p:strVal val="#ppt_y+0.31"/>
                                          </p:val>
                                        </p:tav>
                                      </p:tavLst>
                                    </p:anim>
                                    <p:anim calcmode="lin" valueType="num">
                                      <p:cBhvr>
                                        <p:cTn id="27" dur="450" decel="50000" fill="hold">
                                          <p:stCondLst>
                                            <p:cond delay="300"/>
                                          </p:stCondLst>
                                        </p:cTn>
                                        <p:tgtEl>
                                          <p:spTgt spid="5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450" decel="50000" fill="hold">
                                          <p:stCondLst>
                                            <p:cond delay="300"/>
                                          </p:stCondLst>
                                        </p:cTn>
                                        <p:tgtEl>
                                          <p:spTgt spid="5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750"/>
                                        <p:tgtEl>
                                          <p:spTgt spid="40"/>
                                        </p:tgtEl>
                                      </p:cBhvr>
                                    </p:animEffect>
                                    <p:anim calcmode="lin" valueType="num">
                                      <p:cBhvr>
                                        <p:cTn id="34" dur="750" fill="hold"/>
                                        <p:tgtEl>
                                          <p:spTgt spid="40"/>
                                        </p:tgtEl>
                                        <p:attrNameLst>
                                          <p:attrName>ppt_x</p:attrName>
                                        </p:attrNameLst>
                                      </p:cBhvr>
                                      <p:tavLst>
                                        <p:tav tm="0">
                                          <p:val>
                                            <p:strVal val="#ppt_x"/>
                                          </p:val>
                                        </p:tav>
                                        <p:tav tm="100000">
                                          <p:val>
                                            <p:strVal val="#ppt_x"/>
                                          </p:val>
                                        </p:tav>
                                      </p:tavLst>
                                    </p:anim>
                                    <p:anim calcmode="lin" valueType="num">
                                      <p:cBhvr>
                                        <p:cTn id="35" dur="675" decel="100000" fill="hold"/>
                                        <p:tgtEl>
                                          <p:spTgt spid="40"/>
                                        </p:tgtEl>
                                        <p:attrNameLst>
                                          <p:attrName>ppt_y</p:attrName>
                                        </p:attrNameLst>
                                      </p:cBhvr>
                                      <p:tavLst>
                                        <p:tav tm="0">
                                          <p:val>
                                            <p:strVal val="#ppt_y+1"/>
                                          </p:val>
                                        </p:tav>
                                        <p:tav tm="100000">
                                          <p:val>
                                            <p:strVal val="#ppt_y-.03"/>
                                          </p:val>
                                        </p:tav>
                                      </p:tavLst>
                                    </p:anim>
                                    <p:anim calcmode="lin" valueType="num">
                                      <p:cBhvr>
                                        <p:cTn id="36" dur="1" accel="100000" fill="hold">
                                          <p:stCondLst>
                                            <p:cond delay="749"/>
                                          </p:stCondLst>
                                        </p:cTn>
                                        <p:tgtEl>
                                          <p:spTgt spid="40"/>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750"/>
                                        <p:tgtEl>
                                          <p:spTgt spid="57"/>
                                        </p:tgtEl>
                                      </p:cBhvr>
                                    </p:animEffect>
                                    <p:anim calcmode="lin" valueType="num">
                                      <p:cBhvr>
                                        <p:cTn id="40" dur="750" fill="hold"/>
                                        <p:tgtEl>
                                          <p:spTgt spid="57"/>
                                        </p:tgtEl>
                                        <p:attrNameLst>
                                          <p:attrName>ppt_x</p:attrName>
                                        </p:attrNameLst>
                                      </p:cBhvr>
                                      <p:tavLst>
                                        <p:tav tm="0">
                                          <p:val>
                                            <p:strVal val="#ppt_x"/>
                                          </p:val>
                                        </p:tav>
                                        <p:tav tm="100000">
                                          <p:val>
                                            <p:strVal val="#ppt_x"/>
                                          </p:val>
                                        </p:tav>
                                      </p:tavLst>
                                    </p:anim>
                                    <p:anim calcmode="lin" valueType="num">
                                      <p:cBhvr>
                                        <p:cTn id="41" dur="675" decel="100000" fill="hold"/>
                                        <p:tgtEl>
                                          <p:spTgt spid="57"/>
                                        </p:tgtEl>
                                        <p:attrNameLst>
                                          <p:attrName>ppt_y</p:attrName>
                                        </p:attrNameLst>
                                      </p:cBhvr>
                                      <p:tavLst>
                                        <p:tav tm="0">
                                          <p:val>
                                            <p:strVal val="#ppt_y+1"/>
                                          </p:val>
                                        </p:tav>
                                        <p:tav tm="100000">
                                          <p:val>
                                            <p:strVal val="#ppt_y-.03"/>
                                          </p:val>
                                        </p:tav>
                                      </p:tavLst>
                                    </p:anim>
                                    <p:anim calcmode="lin" valueType="num">
                                      <p:cBhvr>
                                        <p:cTn id="42" dur="1" accel="100000" fill="hold">
                                          <p:stCondLst>
                                            <p:cond delay="749"/>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685800" y="24245"/>
            <a:ext cx="18165794" cy="11068555"/>
            <a:chOff x="849304" y="-282903"/>
            <a:chExt cx="24221058" cy="14758074"/>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038"/>
            <a:stretch>
              <a:fillRect/>
            </a:stretch>
          </p:blipFill>
          <p:spPr>
            <a:xfrm>
              <a:off x="849304"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894"/>
            <a:stretch>
              <a:fillRect/>
            </a:stretch>
          </p:blipFill>
          <p:spPr>
            <a:xfrm>
              <a:off x="12438680" y="-282903"/>
              <a:ext cx="12631682" cy="14475171"/>
            </a:xfrm>
            <a:prstGeom prst="rect">
              <a:avLst/>
            </a:prstGeom>
          </p:spPr>
        </p:pic>
      </p:grpSp>
      <p:grpSp>
        <p:nvGrpSpPr>
          <p:cNvPr id="5" name="Group 5"/>
          <p:cNvGrpSpPr/>
          <p:nvPr/>
        </p:nvGrpSpPr>
        <p:grpSpPr>
          <a:xfrm>
            <a:off x="998020" y="1745342"/>
            <a:ext cx="16149092" cy="6546791"/>
            <a:chOff x="-3810" y="0"/>
            <a:chExt cx="4242898" cy="1972977"/>
          </a:xfrm>
        </p:grpSpPr>
        <p:sp>
          <p:nvSpPr>
            <p:cNvPr id="6" name="Freeform 6"/>
            <p:cNvSpPr/>
            <p:nvPr/>
          </p:nvSpPr>
          <p:spPr>
            <a:xfrm>
              <a:off x="38100" y="44450"/>
              <a:ext cx="4200988" cy="1928527"/>
            </a:xfrm>
            <a:custGeom>
              <a:avLst/>
              <a:gdLst/>
              <a:ahLst/>
              <a:cxnLst/>
              <a:rect l="l" t="t" r="r" b="b"/>
              <a:pathLst>
                <a:path w="4200988" h="1928527">
                  <a:moveTo>
                    <a:pt x="2540" y="1898047"/>
                  </a:moveTo>
                  <a:cubicBezTo>
                    <a:pt x="0" y="1906937"/>
                    <a:pt x="5080" y="1913287"/>
                    <a:pt x="27540" y="1914557"/>
                  </a:cubicBezTo>
                  <a:cubicBezTo>
                    <a:pt x="53524" y="1915827"/>
                    <a:pt x="76260" y="1915827"/>
                    <a:pt x="102244" y="1915827"/>
                  </a:cubicBezTo>
                  <a:cubicBezTo>
                    <a:pt x="206181" y="1917097"/>
                    <a:pt x="310117" y="1917097"/>
                    <a:pt x="417302" y="1918367"/>
                  </a:cubicBezTo>
                  <a:cubicBezTo>
                    <a:pt x="475766" y="1919637"/>
                    <a:pt x="534230" y="1920907"/>
                    <a:pt x="589446" y="1922177"/>
                  </a:cubicBezTo>
                  <a:cubicBezTo>
                    <a:pt x="686887" y="1923447"/>
                    <a:pt x="781079" y="1923447"/>
                    <a:pt x="878519" y="1924717"/>
                  </a:cubicBezTo>
                  <a:cubicBezTo>
                    <a:pt x="917496" y="1924717"/>
                    <a:pt x="953224" y="1924717"/>
                    <a:pt x="992200" y="1923447"/>
                  </a:cubicBezTo>
                  <a:cubicBezTo>
                    <a:pt x="1008440" y="1923447"/>
                    <a:pt x="1027928" y="1922177"/>
                    <a:pt x="1044168" y="1922177"/>
                  </a:cubicBezTo>
                  <a:cubicBezTo>
                    <a:pt x="1109128" y="1923447"/>
                    <a:pt x="2408333" y="1914557"/>
                    <a:pt x="2473294" y="1915827"/>
                  </a:cubicBezTo>
                  <a:cubicBezTo>
                    <a:pt x="2564238" y="1917097"/>
                    <a:pt x="2814335" y="1917097"/>
                    <a:pt x="2905279" y="1917097"/>
                  </a:cubicBezTo>
                  <a:cubicBezTo>
                    <a:pt x="2941008" y="1917097"/>
                    <a:pt x="2973488" y="1915827"/>
                    <a:pt x="3009216" y="1915827"/>
                  </a:cubicBezTo>
                  <a:lnTo>
                    <a:pt x="3184609" y="1919637"/>
                  </a:lnTo>
                  <a:cubicBezTo>
                    <a:pt x="3311281" y="1922177"/>
                    <a:pt x="3434705" y="1919637"/>
                    <a:pt x="3561378" y="1923447"/>
                  </a:cubicBezTo>
                  <a:cubicBezTo>
                    <a:pt x="3772499" y="1928527"/>
                    <a:pt x="3986868" y="1922177"/>
                    <a:pt x="4136218" y="1927257"/>
                  </a:cubicBezTo>
                  <a:cubicBezTo>
                    <a:pt x="4156538" y="1928527"/>
                    <a:pt x="4176858" y="1927257"/>
                    <a:pt x="4199718" y="1927257"/>
                  </a:cubicBezTo>
                  <a:lnTo>
                    <a:pt x="4199718" y="1867567"/>
                  </a:lnTo>
                  <a:cubicBezTo>
                    <a:pt x="4198448" y="1797544"/>
                    <a:pt x="4197178" y="1727751"/>
                    <a:pt x="4197178" y="1653595"/>
                  </a:cubicBezTo>
                  <a:cubicBezTo>
                    <a:pt x="4197178" y="1567808"/>
                    <a:pt x="4200988" y="1480566"/>
                    <a:pt x="4194638" y="1394778"/>
                  </a:cubicBezTo>
                  <a:cubicBezTo>
                    <a:pt x="4187018" y="1338071"/>
                    <a:pt x="4175588" y="219924"/>
                    <a:pt x="4175588" y="163217"/>
                  </a:cubicBezTo>
                  <a:cubicBezTo>
                    <a:pt x="4173048" y="123958"/>
                    <a:pt x="4171778" y="83246"/>
                    <a:pt x="4169238" y="43987"/>
                  </a:cubicBezTo>
                  <a:cubicBezTo>
                    <a:pt x="4169238" y="32355"/>
                    <a:pt x="4167968" y="20722"/>
                    <a:pt x="4166698" y="6350"/>
                  </a:cubicBezTo>
                  <a:cubicBezTo>
                    <a:pt x="4156538" y="3810"/>
                    <a:pt x="4147648" y="2540"/>
                    <a:pt x="4137488" y="1270"/>
                  </a:cubicBezTo>
                  <a:cubicBezTo>
                    <a:pt x="4129868" y="0"/>
                    <a:pt x="4122248" y="1270"/>
                    <a:pt x="4115898" y="1270"/>
                  </a:cubicBezTo>
                  <a:lnTo>
                    <a:pt x="11300" y="6350"/>
                  </a:lnTo>
                  <a:lnTo>
                    <a:pt x="2540" y="1898047"/>
                  </a:lnTo>
                  <a:close/>
                </a:path>
              </a:pathLst>
            </a:custGeom>
            <a:solidFill>
              <a:srgbClr val="2E2C2B"/>
            </a:solidFill>
          </p:spPr>
        </p:sp>
        <p:sp>
          <p:nvSpPr>
            <p:cNvPr id="7" name="Freeform 7"/>
            <p:cNvSpPr/>
            <p:nvPr/>
          </p:nvSpPr>
          <p:spPr>
            <a:xfrm>
              <a:off x="38100" y="26670"/>
              <a:ext cx="4176858" cy="1918367"/>
            </a:xfrm>
            <a:custGeom>
              <a:avLst/>
              <a:gdLst/>
              <a:ahLst/>
              <a:cxnLst/>
              <a:rect l="l" t="t" r="r" b="b"/>
              <a:pathLst>
                <a:path w="4176858" h="1918367">
                  <a:moveTo>
                    <a:pt x="4176858" y="1918367"/>
                  </a:moveTo>
                  <a:lnTo>
                    <a:pt x="0" y="1910747"/>
                  </a:lnTo>
                  <a:lnTo>
                    <a:pt x="0" y="679710"/>
                  </a:lnTo>
                  <a:lnTo>
                    <a:pt x="7620" y="20320"/>
                  </a:lnTo>
                  <a:lnTo>
                    <a:pt x="2093962" y="0"/>
                  </a:lnTo>
                  <a:lnTo>
                    <a:pt x="4155268" y="8890"/>
                  </a:lnTo>
                  <a:close/>
                </a:path>
              </a:pathLst>
            </a:custGeom>
            <a:solidFill>
              <a:srgbClr val="FAF3E2"/>
            </a:solidFill>
          </p:spPr>
        </p:sp>
        <p:sp>
          <p:nvSpPr>
            <p:cNvPr id="8" name="Freeform 8"/>
            <p:cNvSpPr/>
            <p:nvPr/>
          </p:nvSpPr>
          <p:spPr>
            <a:xfrm>
              <a:off x="-3810" y="0"/>
              <a:ext cx="4206068" cy="1945037"/>
            </a:xfrm>
            <a:custGeom>
              <a:avLst/>
              <a:gdLst/>
              <a:ahLst/>
              <a:cxnLst/>
              <a:rect l="l" t="t" r="r" b="b"/>
              <a:pathLst>
                <a:path w="4206068" h="1945037">
                  <a:moveTo>
                    <a:pt x="4171778" y="21590"/>
                  </a:moveTo>
                  <a:cubicBezTo>
                    <a:pt x="4173048" y="34290"/>
                    <a:pt x="4173048" y="44450"/>
                    <a:pt x="4174318" y="54994"/>
                  </a:cubicBezTo>
                  <a:cubicBezTo>
                    <a:pt x="4176858" y="94253"/>
                    <a:pt x="4178128" y="134966"/>
                    <a:pt x="4180668" y="174225"/>
                  </a:cubicBezTo>
                  <a:cubicBezTo>
                    <a:pt x="4180668" y="230932"/>
                    <a:pt x="4193368" y="1349079"/>
                    <a:pt x="4199718" y="1405786"/>
                  </a:cubicBezTo>
                  <a:cubicBezTo>
                    <a:pt x="4206068" y="1491573"/>
                    <a:pt x="4202258" y="1578815"/>
                    <a:pt x="4202258" y="1664602"/>
                  </a:cubicBezTo>
                  <a:cubicBezTo>
                    <a:pt x="4202258" y="1740212"/>
                    <a:pt x="4203528" y="1810005"/>
                    <a:pt x="4204798" y="1884077"/>
                  </a:cubicBezTo>
                  <a:lnTo>
                    <a:pt x="4204798" y="1943767"/>
                  </a:lnTo>
                  <a:cubicBezTo>
                    <a:pt x="4181938" y="1943767"/>
                    <a:pt x="4161618" y="1945037"/>
                    <a:pt x="4141298" y="1943767"/>
                  </a:cubicBezTo>
                  <a:cubicBezTo>
                    <a:pt x="3934586" y="1938687"/>
                    <a:pt x="3720216" y="1945037"/>
                    <a:pt x="3509096" y="1939957"/>
                  </a:cubicBezTo>
                  <a:cubicBezTo>
                    <a:pt x="3382423" y="1936147"/>
                    <a:pt x="3258999" y="1938687"/>
                    <a:pt x="3132326" y="1936147"/>
                  </a:cubicBezTo>
                  <a:lnTo>
                    <a:pt x="2956933" y="1932337"/>
                  </a:lnTo>
                  <a:cubicBezTo>
                    <a:pt x="2921205" y="1932337"/>
                    <a:pt x="2888725" y="1933607"/>
                    <a:pt x="2852997" y="1933607"/>
                  </a:cubicBezTo>
                  <a:cubicBezTo>
                    <a:pt x="2762053" y="1932337"/>
                    <a:pt x="2511956" y="1933607"/>
                    <a:pt x="2421011" y="1932337"/>
                  </a:cubicBezTo>
                  <a:cubicBezTo>
                    <a:pt x="2356051" y="1931067"/>
                    <a:pt x="1056846" y="1939957"/>
                    <a:pt x="991886" y="1938687"/>
                  </a:cubicBezTo>
                  <a:cubicBezTo>
                    <a:pt x="975646" y="1938687"/>
                    <a:pt x="956157" y="1939957"/>
                    <a:pt x="939917" y="1939957"/>
                  </a:cubicBezTo>
                  <a:cubicBezTo>
                    <a:pt x="900941" y="1939957"/>
                    <a:pt x="865213" y="1941227"/>
                    <a:pt x="826237" y="1941227"/>
                  </a:cubicBezTo>
                  <a:cubicBezTo>
                    <a:pt x="728797" y="1941227"/>
                    <a:pt x="634604" y="1939957"/>
                    <a:pt x="537164" y="1938687"/>
                  </a:cubicBezTo>
                  <a:cubicBezTo>
                    <a:pt x="478700" y="1937417"/>
                    <a:pt x="420235" y="1936147"/>
                    <a:pt x="365019" y="1934877"/>
                  </a:cubicBezTo>
                  <a:cubicBezTo>
                    <a:pt x="261083" y="1933607"/>
                    <a:pt x="157146" y="1932337"/>
                    <a:pt x="49962" y="1932337"/>
                  </a:cubicBezTo>
                  <a:cubicBezTo>
                    <a:pt x="38100" y="1932337"/>
                    <a:pt x="29210" y="1932337"/>
                    <a:pt x="19050" y="1931067"/>
                  </a:cubicBezTo>
                  <a:cubicBezTo>
                    <a:pt x="10160" y="1929797"/>
                    <a:pt x="5080" y="1923447"/>
                    <a:pt x="7620" y="1914557"/>
                  </a:cubicBezTo>
                  <a:cubicBezTo>
                    <a:pt x="16510" y="1882707"/>
                    <a:pt x="12700" y="1846356"/>
                    <a:pt x="11430" y="1808551"/>
                  </a:cubicBezTo>
                  <a:cubicBezTo>
                    <a:pt x="10160" y="1731488"/>
                    <a:pt x="6350" y="1655878"/>
                    <a:pt x="7620" y="1578815"/>
                  </a:cubicBezTo>
                  <a:cubicBezTo>
                    <a:pt x="5080" y="1482849"/>
                    <a:pt x="0" y="294909"/>
                    <a:pt x="7620" y="197489"/>
                  </a:cubicBezTo>
                  <a:cubicBezTo>
                    <a:pt x="8890" y="178587"/>
                    <a:pt x="7620" y="158230"/>
                    <a:pt x="8890" y="139328"/>
                  </a:cubicBezTo>
                  <a:cubicBezTo>
                    <a:pt x="10160" y="108793"/>
                    <a:pt x="12700" y="75351"/>
                    <a:pt x="13970" y="44450"/>
                  </a:cubicBezTo>
                  <a:cubicBezTo>
                    <a:pt x="13970" y="41910"/>
                    <a:pt x="15240" y="39370"/>
                    <a:pt x="16510" y="38100"/>
                  </a:cubicBezTo>
                  <a:cubicBezTo>
                    <a:pt x="38100" y="35560"/>
                    <a:pt x="75946" y="30480"/>
                    <a:pt x="127914" y="29210"/>
                  </a:cubicBezTo>
                  <a:cubicBezTo>
                    <a:pt x="215611" y="25400"/>
                    <a:pt x="303307" y="22860"/>
                    <a:pt x="394251" y="20320"/>
                  </a:cubicBezTo>
                  <a:cubicBezTo>
                    <a:pt x="455964" y="17780"/>
                    <a:pt x="517676" y="16510"/>
                    <a:pt x="576140" y="13970"/>
                  </a:cubicBezTo>
                  <a:cubicBezTo>
                    <a:pt x="634604" y="11430"/>
                    <a:pt x="696317" y="8890"/>
                    <a:pt x="754781" y="8890"/>
                  </a:cubicBezTo>
                  <a:cubicBezTo>
                    <a:pt x="819741" y="7620"/>
                    <a:pt x="884701" y="10160"/>
                    <a:pt x="949662" y="8890"/>
                  </a:cubicBezTo>
                  <a:cubicBezTo>
                    <a:pt x="1030862" y="8890"/>
                    <a:pt x="2502212" y="6350"/>
                    <a:pt x="2583412" y="5080"/>
                  </a:cubicBezTo>
                  <a:cubicBezTo>
                    <a:pt x="2661364" y="3810"/>
                    <a:pt x="2739317" y="2540"/>
                    <a:pt x="2820517" y="2540"/>
                  </a:cubicBezTo>
                  <a:cubicBezTo>
                    <a:pt x="2953686" y="1270"/>
                    <a:pt x="3083606" y="0"/>
                    <a:pt x="3216775" y="0"/>
                  </a:cubicBezTo>
                  <a:cubicBezTo>
                    <a:pt x="3271991" y="0"/>
                    <a:pt x="3330455" y="2540"/>
                    <a:pt x="3385671" y="2540"/>
                  </a:cubicBezTo>
                  <a:cubicBezTo>
                    <a:pt x="3538328" y="3810"/>
                    <a:pt x="3694232" y="5080"/>
                    <a:pt x="3846889" y="7620"/>
                  </a:cubicBezTo>
                  <a:cubicBezTo>
                    <a:pt x="3928089" y="8890"/>
                    <a:pt x="4009290" y="12700"/>
                    <a:pt x="4090490" y="16510"/>
                  </a:cubicBezTo>
                  <a:lnTo>
                    <a:pt x="4141298" y="16510"/>
                  </a:lnTo>
                  <a:cubicBezTo>
                    <a:pt x="4152728" y="17780"/>
                    <a:pt x="4161618" y="20320"/>
                    <a:pt x="4171778" y="21590"/>
                  </a:cubicBezTo>
                  <a:close/>
                  <a:moveTo>
                    <a:pt x="4181938" y="1927257"/>
                  </a:moveTo>
                  <a:cubicBezTo>
                    <a:pt x="4183208" y="1910747"/>
                    <a:pt x="4184478" y="1898047"/>
                    <a:pt x="4184478" y="1885347"/>
                  </a:cubicBezTo>
                  <a:cubicBezTo>
                    <a:pt x="4183208" y="1802735"/>
                    <a:pt x="4181938" y="1725672"/>
                    <a:pt x="4181938" y="1642792"/>
                  </a:cubicBezTo>
                  <a:cubicBezTo>
                    <a:pt x="4181938" y="1604987"/>
                    <a:pt x="4184478" y="1567183"/>
                    <a:pt x="4183208" y="1529378"/>
                  </a:cubicBezTo>
                  <a:cubicBezTo>
                    <a:pt x="4183208" y="1494481"/>
                    <a:pt x="4181938" y="1458131"/>
                    <a:pt x="4180668" y="1423234"/>
                  </a:cubicBezTo>
                  <a:cubicBezTo>
                    <a:pt x="4175588" y="1369435"/>
                    <a:pt x="4164158" y="255650"/>
                    <a:pt x="4164158" y="201851"/>
                  </a:cubicBezTo>
                  <a:cubicBezTo>
                    <a:pt x="4161618" y="156776"/>
                    <a:pt x="4159078" y="110247"/>
                    <a:pt x="4156538" y="65173"/>
                  </a:cubicBezTo>
                  <a:cubicBezTo>
                    <a:pt x="4155268" y="44450"/>
                    <a:pt x="4153998" y="43180"/>
                    <a:pt x="4135962" y="41910"/>
                  </a:cubicBezTo>
                  <a:cubicBezTo>
                    <a:pt x="4126218" y="41910"/>
                    <a:pt x="4119722" y="41910"/>
                    <a:pt x="4109978" y="40640"/>
                  </a:cubicBezTo>
                  <a:cubicBezTo>
                    <a:pt x="4028778" y="36830"/>
                    <a:pt x="3944330" y="31750"/>
                    <a:pt x="3863129" y="30480"/>
                  </a:cubicBezTo>
                  <a:cubicBezTo>
                    <a:pt x="3665000" y="26670"/>
                    <a:pt x="3463624" y="25400"/>
                    <a:pt x="3265495" y="22860"/>
                  </a:cubicBezTo>
                  <a:lnTo>
                    <a:pt x="3031638" y="22860"/>
                  </a:lnTo>
                  <a:cubicBezTo>
                    <a:pt x="2927701" y="22860"/>
                    <a:pt x="2823765" y="22860"/>
                    <a:pt x="2723077" y="24130"/>
                  </a:cubicBezTo>
                  <a:cubicBezTo>
                    <a:pt x="2635380" y="25400"/>
                    <a:pt x="1157534" y="29210"/>
                    <a:pt x="1069838" y="29210"/>
                  </a:cubicBezTo>
                  <a:cubicBezTo>
                    <a:pt x="926925" y="29210"/>
                    <a:pt x="784013" y="26670"/>
                    <a:pt x="641100" y="33020"/>
                  </a:cubicBezTo>
                  <a:cubicBezTo>
                    <a:pt x="566396" y="36830"/>
                    <a:pt x="494940" y="36830"/>
                    <a:pt x="423483" y="38100"/>
                  </a:cubicBezTo>
                  <a:cubicBezTo>
                    <a:pt x="300059" y="41910"/>
                    <a:pt x="176634" y="45720"/>
                    <a:pt x="53210" y="50800"/>
                  </a:cubicBezTo>
                  <a:cubicBezTo>
                    <a:pt x="36830" y="50800"/>
                    <a:pt x="34290" y="53540"/>
                    <a:pt x="33020" y="70989"/>
                  </a:cubicBezTo>
                  <a:cubicBezTo>
                    <a:pt x="31750" y="97161"/>
                    <a:pt x="31750" y="123334"/>
                    <a:pt x="30480" y="149506"/>
                  </a:cubicBezTo>
                  <a:cubicBezTo>
                    <a:pt x="29210" y="193127"/>
                    <a:pt x="26670" y="235294"/>
                    <a:pt x="25400" y="278915"/>
                  </a:cubicBezTo>
                  <a:cubicBezTo>
                    <a:pt x="20320" y="325443"/>
                    <a:pt x="26670" y="1462493"/>
                    <a:pt x="29210" y="1509022"/>
                  </a:cubicBezTo>
                  <a:cubicBezTo>
                    <a:pt x="29210" y="1558459"/>
                    <a:pt x="29210" y="1609350"/>
                    <a:pt x="30480" y="1658787"/>
                  </a:cubicBezTo>
                  <a:cubicBezTo>
                    <a:pt x="30480" y="1695137"/>
                    <a:pt x="33020" y="1731488"/>
                    <a:pt x="33020" y="1767839"/>
                  </a:cubicBezTo>
                  <a:cubicBezTo>
                    <a:pt x="33020" y="1807097"/>
                    <a:pt x="33020" y="1846356"/>
                    <a:pt x="31750" y="1885347"/>
                  </a:cubicBezTo>
                  <a:lnTo>
                    <a:pt x="31750" y="1895507"/>
                  </a:lnTo>
                  <a:cubicBezTo>
                    <a:pt x="31750" y="1905667"/>
                    <a:pt x="35560" y="1909477"/>
                    <a:pt x="44450" y="1909477"/>
                  </a:cubicBezTo>
                  <a:cubicBezTo>
                    <a:pt x="82442" y="1909477"/>
                    <a:pt x="127914" y="1910747"/>
                    <a:pt x="170138" y="1910747"/>
                  </a:cubicBezTo>
                  <a:cubicBezTo>
                    <a:pt x="231851" y="1910747"/>
                    <a:pt x="296811" y="1908207"/>
                    <a:pt x="358523" y="1910747"/>
                  </a:cubicBezTo>
                  <a:cubicBezTo>
                    <a:pt x="459212" y="1914557"/>
                    <a:pt x="559900" y="1917097"/>
                    <a:pt x="660588" y="1915827"/>
                  </a:cubicBezTo>
                  <a:cubicBezTo>
                    <a:pt x="725549" y="1914557"/>
                    <a:pt x="787261" y="1917097"/>
                    <a:pt x="852221" y="1917097"/>
                  </a:cubicBezTo>
                  <a:cubicBezTo>
                    <a:pt x="946414" y="1917097"/>
                    <a:pt x="1040606" y="1915827"/>
                    <a:pt x="1134798" y="1917097"/>
                  </a:cubicBezTo>
                  <a:cubicBezTo>
                    <a:pt x="1274463" y="1918367"/>
                    <a:pt x="2807525" y="1908207"/>
                    <a:pt x="2950438" y="1910747"/>
                  </a:cubicBezTo>
                  <a:cubicBezTo>
                    <a:pt x="3012150" y="1912017"/>
                    <a:pt x="3073862" y="1913287"/>
                    <a:pt x="3132326" y="1913287"/>
                  </a:cubicBezTo>
                  <a:cubicBezTo>
                    <a:pt x="3239511" y="1915827"/>
                    <a:pt x="3343447" y="1912017"/>
                    <a:pt x="3450631" y="1915827"/>
                  </a:cubicBezTo>
                  <a:cubicBezTo>
                    <a:pt x="3538328" y="1918367"/>
                    <a:pt x="3626024" y="1918367"/>
                    <a:pt x="3713721" y="1920907"/>
                  </a:cubicBezTo>
                  <a:cubicBezTo>
                    <a:pt x="3843641" y="1924717"/>
                    <a:pt x="3973561" y="1927257"/>
                    <a:pt x="4103482" y="1928527"/>
                  </a:cubicBezTo>
                  <a:cubicBezTo>
                    <a:pt x="4143838" y="1928527"/>
                    <a:pt x="4161618" y="1927257"/>
                    <a:pt x="4181938" y="1927257"/>
                  </a:cubicBezTo>
                  <a:close/>
                </a:path>
              </a:pathLst>
            </a:custGeom>
            <a:solidFill>
              <a:srgbClr val="FAF3E2"/>
            </a:solidFill>
          </p:spPr>
        </p:sp>
      </p:grpSp>
      <p:grpSp>
        <p:nvGrpSpPr>
          <p:cNvPr id="9" name="Group 9"/>
          <p:cNvGrpSpPr/>
          <p:nvPr/>
        </p:nvGrpSpPr>
        <p:grpSpPr>
          <a:xfrm>
            <a:off x="3816778" y="3470901"/>
            <a:ext cx="10670092" cy="2421582"/>
            <a:chOff x="0" y="-247650"/>
            <a:chExt cx="14226789" cy="3228776"/>
          </a:xfrm>
        </p:grpSpPr>
        <p:sp>
          <p:nvSpPr>
            <p:cNvPr id="10" name="TextBox 10"/>
            <p:cNvSpPr txBox="1"/>
            <p:nvPr/>
          </p:nvSpPr>
          <p:spPr>
            <a:xfrm>
              <a:off x="0" y="-247650"/>
              <a:ext cx="14226789" cy="1966095"/>
            </a:xfrm>
            <a:prstGeom prst="rect">
              <a:avLst/>
            </a:prstGeom>
          </p:spPr>
          <p:txBody>
            <a:bodyPr lIns="0" tIns="0" rIns="0" bIns="0" rtlCol="0" anchor="t">
              <a:spAutoFit/>
            </a:bodyPr>
            <a:lstStyle/>
            <a:p>
              <a:pPr marL="0" lvl="0" indent="0" algn="ctr">
                <a:lnSpc>
                  <a:spcPts val="12598"/>
                </a:lnSpc>
              </a:pPr>
              <a:endParaRPr lang="en-US" sz="8999" dirty="0">
                <a:solidFill>
                  <a:srgbClr val="D6583C"/>
                </a:solidFill>
                <a:latin typeface="Arial" panose="020B0604020202020204" pitchFamily="34" charset="0"/>
                <a:cs typeface="Arial" panose="020B0604020202020204" pitchFamily="34" charset="0"/>
              </a:endParaRPr>
            </a:p>
          </p:txBody>
        </p:sp>
        <p:sp>
          <p:nvSpPr>
            <p:cNvPr id="11" name="TextBox 11"/>
            <p:cNvSpPr txBox="1"/>
            <p:nvPr/>
          </p:nvSpPr>
          <p:spPr>
            <a:xfrm>
              <a:off x="0" y="2194586"/>
              <a:ext cx="14226789" cy="786540"/>
            </a:xfrm>
            <a:prstGeom prst="rect">
              <a:avLst/>
            </a:prstGeom>
          </p:spPr>
          <p:txBody>
            <a:bodyPr lIns="0" tIns="0" rIns="0" bIns="0" rtlCol="0" anchor="t">
              <a:spAutoFit/>
            </a:bodyPr>
            <a:lstStyle/>
            <a:p>
              <a:pPr marL="0" lvl="1" indent="0" algn="ctr">
                <a:lnSpc>
                  <a:spcPts val="4599"/>
                </a:lnSpc>
              </a:pPr>
              <a:endParaRPr lang="en-US" sz="3999" u="none" dirty="0">
                <a:solidFill>
                  <a:srgbClr val="404040"/>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xmlns="" id="{1AC5270D-B62C-4195-B1BE-4BCE3AE24BEC}"/>
              </a:ext>
            </a:extLst>
          </p:cNvPr>
          <p:cNvSpPr txBox="1"/>
          <p:nvPr/>
        </p:nvSpPr>
        <p:spPr>
          <a:xfrm>
            <a:off x="1408964" y="2190344"/>
            <a:ext cx="15187024" cy="3279424"/>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ü"/>
            </a:pP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Căn</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đứng</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11.1a. </a:t>
            </a:r>
            <a:endParaRPr lang="vi-VN" sz="4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E64275BC-BBC7-9A82-B50E-238A3ACCE425}"/>
              </a:ext>
            </a:extLst>
          </p:cNvPr>
          <p:cNvSpPr txBox="1"/>
          <p:nvPr/>
        </p:nvSpPr>
        <p:spPr>
          <a:xfrm>
            <a:off x="1480323" y="5664611"/>
            <a:ext cx="14346245" cy="2171428"/>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ü"/>
            </a:pPr>
            <a:r>
              <a:rPr lang="fr-FR" sz="4800" dirty="0" err="1">
                <a:solidFill>
                  <a:srgbClr val="000000"/>
                </a:solidFill>
                <a:latin typeface="Arial" panose="020B0604020202020204" pitchFamily="34" charset="0"/>
                <a:cs typeface="Arial" panose="020B0604020202020204" pitchFamily="34" charset="0"/>
              </a:rPr>
              <a:t>Các</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mặt</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phẳng</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toạ</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độ</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sẽ</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trùng</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với</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ba</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mặt</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của</a:t>
            </a:r>
            <a:r>
              <a:rPr lang="fr-FR" sz="4800" dirty="0">
                <a:solidFill>
                  <a:srgbClr val="000000"/>
                </a:solidFill>
                <a:latin typeface="Arial" panose="020B0604020202020204" pitchFamily="34" charset="0"/>
                <a:cs typeface="Arial" panose="020B0604020202020204" pitchFamily="34" charset="0"/>
              </a:rPr>
              <a:t> </a:t>
            </a:r>
            <a:r>
              <a:rPr lang="fr-FR" sz="4800" dirty="0" err="1">
                <a:solidFill>
                  <a:srgbClr val="000000"/>
                </a:solidFill>
                <a:latin typeface="Arial" panose="020B0604020202020204" pitchFamily="34" charset="0"/>
                <a:cs typeface="Arial" panose="020B0604020202020204" pitchFamily="34" charset="0"/>
              </a:rPr>
              <a:t>khối</a:t>
            </a:r>
            <a:r>
              <a:rPr lang="fr-FR" sz="4800" dirty="0">
                <a:solidFill>
                  <a:srgbClr val="000000"/>
                </a:solidFill>
                <a:latin typeface="Arial" panose="020B0604020202020204" pitchFamily="34" charset="0"/>
                <a:cs typeface="Arial" panose="020B0604020202020204" pitchFamily="34" charset="0"/>
              </a:rPr>
              <a:t> </a:t>
            </a:r>
            <a:r>
              <a:rPr lang="vi-VN" sz="4800" dirty="0">
                <a:solidFill>
                  <a:srgbClr val="000000"/>
                </a:solidFill>
                <a:latin typeface="Arial" panose="020B0604020202020204" pitchFamily="34" charset="0"/>
                <a:cs typeface="Arial" panose="020B0604020202020204" pitchFamily="34" charset="0"/>
              </a:rPr>
              <a:t>hộp.</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32">
            <a:extLst>
              <a:ext uri="{FF2B5EF4-FFF2-40B4-BE49-F238E27FC236}">
                <a16:creationId xmlns:a16="http://schemas.microsoft.com/office/drawing/2014/main" xmlns="" id="{C73A8C3A-1A60-4FEA-9090-68A04C2DB0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17252" y="6943448"/>
            <a:ext cx="2424909" cy="3076852"/>
          </a:xfrm>
          <a:prstGeom prst="rect">
            <a:avLst/>
          </a:prstGeom>
        </p:spPr>
      </p:pic>
      <p:sp>
        <p:nvSpPr>
          <p:cNvPr id="21" name="Freeform 7">
            <a:extLst>
              <a:ext uri="{FF2B5EF4-FFF2-40B4-BE49-F238E27FC236}">
                <a16:creationId xmlns:a16="http://schemas.microsoft.com/office/drawing/2014/main" xmlns="" id="{350D025D-AD68-4CA0-BEC7-B64A4F293FEB}"/>
              </a:ext>
            </a:extLst>
          </p:cNvPr>
          <p:cNvSpPr/>
          <p:nvPr/>
        </p:nvSpPr>
        <p:spPr>
          <a:xfrm>
            <a:off x="5667746" y="534098"/>
            <a:ext cx="6968155" cy="1646652"/>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txBody>
          <a:bodyPr/>
          <a:lstStyle/>
          <a:p>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F92AD179-5074-4AE5-8586-86CEA38660F6}"/>
              </a:ext>
            </a:extLst>
          </p:cNvPr>
          <p:cNvSpPr txBox="1"/>
          <p:nvPr/>
        </p:nvSpPr>
        <p:spPr>
          <a:xfrm>
            <a:off x="7573622" y="909908"/>
            <a:ext cx="9573490" cy="923330"/>
          </a:xfrm>
          <a:prstGeom prst="rect">
            <a:avLst/>
          </a:prstGeom>
          <a:noFill/>
        </p:spPr>
        <p:txBody>
          <a:bodyPr wrap="square">
            <a:spAutoFit/>
          </a:bodyPr>
          <a:lstStyle/>
          <a:p>
            <a:r>
              <a:rPr lang="vi-VN"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TRẢ LỜI</a:t>
            </a:r>
            <a:r>
              <a:rPr lang="fr-FR"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5400" b="1" dirty="0">
              <a:solidFill>
                <a:srgbClr val="C00000"/>
              </a:solidFill>
            </a:endParaRPr>
          </a:p>
        </p:txBody>
      </p:sp>
      <p:pic>
        <p:nvPicPr>
          <p:cNvPr id="23" name="Picture 16">
            <a:extLst>
              <a:ext uri="{FF2B5EF4-FFF2-40B4-BE49-F238E27FC236}">
                <a16:creationId xmlns:a16="http://schemas.microsoft.com/office/drawing/2014/main" xmlns="" id="{CB7D8FE6-A89B-4D48-9289-5E9BDD2D57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58126">
            <a:off x="622340" y="7625453"/>
            <a:ext cx="1674403" cy="24492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750" fill="hold"/>
                                        <p:tgtEl>
                                          <p:spTgt spid="18"/>
                                        </p:tgtEl>
                                        <p:attrNameLst>
                                          <p:attrName>ppt_w</p:attrName>
                                        </p:attrNameLst>
                                      </p:cBhvr>
                                      <p:tavLst>
                                        <p:tav tm="0">
                                          <p:val>
                                            <p:fltVal val="0"/>
                                          </p:val>
                                        </p:tav>
                                        <p:tav tm="100000">
                                          <p:val>
                                            <p:strVal val="#ppt_w"/>
                                          </p:val>
                                        </p:tav>
                                      </p:tavLst>
                                    </p:anim>
                                    <p:anim calcmode="lin" valueType="num">
                                      <p:cBhvr>
                                        <p:cTn id="20" dur="750" fill="hold"/>
                                        <p:tgtEl>
                                          <p:spTgt spid="18"/>
                                        </p:tgtEl>
                                        <p:attrNameLst>
                                          <p:attrName>ppt_h</p:attrName>
                                        </p:attrNameLst>
                                      </p:cBhvr>
                                      <p:tavLst>
                                        <p:tav tm="0">
                                          <p:val>
                                            <p:fltVal val="0"/>
                                          </p:val>
                                        </p:tav>
                                        <p:tav tm="100000">
                                          <p:val>
                                            <p:strVal val="#ppt_h"/>
                                          </p:val>
                                        </p:tav>
                                      </p:tavLst>
                                    </p:anim>
                                    <p:animEffect transition="in" filter="fade">
                                      <p:cBhvr>
                                        <p:cTn id="21" dur="75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75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75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7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321939"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2595692" y="913728"/>
            <a:ext cx="13096613" cy="1806592"/>
            <a:chOff x="0" y="0"/>
            <a:chExt cx="4471720" cy="616844"/>
          </a:xfrm>
        </p:grpSpPr>
        <p:sp>
          <p:nvSpPr>
            <p:cNvPr id="6" name="Freeform 6"/>
            <p:cNvSpPr/>
            <p:nvPr/>
          </p:nvSpPr>
          <p:spPr>
            <a:xfrm>
              <a:off x="38100" y="44450"/>
              <a:ext cx="4434890" cy="572394"/>
            </a:xfrm>
            <a:custGeom>
              <a:avLst/>
              <a:gdLst/>
              <a:ahLst/>
              <a:cxnLst/>
              <a:rect l="l" t="t" r="r" b="b"/>
              <a:pathLst>
                <a:path w="4434890" h="572394">
                  <a:moveTo>
                    <a:pt x="2540" y="541914"/>
                  </a:moveTo>
                  <a:cubicBezTo>
                    <a:pt x="0" y="550804"/>
                    <a:pt x="5080" y="557154"/>
                    <a:pt x="28814" y="558424"/>
                  </a:cubicBezTo>
                  <a:cubicBezTo>
                    <a:pt x="56284" y="559694"/>
                    <a:pt x="80320" y="559694"/>
                    <a:pt x="107789" y="559694"/>
                  </a:cubicBezTo>
                  <a:cubicBezTo>
                    <a:pt x="217668" y="560964"/>
                    <a:pt x="327546" y="560964"/>
                    <a:pt x="440858" y="562234"/>
                  </a:cubicBezTo>
                  <a:cubicBezTo>
                    <a:pt x="502665" y="563504"/>
                    <a:pt x="564472" y="564774"/>
                    <a:pt x="622845" y="566044"/>
                  </a:cubicBezTo>
                  <a:cubicBezTo>
                    <a:pt x="725856" y="567314"/>
                    <a:pt x="825433" y="567314"/>
                    <a:pt x="928444" y="568584"/>
                  </a:cubicBezTo>
                  <a:cubicBezTo>
                    <a:pt x="969649" y="568584"/>
                    <a:pt x="1007419" y="568584"/>
                    <a:pt x="1048624" y="567314"/>
                  </a:cubicBezTo>
                  <a:cubicBezTo>
                    <a:pt x="1065792" y="567314"/>
                    <a:pt x="1086395" y="566044"/>
                    <a:pt x="1103563" y="566044"/>
                  </a:cubicBezTo>
                  <a:cubicBezTo>
                    <a:pt x="1172237" y="567314"/>
                    <a:pt x="2545719" y="558424"/>
                    <a:pt x="2614393" y="559694"/>
                  </a:cubicBezTo>
                  <a:cubicBezTo>
                    <a:pt x="2710536" y="560964"/>
                    <a:pt x="2974932" y="560964"/>
                    <a:pt x="3071075" y="560964"/>
                  </a:cubicBezTo>
                  <a:cubicBezTo>
                    <a:pt x="3108846" y="560964"/>
                    <a:pt x="3143183" y="559694"/>
                    <a:pt x="3180954" y="559694"/>
                  </a:cubicBezTo>
                  <a:lnTo>
                    <a:pt x="3366374" y="563504"/>
                  </a:lnTo>
                  <a:cubicBezTo>
                    <a:pt x="3500288" y="566044"/>
                    <a:pt x="3630769" y="563504"/>
                    <a:pt x="3764683" y="567314"/>
                  </a:cubicBezTo>
                  <a:cubicBezTo>
                    <a:pt x="3987874" y="572394"/>
                    <a:pt x="4214499" y="566044"/>
                    <a:pt x="4370120" y="571124"/>
                  </a:cubicBezTo>
                  <a:cubicBezTo>
                    <a:pt x="4390440" y="572394"/>
                    <a:pt x="4410760" y="571124"/>
                    <a:pt x="4433620" y="571124"/>
                  </a:cubicBezTo>
                  <a:lnTo>
                    <a:pt x="4433620" y="511434"/>
                  </a:lnTo>
                  <a:cubicBezTo>
                    <a:pt x="4432350" y="472142"/>
                    <a:pt x="4431080" y="454026"/>
                    <a:pt x="4431080" y="434778"/>
                  </a:cubicBezTo>
                  <a:cubicBezTo>
                    <a:pt x="4431080" y="412510"/>
                    <a:pt x="4434890" y="389865"/>
                    <a:pt x="4428540" y="367597"/>
                  </a:cubicBezTo>
                  <a:cubicBezTo>
                    <a:pt x="4420920" y="352878"/>
                    <a:pt x="4409490" y="62644"/>
                    <a:pt x="4409490" y="47925"/>
                  </a:cubicBezTo>
                  <a:cubicBezTo>
                    <a:pt x="4406950" y="37735"/>
                    <a:pt x="4405680" y="27167"/>
                    <a:pt x="4403140" y="16977"/>
                  </a:cubicBezTo>
                  <a:cubicBezTo>
                    <a:pt x="4403140" y="13957"/>
                    <a:pt x="4401870" y="10938"/>
                    <a:pt x="4400600" y="6350"/>
                  </a:cubicBezTo>
                  <a:cubicBezTo>
                    <a:pt x="4390440" y="3810"/>
                    <a:pt x="4381550" y="2540"/>
                    <a:pt x="4371390" y="1270"/>
                  </a:cubicBezTo>
                  <a:cubicBezTo>
                    <a:pt x="4363770" y="0"/>
                    <a:pt x="4356150" y="1270"/>
                    <a:pt x="4349800" y="1270"/>
                  </a:cubicBezTo>
                  <a:lnTo>
                    <a:pt x="11645" y="6350"/>
                  </a:lnTo>
                  <a:lnTo>
                    <a:pt x="2540" y="541914"/>
                  </a:lnTo>
                  <a:close/>
                </a:path>
              </a:pathLst>
            </a:custGeom>
            <a:solidFill>
              <a:srgbClr val="2E2C2B"/>
            </a:solidFill>
          </p:spPr>
        </p:sp>
        <p:sp>
          <p:nvSpPr>
            <p:cNvPr id="7" name="Freeform 7"/>
            <p:cNvSpPr/>
            <p:nvPr/>
          </p:nvSpPr>
          <p:spPr>
            <a:xfrm>
              <a:off x="11430" y="16510"/>
              <a:ext cx="4410760" cy="562234"/>
            </a:xfrm>
            <a:custGeom>
              <a:avLst/>
              <a:gdLst/>
              <a:ahLst/>
              <a:cxnLst/>
              <a:rect l="l" t="t" r="r" b="b"/>
              <a:pathLst>
                <a:path w="4410760" h="562234">
                  <a:moveTo>
                    <a:pt x="4410760" y="562234"/>
                  </a:moveTo>
                  <a:lnTo>
                    <a:pt x="0" y="554614"/>
                  </a:lnTo>
                  <a:lnTo>
                    <a:pt x="0" y="202677"/>
                  </a:lnTo>
                  <a:lnTo>
                    <a:pt x="7620" y="20320"/>
                  </a:lnTo>
                  <a:lnTo>
                    <a:pt x="2211850" y="0"/>
                  </a:lnTo>
                  <a:lnTo>
                    <a:pt x="4389170" y="8890"/>
                  </a:lnTo>
                  <a:close/>
                </a:path>
              </a:pathLst>
            </a:custGeom>
            <a:solidFill>
              <a:srgbClr val="FAF3E2"/>
            </a:solidFill>
          </p:spPr>
        </p:sp>
        <p:sp>
          <p:nvSpPr>
            <p:cNvPr id="8" name="Freeform 8"/>
            <p:cNvSpPr/>
            <p:nvPr/>
          </p:nvSpPr>
          <p:spPr>
            <a:xfrm>
              <a:off x="-3810" y="0"/>
              <a:ext cx="4439970" cy="588904"/>
            </a:xfrm>
            <a:custGeom>
              <a:avLst/>
              <a:gdLst/>
              <a:ahLst/>
              <a:cxnLst/>
              <a:rect l="l" t="t" r="r" b="b"/>
              <a:pathLst>
                <a:path w="4439970" h="588904">
                  <a:moveTo>
                    <a:pt x="4405680" y="21590"/>
                  </a:moveTo>
                  <a:cubicBezTo>
                    <a:pt x="4406950" y="34290"/>
                    <a:pt x="4406950" y="44450"/>
                    <a:pt x="4408220" y="52746"/>
                  </a:cubicBezTo>
                  <a:cubicBezTo>
                    <a:pt x="4410760" y="62936"/>
                    <a:pt x="4412030" y="73504"/>
                    <a:pt x="4414570" y="83694"/>
                  </a:cubicBezTo>
                  <a:cubicBezTo>
                    <a:pt x="4414570" y="98414"/>
                    <a:pt x="4427270" y="388648"/>
                    <a:pt x="4433620" y="403367"/>
                  </a:cubicBezTo>
                  <a:cubicBezTo>
                    <a:pt x="4439970" y="425634"/>
                    <a:pt x="4436160" y="448279"/>
                    <a:pt x="4436160" y="470547"/>
                  </a:cubicBezTo>
                  <a:cubicBezTo>
                    <a:pt x="4436160" y="490173"/>
                    <a:pt x="4437430" y="508289"/>
                    <a:pt x="4438700" y="527944"/>
                  </a:cubicBezTo>
                  <a:lnTo>
                    <a:pt x="4438700" y="587634"/>
                  </a:lnTo>
                  <a:cubicBezTo>
                    <a:pt x="4415840" y="587634"/>
                    <a:pt x="4395520" y="588904"/>
                    <a:pt x="4375200" y="587634"/>
                  </a:cubicBezTo>
                  <a:cubicBezTo>
                    <a:pt x="4156831" y="582554"/>
                    <a:pt x="3930207" y="588904"/>
                    <a:pt x="3707016" y="583824"/>
                  </a:cubicBezTo>
                  <a:cubicBezTo>
                    <a:pt x="3573101" y="580014"/>
                    <a:pt x="3442621" y="582554"/>
                    <a:pt x="3308706" y="580014"/>
                  </a:cubicBezTo>
                  <a:lnTo>
                    <a:pt x="3123286" y="576204"/>
                  </a:lnTo>
                  <a:cubicBezTo>
                    <a:pt x="3085516" y="576204"/>
                    <a:pt x="3051179" y="577474"/>
                    <a:pt x="3013408" y="577474"/>
                  </a:cubicBezTo>
                  <a:cubicBezTo>
                    <a:pt x="2917264" y="576204"/>
                    <a:pt x="2652869" y="577474"/>
                    <a:pt x="2556725" y="576204"/>
                  </a:cubicBezTo>
                  <a:cubicBezTo>
                    <a:pt x="2488051" y="574934"/>
                    <a:pt x="1114570" y="583824"/>
                    <a:pt x="1045896" y="582554"/>
                  </a:cubicBezTo>
                  <a:cubicBezTo>
                    <a:pt x="1028727" y="582554"/>
                    <a:pt x="1008125" y="583824"/>
                    <a:pt x="990956" y="583824"/>
                  </a:cubicBezTo>
                  <a:cubicBezTo>
                    <a:pt x="949752" y="583824"/>
                    <a:pt x="911981" y="585094"/>
                    <a:pt x="870777" y="585094"/>
                  </a:cubicBezTo>
                  <a:cubicBezTo>
                    <a:pt x="767766" y="585094"/>
                    <a:pt x="668188" y="583824"/>
                    <a:pt x="565177" y="582554"/>
                  </a:cubicBezTo>
                  <a:cubicBezTo>
                    <a:pt x="503371" y="581284"/>
                    <a:pt x="441564" y="580014"/>
                    <a:pt x="383191" y="578744"/>
                  </a:cubicBezTo>
                  <a:cubicBezTo>
                    <a:pt x="273312" y="577474"/>
                    <a:pt x="163434" y="576204"/>
                    <a:pt x="5012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7591" y="30480"/>
                    <a:pt x="132531" y="29210"/>
                  </a:cubicBezTo>
                  <a:cubicBezTo>
                    <a:pt x="225241" y="25400"/>
                    <a:pt x="317951" y="22860"/>
                    <a:pt x="414094" y="20320"/>
                  </a:cubicBezTo>
                  <a:cubicBezTo>
                    <a:pt x="479335" y="17780"/>
                    <a:pt x="544575" y="16510"/>
                    <a:pt x="606382" y="13970"/>
                  </a:cubicBezTo>
                  <a:cubicBezTo>
                    <a:pt x="668188" y="11430"/>
                    <a:pt x="733429" y="8890"/>
                    <a:pt x="795235" y="8890"/>
                  </a:cubicBezTo>
                  <a:cubicBezTo>
                    <a:pt x="863909" y="7620"/>
                    <a:pt x="932584" y="10160"/>
                    <a:pt x="1001258" y="8890"/>
                  </a:cubicBezTo>
                  <a:cubicBezTo>
                    <a:pt x="1087100" y="8890"/>
                    <a:pt x="2642568" y="6350"/>
                    <a:pt x="2728411" y="5080"/>
                  </a:cubicBezTo>
                  <a:cubicBezTo>
                    <a:pt x="2810819" y="3810"/>
                    <a:pt x="2893228" y="2540"/>
                    <a:pt x="2979071" y="2540"/>
                  </a:cubicBezTo>
                  <a:cubicBezTo>
                    <a:pt x="3119853" y="1270"/>
                    <a:pt x="3257201" y="0"/>
                    <a:pt x="3397983" y="0"/>
                  </a:cubicBezTo>
                  <a:cubicBezTo>
                    <a:pt x="3456355" y="0"/>
                    <a:pt x="3518162" y="2540"/>
                    <a:pt x="3576535" y="2540"/>
                  </a:cubicBezTo>
                  <a:cubicBezTo>
                    <a:pt x="3737919" y="3810"/>
                    <a:pt x="3902737" y="5080"/>
                    <a:pt x="4064121" y="7620"/>
                  </a:cubicBezTo>
                  <a:cubicBezTo>
                    <a:pt x="4149964" y="8890"/>
                    <a:pt x="4235806" y="12700"/>
                    <a:pt x="4321649" y="16510"/>
                  </a:cubicBezTo>
                  <a:lnTo>
                    <a:pt x="4375200" y="16510"/>
                  </a:lnTo>
                  <a:cubicBezTo>
                    <a:pt x="4386630" y="17780"/>
                    <a:pt x="4395520" y="20320"/>
                    <a:pt x="4405680" y="21590"/>
                  </a:cubicBezTo>
                  <a:close/>
                  <a:moveTo>
                    <a:pt x="4415840" y="571124"/>
                  </a:moveTo>
                  <a:cubicBezTo>
                    <a:pt x="4417110" y="554614"/>
                    <a:pt x="4418380" y="541914"/>
                    <a:pt x="4418380" y="529214"/>
                  </a:cubicBezTo>
                  <a:cubicBezTo>
                    <a:pt x="4417110" y="506402"/>
                    <a:pt x="4415840" y="486399"/>
                    <a:pt x="4415840" y="464886"/>
                  </a:cubicBezTo>
                  <a:cubicBezTo>
                    <a:pt x="4415840" y="455073"/>
                    <a:pt x="4418380" y="445260"/>
                    <a:pt x="4417110" y="435447"/>
                  </a:cubicBezTo>
                  <a:cubicBezTo>
                    <a:pt x="4417110" y="426389"/>
                    <a:pt x="4415840" y="416954"/>
                    <a:pt x="4414570" y="407896"/>
                  </a:cubicBezTo>
                  <a:cubicBezTo>
                    <a:pt x="4409490" y="393931"/>
                    <a:pt x="4398060" y="104830"/>
                    <a:pt x="4398060" y="90865"/>
                  </a:cubicBezTo>
                  <a:cubicBezTo>
                    <a:pt x="4395520" y="79165"/>
                    <a:pt x="4392980" y="67088"/>
                    <a:pt x="4390440" y="55388"/>
                  </a:cubicBezTo>
                  <a:cubicBezTo>
                    <a:pt x="4389170" y="44450"/>
                    <a:pt x="4387900" y="43180"/>
                    <a:pt x="4369721" y="41910"/>
                  </a:cubicBezTo>
                  <a:cubicBezTo>
                    <a:pt x="4359420" y="41910"/>
                    <a:pt x="4352552" y="41910"/>
                    <a:pt x="4342251" y="40640"/>
                  </a:cubicBezTo>
                  <a:cubicBezTo>
                    <a:pt x="4256409" y="36830"/>
                    <a:pt x="4167132" y="31750"/>
                    <a:pt x="4081290" y="30480"/>
                  </a:cubicBezTo>
                  <a:cubicBezTo>
                    <a:pt x="3871834" y="26670"/>
                    <a:pt x="3658944" y="25400"/>
                    <a:pt x="3449488" y="22860"/>
                  </a:cubicBezTo>
                  <a:lnTo>
                    <a:pt x="3202262" y="22860"/>
                  </a:lnTo>
                  <a:cubicBezTo>
                    <a:pt x="3092383" y="22860"/>
                    <a:pt x="2982505" y="22860"/>
                    <a:pt x="2876060" y="24130"/>
                  </a:cubicBezTo>
                  <a:cubicBezTo>
                    <a:pt x="2783350" y="25400"/>
                    <a:pt x="1221015" y="29210"/>
                    <a:pt x="1128305" y="29210"/>
                  </a:cubicBezTo>
                  <a:cubicBezTo>
                    <a:pt x="977222" y="29210"/>
                    <a:pt x="826139" y="26670"/>
                    <a:pt x="675056" y="33020"/>
                  </a:cubicBezTo>
                  <a:cubicBezTo>
                    <a:pt x="596081" y="36830"/>
                    <a:pt x="520539" y="36830"/>
                    <a:pt x="444998" y="38100"/>
                  </a:cubicBezTo>
                  <a:cubicBezTo>
                    <a:pt x="314517" y="41910"/>
                    <a:pt x="184036" y="45720"/>
                    <a:pt x="53555"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84459" y="553344"/>
                    <a:pt x="132531" y="554614"/>
                    <a:pt x="177169" y="554614"/>
                  </a:cubicBezTo>
                  <a:cubicBezTo>
                    <a:pt x="242409" y="554614"/>
                    <a:pt x="311083" y="552074"/>
                    <a:pt x="376324" y="554614"/>
                  </a:cubicBezTo>
                  <a:cubicBezTo>
                    <a:pt x="482768" y="558424"/>
                    <a:pt x="589213" y="560964"/>
                    <a:pt x="695658" y="559694"/>
                  </a:cubicBezTo>
                  <a:cubicBezTo>
                    <a:pt x="764332" y="558424"/>
                    <a:pt x="829572" y="560964"/>
                    <a:pt x="898246" y="560964"/>
                  </a:cubicBezTo>
                  <a:cubicBezTo>
                    <a:pt x="997824" y="560964"/>
                    <a:pt x="1097401" y="559694"/>
                    <a:pt x="1196979" y="560964"/>
                  </a:cubicBezTo>
                  <a:cubicBezTo>
                    <a:pt x="1344628" y="562234"/>
                    <a:pt x="2965336" y="552074"/>
                    <a:pt x="3116419" y="554614"/>
                  </a:cubicBezTo>
                  <a:cubicBezTo>
                    <a:pt x="3181659" y="555884"/>
                    <a:pt x="3246900" y="557154"/>
                    <a:pt x="3308706" y="557154"/>
                  </a:cubicBezTo>
                  <a:cubicBezTo>
                    <a:pt x="3422019" y="559694"/>
                    <a:pt x="3531897" y="555884"/>
                    <a:pt x="3645209" y="559694"/>
                  </a:cubicBezTo>
                  <a:cubicBezTo>
                    <a:pt x="3737919" y="562234"/>
                    <a:pt x="3830630" y="562234"/>
                    <a:pt x="3923339" y="564774"/>
                  </a:cubicBezTo>
                  <a:cubicBezTo>
                    <a:pt x="4060688" y="568584"/>
                    <a:pt x="4198036" y="571124"/>
                    <a:pt x="4335384" y="572394"/>
                  </a:cubicBezTo>
                  <a:cubicBezTo>
                    <a:pt x="4377740" y="572394"/>
                    <a:pt x="4395520" y="571124"/>
                    <a:pt x="4415840" y="571124"/>
                  </a:cubicBezTo>
                  <a:close/>
                </a:path>
              </a:pathLst>
            </a:custGeom>
            <a:solidFill>
              <a:srgbClr val="FAF3E2"/>
            </a:solidFill>
          </p:spPr>
        </p:sp>
      </p:grpSp>
      <p:grpSp>
        <p:nvGrpSpPr>
          <p:cNvPr id="9" name="Group 9"/>
          <p:cNvGrpSpPr/>
          <p:nvPr/>
        </p:nvGrpSpPr>
        <p:grpSpPr>
          <a:xfrm>
            <a:off x="1086351" y="2928276"/>
            <a:ext cx="16230600" cy="7092024"/>
            <a:chOff x="0" y="0"/>
            <a:chExt cx="5541791" cy="2532481"/>
          </a:xfrm>
        </p:grpSpPr>
        <p:sp>
          <p:nvSpPr>
            <p:cNvPr id="10" name="Freeform 10"/>
            <p:cNvSpPr/>
            <p:nvPr/>
          </p:nvSpPr>
          <p:spPr>
            <a:xfrm>
              <a:off x="38100" y="44450"/>
              <a:ext cx="5504962" cy="2488031"/>
            </a:xfrm>
            <a:custGeom>
              <a:avLst/>
              <a:gdLst/>
              <a:ahLst/>
              <a:cxnLst/>
              <a:rect l="l" t="t"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p:spPr>
        </p:sp>
        <p:sp>
          <p:nvSpPr>
            <p:cNvPr id="11" name="Freeform 11"/>
            <p:cNvSpPr/>
            <p:nvPr/>
          </p:nvSpPr>
          <p:spPr>
            <a:xfrm>
              <a:off x="11430" y="16510"/>
              <a:ext cx="5480832" cy="2477872"/>
            </a:xfrm>
            <a:custGeom>
              <a:avLst/>
              <a:gdLst/>
              <a:ahLst/>
              <a:cxnLst/>
              <a:rect l="l" t="t" r="r" b="b"/>
              <a:pathLst>
                <a:path w="5480832" h="2477872">
                  <a:moveTo>
                    <a:pt x="5480832" y="2477872"/>
                  </a:moveTo>
                  <a:lnTo>
                    <a:pt x="0" y="2470252"/>
                  </a:lnTo>
                  <a:lnTo>
                    <a:pt x="0" y="876522"/>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504542"/>
            </a:xfrm>
            <a:custGeom>
              <a:avLst/>
              <a:gdLst/>
              <a:ahLst/>
              <a:cxnLst/>
              <a:rect l="l" t="t"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p:spPr>
        </p:sp>
      </p:grpSp>
      <p:sp>
        <p:nvSpPr>
          <p:cNvPr id="15" name="TextBox 15"/>
          <p:cNvSpPr txBox="1"/>
          <p:nvPr/>
        </p:nvSpPr>
        <p:spPr>
          <a:xfrm>
            <a:off x="1828449" y="3339888"/>
            <a:ext cx="14752827" cy="1732590"/>
          </a:xfrm>
          <a:prstGeom prst="rect">
            <a:avLst/>
          </a:prstGeom>
        </p:spPr>
        <p:txBody>
          <a:bodyPr wrap="square" lIns="0" tIns="0" rIns="0" bIns="0" rtlCol="0" anchor="t">
            <a:spAutoFit/>
          </a:bodyPr>
          <a:lstStyle/>
          <a:p>
            <a:pPr marL="571500" indent="-571500" algn="just">
              <a:lnSpc>
                <a:spcPct val="150000"/>
              </a:lnSpc>
              <a:spcBef>
                <a:spcPts val="300"/>
              </a:spcBef>
              <a:spcAft>
                <a:spcPts val="300"/>
              </a:spcAft>
              <a:buFont typeface="Wingdings" panose="05000000000000000000" pitchFamily="2" charset="2"/>
              <a:buChar char="v"/>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Cách dựng trục đo vuông góc đều bằng thước êke được chỉ ra trên hình 11.3. </a:t>
            </a:r>
          </a:p>
        </p:txBody>
      </p:sp>
      <p:sp>
        <p:nvSpPr>
          <p:cNvPr id="16" name="TextBox 16"/>
          <p:cNvSpPr txBox="1"/>
          <p:nvPr/>
        </p:nvSpPr>
        <p:spPr>
          <a:xfrm>
            <a:off x="3746626" y="1208096"/>
            <a:ext cx="10794747" cy="1064972"/>
          </a:xfrm>
          <a:prstGeom prst="rect">
            <a:avLst/>
          </a:prstGeom>
        </p:spPr>
        <p:txBody>
          <a:bodyPr lIns="0" tIns="0" rIns="0" bIns="0" rtlCol="0" anchor="t">
            <a:spAutoFit/>
          </a:bodyPr>
          <a:lstStyle/>
          <a:p>
            <a:pPr marL="0" lvl="0" indent="0" algn="ctr">
              <a:lnSpc>
                <a:spcPts val="9100"/>
              </a:lnSpc>
            </a:pPr>
            <a:r>
              <a:rPr lang="en-US" sz="6000" b="1" dirty="0">
                <a:solidFill>
                  <a:srgbClr val="D6583C"/>
                </a:solidFill>
                <a:latin typeface="Arial" panose="020B0604020202020204" pitchFamily="34" charset="0"/>
                <a:cs typeface="Arial" panose="020B0604020202020204" pitchFamily="34" charset="0"/>
              </a:rPr>
              <a:t>EM CÓ BIẾT?</a:t>
            </a:r>
          </a:p>
        </p:txBody>
      </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57987">
            <a:off x="904572" y="809590"/>
            <a:ext cx="2167263" cy="2244811"/>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103520">
            <a:off x="15144891" y="605834"/>
            <a:ext cx="1875913" cy="2572948"/>
          </a:xfrm>
          <a:prstGeom prst="rect">
            <a:avLst/>
          </a:prstGeom>
        </p:spPr>
      </p:pic>
      <p:pic>
        <p:nvPicPr>
          <p:cNvPr id="19" name="Picture 18">
            <a:extLst>
              <a:ext uri="{FF2B5EF4-FFF2-40B4-BE49-F238E27FC236}">
                <a16:creationId xmlns:a16="http://schemas.microsoft.com/office/drawing/2014/main" xmlns="" id="{304CB77B-3C9D-46EC-8417-16B12F70FA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1400" y="5359611"/>
            <a:ext cx="6872283" cy="4169385"/>
          </a:xfrm>
          <a:prstGeom prst="rect">
            <a:avLst/>
          </a:prstGeom>
        </p:spPr>
      </p:pic>
      <p:sp>
        <p:nvSpPr>
          <p:cNvPr id="21" name="TextBox 20">
            <a:extLst>
              <a:ext uri="{FF2B5EF4-FFF2-40B4-BE49-F238E27FC236}">
                <a16:creationId xmlns:a16="http://schemas.microsoft.com/office/drawing/2014/main" xmlns="" id="{E83AACB1-81D5-4DB9-BA0D-4CB568BB407D}"/>
              </a:ext>
            </a:extLst>
          </p:cNvPr>
          <p:cNvSpPr txBox="1"/>
          <p:nvPr/>
        </p:nvSpPr>
        <p:spPr>
          <a:xfrm>
            <a:off x="1699797" y="4990494"/>
            <a:ext cx="9292388" cy="4609595"/>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vẽ các elip trong hình chiếu trục đo vuông góc đều, có thể sử dụng thước vẽ elip như: hình 11.4. Trục lớn của elip vuông góc với trục đo không song song với mặt phẳng chứa elip.</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14">
                                          <p:stCondLst>
                                            <p:cond delay="0"/>
                                          </p:stCondLst>
                                        </p:cTn>
                                        <p:tgtEl>
                                          <p:spTgt spid="17"/>
                                        </p:tgtEl>
                                      </p:cBhvr>
                                    </p:animEffect>
                                    <p:anim calcmode="lin" valueType="num">
                                      <p:cBhvr>
                                        <p:cTn id="8" dur="67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24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245" tmFilter="0, 0; 0.125,0.2665; 0.25,0.4; 0.375,0.465; 0.5,0.5;  0.625,0.535; 0.75,0.6; 0.875,0.7335; 1,1">
                                          <p:stCondLst>
                                            <p:cond delay="245"/>
                                          </p:stCondLst>
                                        </p:cTn>
                                        <p:tgtEl>
                                          <p:spTgt spid="17"/>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488"/>
                                          </p:stCondLst>
                                        </p:cTn>
                                        <p:tgtEl>
                                          <p:spTgt spid="17"/>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749"/>
                                          </p:stCondLst>
                                        </p:cTn>
                                        <p:tgtEl>
                                          <p:spTgt spid="17"/>
                                        </p:tgtEl>
                                        <p:attrNameLst>
                                          <p:attrName>ppt_y</p:attrName>
                                        </p:attrNameLst>
                                      </p:cBhvr>
                                      <p:tavLst>
                                        <p:tav tm="0" fmla="#ppt_y-sin(pi*$)/81">
                                          <p:val>
                                            <p:fltVal val="0"/>
                                          </p:val>
                                        </p:tav>
                                        <p:tav tm="100000">
                                          <p:val>
                                            <p:fltVal val="1"/>
                                          </p:val>
                                        </p:tav>
                                      </p:tavLst>
                                    </p:anim>
                                    <p:animScale>
                                      <p:cBhvr>
                                        <p:cTn id="13" dur="1">
                                          <p:stCondLst>
                                            <p:cond delay="240"/>
                                          </p:stCondLst>
                                        </p:cTn>
                                        <p:tgtEl>
                                          <p:spTgt spid="17"/>
                                        </p:tgtEl>
                                      </p:cBhvr>
                                      <p:to x="100000" y="60000"/>
                                    </p:animScale>
                                    <p:animScale>
                                      <p:cBhvr>
                                        <p:cTn id="14" dur="1" decel="50000">
                                          <p:stCondLst>
                                            <p:cond delay="249"/>
                                          </p:stCondLst>
                                        </p:cTn>
                                        <p:tgtEl>
                                          <p:spTgt spid="17"/>
                                        </p:tgtEl>
                                      </p:cBhvr>
                                      <p:to x="100000" y="100000"/>
                                    </p:animScale>
                                    <p:animScale>
                                      <p:cBhvr>
                                        <p:cTn id="15" dur="1">
                                          <p:stCondLst>
                                            <p:cond delay="484"/>
                                          </p:stCondLst>
                                        </p:cTn>
                                        <p:tgtEl>
                                          <p:spTgt spid="17"/>
                                        </p:tgtEl>
                                      </p:cBhvr>
                                      <p:to x="100000" y="80000"/>
                                    </p:animScale>
                                    <p:animScale>
                                      <p:cBhvr>
                                        <p:cTn id="16" dur="1" decel="50000">
                                          <p:stCondLst>
                                            <p:cond delay="493"/>
                                          </p:stCondLst>
                                        </p:cTn>
                                        <p:tgtEl>
                                          <p:spTgt spid="17"/>
                                        </p:tgtEl>
                                      </p:cBhvr>
                                      <p:to x="100000" y="100000"/>
                                    </p:animScale>
                                    <p:animScale>
                                      <p:cBhvr>
                                        <p:cTn id="17" dur="1">
                                          <p:stCondLst>
                                            <p:cond delay="749"/>
                                          </p:stCondLst>
                                        </p:cTn>
                                        <p:tgtEl>
                                          <p:spTgt spid="17"/>
                                        </p:tgtEl>
                                      </p:cBhvr>
                                      <p:to x="100000" y="90000"/>
                                    </p:animScale>
                                    <p:animScale>
                                      <p:cBhvr>
                                        <p:cTn id="18" dur="1" decel="50000">
                                          <p:stCondLst>
                                            <p:cond delay="749"/>
                                          </p:stCondLst>
                                        </p:cTn>
                                        <p:tgtEl>
                                          <p:spTgt spid="17"/>
                                        </p:tgtEl>
                                      </p:cBhvr>
                                      <p:to x="100000" y="100000"/>
                                    </p:animScale>
                                    <p:animScale>
                                      <p:cBhvr>
                                        <p:cTn id="19" dur="1">
                                          <p:stCondLst>
                                            <p:cond delay="749"/>
                                          </p:stCondLst>
                                        </p:cTn>
                                        <p:tgtEl>
                                          <p:spTgt spid="17"/>
                                        </p:tgtEl>
                                      </p:cBhvr>
                                      <p:to x="100000" y="95000"/>
                                    </p:animScale>
                                    <p:animScale>
                                      <p:cBhvr>
                                        <p:cTn id="20" dur="1" decel="50000">
                                          <p:stCondLst>
                                            <p:cond delay="749"/>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4">
                                          <p:stCondLst>
                                            <p:cond delay="0"/>
                                          </p:stCondLst>
                                        </p:cTn>
                                        <p:tgtEl>
                                          <p:spTgt spid="5"/>
                                        </p:tgtEl>
                                      </p:cBhvr>
                                    </p:animEffect>
                                    <p:anim calcmode="lin" valueType="num">
                                      <p:cBhvr>
                                        <p:cTn id="24" dur="67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5" tmFilter="0, 0; 0.125,0.2665; 0.25,0.4; 0.375,0.465; 0.5,0.5;  0.625,0.535; 0.75,0.6; 0.875,0.7335; 1,1">
                                          <p:stCondLst>
                                            <p:cond delay="245"/>
                                          </p:stCondLst>
                                        </p:cTn>
                                        <p:tgtEl>
                                          <p:spTgt spid="5"/>
                                        </p:tgtEl>
                                        <p:attrNameLst>
                                          <p:attrName>ppt_y</p:attrName>
                                        </p:attrNameLst>
                                      </p:cBhvr>
                                      <p:tavLst>
                                        <p:tav tm="0" fmla="#ppt_y-sin(pi*$)/9">
                                          <p:val>
                                            <p:fltVal val="0"/>
                                          </p:val>
                                        </p:tav>
                                        <p:tav tm="100000">
                                          <p:val>
                                            <p:fltVal val="1"/>
                                          </p:val>
                                        </p:tav>
                                      </p:tavLst>
                                    </p:anim>
                                    <p:anim calcmode="lin" valueType="num">
                                      <p:cBhvr>
                                        <p:cTn id="27" dur="2" tmFilter="0, 0; 0.125,0.2665; 0.25,0.4; 0.375,0.465; 0.5,0.5;  0.625,0.535; 0.75,0.6; 0.875,0.7335; 1,1">
                                          <p:stCondLst>
                                            <p:cond delay="488"/>
                                          </p:stCondLst>
                                        </p:cTn>
                                        <p:tgtEl>
                                          <p:spTgt spid="5"/>
                                        </p:tgtEl>
                                        <p:attrNameLst>
                                          <p:attrName>ppt_y</p:attrName>
                                        </p:attrNameLst>
                                      </p:cBhvr>
                                      <p:tavLst>
                                        <p:tav tm="0" fmla="#ppt_y-sin(pi*$)/27">
                                          <p:val>
                                            <p:fltVal val="0"/>
                                          </p:val>
                                        </p:tav>
                                        <p:tav tm="100000">
                                          <p:val>
                                            <p:fltVal val="1"/>
                                          </p:val>
                                        </p:tav>
                                      </p:tavLst>
                                    </p:anim>
                                    <p:anim calcmode="lin" valueType="num">
                                      <p:cBhvr>
                                        <p:cTn id="28" dur="1" tmFilter="0, 0; 0.125,0.2665; 0.25,0.4; 0.375,0.465; 0.5,0.5;  0.625,0.535; 0.75,0.6; 0.875,0.7335; 1,1">
                                          <p:stCondLst>
                                            <p:cond delay="749"/>
                                          </p:stCondLst>
                                        </p:cTn>
                                        <p:tgtEl>
                                          <p:spTgt spid="5"/>
                                        </p:tgtEl>
                                        <p:attrNameLst>
                                          <p:attrName>ppt_y</p:attrName>
                                        </p:attrNameLst>
                                      </p:cBhvr>
                                      <p:tavLst>
                                        <p:tav tm="0" fmla="#ppt_y-sin(pi*$)/81">
                                          <p:val>
                                            <p:fltVal val="0"/>
                                          </p:val>
                                        </p:tav>
                                        <p:tav tm="100000">
                                          <p:val>
                                            <p:fltVal val="1"/>
                                          </p:val>
                                        </p:tav>
                                      </p:tavLst>
                                    </p:anim>
                                    <p:animScale>
                                      <p:cBhvr>
                                        <p:cTn id="29" dur="1">
                                          <p:stCondLst>
                                            <p:cond delay="240"/>
                                          </p:stCondLst>
                                        </p:cTn>
                                        <p:tgtEl>
                                          <p:spTgt spid="5"/>
                                        </p:tgtEl>
                                      </p:cBhvr>
                                      <p:to x="100000" y="60000"/>
                                    </p:animScale>
                                    <p:animScale>
                                      <p:cBhvr>
                                        <p:cTn id="30" dur="1" decel="50000">
                                          <p:stCondLst>
                                            <p:cond delay="249"/>
                                          </p:stCondLst>
                                        </p:cTn>
                                        <p:tgtEl>
                                          <p:spTgt spid="5"/>
                                        </p:tgtEl>
                                      </p:cBhvr>
                                      <p:to x="100000" y="100000"/>
                                    </p:animScale>
                                    <p:animScale>
                                      <p:cBhvr>
                                        <p:cTn id="31" dur="1">
                                          <p:stCondLst>
                                            <p:cond delay="484"/>
                                          </p:stCondLst>
                                        </p:cTn>
                                        <p:tgtEl>
                                          <p:spTgt spid="5"/>
                                        </p:tgtEl>
                                      </p:cBhvr>
                                      <p:to x="100000" y="80000"/>
                                    </p:animScale>
                                    <p:animScale>
                                      <p:cBhvr>
                                        <p:cTn id="32" dur="1" decel="50000">
                                          <p:stCondLst>
                                            <p:cond delay="493"/>
                                          </p:stCondLst>
                                        </p:cTn>
                                        <p:tgtEl>
                                          <p:spTgt spid="5"/>
                                        </p:tgtEl>
                                      </p:cBhvr>
                                      <p:to x="100000" y="100000"/>
                                    </p:animScale>
                                    <p:animScale>
                                      <p:cBhvr>
                                        <p:cTn id="33" dur="1">
                                          <p:stCondLst>
                                            <p:cond delay="749"/>
                                          </p:stCondLst>
                                        </p:cTn>
                                        <p:tgtEl>
                                          <p:spTgt spid="5"/>
                                        </p:tgtEl>
                                      </p:cBhvr>
                                      <p:to x="100000" y="90000"/>
                                    </p:animScale>
                                    <p:animScale>
                                      <p:cBhvr>
                                        <p:cTn id="34" dur="1" decel="50000">
                                          <p:stCondLst>
                                            <p:cond delay="749"/>
                                          </p:stCondLst>
                                        </p:cTn>
                                        <p:tgtEl>
                                          <p:spTgt spid="5"/>
                                        </p:tgtEl>
                                      </p:cBhvr>
                                      <p:to x="100000" y="100000"/>
                                    </p:animScale>
                                    <p:animScale>
                                      <p:cBhvr>
                                        <p:cTn id="35" dur="1">
                                          <p:stCondLst>
                                            <p:cond delay="749"/>
                                          </p:stCondLst>
                                        </p:cTn>
                                        <p:tgtEl>
                                          <p:spTgt spid="5"/>
                                        </p:tgtEl>
                                      </p:cBhvr>
                                      <p:to x="100000" y="95000"/>
                                    </p:animScale>
                                    <p:animScale>
                                      <p:cBhvr>
                                        <p:cTn id="36" dur="1" decel="50000">
                                          <p:stCondLst>
                                            <p:cond delay="749"/>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14">
                                          <p:stCondLst>
                                            <p:cond delay="0"/>
                                          </p:stCondLst>
                                        </p:cTn>
                                        <p:tgtEl>
                                          <p:spTgt spid="16"/>
                                        </p:tgtEl>
                                      </p:cBhvr>
                                    </p:animEffect>
                                    <p:anim calcmode="lin" valueType="num">
                                      <p:cBhvr>
                                        <p:cTn id="40" dur="67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245"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245" tmFilter="0, 0; 0.125,0.2665; 0.25,0.4; 0.375,0.465; 0.5,0.5;  0.625,0.535; 0.75,0.6; 0.875,0.7335; 1,1">
                                          <p:stCondLst>
                                            <p:cond delay="245"/>
                                          </p:stCondLst>
                                        </p:cTn>
                                        <p:tgtEl>
                                          <p:spTgt spid="16"/>
                                        </p:tgtEl>
                                        <p:attrNameLst>
                                          <p:attrName>ppt_y</p:attrName>
                                        </p:attrNameLst>
                                      </p:cBhvr>
                                      <p:tavLst>
                                        <p:tav tm="0" fmla="#ppt_y-sin(pi*$)/9">
                                          <p:val>
                                            <p:fltVal val="0"/>
                                          </p:val>
                                        </p:tav>
                                        <p:tav tm="100000">
                                          <p:val>
                                            <p:fltVal val="1"/>
                                          </p:val>
                                        </p:tav>
                                      </p:tavLst>
                                    </p:anim>
                                    <p:anim calcmode="lin" valueType="num">
                                      <p:cBhvr>
                                        <p:cTn id="43" dur="2" tmFilter="0, 0; 0.125,0.2665; 0.25,0.4; 0.375,0.465; 0.5,0.5;  0.625,0.535; 0.75,0.6; 0.875,0.7335; 1,1">
                                          <p:stCondLst>
                                            <p:cond delay="488"/>
                                          </p:stCondLst>
                                        </p:cTn>
                                        <p:tgtEl>
                                          <p:spTgt spid="16"/>
                                        </p:tgtEl>
                                        <p:attrNameLst>
                                          <p:attrName>ppt_y</p:attrName>
                                        </p:attrNameLst>
                                      </p:cBhvr>
                                      <p:tavLst>
                                        <p:tav tm="0" fmla="#ppt_y-sin(pi*$)/27">
                                          <p:val>
                                            <p:fltVal val="0"/>
                                          </p:val>
                                        </p:tav>
                                        <p:tav tm="100000">
                                          <p:val>
                                            <p:fltVal val="1"/>
                                          </p:val>
                                        </p:tav>
                                      </p:tavLst>
                                    </p:anim>
                                    <p:anim calcmode="lin" valueType="num">
                                      <p:cBhvr>
                                        <p:cTn id="44" dur="1" tmFilter="0, 0; 0.125,0.2665; 0.25,0.4; 0.375,0.465; 0.5,0.5;  0.625,0.535; 0.75,0.6; 0.875,0.7335; 1,1">
                                          <p:stCondLst>
                                            <p:cond delay="749"/>
                                          </p:stCondLst>
                                        </p:cTn>
                                        <p:tgtEl>
                                          <p:spTgt spid="16"/>
                                        </p:tgtEl>
                                        <p:attrNameLst>
                                          <p:attrName>ppt_y</p:attrName>
                                        </p:attrNameLst>
                                      </p:cBhvr>
                                      <p:tavLst>
                                        <p:tav tm="0" fmla="#ppt_y-sin(pi*$)/81">
                                          <p:val>
                                            <p:fltVal val="0"/>
                                          </p:val>
                                        </p:tav>
                                        <p:tav tm="100000">
                                          <p:val>
                                            <p:fltVal val="1"/>
                                          </p:val>
                                        </p:tav>
                                      </p:tavLst>
                                    </p:anim>
                                    <p:animScale>
                                      <p:cBhvr>
                                        <p:cTn id="45" dur="1">
                                          <p:stCondLst>
                                            <p:cond delay="240"/>
                                          </p:stCondLst>
                                        </p:cTn>
                                        <p:tgtEl>
                                          <p:spTgt spid="16"/>
                                        </p:tgtEl>
                                      </p:cBhvr>
                                      <p:to x="100000" y="60000"/>
                                    </p:animScale>
                                    <p:animScale>
                                      <p:cBhvr>
                                        <p:cTn id="46" dur="1" decel="50000">
                                          <p:stCondLst>
                                            <p:cond delay="249"/>
                                          </p:stCondLst>
                                        </p:cTn>
                                        <p:tgtEl>
                                          <p:spTgt spid="16"/>
                                        </p:tgtEl>
                                      </p:cBhvr>
                                      <p:to x="100000" y="100000"/>
                                    </p:animScale>
                                    <p:animScale>
                                      <p:cBhvr>
                                        <p:cTn id="47" dur="1">
                                          <p:stCondLst>
                                            <p:cond delay="484"/>
                                          </p:stCondLst>
                                        </p:cTn>
                                        <p:tgtEl>
                                          <p:spTgt spid="16"/>
                                        </p:tgtEl>
                                      </p:cBhvr>
                                      <p:to x="100000" y="80000"/>
                                    </p:animScale>
                                    <p:animScale>
                                      <p:cBhvr>
                                        <p:cTn id="48" dur="1" decel="50000">
                                          <p:stCondLst>
                                            <p:cond delay="493"/>
                                          </p:stCondLst>
                                        </p:cTn>
                                        <p:tgtEl>
                                          <p:spTgt spid="16"/>
                                        </p:tgtEl>
                                      </p:cBhvr>
                                      <p:to x="100000" y="100000"/>
                                    </p:animScale>
                                    <p:animScale>
                                      <p:cBhvr>
                                        <p:cTn id="49" dur="1">
                                          <p:stCondLst>
                                            <p:cond delay="749"/>
                                          </p:stCondLst>
                                        </p:cTn>
                                        <p:tgtEl>
                                          <p:spTgt spid="16"/>
                                        </p:tgtEl>
                                      </p:cBhvr>
                                      <p:to x="100000" y="90000"/>
                                    </p:animScale>
                                    <p:animScale>
                                      <p:cBhvr>
                                        <p:cTn id="50" dur="1" decel="50000">
                                          <p:stCondLst>
                                            <p:cond delay="749"/>
                                          </p:stCondLst>
                                        </p:cTn>
                                        <p:tgtEl>
                                          <p:spTgt spid="16"/>
                                        </p:tgtEl>
                                      </p:cBhvr>
                                      <p:to x="100000" y="100000"/>
                                    </p:animScale>
                                    <p:animScale>
                                      <p:cBhvr>
                                        <p:cTn id="51" dur="1">
                                          <p:stCondLst>
                                            <p:cond delay="749"/>
                                          </p:stCondLst>
                                        </p:cTn>
                                        <p:tgtEl>
                                          <p:spTgt spid="16"/>
                                        </p:tgtEl>
                                      </p:cBhvr>
                                      <p:to x="100000" y="95000"/>
                                    </p:animScale>
                                    <p:animScale>
                                      <p:cBhvr>
                                        <p:cTn id="52" dur="1" decel="50000">
                                          <p:stCondLst>
                                            <p:cond delay="749"/>
                                          </p:stCondLst>
                                        </p:cTn>
                                        <p:tgtEl>
                                          <p:spTgt spid="16"/>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214">
                                          <p:stCondLst>
                                            <p:cond delay="0"/>
                                          </p:stCondLst>
                                        </p:cTn>
                                        <p:tgtEl>
                                          <p:spTgt spid="18"/>
                                        </p:tgtEl>
                                      </p:cBhvr>
                                    </p:animEffect>
                                    <p:anim calcmode="lin" valueType="num">
                                      <p:cBhvr>
                                        <p:cTn id="56" dur="67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7" dur="245"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8" dur="245" tmFilter="0, 0; 0.125,0.2665; 0.25,0.4; 0.375,0.465; 0.5,0.5;  0.625,0.535; 0.75,0.6; 0.875,0.7335; 1,1">
                                          <p:stCondLst>
                                            <p:cond delay="245"/>
                                          </p:stCondLst>
                                        </p:cTn>
                                        <p:tgtEl>
                                          <p:spTgt spid="18"/>
                                        </p:tgtEl>
                                        <p:attrNameLst>
                                          <p:attrName>ppt_y</p:attrName>
                                        </p:attrNameLst>
                                      </p:cBhvr>
                                      <p:tavLst>
                                        <p:tav tm="0" fmla="#ppt_y-sin(pi*$)/9">
                                          <p:val>
                                            <p:fltVal val="0"/>
                                          </p:val>
                                        </p:tav>
                                        <p:tav tm="100000">
                                          <p:val>
                                            <p:fltVal val="1"/>
                                          </p:val>
                                        </p:tav>
                                      </p:tavLst>
                                    </p:anim>
                                    <p:anim calcmode="lin" valueType="num">
                                      <p:cBhvr>
                                        <p:cTn id="59" dur="2" tmFilter="0, 0; 0.125,0.2665; 0.25,0.4; 0.375,0.465; 0.5,0.5;  0.625,0.535; 0.75,0.6; 0.875,0.7335; 1,1">
                                          <p:stCondLst>
                                            <p:cond delay="488"/>
                                          </p:stCondLst>
                                        </p:cTn>
                                        <p:tgtEl>
                                          <p:spTgt spid="18"/>
                                        </p:tgtEl>
                                        <p:attrNameLst>
                                          <p:attrName>ppt_y</p:attrName>
                                        </p:attrNameLst>
                                      </p:cBhvr>
                                      <p:tavLst>
                                        <p:tav tm="0" fmla="#ppt_y-sin(pi*$)/27">
                                          <p:val>
                                            <p:fltVal val="0"/>
                                          </p:val>
                                        </p:tav>
                                        <p:tav tm="100000">
                                          <p:val>
                                            <p:fltVal val="1"/>
                                          </p:val>
                                        </p:tav>
                                      </p:tavLst>
                                    </p:anim>
                                    <p:anim calcmode="lin" valueType="num">
                                      <p:cBhvr>
                                        <p:cTn id="60" dur="1" tmFilter="0, 0; 0.125,0.2665; 0.25,0.4; 0.375,0.465; 0.5,0.5;  0.625,0.535; 0.75,0.6; 0.875,0.7335; 1,1">
                                          <p:stCondLst>
                                            <p:cond delay="749"/>
                                          </p:stCondLst>
                                        </p:cTn>
                                        <p:tgtEl>
                                          <p:spTgt spid="18"/>
                                        </p:tgtEl>
                                        <p:attrNameLst>
                                          <p:attrName>ppt_y</p:attrName>
                                        </p:attrNameLst>
                                      </p:cBhvr>
                                      <p:tavLst>
                                        <p:tav tm="0" fmla="#ppt_y-sin(pi*$)/81">
                                          <p:val>
                                            <p:fltVal val="0"/>
                                          </p:val>
                                        </p:tav>
                                        <p:tav tm="100000">
                                          <p:val>
                                            <p:fltVal val="1"/>
                                          </p:val>
                                        </p:tav>
                                      </p:tavLst>
                                    </p:anim>
                                    <p:animScale>
                                      <p:cBhvr>
                                        <p:cTn id="61" dur="1">
                                          <p:stCondLst>
                                            <p:cond delay="240"/>
                                          </p:stCondLst>
                                        </p:cTn>
                                        <p:tgtEl>
                                          <p:spTgt spid="18"/>
                                        </p:tgtEl>
                                      </p:cBhvr>
                                      <p:to x="100000" y="60000"/>
                                    </p:animScale>
                                    <p:animScale>
                                      <p:cBhvr>
                                        <p:cTn id="62" dur="1" decel="50000">
                                          <p:stCondLst>
                                            <p:cond delay="249"/>
                                          </p:stCondLst>
                                        </p:cTn>
                                        <p:tgtEl>
                                          <p:spTgt spid="18"/>
                                        </p:tgtEl>
                                      </p:cBhvr>
                                      <p:to x="100000" y="100000"/>
                                    </p:animScale>
                                    <p:animScale>
                                      <p:cBhvr>
                                        <p:cTn id="63" dur="1">
                                          <p:stCondLst>
                                            <p:cond delay="484"/>
                                          </p:stCondLst>
                                        </p:cTn>
                                        <p:tgtEl>
                                          <p:spTgt spid="18"/>
                                        </p:tgtEl>
                                      </p:cBhvr>
                                      <p:to x="100000" y="80000"/>
                                    </p:animScale>
                                    <p:animScale>
                                      <p:cBhvr>
                                        <p:cTn id="64" dur="1" decel="50000">
                                          <p:stCondLst>
                                            <p:cond delay="493"/>
                                          </p:stCondLst>
                                        </p:cTn>
                                        <p:tgtEl>
                                          <p:spTgt spid="18"/>
                                        </p:tgtEl>
                                      </p:cBhvr>
                                      <p:to x="100000" y="100000"/>
                                    </p:animScale>
                                    <p:animScale>
                                      <p:cBhvr>
                                        <p:cTn id="65" dur="1">
                                          <p:stCondLst>
                                            <p:cond delay="749"/>
                                          </p:stCondLst>
                                        </p:cTn>
                                        <p:tgtEl>
                                          <p:spTgt spid="18"/>
                                        </p:tgtEl>
                                      </p:cBhvr>
                                      <p:to x="100000" y="90000"/>
                                    </p:animScale>
                                    <p:animScale>
                                      <p:cBhvr>
                                        <p:cTn id="66" dur="1" decel="50000">
                                          <p:stCondLst>
                                            <p:cond delay="749"/>
                                          </p:stCondLst>
                                        </p:cTn>
                                        <p:tgtEl>
                                          <p:spTgt spid="18"/>
                                        </p:tgtEl>
                                      </p:cBhvr>
                                      <p:to x="100000" y="100000"/>
                                    </p:animScale>
                                    <p:animScale>
                                      <p:cBhvr>
                                        <p:cTn id="67" dur="1">
                                          <p:stCondLst>
                                            <p:cond delay="749"/>
                                          </p:stCondLst>
                                        </p:cTn>
                                        <p:tgtEl>
                                          <p:spTgt spid="18"/>
                                        </p:tgtEl>
                                      </p:cBhvr>
                                      <p:to x="100000" y="95000"/>
                                    </p:animScale>
                                    <p:animScale>
                                      <p:cBhvr>
                                        <p:cTn id="68" dur="1" decel="50000">
                                          <p:stCondLst>
                                            <p:cond delay="749"/>
                                          </p:stCondLst>
                                        </p:cTn>
                                        <p:tgtEl>
                                          <p:spTgt spid="18"/>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750" fill="hold"/>
                                        <p:tgtEl>
                                          <p:spTgt spid="9"/>
                                        </p:tgtEl>
                                        <p:attrNameLst>
                                          <p:attrName>ppt_w</p:attrName>
                                        </p:attrNameLst>
                                      </p:cBhvr>
                                      <p:tavLst>
                                        <p:tav tm="0">
                                          <p:val>
                                            <p:fltVal val="0"/>
                                          </p:val>
                                        </p:tav>
                                        <p:tav tm="100000">
                                          <p:val>
                                            <p:strVal val="#ppt_w"/>
                                          </p:val>
                                        </p:tav>
                                      </p:tavLst>
                                    </p:anim>
                                    <p:anim calcmode="lin" valueType="num">
                                      <p:cBhvr>
                                        <p:cTn id="74" dur="750" fill="hold"/>
                                        <p:tgtEl>
                                          <p:spTgt spid="9"/>
                                        </p:tgtEl>
                                        <p:attrNameLst>
                                          <p:attrName>ppt_h</p:attrName>
                                        </p:attrNameLst>
                                      </p:cBhvr>
                                      <p:tavLst>
                                        <p:tav tm="0">
                                          <p:val>
                                            <p:fltVal val="0"/>
                                          </p:val>
                                        </p:tav>
                                        <p:tav tm="100000">
                                          <p:val>
                                            <p:strVal val="#ppt_h"/>
                                          </p:val>
                                        </p:tav>
                                      </p:tavLst>
                                    </p:anim>
                                    <p:anim calcmode="lin" valueType="num">
                                      <p:cBhvr>
                                        <p:cTn id="75" dur="750" fill="hold"/>
                                        <p:tgtEl>
                                          <p:spTgt spid="9"/>
                                        </p:tgtEl>
                                        <p:attrNameLst>
                                          <p:attrName>style.rotation</p:attrName>
                                        </p:attrNameLst>
                                      </p:cBhvr>
                                      <p:tavLst>
                                        <p:tav tm="0">
                                          <p:val>
                                            <p:fltVal val="90"/>
                                          </p:val>
                                        </p:tav>
                                        <p:tav tm="100000">
                                          <p:val>
                                            <p:fltVal val="0"/>
                                          </p:val>
                                        </p:tav>
                                      </p:tavLst>
                                    </p:anim>
                                    <p:animEffect transition="in" filter="fade">
                                      <p:cBhvr>
                                        <p:cTn id="76" dur="75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50" presetClass="entr" presetSubtype="0" decel="10000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750" fill="hold"/>
                                        <p:tgtEl>
                                          <p:spTgt spid="15"/>
                                        </p:tgtEl>
                                        <p:attrNameLst>
                                          <p:attrName>ppt_w</p:attrName>
                                        </p:attrNameLst>
                                      </p:cBhvr>
                                      <p:tavLst>
                                        <p:tav tm="0">
                                          <p:val>
                                            <p:strVal val="#ppt_w+.3"/>
                                          </p:val>
                                        </p:tav>
                                        <p:tav tm="100000">
                                          <p:val>
                                            <p:strVal val="#ppt_w"/>
                                          </p:val>
                                        </p:tav>
                                      </p:tavLst>
                                    </p:anim>
                                    <p:anim calcmode="lin" valueType="num">
                                      <p:cBhvr>
                                        <p:cTn id="82" dur="750" fill="hold"/>
                                        <p:tgtEl>
                                          <p:spTgt spid="15"/>
                                        </p:tgtEl>
                                        <p:attrNameLst>
                                          <p:attrName>ppt_h</p:attrName>
                                        </p:attrNameLst>
                                      </p:cBhvr>
                                      <p:tavLst>
                                        <p:tav tm="0">
                                          <p:val>
                                            <p:strVal val="#ppt_h"/>
                                          </p:val>
                                        </p:tav>
                                        <p:tav tm="100000">
                                          <p:val>
                                            <p:strVal val="#ppt_h"/>
                                          </p:val>
                                        </p:tav>
                                      </p:tavLst>
                                    </p:anim>
                                    <p:animEffect transition="in" filter="fade">
                                      <p:cBhvr>
                                        <p:cTn id="83" dur="75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p:cTn id="88" dur="750" fill="hold"/>
                                        <p:tgtEl>
                                          <p:spTgt spid="19"/>
                                        </p:tgtEl>
                                        <p:attrNameLst>
                                          <p:attrName>ppt_w</p:attrName>
                                        </p:attrNameLst>
                                      </p:cBhvr>
                                      <p:tavLst>
                                        <p:tav tm="0">
                                          <p:val>
                                            <p:fltVal val="0"/>
                                          </p:val>
                                        </p:tav>
                                        <p:tav tm="100000">
                                          <p:val>
                                            <p:strVal val="#ppt_w"/>
                                          </p:val>
                                        </p:tav>
                                      </p:tavLst>
                                    </p:anim>
                                    <p:anim calcmode="lin" valueType="num">
                                      <p:cBhvr>
                                        <p:cTn id="89" dur="750" fill="hold"/>
                                        <p:tgtEl>
                                          <p:spTgt spid="19"/>
                                        </p:tgtEl>
                                        <p:attrNameLst>
                                          <p:attrName>ppt_h</p:attrName>
                                        </p:attrNameLst>
                                      </p:cBhvr>
                                      <p:tavLst>
                                        <p:tav tm="0">
                                          <p:val>
                                            <p:fltVal val="0"/>
                                          </p:val>
                                        </p:tav>
                                        <p:tav tm="100000">
                                          <p:val>
                                            <p:strVal val="#ppt_h"/>
                                          </p:val>
                                        </p:tav>
                                      </p:tavLst>
                                    </p:anim>
                                    <p:animEffect transition="in" filter="fade">
                                      <p:cBhvr>
                                        <p:cTn id="90" dur="75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50" presetClass="entr" presetSubtype="0" decel="10000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750" fill="hold"/>
                                        <p:tgtEl>
                                          <p:spTgt spid="21"/>
                                        </p:tgtEl>
                                        <p:attrNameLst>
                                          <p:attrName>ppt_w</p:attrName>
                                        </p:attrNameLst>
                                      </p:cBhvr>
                                      <p:tavLst>
                                        <p:tav tm="0">
                                          <p:val>
                                            <p:strVal val="#ppt_w+.3"/>
                                          </p:val>
                                        </p:tav>
                                        <p:tav tm="100000">
                                          <p:val>
                                            <p:strVal val="#ppt_w"/>
                                          </p:val>
                                        </p:tav>
                                      </p:tavLst>
                                    </p:anim>
                                    <p:anim calcmode="lin" valueType="num">
                                      <p:cBhvr>
                                        <p:cTn id="96" dur="750" fill="hold"/>
                                        <p:tgtEl>
                                          <p:spTgt spid="21"/>
                                        </p:tgtEl>
                                        <p:attrNameLst>
                                          <p:attrName>ppt_h</p:attrName>
                                        </p:attrNameLst>
                                      </p:cBhvr>
                                      <p:tavLst>
                                        <p:tav tm="0">
                                          <p:val>
                                            <p:strVal val="#ppt_h"/>
                                          </p:val>
                                        </p:tav>
                                        <p:tav tm="100000">
                                          <p:val>
                                            <p:strVal val="#ppt_h"/>
                                          </p:val>
                                        </p:tav>
                                      </p:tavLst>
                                    </p:anim>
                                    <p:animEffect transition="in" filter="fade">
                                      <p:cBhvr>
                                        <p:cTn id="9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616" y="35130"/>
            <a:ext cx="18381893" cy="10287980"/>
          </a:xfrm>
          <a:prstGeom prst="rect">
            <a:avLst/>
          </a:prstGeom>
        </p:spPr>
      </p:pic>
      <p:sp>
        <p:nvSpPr>
          <p:cNvPr id="5" name="AutoShape 5"/>
          <p:cNvSpPr/>
          <p:nvPr/>
        </p:nvSpPr>
        <p:spPr>
          <a:xfrm>
            <a:off x="591098" y="626204"/>
            <a:ext cx="8324302" cy="6803296"/>
          </a:xfrm>
          <a:prstGeom prst="rect">
            <a:avLst/>
          </a:prstGeom>
          <a:solidFill>
            <a:srgbClr val="51604D"/>
          </a:solidFill>
        </p:spPr>
        <p:txBody>
          <a:bodyPr/>
          <a:lstStyle/>
          <a:p>
            <a:endParaRPr lang="en-US" dirty="0">
              <a:latin typeface="Arial" panose="020B0604020202020204" pitchFamily="34" charset="0"/>
              <a:cs typeface="Arial" panose="020B0604020202020204" pitchFamily="34" charset="0"/>
            </a:endParaRPr>
          </a:p>
        </p:txBody>
      </p:sp>
      <p:sp>
        <p:nvSpPr>
          <p:cNvPr id="6" name="AutoShape 6"/>
          <p:cNvSpPr/>
          <p:nvPr/>
        </p:nvSpPr>
        <p:spPr>
          <a:xfrm>
            <a:off x="943237" y="1023341"/>
            <a:ext cx="7591164" cy="4120160"/>
          </a:xfrm>
          <a:prstGeom prst="rect">
            <a:avLst/>
          </a:prstGeom>
          <a:solidFill>
            <a:srgbClr val="FFFBEC"/>
          </a:solidFill>
        </p:spPr>
        <p:txBody>
          <a:bodyPr/>
          <a:lstStyle/>
          <a:p>
            <a:endParaRPr lang="en-US" dirty="0">
              <a:latin typeface="Arial" panose="020B0604020202020204" pitchFamily="34" charset="0"/>
              <a:cs typeface="Arial" panose="020B0604020202020204" pitchFamily="34" charset="0"/>
            </a:endParaRPr>
          </a:p>
        </p:txBody>
      </p:sp>
      <p:sp>
        <p:nvSpPr>
          <p:cNvPr id="7" name="TextBox 7"/>
          <p:cNvSpPr txBox="1"/>
          <p:nvPr/>
        </p:nvSpPr>
        <p:spPr>
          <a:xfrm>
            <a:off x="1224520" y="1123692"/>
            <a:ext cx="7081280" cy="3579250"/>
          </a:xfrm>
          <a:prstGeom prst="rect">
            <a:avLst/>
          </a:prstGeom>
        </p:spPr>
        <p:txBody>
          <a:bodyPr wrap="square" lIns="0" tIns="0" rIns="0" bIns="0" rtlCol="0" anchor="t">
            <a:spAutoFit/>
          </a:bodyPr>
          <a:lstStyle/>
          <a:p>
            <a:pPr marL="0" lvl="0" indent="0"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11.1a)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lấy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sâu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bậc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253140"/>
              </a:solidFill>
              <a:latin typeface="Arial" panose="020B0604020202020204" pitchFamily="34" charset="0"/>
              <a:cs typeface="Arial" panose="020B0604020202020204" pitchFamily="34" charset="0"/>
            </a:endParaRPr>
          </a:p>
        </p:txBody>
      </p:sp>
      <p:sp>
        <p:nvSpPr>
          <p:cNvPr id="13" name="AutoShape 13"/>
          <p:cNvSpPr/>
          <p:nvPr/>
        </p:nvSpPr>
        <p:spPr>
          <a:xfrm>
            <a:off x="9267539" y="1445822"/>
            <a:ext cx="8653314" cy="8458200"/>
          </a:xfrm>
          <a:prstGeom prst="rect">
            <a:avLst/>
          </a:prstGeom>
          <a:solidFill>
            <a:srgbClr val="FFFBEC"/>
          </a:solidFill>
        </p:spPr>
        <p:txBody>
          <a:bodyPr/>
          <a:lstStyle/>
          <a:p>
            <a:endParaRPr lang="en-US" dirty="0">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29441" y="7723067"/>
            <a:ext cx="2493918" cy="2285335"/>
          </a:xfrm>
          <a:prstGeom prst="rect">
            <a:avLst/>
          </a:prstGeom>
        </p:spPr>
      </p:pic>
      <p:sp>
        <p:nvSpPr>
          <p:cNvPr id="23" name="TextBox 22">
            <a:extLst>
              <a:ext uri="{FF2B5EF4-FFF2-40B4-BE49-F238E27FC236}">
                <a16:creationId xmlns:a16="http://schemas.microsoft.com/office/drawing/2014/main" xmlns="" id="{6B236649-7F95-4F61-86AC-4601ED3118BB}"/>
              </a:ext>
            </a:extLst>
          </p:cNvPr>
          <p:cNvSpPr txBox="1"/>
          <p:nvPr/>
        </p:nvSpPr>
        <p:spPr>
          <a:xfrm>
            <a:off x="1416077" y="5746034"/>
            <a:ext cx="9358744" cy="707886"/>
          </a:xfrm>
          <a:prstGeom prst="rect">
            <a:avLst/>
          </a:prstGeom>
          <a:noFill/>
        </p:spPr>
        <p:txBody>
          <a:bodyPr wrap="square">
            <a:spAutoFit/>
          </a:bodyPr>
          <a:lstStyle/>
          <a:p>
            <a:r>
              <a:rPr lang="fr-FR" sz="40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Kích</a:t>
            </a:r>
            <a:r>
              <a:rPr lang="fr-FR"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thước</a:t>
            </a:r>
            <a:r>
              <a:rPr lang="fr-FR"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g, </a:t>
            </a:r>
            <a:r>
              <a:rPr lang="fr-FR" sz="40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kích</a:t>
            </a:r>
            <a:r>
              <a:rPr lang="fr-FR"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thước</a:t>
            </a:r>
            <a:r>
              <a:rPr lang="fr-FR"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b</a:t>
            </a:r>
            <a:r>
              <a:rPr lang="vi-VN" sz="4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,e</a:t>
            </a:r>
            <a:r>
              <a:rPr lang="vi-VN"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
        <p:nvSpPr>
          <p:cNvPr id="24" name="AutoShape 12">
            <a:extLst>
              <a:ext uri="{FF2B5EF4-FFF2-40B4-BE49-F238E27FC236}">
                <a16:creationId xmlns:a16="http://schemas.microsoft.com/office/drawing/2014/main" xmlns="" id="{A39126A8-9A10-4D38-A071-32EBF30FB66C}"/>
              </a:ext>
            </a:extLst>
          </p:cNvPr>
          <p:cNvSpPr/>
          <p:nvPr/>
        </p:nvSpPr>
        <p:spPr>
          <a:xfrm>
            <a:off x="9580473" y="1728615"/>
            <a:ext cx="8027446" cy="6252012"/>
          </a:xfrm>
          <a:prstGeom prst="rect">
            <a:avLst/>
          </a:prstGeom>
          <a:solidFill>
            <a:srgbClr val="51604D"/>
          </a:solidFill>
        </p:spPr>
        <p:txBody>
          <a:bodyPr/>
          <a:lstStyle/>
          <a:p>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9D149846-F47D-4051-BCD6-5509653D6B30}"/>
              </a:ext>
            </a:extLst>
          </p:cNvPr>
          <p:cNvSpPr txBox="1"/>
          <p:nvPr/>
        </p:nvSpPr>
        <p:spPr>
          <a:xfrm>
            <a:off x="9765368" y="2022181"/>
            <a:ext cx="7657655" cy="5518242"/>
          </a:xfrm>
          <a:prstGeom prst="rect">
            <a:avLst/>
          </a:prstGeom>
          <a:noFill/>
        </p:spPr>
        <p:txBody>
          <a:bodyPr wrap="square">
            <a:spAutoFit/>
          </a:bodyPr>
          <a:lstStyle/>
          <a:p>
            <a:pPr algn="just">
              <a:lnSpc>
                <a:spcPct val="150000"/>
              </a:lnSpc>
              <a:spcBef>
                <a:spcPts val="300"/>
              </a:spcBef>
              <a:spcAft>
                <a:spcPts val="300"/>
              </a:spcAft>
            </a:pP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Quan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sát</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11</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a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cho</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biết</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đường</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nằm</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trên</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đứng</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hiện</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phần</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nào</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vật</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thể</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Khi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vẽ</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hình</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chiếu</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trục</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đo</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đường</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đỏ</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trục</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lớn</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elip</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vuông</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với</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trục</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đo</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nào</a:t>
            </a:r>
            <a:r>
              <a:rPr lang="fr-FR"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D3E490BB-CA13-4A66-8383-70B803784893}"/>
              </a:ext>
            </a:extLst>
          </p:cNvPr>
          <p:cNvSpPr txBox="1"/>
          <p:nvPr/>
        </p:nvSpPr>
        <p:spPr>
          <a:xfrm>
            <a:off x="9469764" y="7945931"/>
            <a:ext cx="8248862" cy="1839606"/>
          </a:xfrm>
          <a:prstGeom prst="rect">
            <a:avLst/>
          </a:prstGeom>
          <a:noFill/>
        </p:spPr>
        <p:txBody>
          <a:bodyPr wrap="square">
            <a:spAutoFit/>
          </a:bodyPr>
          <a:lstStyle/>
          <a:p>
            <a:pPr algn="ctr">
              <a:lnSpc>
                <a:spcPct val="150000"/>
              </a:lnSpc>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chiếu đứng, khi đó vẽ elip có trục lớn vuông góc với trục O’y’</a:t>
            </a:r>
            <a:endParaRPr lang="en-US" sz="4000" i="1" dirty="0">
              <a:latin typeface="Arial" panose="020B0604020202020204" pitchFamily="34" charset="0"/>
              <a:cs typeface="Arial" panose="020B0604020202020204" pitchFamily="34" charset="0"/>
            </a:endParaRPr>
          </a:p>
        </p:txBody>
      </p:sp>
      <p:pic>
        <p:nvPicPr>
          <p:cNvPr id="12" name="Picture 22">
            <a:extLst>
              <a:ext uri="{FF2B5EF4-FFF2-40B4-BE49-F238E27FC236}">
                <a16:creationId xmlns:a16="http://schemas.microsoft.com/office/drawing/2014/main" xmlns="" id="{DA3AD0B8-240B-4729-A776-180722BDB24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62963">
            <a:off x="7181915" y="3815972"/>
            <a:ext cx="1122298" cy="1476428"/>
          </a:xfrm>
          <a:prstGeom prst="rect">
            <a:avLst/>
          </a:prstGeom>
        </p:spPr>
      </p:pic>
      <p:sp>
        <p:nvSpPr>
          <p:cNvPr id="3" name="Arrow: Right 2">
            <a:extLst>
              <a:ext uri="{FF2B5EF4-FFF2-40B4-BE49-F238E27FC236}">
                <a16:creationId xmlns:a16="http://schemas.microsoft.com/office/drawing/2014/main" xmlns="" id="{63C7A7A2-B108-4689-B9BB-2A0FB5684BA4}"/>
              </a:ext>
            </a:extLst>
          </p:cNvPr>
          <p:cNvSpPr/>
          <p:nvPr/>
        </p:nvSpPr>
        <p:spPr>
          <a:xfrm>
            <a:off x="352682" y="5813175"/>
            <a:ext cx="887326" cy="67314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xmlns="" id="{1F2421CA-B66D-435E-8AFE-1EECF23F493B}"/>
              </a:ext>
            </a:extLst>
          </p:cNvPr>
          <p:cNvSpPr/>
          <p:nvPr/>
        </p:nvSpPr>
        <p:spPr>
          <a:xfrm>
            <a:off x="8806485" y="8618028"/>
            <a:ext cx="887326" cy="67314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2">
            <a:extLst>
              <a:ext uri="{FF2B5EF4-FFF2-40B4-BE49-F238E27FC236}">
                <a16:creationId xmlns:a16="http://schemas.microsoft.com/office/drawing/2014/main" xmlns="" id="{98180EFB-110D-4BF5-AA1A-423B448CE48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62963">
            <a:off x="13448520" y="761287"/>
            <a:ext cx="1122298" cy="1476428"/>
          </a:xfrm>
          <a:prstGeom prst="rect">
            <a:avLst/>
          </a:prstGeom>
        </p:spPr>
      </p:pic>
      <p:pic>
        <p:nvPicPr>
          <p:cNvPr id="17" name="Picture 188">
            <a:extLst>
              <a:ext uri="{FF2B5EF4-FFF2-40B4-BE49-F238E27FC236}">
                <a16:creationId xmlns:a16="http://schemas.microsoft.com/office/drawing/2014/main" xmlns="" id="{4D666641-ED61-45F8-A6A1-FEAC90FE247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40292" y="-11329"/>
            <a:ext cx="1587264" cy="159596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675" decel="100000" fill="hold"/>
                                        <p:tgtEl>
                                          <p:spTgt spid="5"/>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anim calcmode="lin" valueType="num">
                                      <p:cBhvr>
                                        <p:cTn id="14" dur="750" fill="hold"/>
                                        <p:tgtEl>
                                          <p:spTgt spid="15"/>
                                        </p:tgtEl>
                                        <p:attrNameLst>
                                          <p:attrName>ppt_x</p:attrName>
                                        </p:attrNameLst>
                                      </p:cBhvr>
                                      <p:tavLst>
                                        <p:tav tm="0">
                                          <p:val>
                                            <p:strVal val="#ppt_x"/>
                                          </p:val>
                                        </p:tav>
                                        <p:tav tm="100000">
                                          <p:val>
                                            <p:strVal val="#ppt_x"/>
                                          </p:val>
                                        </p:tav>
                                      </p:tavLst>
                                    </p:anim>
                                    <p:anim calcmode="lin" valueType="num">
                                      <p:cBhvr>
                                        <p:cTn id="15" dur="675" decel="100000" fill="hold"/>
                                        <p:tgtEl>
                                          <p:spTgt spid="15"/>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anim calcmode="lin" valueType="num">
                                      <p:cBhvr>
                                        <p:cTn id="22" dur="750" fill="hold"/>
                                        <p:tgtEl>
                                          <p:spTgt spid="6"/>
                                        </p:tgtEl>
                                        <p:attrNameLst>
                                          <p:attrName>ppt_x</p:attrName>
                                        </p:attrNameLst>
                                      </p:cBhvr>
                                      <p:tavLst>
                                        <p:tav tm="0">
                                          <p:val>
                                            <p:strVal val="#ppt_x"/>
                                          </p:val>
                                        </p:tav>
                                        <p:tav tm="100000">
                                          <p:val>
                                            <p:strVal val="#ppt_x"/>
                                          </p:val>
                                        </p:tav>
                                      </p:tavLst>
                                    </p:anim>
                                    <p:anim calcmode="lin" valueType="num">
                                      <p:cBhvr>
                                        <p:cTn id="23"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217">
                                          <p:stCondLst>
                                            <p:cond delay="0"/>
                                          </p:stCondLst>
                                        </p:cTn>
                                        <p:tgtEl>
                                          <p:spTgt spid="12"/>
                                        </p:tgtEl>
                                      </p:cBhvr>
                                    </p:animEffect>
                                    <p:anim calcmode="lin" valueType="num">
                                      <p:cBhvr>
                                        <p:cTn id="29"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32"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33"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4" dur="10">
                                          <p:stCondLst>
                                            <p:cond delay="244"/>
                                          </p:stCondLst>
                                        </p:cTn>
                                        <p:tgtEl>
                                          <p:spTgt spid="12"/>
                                        </p:tgtEl>
                                      </p:cBhvr>
                                      <p:to x="100000" y="60000"/>
                                    </p:animScale>
                                    <p:animScale>
                                      <p:cBhvr>
                                        <p:cTn id="35" dur="62" decel="50000">
                                          <p:stCondLst>
                                            <p:cond delay="254"/>
                                          </p:stCondLst>
                                        </p:cTn>
                                        <p:tgtEl>
                                          <p:spTgt spid="12"/>
                                        </p:tgtEl>
                                      </p:cBhvr>
                                      <p:to x="100000" y="100000"/>
                                    </p:animScale>
                                    <p:animScale>
                                      <p:cBhvr>
                                        <p:cTn id="36" dur="10">
                                          <p:stCondLst>
                                            <p:cond delay="492"/>
                                          </p:stCondLst>
                                        </p:cTn>
                                        <p:tgtEl>
                                          <p:spTgt spid="12"/>
                                        </p:tgtEl>
                                      </p:cBhvr>
                                      <p:to x="100000" y="80000"/>
                                    </p:animScale>
                                    <p:animScale>
                                      <p:cBhvr>
                                        <p:cTn id="37" dur="62" decel="50000">
                                          <p:stCondLst>
                                            <p:cond delay="502"/>
                                          </p:stCondLst>
                                        </p:cTn>
                                        <p:tgtEl>
                                          <p:spTgt spid="12"/>
                                        </p:tgtEl>
                                      </p:cBhvr>
                                      <p:to x="100000" y="100000"/>
                                    </p:animScale>
                                    <p:animScale>
                                      <p:cBhvr>
                                        <p:cTn id="38" dur="10">
                                          <p:stCondLst>
                                            <p:cond delay="616"/>
                                          </p:stCondLst>
                                        </p:cTn>
                                        <p:tgtEl>
                                          <p:spTgt spid="12"/>
                                        </p:tgtEl>
                                      </p:cBhvr>
                                      <p:to x="100000" y="90000"/>
                                    </p:animScale>
                                    <p:animScale>
                                      <p:cBhvr>
                                        <p:cTn id="39" dur="62" decel="50000">
                                          <p:stCondLst>
                                            <p:cond delay="625"/>
                                          </p:stCondLst>
                                        </p:cTn>
                                        <p:tgtEl>
                                          <p:spTgt spid="12"/>
                                        </p:tgtEl>
                                      </p:cBhvr>
                                      <p:to x="100000" y="100000"/>
                                    </p:animScale>
                                    <p:animScale>
                                      <p:cBhvr>
                                        <p:cTn id="40" dur="10">
                                          <p:stCondLst>
                                            <p:cond delay="678"/>
                                          </p:stCondLst>
                                        </p:cTn>
                                        <p:tgtEl>
                                          <p:spTgt spid="12"/>
                                        </p:tgtEl>
                                      </p:cBhvr>
                                      <p:to x="100000" y="95000"/>
                                    </p:animScale>
                                    <p:animScale>
                                      <p:cBhvr>
                                        <p:cTn id="41" dur="62" decel="50000">
                                          <p:stCondLst>
                                            <p:cond delay="688"/>
                                          </p:stCondLst>
                                        </p:cTn>
                                        <p:tgtEl>
                                          <p:spTgt spid="12"/>
                                        </p:tgtEl>
                                      </p:cBhvr>
                                      <p:to x="100000" y="100000"/>
                                    </p:animScale>
                                  </p:childTnLst>
                                </p:cTn>
                              </p:par>
                              <p:par>
                                <p:cTn id="42" presetID="47"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750"/>
                                        <p:tgtEl>
                                          <p:spTgt spid="7"/>
                                        </p:tgtEl>
                                      </p:cBhvr>
                                    </p:animEffect>
                                    <p:anim calcmode="lin" valueType="num">
                                      <p:cBhvr>
                                        <p:cTn id="45" dur="750" fill="hold"/>
                                        <p:tgtEl>
                                          <p:spTgt spid="7"/>
                                        </p:tgtEl>
                                        <p:attrNameLst>
                                          <p:attrName>ppt_x</p:attrName>
                                        </p:attrNameLst>
                                      </p:cBhvr>
                                      <p:tavLst>
                                        <p:tav tm="0">
                                          <p:val>
                                            <p:strVal val="#ppt_x"/>
                                          </p:val>
                                        </p:tav>
                                        <p:tav tm="100000">
                                          <p:val>
                                            <p:strVal val="#ppt_x"/>
                                          </p:val>
                                        </p:tav>
                                      </p:tavLst>
                                    </p:anim>
                                    <p:anim calcmode="lin" valueType="num">
                                      <p:cBhvr>
                                        <p:cTn id="4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600" decel="100000"/>
                                        <p:tgtEl>
                                          <p:spTgt spid="23"/>
                                        </p:tgtEl>
                                      </p:cBhvr>
                                    </p:animEffect>
                                    <p:anim calcmode="lin" valueType="num">
                                      <p:cBhvr>
                                        <p:cTn id="57" dur="600" decel="100000" fill="hold"/>
                                        <p:tgtEl>
                                          <p:spTgt spid="23"/>
                                        </p:tgtEl>
                                        <p:attrNameLst>
                                          <p:attrName>style.rotation</p:attrName>
                                        </p:attrNameLst>
                                      </p:cBhvr>
                                      <p:tavLst>
                                        <p:tav tm="0">
                                          <p:val>
                                            <p:fltVal val="-90"/>
                                          </p:val>
                                        </p:tav>
                                        <p:tav tm="100000">
                                          <p:val>
                                            <p:fltVal val="0"/>
                                          </p:val>
                                        </p:tav>
                                      </p:tavLst>
                                    </p:anim>
                                    <p:anim calcmode="lin" valueType="num">
                                      <p:cBhvr>
                                        <p:cTn id="58" dur="600" decel="100000" fill="hold"/>
                                        <p:tgtEl>
                                          <p:spTgt spid="23"/>
                                        </p:tgtEl>
                                        <p:attrNameLst>
                                          <p:attrName>ppt_x</p:attrName>
                                        </p:attrNameLst>
                                      </p:cBhvr>
                                      <p:tavLst>
                                        <p:tav tm="0">
                                          <p:val>
                                            <p:strVal val="#ppt_x+0.4"/>
                                          </p:val>
                                        </p:tav>
                                        <p:tav tm="100000">
                                          <p:val>
                                            <p:strVal val="#ppt_x-0.05"/>
                                          </p:val>
                                        </p:tav>
                                      </p:tavLst>
                                    </p:anim>
                                    <p:anim calcmode="lin" valueType="num">
                                      <p:cBhvr>
                                        <p:cTn id="59" dur="600" decel="100000" fill="hold"/>
                                        <p:tgtEl>
                                          <p:spTgt spid="23"/>
                                        </p:tgtEl>
                                        <p:attrNameLst>
                                          <p:attrName>ppt_y</p:attrName>
                                        </p:attrNameLst>
                                      </p:cBhvr>
                                      <p:tavLst>
                                        <p:tav tm="0">
                                          <p:val>
                                            <p:strVal val="#ppt_y-0.4"/>
                                          </p:val>
                                        </p:tav>
                                        <p:tav tm="100000">
                                          <p:val>
                                            <p:strVal val="#ppt_y+0.1"/>
                                          </p:val>
                                        </p:tav>
                                      </p:tavLst>
                                    </p:anim>
                                    <p:anim calcmode="lin" valueType="num">
                                      <p:cBhvr>
                                        <p:cTn id="60" dur="150" accel="100000" fill="hold">
                                          <p:stCondLst>
                                            <p:cond delay="600"/>
                                          </p:stCondLst>
                                        </p:cTn>
                                        <p:tgtEl>
                                          <p:spTgt spid="23"/>
                                        </p:tgtEl>
                                        <p:attrNameLst>
                                          <p:attrName>ppt_x</p:attrName>
                                        </p:attrNameLst>
                                      </p:cBhvr>
                                      <p:tavLst>
                                        <p:tav tm="0">
                                          <p:val>
                                            <p:strVal val="#ppt_x-0.05"/>
                                          </p:val>
                                        </p:tav>
                                        <p:tav tm="100000">
                                          <p:val>
                                            <p:strVal val="#ppt_x"/>
                                          </p:val>
                                        </p:tav>
                                      </p:tavLst>
                                    </p:anim>
                                    <p:anim calcmode="lin" valueType="num">
                                      <p:cBhvr>
                                        <p:cTn id="61" dur="150" accel="100000" fill="hold">
                                          <p:stCondLst>
                                            <p:cond delay="6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750"/>
                                        <p:tgtEl>
                                          <p:spTgt spid="13"/>
                                        </p:tgtEl>
                                      </p:cBhvr>
                                    </p:animEffect>
                                    <p:anim calcmode="lin" valueType="num">
                                      <p:cBhvr>
                                        <p:cTn id="67" dur="750" fill="hold"/>
                                        <p:tgtEl>
                                          <p:spTgt spid="13"/>
                                        </p:tgtEl>
                                        <p:attrNameLst>
                                          <p:attrName>ppt_x</p:attrName>
                                        </p:attrNameLst>
                                      </p:cBhvr>
                                      <p:tavLst>
                                        <p:tav tm="0">
                                          <p:val>
                                            <p:strVal val="#ppt_x"/>
                                          </p:val>
                                        </p:tav>
                                        <p:tav tm="100000">
                                          <p:val>
                                            <p:strVal val="#ppt_x"/>
                                          </p:val>
                                        </p:tav>
                                      </p:tavLst>
                                    </p:anim>
                                    <p:anim calcmode="lin" valueType="num">
                                      <p:cBhvr>
                                        <p:cTn id="68" dur="675" decel="100000" fill="hold"/>
                                        <p:tgtEl>
                                          <p:spTgt spid="13"/>
                                        </p:tgtEl>
                                        <p:attrNameLst>
                                          <p:attrName>ppt_y</p:attrName>
                                        </p:attrNameLst>
                                      </p:cBhvr>
                                      <p:tavLst>
                                        <p:tav tm="0">
                                          <p:val>
                                            <p:strVal val="#ppt_y+1"/>
                                          </p:val>
                                        </p:tav>
                                        <p:tav tm="100000">
                                          <p:val>
                                            <p:strVal val="#ppt_y-.03"/>
                                          </p:val>
                                        </p:tav>
                                      </p:tavLst>
                                    </p:anim>
                                    <p:anim calcmode="lin" valueType="num">
                                      <p:cBhvr>
                                        <p:cTn id="69"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ppt_x"/>
                                          </p:val>
                                        </p:tav>
                                        <p:tav tm="100000">
                                          <p:val>
                                            <p:strVal val="#ppt_x"/>
                                          </p:val>
                                        </p:tav>
                                      </p:tavLst>
                                    </p:anim>
                                    <p:anim calcmode="lin" valueType="num">
                                      <p:cBhvr additive="base">
                                        <p:cTn id="75"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750"/>
                                        <p:tgtEl>
                                          <p:spTgt spid="26"/>
                                        </p:tgtEl>
                                      </p:cBhvr>
                                    </p:animEffect>
                                    <p:anim calcmode="lin" valueType="num">
                                      <p:cBhvr>
                                        <p:cTn id="81" dur="750" fill="hold"/>
                                        <p:tgtEl>
                                          <p:spTgt spid="26"/>
                                        </p:tgtEl>
                                        <p:attrNameLst>
                                          <p:attrName>ppt_x</p:attrName>
                                        </p:attrNameLst>
                                      </p:cBhvr>
                                      <p:tavLst>
                                        <p:tav tm="0">
                                          <p:val>
                                            <p:strVal val="#ppt_x"/>
                                          </p:val>
                                        </p:tav>
                                        <p:tav tm="100000">
                                          <p:val>
                                            <p:strVal val="#ppt_x"/>
                                          </p:val>
                                        </p:tav>
                                      </p:tavLst>
                                    </p:anim>
                                    <p:anim calcmode="lin" valueType="num">
                                      <p:cBhvr>
                                        <p:cTn id="82"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down)">
                                      <p:cBhvr>
                                        <p:cTn id="87" dur="290">
                                          <p:stCondLst>
                                            <p:cond delay="0"/>
                                          </p:stCondLst>
                                        </p:cTn>
                                        <p:tgtEl>
                                          <p:spTgt spid="14"/>
                                        </p:tgtEl>
                                      </p:cBhvr>
                                    </p:animEffect>
                                    <p:anim calcmode="lin" valueType="num">
                                      <p:cBhvr>
                                        <p:cTn id="8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9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9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93" dur="13">
                                          <p:stCondLst>
                                            <p:cond delay="325"/>
                                          </p:stCondLst>
                                        </p:cTn>
                                        <p:tgtEl>
                                          <p:spTgt spid="14"/>
                                        </p:tgtEl>
                                      </p:cBhvr>
                                      <p:to x="100000" y="60000"/>
                                    </p:animScale>
                                    <p:animScale>
                                      <p:cBhvr>
                                        <p:cTn id="94" dur="83" decel="50000">
                                          <p:stCondLst>
                                            <p:cond delay="338"/>
                                          </p:stCondLst>
                                        </p:cTn>
                                        <p:tgtEl>
                                          <p:spTgt spid="14"/>
                                        </p:tgtEl>
                                      </p:cBhvr>
                                      <p:to x="100000" y="100000"/>
                                    </p:animScale>
                                    <p:animScale>
                                      <p:cBhvr>
                                        <p:cTn id="95" dur="13">
                                          <p:stCondLst>
                                            <p:cond delay="656"/>
                                          </p:stCondLst>
                                        </p:cTn>
                                        <p:tgtEl>
                                          <p:spTgt spid="14"/>
                                        </p:tgtEl>
                                      </p:cBhvr>
                                      <p:to x="100000" y="80000"/>
                                    </p:animScale>
                                    <p:animScale>
                                      <p:cBhvr>
                                        <p:cTn id="96" dur="83" decel="50000">
                                          <p:stCondLst>
                                            <p:cond delay="669"/>
                                          </p:stCondLst>
                                        </p:cTn>
                                        <p:tgtEl>
                                          <p:spTgt spid="14"/>
                                        </p:tgtEl>
                                      </p:cBhvr>
                                      <p:to x="100000" y="100000"/>
                                    </p:animScale>
                                    <p:animScale>
                                      <p:cBhvr>
                                        <p:cTn id="97" dur="13">
                                          <p:stCondLst>
                                            <p:cond delay="821"/>
                                          </p:stCondLst>
                                        </p:cTn>
                                        <p:tgtEl>
                                          <p:spTgt spid="14"/>
                                        </p:tgtEl>
                                      </p:cBhvr>
                                      <p:to x="100000" y="90000"/>
                                    </p:animScale>
                                    <p:animScale>
                                      <p:cBhvr>
                                        <p:cTn id="98" dur="83" decel="50000">
                                          <p:stCondLst>
                                            <p:cond delay="834"/>
                                          </p:stCondLst>
                                        </p:cTn>
                                        <p:tgtEl>
                                          <p:spTgt spid="14"/>
                                        </p:tgtEl>
                                      </p:cBhvr>
                                      <p:to x="100000" y="100000"/>
                                    </p:animScale>
                                    <p:animScale>
                                      <p:cBhvr>
                                        <p:cTn id="99" dur="13">
                                          <p:stCondLst>
                                            <p:cond delay="904"/>
                                          </p:stCondLst>
                                        </p:cTn>
                                        <p:tgtEl>
                                          <p:spTgt spid="14"/>
                                        </p:tgtEl>
                                      </p:cBhvr>
                                      <p:to x="100000" y="95000"/>
                                    </p:animScale>
                                    <p:animScale>
                                      <p:cBhvr>
                                        <p:cTn id="100" dur="83" decel="50000">
                                          <p:stCondLst>
                                            <p:cond delay="917"/>
                                          </p:stCondLst>
                                        </p:cTn>
                                        <p:tgtEl>
                                          <p:spTgt spid="14"/>
                                        </p:tgtEl>
                                      </p:cBhvr>
                                      <p:to x="100000" y="100000"/>
                                    </p:animScale>
                                  </p:childTnLst>
                                </p:cTn>
                              </p:par>
                              <p:par>
                                <p:cTn id="101" presetID="42" presetClass="entr" presetSubtype="0"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750"/>
                                        <p:tgtEl>
                                          <p:spTgt spid="24"/>
                                        </p:tgtEl>
                                      </p:cBhvr>
                                    </p:animEffect>
                                    <p:anim calcmode="lin" valueType="num">
                                      <p:cBhvr>
                                        <p:cTn id="104" dur="750" fill="hold"/>
                                        <p:tgtEl>
                                          <p:spTgt spid="24"/>
                                        </p:tgtEl>
                                        <p:attrNameLst>
                                          <p:attrName>ppt_x</p:attrName>
                                        </p:attrNameLst>
                                      </p:cBhvr>
                                      <p:tavLst>
                                        <p:tav tm="0">
                                          <p:val>
                                            <p:strVal val="#ppt_x"/>
                                          </p:val>
                                        </p:tav>
                                        <p:tav tm="100000">
                                          <p:val>
                                            <p:strVal val="#ppt_x"/>
                                          </p:val>
                                        </p:tav>
                                      </p:tavLst>
                                    </p:anim>
                                    <p:anim calcmode="lin" valueType="num">
                                      <p:cBhvr>
                                        <p:cTn id="10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0" presetClass="entr" presetSubtype="0" fill="hold" grpId="0" nodeType="click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600" decel="100000"/>
                                        <p:tgtEl>
                                          <p:spTgt spid="28"/>
                                        </p:tgtEl>
                                      </p:cBhvr>
                                    </p:animEffect>
                                    <p:anim calcmode="lin" valueType="num">
                                      <p:cBhvr>
                                        <p:cTn id="111" dur="600" decel="100000" fill="hold"/>
                                        <p:tgtEl>
                                          <p:spTgt spid="28"/>
                                        </p:tgtEl>
                                        <p:attrNameLst>
                                          <p:attrName>style.rotation</p:attrName>
                                        </p:attrNameLst>
                                      </p:cBhvr>
                                      <p:tavLst>
                                        <p:tav tm="0">
                                          <p:val>
                                            <p:fltVal val="-90"/>
                                          </p:val>
                                        </p:tav>
                                        <p:tav tm="100000">
                                          <p:val>
                                            <p:fltVal val="0"/>
                                          </p:val>
                                        </p:tav>
                                      </p:tavLst>
                                    </p:anim>
                                    <p:anim calcmode="lin" valueType="num">
                                      <p:cBhvr>
                                        <p:cTn id="112" dur="600" decel="100000" fill="hold"/>
                                        <p:tgtEl>
                                          <p:spTgt spid="28"/>
                                        </p:tgtEl>
                                        <p:attrNameLst>
                                          <p:attrName>ppt_x</p:attrName>
                                        </p:attrNameLst>
                                      </p:cBhvr>
                                      <p:tavLst>
                                        <p:tav tm="0">
                                          <p:val>
                                            <p:strVal val="#ppt_x+0.4"/>
                                          </p:val>
                                        </p:tav>
                                        <p:tav tm="100000">
                                          <p:val>
                                            <p:strVal val="#ppt_x-0.05"/>
                                          </p:val>
                                        </p:tav>
                                      </p:tavLst>
                                    </p:anim>
                                    <p:anim calcmode="lin" valueType="num">
                                      <p:cBhvr>
                                        <p:cTn id="113" dur="600" decel="100000" fill="hold"/>
                                        <p:tgtEl>
                                          <p:spTgt spid="28"/>
                                        </p:tgtEl>
                                        <p:attrNameLst>
                                          <p:attrName>ppt_y</p:attrName>
                                        </p:attrNameLst>
                                      </p:cBhvr>
                                      <p:tavLst>
                                        <p:tav tm="0">
                                          <p:val>
                                            <p:strVal val="#ppt_y-0.4"/>
                                          </p:val>
                                        </p:tav>
                                        <p:tav tm="100000">
                                          <p:val>
                                            <p:strVal val="#ppt_y+0.1"/>
                                          </p:val>
                                        </p:tav>
                                      </p:tavLst>
                                    </p:anim>
                                    <p:anim calcmode="lin" valueType="num">
                                      <p:cBhvr>
                                        <p:cTn id="114" dur="150" accel="100000" fill="hold">
                                          <p:stCondLst>
                                            <p:cond delay="600"/>
                                          </p:stCondLst>
                                        </p:cTn>
                                        <p:tgtEl>
                                          <p:spTgt spid="28"/>
                                        </p:tgtEl>
                                        <p:attrNameLst>
                                          <p:attrName>ppt_x</p:attrName>
                                        </p:attrNameLst>
                                      </p:cBhvr>
                                      <p:tavLst>
                                        <p:tav tm="0">
                                          <p:val>
                                            <p:strVal val="#ppt_x-0.05"/>
                                          </p:val>
                                        </p:tav>
                                        <p:tav tm="100000">
                                          <p:val>
                                            <p:strVal val="#ppt_x"/>
                                          </p:val>
                                        </p:tav>
                                      </p:tavLst>
                                    </p:anim>
                                    <p:anim calcmode="lin" valueType="num">
                                      <p:cBhvr>
                                        <p:cTn id="115" dur="150" accel="100000" fill="hold">
                                          <p:stCondLst>
                                            <p:cond delay="6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3" grpId="0" animBg="1"/>
      <p:bldP spid="23" grpId="0"/>
      <p:bldP spid="24" grpId="0" animBg="1"/>
      <p:bldP spid="26" grpId="0"/>
      <p:bldP spid="28" grpId="0"/>
      <p:bldP spid="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6" name="TextBox 6"/>
          <p:cNvSpPr txBox="1"/>
          <p:nvPr/>
        </p:nvSpPr>
        <p:spPr>
          <a:xfrm>
            <a:off x="768190" y="358170"/>
            <a:ext cx="16751619" cy="1076325"/>
          </a:xfrm>
          <a:prstGeom prst="rect">
            <a:avLst/>
          </a:prstGeom>
        </p:spPr>
        <p:txBody>
          <a:bodyPr lIns="0" tIns="0" rIns="0" bIns="0" rtlCol="0" anchor="t">
            <a:spAutoFit/>
          </a:bodyPr>
          <a:lstStyle/>
          <a:p>
            <a:pPr algn="ctr">
              <a:lnSpc>
                <a:spcPts val="8400"/>
              </a:lnSpc>
            </a:pPr>
            <a:r>
              <a:rPr lang="vi-VN" sz="7000" dirty="0">
                <a:solidFill>
                  <a:schemeClr val="bg1"/>
                </a:solidFill>
                <a:latin typeface="Arial" panose="020B0604020202020204" pitchFamily="34" charset="0"/>
                <a:cs typeface="Arial" panose="020B0604020202020204" pitchFamily="34" charset="0"/>
              </a:rPr>
              <a:t> </a:t>
            </a:r>
            <a:r>
              <a:rPr lang="vi-VN" sz="5400" b="1" dirty="0">
                <a:solidFill>
                  <a:schemeClr val="bg1"/>
                </a:solidFill>
                <a:latin typeface="Arial" panose="020B0604020202020204" pitchFamily="34" charset="0"/>
                <a:cs typeface="Arial" panose="020B0604020202020204" pitchFamily="34" charset="0"/>
              </a:rPr>
              <a:t>VẼ HÌNH CHIẾU TRỤC ĐO</a:t>
            </a:r>
            <a:endParaRPr lang="en-US" sz="5400" b="1" dirty="0">
              <a:solidFill>
                <a:schemeClr val="bg1"/>
              </a:solidFill>
              <a:latin typeface="Arial" panose="020B0604020202020204" pitchFamily="34" charset="0"/>
              <a:cs typeface="Arial" panose="020B0604020202020204" pitchFamily="34" charset="0"/>
            </a:endParaRPr>
          </a:p>
        </p:txBody>
      </p:sp>
      <p:grpSp>
        <p:nvGrpSpPr>
          <p:cNvPr id="7" name="Group 7"/>
          <p:cNvGrpSpPr/>
          <p:nvPr/>
        </p:nvGrpSpPr>
        <p:grpSpPr>
          <a:xfrm>
            <a:off x="220822" y="1923764"/>
            <a:ext cx="3095513" cy="974754"/>
            <a:chOff x="-137369" y="471338"/>
            <a:chExt cx="6858462" cy="2311400"/>
          </a:xfrm>
        </p:grpSpPr>
        <p:sp>
          <p:nvSpPr>
            <p:cNvPr id="8" name="Freeform 8"/>
            <p:cNvSpPr/>
            <p:nvPr/>
          </p:nvSpPr>
          <p:spPr>
            <a:xfrm>
              <a:off x="-137369" y="471338"/>
              <a:ext cx="6858462" cy="2311400"/>
            </a:xfrm>
            <a:custGeom>
              <a:avLst/>
              <a:gdLst/>
              <a:ahLst/>
              <a:cxnLst/>
              <a:rect l="l" t="t" r="r" b="b"/>
              <a:pathLst>
                <a:path w="6858462" h="2311400">
                  <a:moveTo>
                    <a:pt x="6553662" y="0"/>
                  </a:moveTo>
                  <a:lnTo>
                    <a:pt x="304800" y="0"/>
                  </a:lnTo>
                  <a:cubicBezTo>
                    <a:pt x="135890" y="0"/>
                    <a:pt x="0" y="135890"/>
                    <a:pt x="0" y="304800"/>
                  </a:cubicBezTo>
                  <a:lnTo>
                    <a:pt x="0" y="2006600"/>
                  </a:lnTo>
                  <a:cubicBezTo>
                    <a:pt x="0" y="2175510"/>
                    <a:pt x="135890" y="2311400"/>
                    <a:pt x="304800" y="2311400"/>
                  </a:cubicBezTo>
                  <a:lnTo>
                    <a:pt x="6553662" y="2311400"/>
                  </a:lnTo>
                  <a:cubicBezTo>
                    <a:pt x="6722572" y="2311400"/>
                    <a:pt x="6858462" y="2175510"/>
                    <a:pt x="6858462" y="2006600"/>
                  </a:cubicBezTo>
                  <a:lnTo>
                    <a:pt x="6858462" y="304800"/>
                  </a:lnTo>
                  <a:cubicBezTo>
                    <a:pt x="6858462" y="135890"/>
                    <a:pt x="6722572" y="0"/>
                    <a:pt x="6553662" y="0"/>
                  </a:cubicBezTo>
                  <a:close/>
                </a:path>
              </a:pathLst>
            </a:custGeom>
            <a:solidFill>
              <a:srgbClr val="FEEAFA"/>
            </a:solidFill>
          </p:spPr>
          <p:txBody>
            <a:bodyPr/>
            <a:lstStyle/>
            <a:p>
              <a:endParaRPr lang="en-US" dirty="0">
                <a:latin typeface="Arial" panose="020B0604020202020204" pitchFamily="34" charset="0"/>
                <a:cs typeface="Arial" panose="020B0604020202020204" pitchFamily="34" charset="0"/>
              </a:endParaRPr>
            </a:p>
          </p:txBody>
        </p:sp>
      </p:grpSp>
      <p:sp>
        <p:nvSpPr>
          <p:cNvPr id="9" name="TextBox 9"/>
          <p:cNvSpPr txBox="1"/>
          <p:nvPr/>
        </p:nvSpPr>
        <p:spPr>
          <a:xfrm>
            <a:off x="-419543" y="2129173"/>
            <a:ext cx="3914309" cy="538609"/>
          </a:xfrm>
          <a:prstGeom prst="rect">
            <a:avLst/>
          </a:prstGeom>
        </p:spPr>
        <p:txBody>
          <a:bodyPr lIns="0" tIns="0" rIns="0" bIns="0" rtlCol="0" anchor="t">
            <a:spAutoFit/>
          </a:bodyPr>
          <a:lstStyle/>
          <a:p>
            <a:pPr algn="ctr">
              <a:lnSpc>
                <a:spcPts val="4200"/>
              </a:lnSpc>
            </a:pPr>
            <a:r>
              <a:rPr lang="vi-VN" sz="4000" b="1" dirty="0">
                <a:solidFill>
                  <a:srgbClr val="464950"/>
                </a:solidFill>
                <a:latin typeface="Arial" panose="020B0604020202020204" pitchFamily="34" charset="0"/>
                <a:cs typeface="Arial" panose="020B0604020202020204" pitchFamily="34" charset="0"/>
              </a:rPr>
              <a:t>Bước 1</a:t>
            </a:r>
            <a:endParaRPr lang="en-US" sz="4000" b="1" dirty="0">
              <a:solidFill>
                <a:srgbClr val="464950"/>
              </a:solidFill>
              <a:latin typeface="Arial" panose="020B0604020202020204" pitchFamily="34" charset="0"/>
              <a:cs typeface="Arial" panose="020B0604020202020204" pitchFamily="34" charset="0"/>
            </a:endParaRPr>
          </a:p>
        </p:txBody>
      </p:sp>
      <p:grpSp>
        <p:nvGrpSpPr>
          <p:cNvPr id="10" name="Group 10"/>
          <p:cNvGrpSpPr/>
          <p:nvPr/>
        </p:nvGrpSpPr>
        <p:grpSpPr>
          <a:xfrm>
            <a:off x="2743200" y="1814448"/>
            <a:ext cx="9591928" cy="1586418"/>
            <a:chOff x="0" y="0"/>
            <a:chExt cx="5434922" cy="3899771"/>
          </a:xfrm>
        </p:grpSpPr>
        <p:sp>
          <p:nvSpPr>
            <p:cNvPr id="11" name="Freeform 11"/>
            <p:cNvSpPr/>
            <p:nvPr/>
          </p:nvSpPr>
          <p:spPr>
            <a:xfrm>
              <a:off x="0" y="0"/>
              <a:ext cx="5434922" cy="3899771"/>
            </a:xfrm>
            <a:custGeom>
              <a:avLst/>
              <a:gdLst/>
              <a:ahLst/>
              <a:cxnLst/>
              <a:rect l="l" t="t" r="r" b="b"/>
              <a:pathLst>
                <a:path w="5434922" h="3899771">
                  <a:moveTo>
                    <a:pt x="5130122" y="0"/>
                  </a:moveTo>
                  <a:lnTo>
                    <a:pt x="304800" y="0"/>
                  </a:lnTo>
                  <a:cubicBezTo>
                    <a:pt x="135890" y="0"/>
                    <a:pt x="0" y="135890"/>
                    <a:pt x="0" y="304800"/>
                  </a:cubicBezTo>
                  <a:lnTo>
                    <a:pt x="0" y="3594971"/>
                  </a:lnTo>
                  <a:cubicBezTo>
                    <a:pt x="0" y="3763881"/>
                    <a:pt x="135890" y="3899771"/>
                    <a:pt x="304800" y="3899771"/>
                  </a:cubicBezTo>
                  <a:lnTo>
                    <a:pt x="5130122" y="3899771"/>
                  </a:lnTo>
                  <a:cubicBezTo>
                    <a:pt x="5299032" y="3899771"/>
                    <a:pt x="5434922" y="3763881"/>
                    <a:pt x="5434922" y="3594971"/>
                  </a:cubicBezTo>
                  <a:lnTo>
                    <a:pt x="5434922" y="304800"/>
                  </a:lnTo>
                  <a:cubicBezTo>
                    <a:pt x="5434922" y="135890"/>
                    <a:pt x="5299032" y="0"/>
                    <a:pt x="5130122" y="0"/>
                  </a:cubicBezTo>
                  <a:close/>
                </a:path>
              </a:pathLst>
            </a:custGeom>
            <a:solidFill>
              <a:srgbClr val="FFFADB"/>
            </a:solidFill>
          </p:spPr>
        </p:sp>
      </p:grpSp>
      <p:grpSp>
        <p:nvGrpSpPr>
          <p:cNvPr id="16" name="Group 16"/>
          <p:cNvGrpSpPr/>
          <p:nvPr/>
        </p:nvGrpSpPr>
        <p:grpSpPr>
          <a:xfrm>
            <a:off x="15163800" y="4628359"/>
            <a:ext cx="3051874" cy="1292397"/>
            <a:chOff x="0" y="0"/>
            <a:chExt cx="6924388" cy="2311400"/>
          </a:xfrm>
        </p:grpSpPr>
        <p:sp>
          <p:nvSpPr>
            <p:cNvPr id="17" name="Freeform 17"/>
            <p:cNvSpPr/>
            <p:nvPr/>
          </p:nvSpPr>
          <p:spPr>
            <a:xfrm>
              <a:off x="0" y="0"/>
              <a:ext cx="6924387" cy="2311400"/>
            </a:xfrm>
            <a:custGeom>
              <a:avLst/>
              <a:gdLst/>
              <a:ahLst/>
              <a:cxnLst/>
              <a:rect l="l" t="t" r="r" b="b"/>
              <a:pathLst>
                <a:path w="6924387" h="2311400">
                  <a:moveTo>
                    <a:pt x="6619587" y="0"/>
                  </a:moveTo>
                  <a:lnTo>
                    <a:pt x="304800" y="0"/>
                  </a:lnTo>
                  <a:cubicBezTo>
                    <a:pt x="135890" y="0"/>
                    <a:pt x="0" y="135890"/>
                    <a:pt x="0" y="304800"/>
                  </a:cubicBezTo>
                  <a:lnTo>
                    <a:pt x="0" y="2006600"/>
                  </a:lnTo>
                  <a:cubicBezTo>
                    <a:pt x="0" y="2175510"/>
                    <a:pt x="135890" y="2311400"/>
                    <a:pt x="304800" y="2311400"/>
                  </a:cubicBezTo>
                  <a:lnTo>
                    <a:pt x="6619587" y="2311400"/>
                  </a:lnTo>
                  <a:cubicBezTo>
                    <a:pt x="6788497" y="2311400"/>
                    <a:pt x="6924387" y="2175510"/>
                    <a:pt x="6924387" y="2006600"/>
                  </a:cubicBezTo>
                  <a:lnTo>
                    <a:pt x="6924387" y="304800"/>
                  </a:lnTo>
                  <a:cubicBezTo>
                    <a:pt x="6924387" y="135890"/>
                    <a:pt x="6788497" y="0"/>
                    <a:pt x="6619587" y="0"/>
                  </a:cubicBezTo>
                  <a:close/>
                </a:path>
              </a:pathLst>
            </a:custGeom>
            <a:solidFill>
              <a:srgbClr val="FEEAFA"/>
            </a:solidFill>
          </p:spPr>
        </p:sp>
      </p:grpSp>
      <p:sp>
        <p:nvSpPr>
          <p:cNvPr id="18" name="TextBox 18"/>
          <p:cNvSpPr txBox="1"/>
          <p:nvPr/>
        </p:nvSpPr>
        <p:spPr>
          <a:xfrm>
            <a:off x="3483880" y="2009946"/>
            <a:ext cx="13492882" cy="809261"/>
          </a:xfrm>
          <a:prstGeom prst="rect">
            <a:avLst/>
          </a:prstGeom>
        </p:spPr>
        <p:txBody>
          <a:bodyPr wrap="square" lIns="0" tIns="0" rIns="0" bIns="0" rtlCol="0" anchor="t">
            <a:spAutoFit/>
          </a:bodyPr>
          <a:lstStyle/>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trục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hộp</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bao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endParaRPr lang="en-US" sz="4000" dirty="0">
              <a:solidFill>
                <a:srgbClr val="464950"/>
              </a:solidFill>
              <a:latin typeface="Arial" panose="020B0604020202020204" pitchFamily="34" charset="0"/>
              <a:cs typeface="Arial" panose="020B0604020202020204" pitchFamily="34" charset="0"/>
            </a:endParaRPr>
          </a:p>
        </p:txBody>
      </p:sp>
      <p:grpSp>
        <p:nvGrpSpPr>
          <p:cNvPr id="19" name="Group 19"/>
          <p:cNvGrpSpPr/>
          <p:nvPr/>
        </p:nvGrpSpPr>
        <p:grpSpPr>
          <a:xfrm>
            <a:off x="7620000" y="4308479"/>
            <a:ext cx="8265442" cy="3399727"/>
            <a:chOff x="0" y="0"/>
            <a:chExt cx="5434922" cy="3899771"/>
          </a:xfrm>
        </p:grpSpPr>
        <p:sp>
          <p:nvSpPr>
            <p:cNvPr id="20" name="Freeform 20"/>
            <p:cNvSpPr/>
            <p:nvPr/>
          </p:nvSpPr>
          <p:spPr>
            <a:xfrm>
              <a:off x="0" y="0"/>
              <a:ext cx="5434922" cy="3899771"/>
            </a:xfrm>
            <a:custGeom>
              <a:avLst/>
              <a:gdLst/>
              <a:ahLst/>
              <a:cxnLst/>
              <a:rect l="l" t="t" r="r" b="b"/>
              <a:pathLst>
                <a:path w="5434922" h="3899771">
                  <a:moveTo>
                    <a:pt x="5130122" y="0"/>
                  </a:moveTo>
                  <a:lnTo>
                    <a:pt x="304800" y="0"/>
                  </a:lnTo>
                  <a:cubicBezTo>
                    <a:pt x="135890" y="0"/>
                    <a:pt x="0" y="135890"/>
                    <a:pt x="0" y="304800"/>
                  </a:cubicBezTo>
                  <a:lnTo>
                    <a:pt x="0" y="3594971"/>
                  </a:lnTo>
                  <a:cubicBezTo>
                    <a:pt x="0" y="3763881"/>
                    <a:pt x="135890" y="3899771"/>
                    <a:pt x="304800" y="3899771"/>
                  </a:cubicBezTo>
                  <a:lnTo>
                    <a:pt x="5130122" y="3899771"/>
                  </a:lnTo>
                  <a:cubicBezTo>
                    <a:pt x="5299032" y="3899771"/>
                    <a:pt x="5434922" y="3763881"/>
                    <a:pt x="5434922" y="3594971"/>
                  </a:cubicBezTo>
                  <a:lnTo>
                    <a:pt x="5434922" y="304800"/>
                  </a:lnTo>
                  <a:cubicBezTo>
                    <a:pt x="5434922" y="135890"/>
                    <a:pt x="5299032" y="0"/>
                    <a:pt x="5130122" y="0"/>
                  </a:cubicBezTo>
                  <a:close/>
                </a:path>
              </a:pathLst>
            </a:custGeom>
            <a:solidFill>
              <a:srgbClr val="FFFADB"/>
            </a:solidFill>
          </p:spPr>
        </p:sp>
      </p:grpSp>
      <p:sp>
        <p:nvSpPr>
          <p:cNvPr id="24" name="TextBox 24"/>
          <p:cNvSpPr txBox="1"/>
          <p:nvPr/>
        </p:nvSpPr>
        <p:spPr>
          <a:xfrm>
            <a:off x="8834153" y="4603438"/>
            <a:ext cx="6862981" cy="2809808"/>
          </a:xfrm>
          <a:prstGeom prst="rect">
            <a:avLst/>
          </a:prstGeom>
        </p:spPr>
        <p:txBody>
          <a:bodyPr wrap="square" lIns="0" tIns="0" rIns="0" bIns="0" rtlCol="0" anchor="t">
            <a:spAutoFit/>
          </a:bodyPr>
          <a:lstStyle/>
          <a:p>
            <a:pPr algn="just">
              <a:lnSpc>
                <a:spcPct val="150000"/>
              </a:lnSpc>
              <a:spcBef>
                <a:spcPts val="300"/>
              </a:spcBef>
              <a:spcAft>
                <a:spcPts val="30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Thêm hoặc bớt các khối</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Vẽ mặt bậc</a:t>
            </a:r>
          </a:p>
          <a:p>
            <a:pPr marL="571500" indent="-571500" algn="just">
              <a:lnSpc>
                <a:spcPct val="150000"/>
              </a:lnSpc>
              <a:spcBef>
                <a:spcPts val="300"/>
              </a:spcBef>
              <a:spcAft>
                <a:spcPts val="300"/>
              </a:spcAft>
              <a:buFont typeface="Wingdings" panose="05000000000000000000" pitchFamily="2" charset="2"/>
              <a:buChar char="ü"/>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Vẽ lỗ trụ</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5D9A678F-3C4D-459F-B321-243AB7C80E74}"/>
              </a:ext>
            </a:extLst>
          </p:cNvPr>
          <p:cNvSpPr txBox="1"/>
          <p:nvPr/>
        </p:nvSpPr>
        <p:spPr>
          <a:xfrm>
            <a:off x="12265644" y="5051477"/>
            <a:ext cx="9500838" cy="630942"/>
          </a:xfrm>
          <a:prstGeom prst="rect">
            <a:avLst/>
          </a:prstGeom>
          <a:noFill/>
        </p:spPr>
        <p:txBody>
          <a:bodyPr wrap="square">
            <a:spAutoFit/>
          </a:bodyPr>
          <a:lstStyle/>
          <a:p>
            <a:pPr algn="ctr">
              <a:lnSpc>
                <a:spcPts val="4200"/>
              </a:lnSpc>
            </a:pPr>
            <a:r>
              <a:rPr lang="vi-VN" sz="4000" b="1" dirty="0">
                <a:solidFill>
                  <a:srgbClr val="464950"/>
                </a:solidFill>
                <a:latin typeface="Arial" panose="020B0604020202020204" pitchFamily="34" charset="0"/>
                <a:cs typeface="Arial" panose="020B0604020202020204" pitchFamily="34" charset="0"/>
              </a:rPr>
              <a:t>Bước 2</a:t>
            </a:r>
            <a:endParaRPr lang="en-US" sz="4000" b="1" dirty="0">
              <a:solidFill>
                <a:srgbClr val="464950"/>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xmlns="" id="{820FB513-E5FD-4BF8-BBE2-72EE1AF50508}"/>
              </a:ext>
            </a:extLst>
          </p:cNvPr>
          <p:cNvGrpSpPr/>
          <p:nvPr/>
        </p:nvGrpSpPr>
        <p:grpSpPr>
          <a:xfrm>
            <a:off x="-4448522" y="8749011"/>
            <a:ext cx="11095462" cy="1346299"/>
            <a:chOff x="-4319555" y="7550543"/>
            <a:chExt cx="11095462" cy="1346299"/>
          </a:xfrm>
        </p:grpSpPr>
        <p:grpSp>
          <p:nvGrpSpPr>
            <p:cNvPr id="13" name="Group 13"/>
            <p:cNvGrpSpPr/>
            <p:nvPr/>
          </p:nvGrpSpPr>
          <p:grpSpPr>
            <a:xfrm>
              <a:off x="-27878" y="7550543"/>
              <a:ext cx="3095513" cy="1026229"/>
              <a:chOff x="0" y="373813"/>
              <a:chExt cx="6924388" cy="1700146"/>
            </a:xfrm>
          </p:grpSpPr>
          <p:sp>
            <p:nvSpPr>
              <p:cNvPr id="14" name="Freeform 14"/>
              <p:cNvSpPr/>
              <p:nvPr/>
            </p:nvSpPr>
            <p:spPr>
              <a:xfrm>
                <a:off x="0" y="373813"/>
                <a:ext cx="6924388" cy="1700146"/>
              </a:xfrm>
              <a:custGeom>
                <a:avLst/>
                <a:gdLst/>
                <a:ahLst/>
                <a:cxnLst/>
                <a:rect l="l" t="t" r="r" b="b"/>
                <a:pathLst>
                  <a:path w="6924387" h="2311400">
                    <a:moveTo>
                      <a:pt x="6619587" y="0"/>
                    </a:moveTo>
                    <a:lnTo>
                      <a:pt x="304800" y="0"/>
                    </a:lnTo>
                    <a:cubicBezTo>
                      <a:pt x="135890" y="0"/>
                      <a:pt x="0" y="135890"/>
                      <a:pt x="0" y="304800"/>
                    </a:cubicBezTo>
                    <a:lnTo>
                      <a:pt x="0" y="2006600"/>
                    </a:lnTo>
                    <a:cubicBezTo>
                      <a:pt x="0" y="2175510"/>
                      <a:pt x="135890" y="2311400"/>
                      <a:pt x="304800" y="2311400"/>
                    </a:cubicBezTo>
                    <a:lnTo>
                      <a:pt x="6619587" y="2311400"/>
                    </a:lnTo>
                    <a:cubicBezTo>
                      <a:pt x="6788497" y="2311400"/>
                      <a:pt x="6924387" y="2175510"/>
                      <a:pt x="6924387" y="2006600"/>
                    </a:cubicBezTo>
                    <a:lnTo>
                      <a:pt x="6924387" y="304800"/>
                    </a:lnTo>
                    <a:cubicBezTo>
                      <a:pt x="6924387" y="135890"/>
                      <a:pt x="6788497" y="0"/>
                      <a:pt x="6619587" y="0"/>
                    </a:cubicBezTo>
                    <a:close/>
                  </a:path>
                </a:pathLst>
              </a:custGeom>
              <a:solidFill>
                <a:srgbClr val="FEEAFA"/>
              </a:solidFill>
            </p:spPr>
            <p:txBody>
              <a:bodyPr/>
              <a:lstStyle/>
              <a:p>
                <a:endParaRPr lang="en-US" dirty="0">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xmlns="" id="{ECC54BAA-8977-4B5D-BF45-4EDDCB7137AA}"/>
                </a:ext>
              </a:extLst>
            </p:cNvPr>
            <p:cNvSpPr txBox="1"/>
            <p:nvPr/>
          </p:nvSpPr>
          <p:spPr>
            <a:xfrm>
              <a:off x="-4319555" y="7727291"/>
              <a:ext cx="11095462" cy="1169551"/>
            </a:xfrm>
            <a:prstGeom prst="rect">
              <a:avLst/>
            </a:prstGeom>
            <a:noFill/>
          </p:spPr>
          <p:txBody>
            <a:bodyPr wrap="square">
              <a:spAutoFit/>
            </a:bodyPr>
            <a:lstStyle/>
            <a:p>
              <a:pPr algn="ctr">
                <a:lnSpc>
                  <a:spcPts val="4200"/>
                </a:lnSpc>
              </a:pPr>
              <a:r>
                <a:rPr lang="vi-VN" sz="4000" b="1" dirty="0">
                  <a:solidFill>
                    <a:srgbClr val="464950"/>
                  </a:solidFill>
                  <a:latin typeface="Arial" panose="020B0604020202020204" pitchFamily="34" charset="0"/>
                  <a:cs typeface="Arial" panose="020B0604020202020204" pitchFamily="34" charset="0"/>
                </a:rPr>
                <a:t>Bước 3</a:t>
              </a:r>
            </a:p>
            <a:p>
              <a:pPr algn="ctr">
                <a:lnSpc>
                  <a:spcPts val="4200"/>
                </a:lnSpc>
              </a:pPr>
              <a:endParaRPr lang="en-US" sz="4000" b="1" dirty="0">
                <a:solidFill>
                  <a:srgbClr val="464950"/>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xmlns="" id="{CB74F58E-6B46-40D5-9ABD-19D4A793C976}"/>
              </a:ext>
            </a:extLst>
          </p:cNvPr>
          <p:cNvGrpSpPr/>
          <p:nvPr/>
        </p:nvGrpSpPr>
        <p:grpSpPr>
          <a:xfrm>
            <a:off x="2477405" y="8458646"/>
            <a:ext cx="14422221" cy="1636665"/>
            <a:chOff x="2439625" y="6870989"/>
            <a:chExt cx="14422221" cy="2223181"/>
          </a:xfrm>
        </p:grpSpPr>
        <p:grpSp>
          <p:nvGrpSpPr>
            <p:cNvPr id="25" name="Group 19">
              <a:extLst>
                <a:ext uri="{FF2B5EF4-FFF2-40B4-BE49-F238E27FC236}">
                  <a16:creationId xmlns:a16="http://schemas.microsoft.com/office/drawing/2014/main" xmlns="" id="{E889C367-24B6-4B05-8653-0931E81608F1}"/>
                </a:ext>
              </a:extLst>
            </p:cNvPr>
            <p:cNvGrpSpPr/>
            <p:nvPr/>
          </p:nvGrpSpPr>
          <p:grpSpPr>
            <a:xfrm>
              <a:off x="2439625" y="6870989"/>
              <a:ext cx="5715212" cy="2223181"/>
              <a:chOff x="0" y="0"/>
              <a:chExt cx="6795725" cy="3751397"/>
            </a:xfrm>
          </p:grpSpPr>
          <p:sp>
            <p:nvSpPr>
              <p:cNvPr id="26" name="Freeform 20">
                <a:extLst>
                  <a:ext uri="{FF2B5EF4-FFF2-40B4-BE49-F238E27FC236}">
                    <a16:creationId xmlns:a16="http://schemas.microsoft.com/office/drawing/2014/main" xmlns="" id="{A8634B78-E2C0-47C1-8F93-1A9E5A339506}"/>
                  </a:ext>
                </a:extLst>
              </p:cNvPr>
              <p:cNvSpPr/>
              <p:nvPr/>
            </p:nvSpPr>
            <p:spPr>
              <a:xfrm>
                <a:off x="0" y="0"/>
                <a:ext cx="6795725" cy="3751397"/>
              </a:xfrm>
              <a:custGeom>
                <a:avLst/>
                <a:gdLst/>
                <a:ahLst/>
                <a:cxnLst/>
                <a:rect l="l" t="t" r="r" b="b"/>
                <a:pathLst>
                  <a:path w="5434922" h="3899771">
                    <a:moveTo>
                      <a:pt x="5130122" y="0"/>
                    </a:moveTo>
                    <a:lnTo>
                      <a:pt x="304800" y="0"/>
                    </a:lnTo>
                    <a:cubicBezTo>
                      <a:pt x="135890" y="0"/>
                      <a:pt x="0" y="135890"/>
                      <a:pt x="0" y="304800"/>
                    </a:cubicBezTo>
                    <a:lnTo>
                      <a:pt x="0" y="3594971"/>
                    </a:lnTo>
                    <a:cubicBezTo>
                      <a:pt x="0" y="3763881"/>
                      <a:pt x="135890" y="3899771"/>
                      <a:pt x="304800" y="3899771"/>
                    </a:cubicBezTo>
                    <a:lnTo>
                      <a:pt x="5130122" y="3899771"/>
                    </a:lnTo>
                    <a:cubicBezTo>
                      <a:pt x="5299032" y="3899771"/>
                      <a:pt x="5434922" y="3763881"/>
                      <a:pt x="5434922" y="3594971"/>
                    </a:cubicBezTo>
                    <a:lnTo>
                      <a:pt x="5434922" y="304800"/>
                    </a:lnTo>
                    <a:cubicBezTo>
                      <a:pt x="5434922" y="135890"/>
                      <a:pt x="5299032" y="0"/>
                      <a:pt x="5130122" y="0"/>
                    </a:cubicBezTo>
                    <a:close/>
                  </a:path>
                </a:pathLst>
              </a:custGeom>
              <a:solidFill>
                <a:srgbClr val="FFFADB"/>
              </a:solidFill>
            </p:spPr>
          </p:sp>
        </p:grpSp>
        <p:sp>
          <p:nvSpPr>
            <p:cNvPr id="32" name="TextBox 31">
              <a:extLst>
                <a:ext uri="{FF2B5EF4-FFF2-40B4-BE49-F238E27FC236}">
                  <a16:creationId xmlns:a16="http://schemas.microsoft.com/office/drawing/2014/main" xmlns="" id="{8EBF1F4B-4A32-47CC-8853-C35E378C7509}"/>
                </a:ext>
              </a:extLst>
            </p:cNvPr>
            <p:cNvSpPr txBox="1"/>
            <p:nvPr/>
          </p:nvSpPr>
          <p:spPr>
            <a:xfrm>
              <a:off x="3870676" y="7582990"/>
              <a:ext cx="12991170" cy="961564"/>
            </a:xfrm>
            <a:prstGeom prst="rect">
              <a:avLst/>
            </a:prstGeom>
            <a:noFill/>
          </p:spPr>
          <p:txBody>
            <a:bodyPr wrap="square">
              <a:spAutoFit/>
            </a:bodyPr>
            <a:lstStyle/>
            <a:p>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thiện</a:t>
              </a:r>
              <a:endParaRPr lang="en-US" sz="4000" dirty="0">
                <a:latin typeface="Arial" panose="020B0604020202020204" pitchFamily="34" charset="0"/>
                <a:cs typeface="Arial" panose="020B0604020202020204" pitchFamily="34" charset="0"/>
              </a:endParaRPr>
            </a:p>
          </p:txBody>
        </p:sp>
      </p:grpSp>
      <p:pic>
        <p:nvPicPr>
          <p:cNvPr id="48" name="Picture 47">
            <a:extLst>
              <a:ext uri="{FF2B5EF4-FFF2-40B4-BE49-F238E27FC236}">
                <a16:creationId xmlns:a16="http://schemas.microsoft.com/office/drawing/2014/main" xmlns="" id="{EDD91468-AC5E-4346-A884-9F014702780E}"/>
              </a:ext>
            </a:extLst>
          </p:cNvPr>
          <p:cNvPicPr>
            <a:picLocks noChangeAspect="1"/>
          </p:cNvPicPr>
          <p:nvPr/>
        </p:nvPicPr>
        <p:blipFill>
          <a:blip r:embed="rId2"/>
          <a:stretch>
            <a:fillRect/>
          </a:stretch>
        </p:blipFill>
        <p:spPr>
          <a:xfrm>
            <a:off x="12860207" y="1741895"/>
            <a:ext cx="4607186" cy="2198028"/>
          </a:xfrm>
          <a:prstGeom prst="rect">
            <a:avLst/>
          </a:prstGeom>
        </p:spPr>
      </p:pic>
      <p:pic>
        <p:nvPicPr>
          <p:cNvPr id="50" name="Picture 49">
            <a:extLst>
              <a:ext uri="{FF2B5EF4-FFF2-40B4-BE49-F238E27FC236}">
                <a16:creationId xmlns:a16="http://schemas.microsoft.com/office/drawing/2014/main" xmlns="" id="{A5DD7A42-ED36-411F-A69D-0A30397A5C73}"/>
              </a:ext>
            </a:extLst>
          </p:cNvPr>
          <p:cNvPicPr>
            <a:picLocks noChangeAspect="1"/>
          </p:cNvPicPr>
          <p:nvPr/>
        </p:nvPicPr>
        <p:blipFill>
          <a:blip r:embed="rId3"/>
          <a:stretch>
            <a:fillRect/>
          </a:stretch>
        </p:blipFill>
        <p:spPr>
          <a:xfrm>
            <a:off x="1537611" y="3945602"/>
            <a:ext cx="5715212" cy="4250689"/>
          </a:xfrm>
          <a:prstGeom prst="rect">
            <a:avLst/>
          </a:prstGeom>
        </p:spPr>
      </p:pic>
      <p:pic>
        <p:nvPicPr>
          <p:cNvPr id="52" name="Picture 51">
            <a:extLst>
              <a:ext uri="{FF2B5EF4-FFF2-40B4-BE49-F238E27FC236}">
                <a16:creationId xmlns:a16="http://schemas.microsoft.com/office/drawing/2014/main" xmlns="" id="{1CE6A199-3871-4971-A234-E5BF0E8975A9}"/>
              </a:ext>
            </a:extLst>
          </p:cNvPr>
          <p:cNvPicPr>
            <a:picLocks noChangeAspect="1"/>
          </p:cNvPicPr>
          <p:nvPr/>
        </p:nvPicPr>
        <p:blipFill>
          <a:blip r:embed="rId4"/>
          <a:stretch>
            <a:fillRect/>
          </a:stretch>
        </p:blipFill>
        <p:spPr>
          <a:xfrm>
            <a:off x="8671137" y="8345780"/>
            <a:ext cx="5137369" cy="1796283"/>
          </a:xfrm>
          <a:prstGeom prst="rect">
            <a:avLst/>
          </a:prstGeom>
        </p:spPr>
      </p:pic>
      <p:sp>
        <p:nvSpPr>
          <p:cNvPr id="53" name="Arrow: Right 52">
            <a:extLst>
              <a:ext uri="{FF2B5EF4-FFF2-40B4-BE49-F238E27FC236}">
                <a16:creationId xmlns:a16="http://schemas.microsoft.com/office/drawing/2014/main" xmlns="" id="{E906D63A-9CC6-465B-82FE-352058773929}"/>
              </a:ext>
            </a:extLst>
          </p:cNvPr>
          <p:cNvSpPr/>
          <p:nvPr/>
        </p:nvSpPr>
        <p:spPr>
          <a:xfrm>
            <a:off x="2209800" y="596306"/>
            <a:ext cx="1698656" cy="774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750" fill="hold"/>
                                        <p:tgtEl>
                                          <p:spTgt spid="53"/>
                                        </p:tgtEl>
                                        <p:attrNameLst>
                                          <p:attrName>ppt_w</p:attrName>
                                        </p:attrNameLst>
                                      </p:cBhvr>
                                      <p:tavLst>
                                        <p:tav tm="0">
                                          <p:val>
                                            <p:fltVal val="0"/>
                                          </p:val>
                                        </p:tav>
                                        <p:tav tm="100000">
                                          <p:val>
                                            <p:strVal val="#ppt_w"/>
                                          </p:val>
                                        </p:tav>
                                      </p:tavLst>
                                    </p:anim>
                                    <p:anim calcmode="lin" valueType="num">
                                      <p:cBhvr>
                                        <p:cTn id="8" dur="750" fill="hold"/>
                                        <p:tgtEl>
                                          <p:spTgt spid="53"/>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ppt_w</p:attrName>
                                        </p:attrNameLst>
                                      </p:cBhvr>
                                      <p:tavLst>
                                        <p:tav tm="0">
                                          <p:val>
                                            <p:fltVal val="0"/>
                                          </p:val>
                                        </p:tav>
                                        <p:tav tm="100000">
                                          <p:val>
                                            <p:strVal val="#ppt_w"/>
                                          </p:val>
                                        </p:tav>
                                      </p:tavLst>
                                    </p:anim>
                                    <p:anim calcmode="lin" valueType="num">
                                      <p:cBhvr>
                                        <p:cTn id="12" dur="75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75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75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75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p:cTn id="33" dur="750" fill="hold"/>
                                        <p:tgtEl>
                                          <p:spTgt spid="48"/>
                                        </p:tgtEl>
                                        <p:attrNameLst>
                                          <p:attrName>ppt_w</p:attrName>
                                        </p:attrNameLst>
                                      </p:cBhvr>
                                      <p:tavLst>
                                        <p:tav tm="0">
                                          <p:val>
                                            <p:fltVal val="0"/>
                                          </p:val>
                                        </p:tav>
                                        <p:tav tm="100000">
                                          <p:val>
                                            <p:strVal val="#ppt_w"/>
                                          </p:val>
                                        </p:tav>
                                      </p:tavLst>
                                    </p:anim>
                                    <p:anim calcmode="lin" valueType="num">
                                      <p:cBhvr>
                                        <p:cTn id="34" dur="750" fill="hold"/>
                                        <p:tgtEl>
                                          <p:spTgt spid="48"/>
                                        </p:tgtEl>
                                        <p:attrNameLst>
                                          <p:attrName>ppt_h</p:attrName>
                                        </p:attrNameLst>
                                      </p:cBhvr>
                                      <p:tavLst>
                                        <p:tav tm="0">
                                          <p:val>
                                            <p:fltVal val="0"/>
                                          </p:val>
                                        </p:tav>
                                        <p:tav tm="100000">
                                          <p:val>
                                            <p:strVal val="#ppt_h"/>
                                          </p:val>
                                        </p:tav>
                                      </p:tavLst>
                                    </p:anim>
                                    <p:animEffect transition="in" filter="fade">
                                      <p:cBhvr>
                                        <p:cTn id="35" dur="75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750" fill="hold"/>
                                        <p:tgtEl>
                                          <p:spTgt spid="28"/>
                                        </p:tgtEl>
                                        <p:attrNameLst>
                                          <p:attrName>ppt_x</p:attrName>
                                        </p:attrNameLst>
                                      </p:cBhvr>
                                      <p:tavLst>
                                        <p:tav tm="0">
                                          <p:val>
                                            <p:strVal val="#ppt_x"/>
                                          </p:val>
                                        </p:tav>
                                        <p:tav tm="100000">
                                          <p:val>
                                            <p:strVal val="#ppt_x"/>
                                          </p:val>
                                        </p:tav>
                                      </p:tavLst>
                                    </p:anim>
                                    <p:anim calcmode="lin" valueType="num">
                                      <p:cBhvr additive="base">
                                        <p:cTn id="41" dur="750" fill="hold"/>
                                        <p:tgtEl>
                                          <p:spTgt spid="2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750" fill="hold"/>
                                        <p:tgtEl>
                                          <p:spTgt spid="16"/>
                                        </p:tgtEl>
                                        <p:attrNameLst>
                                          <p:attrName>ppt_x</p:attrName>
                                        </p:attrNameLst>
                                      </p:cBhvr>
                                      <p:tavLst>
                                        <p:tav tm="0">
                                          <p:val>
                                            <p:strVal val="#ppt_x"/>
                                          </p:val>
                                        </p:tav>
                                        <p:tav tm="100000">
                                          <p:val>
                                            <p:strVal val="#ppt_x"/>
                                          </p:val>
                                        </p:tav>
                                      </p:tavLst>
                                    </p:anim>
                                    <p:anim calcmode="lin" valueType="num">
                                      <p:cBhvr additive="base">
                                        <p:cTn id="45"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750" fill="hold"/>
                                        <p:tgtEl>
                                          <p:spTgt spid="19"/>
                                        </p:tgtEl>
                                        <p:attrNameLst>
                                          <p:attrName>ppt_x</p:attrName>
                                        </p:attrNameLst>
                                      </p:cBhvr>
                                      <p:tavLst>
                                        <p:tav tm="0">
                                          <p:val>
                                            <p:strVal val="#ppt_x"/>
                                          </p:val>
                                        </p:tav>
                                        <p:tav tm="100000">
                                          <p:val>
                                            <p:strVal val="#ppt_x"/>
                                          </p:val>
                                        </p:tav>
                                      </p:tavLst>
                                    </p:anim>
                                    <p:anim calcmode="lin" valueType="num">
                                      <p:cBhvr additive="base">
                                        <p:cTn id="51" dur="750" fill="hold"/>
                                        <p:tgtEl>
                                          <p:spTgt spid="1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750" fill="hold"/>
                                        <p:tgtEl>
                                          <p:spTgt spid="24"/>
                                        </p:tgtEl>
                                        <p:attrNameLst>
                                          <p:attrName>ppt_x</p:attrName>
                                        </p:attrNameLst>
                                      </p:cBhvr>
                                      <p:tavLst>
                                        <p:tav tm="0">
                                          <p:val>
                                            <p:strVal val="#ppt_x"/>
                                          </p:val>
                                        </p:tav>
                                        <p:tav tm="100000">
                                          <p:val>
                                            <p:strVal val="#ppt_x"/>
                                          </p:val>
                                        </p:tav>
                                      </p:tavLst>
                                    </p:anim>
                                    <p:anim calcmode="lin" valueType="num">
                                      <p:cBhvr additive="base">
                                        <p:cTn id="55"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down)">
                                      <p:cBhvr>
                                        <p:cTn id="60" dur="214">
                                          <p:stCondLst>
                                            <p:cond delay="0"/>
                                          </p:stCondLst>
                                        </p:cTn>
                                        <p:tgtEl>
                                          <p:spTgt spid="50"/>
                                        </p:tgtEl>
                                      </p:cBhvr>
                                    </p:animEffect>
                                    <p:anim calcmode="lin" valueType="num">
                                      <p:cBhvr>
                                        <p:cTn id="61" dur="67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62" dur="245"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63" dur="245" tmFilter="0, 0; 0.125,0.2665; 0.25,0.4; 0.375,0.465; 0.5,0.5;  0.625,0.535; 0.75,0.6; 0.875,0.7335; 1,1">
                                          <p:stCondLst>
                                            <p:cond delay="245"/>
                                          </p:stCondLst>
                                        </p:cTn>
                                        <p:tgtEl>
                                          <p:spTgt spid="50"/>
                                        </p:tgtEl>
                                        <p:attrNameLst>
                                          <p:attrName>ppt_y</p:attrName>
                                        </p:attrNameLst>
                                      </p:cBhvr>
                                      <p:tavLst>
                                        <p:tav tm="0" fmla="#ppt_y-sin(pi*$)/9">
                                          <p:val>
                                            <p:fltVal val="0"/>
                                          </p:val>
                                        </p:tav>
                                        <p:tav tm="100000">
                                          <p:val>
                                            <p:fltVal val="1"/>
                                          </p:val>
                                        </p:tav>
                                      </p:tavLst>
                                    </p:anim>
                                    <p:anim calcmode="lin" valueType="num">
                                      <p:cBhvr>
                                        <p:cTn id="64" dur="2" tmFilter="0, 0; 0.125,0.2665; 0.25,0.4; 0.375,0.465; 0.5,0.5;  0.625,0.535; 0.75,0.6; 0.875,0.7335; 1,1">
                                          <p:stCondLst>
                                            <p:cond delay="488"/>
                                          </p:stCondLst>
                                        </p:cTn>
                                        <p:tgtEl>
                                          <p:spTgt spid="50"/>
                                        </p:tgtEl>
                                        <p:attrNameLst>
                                          <p:attrName>ppt_y</p:attrName>
                                        </p:attrNameLst>
                                      </p:cBhvr>
                                      <p:tavLst>
                                        <p:tav tm="0" fmla="#ppt_y-sin(pi*$)/27">
                                          <p:val>
                                            <p:fltVal val="0"/>
                                          </p:val>
                                        </p:tav>
                                        <p:tav tm="100000">
                                          <p:val>
                                            <p:fltVal val="1"/>
                                          </p:val>
                                        </p:tav>
                                      </p:tavLst>
                                    </p:anim>
                                    <p:anim calcmode="lin" valueType="num">
                                      <p:cBhvr>
                                        <p:cTn id="65" dur="1" tmFilter="0, 0; 0.125,0.2665; 0.25,0.4; 0.375,0.465; 0.5,0.5;  0.625,0.535; 0.75,0.6; 0.875,0.7335; 1,1">
                                          <p:stCondLst>
                                            <p:cond delay="749"/>
                                          </p:stCondLst>
                                        </p:cTn>
                                        <p:tgtEl>
                                          <p:spTgt spid="50"/>
                                        </p:tgtEl>
                                        <p:attrNameLst>
                                          <p:attrName>ppt_y</p:attrName>
                                        </p:attrNameLst>
                                      </p:cBhvr>
                                      <p:tavLst>
                                        <p:tav tm="0" fmla="#ppt_y-sin(pi*$)/81">
                                          <p:val>
                                            <p:fltVal val="0"/>
                                          </p:val>
                                        </p:tav>
                                        <p:tav tm="100000">
                                          <p:val>
                                            <p:fltVal val="1"/>
                                          </p:val>
                                        </p:tav>
                                      </p:tavLst>
                                    </p:anim>
                                    <p:animScale>
                                      <p:cBhvr>
                                        <p:cTn id="66" dur="1">
                                          <p:stCondLst>
                                            <p:cond delay="240"/>
                                          </p:stCondLst>
                                        </p:cTn>
                                        <p:tgtEl>
                                          <p:spTgt spid="50"/>
                                        </p:tgtEl>
                                      </p:cBhvr>
                                      <p:to x="100000" y="60000"/>
                                    </p:animScale>
                                    <p:animScale>
                                      <p:cBhvr>
                                        <p:cTn id="67" dur="1" decel="50000">
                                          <p:stCondLst>
                                            <p:cond delay="249"/>
                                          </p:stCondLst>
                                        </p:cTn>
                                        <p:tgtEl>
                                          <p:spTgt spid="50"/>
                                        </p:tgtEl>
                                      </p:cBhvr>
                                      <p:to x="100000" y="100000"/>
                                    </p:animScale>
                                    <p:animScale>
                                      <p:cBhvr>
                                        <p:cTn id="68" dur="1">
                                          <p:stCondLst>
                                            <p:cond delay="484"/>
                                          </p:stCondLst>
                                        </p:cTn>
                                        <p:tgtEl>
                                          <p:spTgt spid="50"/>
                                        </p:tgtEl>
                                      </p:cBhvr>
                                      <p:to x="100000" y="80000"/>
                                    </p:animScale>
                                    <p:animScale>
                                      <p:cBhvr>
                                        <p:cTn id="69" dur="1" decel="50000">
                                          <p:stCondLst>
                                            <p:cond delay="493"/>
                                          </p:stCondLst>
                                        </p:cTn>
                                        <p:tgtEl>
                                          <p:spTgt spid="50"/>
                                        </p:tgtEl>
                                      </p:cBhvr>
                                      <p:to x="100000" y="100000"/>
                                    </p:animScale>
                                    <p:animScale>
                                      <p:cBhvr>
                                        <p:cTn id="70" dur="1">
                                          <p:stCondLst>
                                            <p:cond delay="749"/>
                                          </p:stCondLst>
                                        </p:cTn>
                                        <p:tgtEl>
                                          <p:spTgt spid="50"/>
                                        </p:tgtEl>
                                      </p:cBhvr>
                                      <p:to x="100000" y="90000"/>
                                    </p:animScale>
                                    <p:animScale>
                                      <p:cBhvr>
                                        <p:cTn id="71" dur="1" decel="50000">
                                          <p:stCondLst>
                                            <p:cond delay="749"/>
                                          </p:stCondLst>
                                        </p:cTn>
                                        <p:tgtEl>
                                          <p:spTgt spid="50"/>
                                        </p:tgtEl>
                                      </p:cBhvr>
                                      <p:to x="100000" y="100000"/>
                                    </p:animScale>
                                    <p:animScale>
                                      <p:cBhvr>
                                        <p:cTn id="72" dur="1">
                                          <p:stCondLst>
                                            <p:cond delay="749"/>
                                          </p:stCondLst>
                                        </p:cTn>
                                        <p:tgtEl>
                                          <p:spTgt spid="50"/>
                                        </p:tgtEl>
                                      </p:cBhvr>
                                      <p:to x="100000" y="95000"/>
                                    </p:animScale>
                                    <p:animScale>
                                      <p:cBhvr>
                                        <p:cTn id="73" dur="1" decel="50000">
                                          <p:stCondLst>
                                            <p:cond delay="749"/>
                                          </p:stCondLst>
                                        </p:cTn>
                                        <p:tgtEl>
                                          <p:spTgt spid="50"/>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750"/>
                                        <p:tgtEl>
                                          <p:spTgt spid="33"/>
                                        </p:tgtEl>
                                      </p:cBhvr>
                                    </p:animEffect>
                                    <p:anim calcmode="lin" valueType="num">
                                      <p:cBhvr>
                                        <p:cTn id="79" dur="750" fill="hold"/>
                                        <p:tgtEl>
                                          <p:spTgt spid="33"/>
                                        </p:tgtEl>
                                        <p:attrNameLst>
                                          <p:attrName>ppt_x</p:attrName>
                                        </p:attrNameLst>
                                      </p:cBhvr>
                                      <p:tavLst>
                                        <p:tav tm="0">
                                          <p:val>
                                            <p:strVal val="#ppt_x"/>
                                          </p:val>
                                        </p:tav>
                                        <p:tav tm="100000">
                                          <p:val>
                                            <p:strVal val="#ppt_x"/>
                                          </p:val>
                                        </p:tav>
                                      </p:tavLst>
                                    </p:anim>
                                    <p:anim calcmode="lin" valueType="num">
                                      <p:cBhvr>
                                        <p:cTn id="80"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750" fill="hold"/>
                                        <p:tgtEl>
                                          <p:spTgt spid="34"/>
                                        </p:tgtEl>
                                        <p:attrNameLst>
                                          <p:attrName>ppt_x</p:attrName>
                                        </p:attrNameLst>
                                      </p:cBhvr>
                                      <p:tavLst>
                                        <p:tav tm="0">
                                          <p:val>
                                            <p:strVal val="#ppt_x"/>
                                          </p:val>
                                        </p:tav>
                                        <p:tav tm="100000">
                                          <p:val>
                                            <p:strVal val="#ppt_x"/>
                                          </p:val>
                                        </p:tav>
                                      </p:tavLst>
                                    </p:anim>
                                    <p:anim calcmode="lin" valueType="num">
                                      <p:cBhvr additive="base">
                                        <p:cTn id="86"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checkerboard(across)">
                                      <p:cBhvr>
                                        <p:cTn id="91" dur="7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8" grpId="0"/>
      <p:bldP spid="24" grpId="0"/>
      <p:bldP spid="28" grpId="0"/>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5562600" y="823976"/>
            <a:ext cx="7086600" cy="1806592"/>
            <a:chOff x="-3810" y="0"/>
            <a:chExt cx="5546872"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38100" y="16510"/>
              <a:ext cx="545416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txBody>
            <a:bodyPr/>
            <a:lstStyle/>
            <a:p>
              <a:endParaRPr lang="en-US" dirty="0">
                <a:latin typeface="Arial" panose="020B0604020202020204" pitchFamily="34" charset="0"/>
                <a:cs typeface="Arial" panose="020B0604020202020204" pitchFamily="34" charset="0"/>
              </a:endParaRPr>
            </a:p>
          </p:txBody>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grpSp>
        <p:nvGrpSpPr>
          <p:cNvPr id="9" name="Group 9"/>
          <p:cNvGrpSpPr/>
          <p:nvPr/>
        </p:nvGrpSpPr>
        <p:grpSpPr>
          <a:xfrm>
            <a:off x="780385" y="2802674"/>
            <a:ext cx="16992870" cy="7277817"/>
            <a:chOff x="0" y="0"/>
            <a:chExt cx="5541791" cy="2084037"/>
          </a:xfrm>
        </p:grpSpPr>
        <p:sp>
          <p:nvSpPr>
            <p:cNvPr id="10" name="Freeform 10"/>
            <p:cNvSpPr/>
            <p:nvPr/>
          </p:nvSpPr>
          <p:spPr>
            <a:xfrm>
              <a:off x="38100" y="44450"/>
              <a:ext cx="5504962" cy="2039587"/>
            </a:xfrm>
            <a:custGeom>
              <a:avLst/>
              <a:gdLst/>
              <a:ahLst/>
              <a:cxnLst/>
              <a:rect l="l" t="t" r="r" b="b"/>
              <a:pathLst>
                <a:path w="5504962" h="2039587">
                  <a:moveTo>
                    <a:pt x="2540" y="2009107"/>
                  </a:moveTo>
                  <a:cubicBezTo>
                    <a:pt x="0" y="2017997"/>
                    <a:pt x="5080" y="2024347"/>
                    <a:pt x="34642" y="2025617"/>
                  </a:cubicBezTo>
                  <a:cubicBezTo>
                    <a:pt x="68908" y="2026887"/>
                    <a:pt x="98890" y="2026887"/>
                    <a:pt x="133156" y="2026887"/>
                  </a:cubicBezTo>
                  <a:cubicBezTo>
                    <a:pt x="270219" y="2028157"/>
                    <a:pt x="407282" y="2028157"/>
                    <a:pt x="548628" y="2029427"/>
                  </a:cubicBezTo>
                  <a:cubicBezTo>
                    <a:pt x="625726" y="2030697"/>
                    <a:pt x="702824" y="2031967"/>
                    <a:pt x="775638" y="2033237"/>
                  </a:cubicBezTo>
                  <a:cubicBezTo>
                    <a:pt x="904135" y="2034507"/>
                    <a:pt x="1028348" y="2034507"/>
                    <a:pt x="1156844" y="2035777"/>
                  </a:cubicBezTo>
                  <a:cubicBezTo>
                    <a:pt x="1208243" y="2035777"/>
                    <a:pt x="1255358" y="2035777"/>
                    <a:pt x="1306757" y="2034507"/>
                  </a:cubicBezTo>
                  <a:cubicBezTo>
                    <a:pt x="1328173" y="2034507"/>
                    <a:pt x="1353872" y="2033237"/>
                    <a:pt x="1375288" y="2033237"/>
                  </a:cubicBezTo>
                  <a:cubicBezTo>
                    <a:pt x="1460952" y="2034507"/>
                    <a:pt x="3174238" y="2025617"/>
                    <a:pt x="3259903" y="2026887"/>
                  </a:cubicBezTo>
                  <a:cubicBezTo>
                    <a:pt x="3379833" y="2028157"/>
                    <a:pt x="3709640" y="2028157"/>
                    <a:pt x="3829571" y="2028157"/>
                  </a:cubicBezTo>
                  <a:cubicBezTo>
                    <a:pt x="3876686" y="2028157"/>
                    <a:pt x="3919518" y="2026887"/>
                    <a:pt x="3966633" y="2026887"/>
                  </a:cubicBezTo>
                  <a:lnTo>
                    <a:pt x="4197927" y="2030697"/>
                  </a:lnTo>
                  <a:cubicBezTo>
                    <a:pt x="4364972" y="2033237"/>
                    <a:pt x="4527734" y="2030697"/>
                    <a:pt x="4694780" y="2034507"/>
                  </a:cubicBezTo>
                  <a:cubicBezTo>
                    <a:pt x="4973189" y="2039587"/>
                    <a:pt x="5255881" y="2033237"/>
                    <a:pt x="5440192" y="2038317"/>
                  </a:cubicBezTo>
                  <a:cubicBezTo>
                    <a:pt x="5460512" y="2039587"/>
                    <a:pt x="5480831" y="2038317"/>
                    <a:pt x="5503692" y="2038317"/>
                  </a:cubicBezTo>
                  <a:lnTo>
                    <a:pt x="5503692" y="1978627"/>
                  </a:lnTo>
                  <a:cubicBezTo>
                    <a:pt x="5502422" y="1906087"/>
                    <a:pt x="5501151" y="1832062"/>
                    <a:pt x="5501151" y="1753410"/>
                  </a:cubicBezTo>
                  <a:cubicBezTo>
                    <a:pt x="5501151" y="1662420"/>
                    <a:pt x="5504962" y="1569888"/>
                    <a:pt x="5498612" y="1478899"/>
                  </a:cubicBezTo>
                  <a:cubicBezTo>
                    <a:pt x="5490992" y="1418753"/>
                    <a:pt x="5479562" y="232805"/>
                    <a:pt x="5479562" y="172659"/>
                  </a:cubicBezTo>
                  <a:cubicBezTo>
                    <a:pt x="5477022" y="131020"/>
                    <a:pt x="5475751" y="87838"/>
                    <a:pt x="5473212" y="46199"/>
                  </a:cubicBezTo>
                  <a:cubicBezTo>
                    <a:pt x="5473212" y="33861"/>
                    <a:pt x="5471942" y="21524"/>
                    <a:pt x="5470672" y="6350"/>
                  </a:cubicBezTo>
                  <a:cubicBezTo>
                    <a:pt x="5460512" y="3810"/>
                    <a:pt x="5451622" y="2540"/>
                    <a:pt x="5441462" y="1270"/>
                  </a:cubicBezTo>
                  <a:cubicBezTo>
                    <a:pt x="5433842" y="0"/>
                    <a:pt x="5426222" y="1270"/>
                    <a:pt x="5419872" y="1270"/>
                  </a:cubicBezTo>
                  <a:lnTo>
                    <a:pt x="13226" y="6350"/>
                  </a:lnTo>
                  <a:lnTo>
                    <a:pt x="2540" y="2009107"/>
                  </a:lnTo>
                  <a:close/>
                </a:path>
              </a:pathLst>
            </a:custGeom>
            <a:solidFill>
              <a:srgbClr val="2E2C2B"/>
            </a:solidFill>
          </p:spPr>
        </p:sp>
        <p:sp>
          <p:nvSpPr>
            <p:cNvPr id="11" name="Freeform 11"/>
            <p:cNvSpPr/>
            <p:nvPr/>
          </p:nvSpPr>
          <p:spPr>
            <a:xfrm>
              <a:off x="11430" y="16510"/>
              <a:ext cx="5480832" cy="2029427"/>
            </a:xfrm>
            <a:custGeom>
              <a:avLst/>
              <a:gdLst/>
              <a:ahLst/>
              <a:cxnLst/>
              <a:rect l="l" t="t" r="r" b="b"/>
              <a:pathLst>
                <a:path w="5480832" h="2029427">
                  <a:moveTo>
                    <a:pt x="5480832" y="2029427"/>
                  </a:moveTo>
                  <a:lnTo>
                    <a:pt x="0" y="2021807"/>
                  </a:lnTo>
                  <a:lnTo>
                    <a:pt x="0" y="718777"/>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056097"/>
            </a:xfrm>
            <a:custGeom>
              <a:avLst/>
              <a:gdLst/>
              <a:ahLst/>
              <a:cxnLst/>
              <a:rect l="l" t="t" r="r" b="b"/>
              <a:pathLst>
                <a:path w="5510041" h="2056097">
                  <a:moveTo>
                    <a:pt x="5475752" y="21590"/>
                  </a:moveTo>
                  <a:cubicBezTo>
                    <a:pt x="5477021" y="34290"/>
                    <a:pt x="5477021" y="44450"/>
                    <a:pt x="5478291" y="55178"/>
                  </a:cubicBezTo>
                  <a:cubicBezTo>
                    <a:pt x="5480832" y="96818"/>
                    <a:pt x="5482102" y="139999"/>
                    <a:pt x="5484641" y="181638"/>
                  </a:cubicBezTo>
                  <a:cubicBezTo>
                    <a:pt x="5484641" y="241784"/>
                    <a:pt x="5497341" y="1427733"/>
                    <a:pt x="5503691" y="1487878"/>
                  </a:cubicBezTo>
                  <a:cubicBezTo>
                    <a:pt x="5510041" y="1578868"/>
                    <a:pt x="5506232" y="1671400"/>
                    <a:pt x="5506232" y="1762389"/>
                  </a:cubicBezTo>
                  <a:cubicBezTo>
                    <a:pt x="5506232" y="1842583"/>
                    <a:pt x="5507502" y="1916609"/>
                    <a:pt x="5508771" y="1995137"/>
                  </a:cubicBezTo>
                  <a:lnTo>
                    <a:pt x="5508771" y="2054827"/>
                  </a:lnTo>
                  <a:cubicBezTo>
                    <a:pt x="5485911" y="2054827"/>
                    <a:pt x="5465591" y="2056097"/>
                    <a:pt x="5445271" y="2054827"/>
                  </a:cubicBezTo>
                  <a:cubicBezTo>
                    <a:pt x="5173578" y="2049747"/>
                    <a:pt x="4890885" y="2056097"/>
                    <a:pt x="4612477" y="2051017"/>
                  </a:cubicBezTo>
                  <a:cubicBezTo>
                    <a:pt x="4445431" y="2047207"/>
                    <a:pt x="4282669" y="2049747"/>
                    <a:pt x="4115624" y="2047207"/>
                  </a:cubicBezTo>
                  <a:lnTo>
                    <a:pt x="3884330" y="2043397"/>
                  </a:lnTo>
                  <a:cubicBezTo>
                    <a:pt x="3837215" y="2043397"/>
                    <a:pt x="3794383" y="2044667"/>
                    <a:pt x="3747267" y="2044667"/>
                  </a:cubicBezTo>
                  <a:cubicBezTo>
                    <a:pt x="3627337" y="2043397"/>
                    <a:pt x="3297529" y="2044667"/>
                    <a:pt x="3177600" y="2043397"/>
                  </a:cubicBezTo>
                  <a:cubicBezTo>
                    <a:pt x="3091935" y="2042127"/>
                    <a:pt x="1378649" y="2051017"/>
                    <a:pt x="1292985" y="2049747"/>
                  </a:cubicBezTo>
                  <a:cubicBezTo>
                    <a:pt x="1271569" y="2049747"/>
                    <a:pt x="1245870" y="2051017"/>
                    <a:pt x="1224454" y="2051017"/>
                  </a:cubicBezTo>
                  <a:cubicBezTo>
                    <a:pt x="1173055" y="2051017"/>
                    <a:pt x="1125940" y="2052287"/>
                    <a:pt x="1074541" y="2052287"/>
                  </a:cubicBezTo>
                  <a:cubicBezTo>
                    <a:pt x="946045" y="2052287"/>
                    <a:pt x="821831" y="2051017"/>
                    <a:pt x="693335" y="2049747"/>
                  </a:cubicBezTo>
                  <a:cubicBezTo>
                    <a:pt x="616237" y="2048477"/>
                    <a:pt x="539139" y="2047207"/>
                    <a:pt x="466325" y="2045937"/>
                  </a:cubicBezTo>
                  <a:cubicBezTo>
                    <a:pt x="329262" y="2044667"/>
                    <a:pt x="192199" y="2043397"/>
                    <a:pt x="50853" y="2043397"/>
                  </a:cubicBezTo>
                  <a:cubicBezTo>
                    <a:pt x="38100" y="2043397"/>
                    <a:pt x="29210" y="2043397"/>
                    <a:pt x="19050" y="2042127"/>
                  </a:cubicBezTo>
                  <a:cubicBezTo>
                    <a:pt x="10160" y="2040857"/>
                    <a:pt x="5080" y="2034507"/>
                    <a:pt x="7620" y="2025617"/>
                  </a:cubicBezTo>
                  <a:cubicBezTo>
                    <a:pt x="16510" y="1993719"/>
                    <a:pt x="12700" y="1955164"/>
                    <a:pt x="11430" y="1915067"/>
                  </a:cubicBezTo>
                  <a:cubicBezTo>
                    <a:pt x="10160" y="1833330"/>
                    <a:pt x="6350" y="1753136"/>
                    <a:pt x="7620" y="1671400"/>
                  </a:cubicBezTo>
                  <a:cubicBezTo>
                    <a:pt x="5080" y="1569615"/>
                    <a:pt x="0" y="309641"/>
                    <a:pt x="7620" y="206314"/>
                  </a:cubicBezTo>
                  <a:cubicBezTo>
                    <a:pt x="8890" y="186265"/>
                    <a:pt x="7620" y="164674"/>
                    <a:pt x="8890" y="144626"/>
                  </a:cubicBezTo>
                  <a:cubicBezTo>
                    <a:pt x="10160" y="112240"/>
                    <a:pt x="12700" y="76769"/>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038317"/>
                  </a:moveTo>
                  <a:cubicBezTo>
                    <a:pt x="5487182" y="2021807"/>
                    <a:pt x="5488452" y="2009107"/>
                    <a:pt x="5488452" y="1996407"/>
                  </a:cubicBezTo>
                  <a:cubicBezTo>
                    <a:pt x="5487182" y="1908898"/>
                    <a:pt x="5485911" y="1827162"/>
                    <a:pt x="5485911" y="1739256"/>
                  </a:cubicBezTo>
                  <a:cubicBezTo>
                    <a:pt x="5485911" y="1699159"/>
                    <a:pt x="5488452" y="1659062"/>
                    <a:pt x="5487182" y="1618965"/>
                  </a:cubicBezTo>
                  <a:cubicBezTo>
                    <a:pt x="5487182" y="1581952"/>
                    <a:pt x="5485911" y="1543398"/>
                    <a:pt x="5484641" y="1506385"/>
                  </a:cubicBezTo>
                  <a:cubicBezTo>
                    <a:pt x="5479561" y="1449324"/>
                    <a:pt x="5468132" y="268001"/>
                    <a:pt x="5468132" y="210940"/>
                  </a:cubicBezTo>
                  <a:cubicBezTo>
                    <a:pt x="5465591" y="163132"/>
                    <a:pt x="5463052" y="113782"/>
                    <a:pt x="5460511" y="65974"/>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3636"/>
                    <a:pt x="33020" y="72143"/>
                  </a:cubicBezTo>
                  <a:cubicBezTo>
                    <a:pt x="31750" y="99902"/>
                    <a:pt x="31750" y="127662"/>
                    <a:pt x="30480" y="155421"/>
                  </a:cubicBezTo>
                  <a:cubicBezTo>
                    <a:pt x="29210" y="201687"/>
                    <a:pt x="26670" y="246411"/>
                    <a:pt x="25400" y="292677"/>
                  </a:cubicBezTo>
                  <a:cubicBezTo>
                    <a:pt x="20320" y="342027"/>
                    <a:pt x="26670" y="1548024"/>
                    <a:pt x="29210" y="1597374"/>
                  </a:cubicBezTo>
                  <a:cubicBezTo>
                    <a:pt x="29210" y="1649809"/>
                    <a:pt x="29210" y="1703786"/>
                    <a:pt x="30480" y="1756221"/>
                  </a:cubicBezTo>
                  <a:cubicBezTo>
                    <a:pt x="30480" y="1794776"/>
                    <a:pt x="33020" y="1833330"/>
                    <a:pt x="33020" y="1871885"/>
                  </a:cubicBezTo>
                  <a:cubicBezTo>
                    <a:pt x="33020" y="1913524"/>
                    <a:pt x="33020" y="1955164"/>
                    <a:pt x="31750" y="1996407"/>
                  </a:cubicBezTo>
                  <a:lnTo>
                    <a:pt x="31750" y="2006567"/>
                  </a:lnTo>
                  <a:cubicBezTo>
                    <a:pt x="31750" y="2016727"/>
                    <a:pt x="35560" y="2020537"/>
                    <a:pt x="44450" y="2020537"/>
                  </a:cubicBezTo>
                  <a:cubicBezTo>
                    <a:pt x="93685" y="2020537"/>
                    <a:pt x="153650" y="2021807"/>
                    <a:pt x="209332" y="2021807"/>
                  </a:cubicBezTo>
                  <a:cubicBezTo>
                    <a:pt x="290713" y="2021807"/>
                    <a:pt x="376377" y="2019267"/>
                    <a:pt x="457758" y="2021807"/>
                  </a:cubicBezTo>
                  <a:cubicBezTo>
                    <a:pt x="590538" y="2025617"/>
                    <a:pt x="723317" y="2028157"/>
                    <a:pt x="856097" y="2026887"/>
                  </a:cubicBezTo>
                  <a:cubicBezTo>
                    <a:pt x="941761" y="2025617"/>
                    <a:pt x="1023143" y="2028157"/>
                    <a:pt x="1108807" y="2028157"/>
                  </a:cubicBezTo>
                  <a:cubicBezTo>
                    <a:pt x="1233020" y="2028157"/>
                    <a:pt x="1357233" y="2026887"/>
                    <a:pt x="1481447" y="2028157"/>
                  </a:cubicBezTo>
                  <a:cubicBezTo>
                    <a:pt x="1665625" y="2029427"/>
                    <a:pt x="3687302" y="2019267"/>
                    <a:pt x="3875764" y="2021807"/>
                  </a:cubicBezTo>
                  <a:cubicBezTo>
                    <a:pt x="3957145" y="2023077"/>
                    <a:pt x="4038526" y="2024347"/>
                    <a:pt x="4115624" y="2024347"/>
                  </a:cubicBezTo>
                  <a:cubicBezTo>
                    <a:pt x="4256970" y="2026887"/>
                    <a:pt x="4394033" y="2023077"/>
                    <a:pt x="4535379" y="2026887"/>
                  </a:cubicBezTo>
                  <a:cubicBezTo>
                    <a:pt x="4651026" y="2029427"/>
                    <a:pt x="4766672" y="2029427"/>
                    <a:pt x="4882319" y="2031967"/>
                  </a:cubicBezTo>
                  <a:cubicBezTo>
                    <a:pt x="5053648" y="2035777"/>
                    <a:pt x="5224977" y="2038317"/>
                    <a:pt x="5396305" y="2039587"/>
                  </a:cubicBezTo>
                  <a:cubicBezTo>
                    <a:pt x="5447811" y="2039587"/>
                    <a:pt x="5465591" y="2038317"/>
                    <a:pt x="5485911" y="2038317"/>
                  </a:cubicBezTo>
                  <a:close/>
                </a:path>
              </a:pathLst>
            </a:custGeom>
            <a:solidFill>
              <a:srgbClr val="FAF3E2"/>
            </a:solidFill>
          </p:spPr>
        </p:sp>
      </p:grpSp>
      <p:sp>
        <p:nvSpPr>
          <p:cNvPr id="13" name="TextBox 13"/>
          <p:cNvSpPr txBox="1"/>
          <p:nvPr/>
        </p:nvSpPr>
        <p:spPr>
          <a:xfrm>
            <a:off x="1649921" y="3094097"/>
            <a:ext cx="14965502" cy="628377"/>
          </a:xfrm>
          <a:prstGeom prst="rect">
            <a:avLst/>
          </a:prstGeom>
        </p:spPr>
        <p:txBody>
          <a:bodyPr lIns="0" tIns="0" rIns="0" bIns="0" rtlCol="0" anchor="t">
            <a:spAutoFit/>
          </a:bodyPr>
          <a:lstStyle/>
          <a:p>
            <a:pPr algn="ctr">
              <a:lnSpc>
                <a:spcPts val="4949"/>
              </a:lnSpc>
            </a:pPr>
            <a:r>
              <a:rPr lang="vi-VN" sz="4800" b="1" dirty="0">
                <a:solidFill>
                  <a:srgbClr val="404040"/>
                </a:solidFill>
                <a:latin typeface="Arial" panose="020B0604020202020204" pitchFamily="34" charset="0"/>
                <a:cs typeface="Arial" panose="020B0604020202020204" pitchFamily="34" charset="0"/>
              </a:rPr>
              <a:t>Làm việc nhóm</a:t>
            </a:r>
            <a:endParaRPr lang="en-US" sz="4800" b="1" dirty="0">
              <a:solidFill>
                <a:srgbClr val="404040"/>
              </a:solidFill>
              <a:latin typeface="Arial" panose="020B0604020202020204" pitchFamily="34" charset="0"/>
              <a:cs typeface="Arial" panose="020B0604020202020204" pitchFamily="34" charset="0"/>
            </a:endParaRPr>
          </a:p>
        </p:txBody>
      </p:sp>
      <p:sp>
        <p:nvSpPr>
          <p:cNvPr id="14" name="TextBox 14"/>
          <p:cNvSpPr txBox="1"/>
          <p:nvPr/>
        </p:nvSpPr>
        <p:spPr>
          <a:xfrm>
            <a:off x="1661249" y="1208096"/>
            <a:ext cx="14965502" cy="1067856"/>
          </a:xfrm>
          <a:prstGeom prst="rect">
            <a:avLst/>
          </a:prstGeom>
        </p:spPr>
        <p:txBody>
          <a:bodyPr lIns="0" tIns="0" rIns="0" bIns="0" rtlCol="0" anchor="t">
            <a:spAutoFit/>
          </a:bodyPr>
          <a:lstStyle/>
          <a:p>
            <a:pPr marL="0" lvl="0" indent="0" algn="ctr">
              <a:lnSpc>
                <a:spcPts val="9100"/>
              </a:lnSpc>
            </a:pPr>
            <a:r>
              <a:rPr lang="vi-VN" sz="6600" b="1" dirty="0">
                <a:solidFill>
                  <a:srgbClr val="D6583C"/>
                </a:solidFill>
                <a:latin typeface="Arial" panose="020B0604020202020204" pitchFamily="34" charset="0"/>
                <a:cs typeface="Arial" panose="020B0604020202020204" pitchFamily="34" charset="0"/>
              </a:rPr>
              <a:t>LUYỆN TẬP</a:t>
            </a:r>
            <a:endParaRPr lang="en-US" sz="6600" b="1" dirty="0">
              <a:solidFill>
                <a:srgbClr val="D6583C"/>
              </a:solidFill>
              <a:latin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09037">
            <a:off x="16239118" y="925331"/>
            <a:ext cx="1910507" cy="2891164"/>
          </a:xfrm>
          <a:prstGeom prst="rect">
            <a:avLst/>
          </a:prstGeom>
        </p:spPr>
      </p:pic>
      <p:sp>
        <p:nvSpPr>
          <p:cNvPr id="18" name="TextBox 17">
            <a:extLst>
              <a:ext uri="{FF2B5EF4-FFF2-40B4-BE49-F238E27FC236}">
                <a16:creationId xmlns:a16="http://schemas.microsoft.com/office/drawing/2014/main" xmlns="" id="{7A0BAADF-CC1D-4273-8270-9C813628E3BB}"/>
              </a:ext>
            </a:extLst>
          </p:cNvPr>
          <p:cNvSpPr txBox="1"/>
          <p:nvPr/>
        </p:nvSpPr>
        <p:spPr>
          <a:xfrm>
            <a:off x="1424222" y="3903304"/>
            <a:ext cx="10784914" cy="1824923"/>
          </a:xfrm>
          <a:prstGeom prst="rect">
            <a:avLst/>
          </a:prstGeom>
          <a:noFill/>
        </p:spPr>
        <p:txBody>
          <a:bodyPr wrap="square">
            <a:spAutoFit/>
          </a:bodyPr>
          <a:lstStyle/>
          <a:p>
            <a:pPr algn="just">
              <a:lnSpc>
                <a:spcPct val="150000"/>
              </a:lnSpc>
              <a:spcBef>
                <a:spcPts val="300"/>
              </a:spcBef>
              <a:spcAft>
                <a:spcPts val="300"/>
              </a:spcAft>
            </a:pPr>
            <a:r>
              <a:rPr lang="vi-VN"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Nhóm 1: </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ẽ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gối</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đỡ</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theo tỉ lệ 2:1.</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a:extLst>
              <a:ext uri="{FF2B5EF4-FFF2-40B4-BE49-F238E27FC236}">
                <a16:creationId xmlns:a16="http://schemas.microsoft.com/office/drawing/2014/main" xmlns="" id="{F42B985F-13B7-40D1-8E86-D65D9F2247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9200" y="3552926"/>
            <a:ext cx="3366213" cy="4350603"/>
          </a:xfrm>
          <a:prstGeom prst="rect">
            <a:avLst/>
          </a:prstGeom>
        </p:spPr>
      </p:pic>
      <p:pic>
        <p:nvPicPr>
          <p:cNvPr id="20" name="Picture 19">
            <a:extLst>
              <a:ext uri="{FF2B5EF4-FFF2-40B4-BE49-F238E27FC236}">
                <a16:creationId xmlns:a16="http://schemas.microsoft.com/office/drawing/2014/main" xmlns="" id="{75CD8382-24CD-42C6-931A-70468ED999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6201048"/>
            <a:ext cx="4335391" cy="3574947"/>
          </a:xfrm>
          <a:prstGeom prst="rect">
            <a:avLst/>
          </a:prstGeom>
        </p:spPr>
      </p:pic>
      <p:sp>
        <p:nvSpPr>
          <p:cNvPr id="22" name="TextBox 21">
            <a:extLst>
              <a:ext uri="{FF2B5EF4-FFF2-40B4-BE49-F238E27FC236}">
                <a16:creationId xmlns:a16="http://schemas.microsoft.com/office/drawing/2014/main" xmlns="" id="{156ECBFA-DC9B-40B4-B8F2-B22E57EA591D}"/>
              </a:ext>
            </a:extLst>
          </p:cNvPr>
          <p:cNvSpPr txBox="1"/>
          <p:nvPr/>
        </p:nvSpPr>
        <p:spPr>
          <a:xfrm>
            <a:off x="6705600" y="7796462"/>
            <a:ext cx="9601200" cy="1824923"/>
          </a:xfrm>
          <a:prstGeom prst="rect">
            <a:avLst/>
          </a:prstGeom>
          <a:noFill/>
        </p:spPr>
        <p:txBody>
          <a:bodyPr wrap="square">
            <a:spAutoFit/>
          </a:bodyPr>
          <a:lstStyle/>
          <a:p>
            <a:pPr algn="just">
              <a:lnSpc>
                <a:spcPct val="150000"/>
              </a:lnSpc>
              <a:spcBef>
                <a:spcPts val="300"/>
              </a:spcBef>
              <a:spcAft>
                <a:spcPts val="300"/>
              </a:spcAft>
            </a:pP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2: </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ẽ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xiên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11.6</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theo tỉ lệ 1:1.</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750" fill="hold"/>
                                        <p:tgtEl>
                                          <p:spTgt spid="14"/>
                                        </p:tgtEl>
                                        <p:attrNameLst>
                                          <p:attrName>ppt_w</p:attrName>
                                        </p:attrNameLst>
                                      </p:cBhvr>
                                      <p:tavLst>
                                        <p:tav tm="0">
                                          <p:val>
                                            <p:fltVal val="0"/>
                                          </p:val>
                                        </p:tav>
                                        <p:tav tm="100000">
                                          <p:val>
                                            <p:strVal val="#ppt_w"/>
                                          </p:val>
                                        </p:tav>
                                      </p:tavLst>
                                    </p:anim>
                                    <p:anim calcmode="lin" valueType="num">
                                      <p:cBhvr>
                                        <p:cTn id="14" dur="750" fill="hold"/>
                                        <p:tgtEl>
                                          <p:spTgt spid="14"/>
                                        </p:tgtEl>
                                        <p:attrNameLst>
                                          <p:attrName>ppt_h</p:attrName>
                                        </p:attrNameLst>
                                      </p:cBhvr>
                                      <p:tavLst>
                                        <p:tav tm="0">
                                          <p:val>
                                            <p:fltVal val="0"/>
                                          </p:val>
                                        </p:tav>
                                        <p:tav tm="100000">
                                          <p:val>
                                            <p:strVal val="#ppt_h"/>
                                          </p:val>
                                        </p:tav>
                                      </p:tavLst>
                                    </p:anim>
                                    <p:anim calcmode="lin" valueType="num">
                                      <p:cBhvr>
                                        <p:cTn id="15" dur="750" fill="hold"/>
                                        <p:tgtEl>
                                          <p:spTgt spid="14"/>
                                        </p:tgtEl>
                                        <p:attrNameLst>
                                          <p:attrName>style.rotation</p:attrName>
                                        </p:attrNameLst>
                                      </p:cBhvr>
                                      <p:tavLst>
                                        <p:tav tm="0">
                                          <p:val>
                                            <p:fltVal val="90"/>
                                          </p:val>
                                        </p:tav>
                                        <p:tav tm="100000">
                                          <p:val>
                                            <p:fltVal val="0"/>
                                          </p:val>
                                        </p:tav>
                                      </p:tavLst>
                                    </p:anim>
                                    <p:animEffect transition="in" filter="fade">
                                      <p:cBhvr>
                                        <p:cTn id="16" dur="75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750" fill="hold"/>
                                        <p:tgtEl>
                                          <p:spTgt spid="16"/>
                                        </p:tgtEl>
                                        <p:attrNameLst>
                                          <p:attrName>ppt_w</p:attrName>
                                        </p:attrNameLst>
                                      </p:cBhvr>
                                      <p:tavLst>
                                        <p:tav tm="0">
                                          <p:val>
                                            <p:fltVal val="0"/>
                                          </p:val>
                                        </p:tav>
                                        <p:tav tm="100000">
                                          <p:val>
                                            <p:strVal val="#ppt_w"/>
                                          </p:val>
                                        </p:tav>
                                      </p:tavLst>
                                    </p:anim>
                                    <p:anim calcmode="lin" valueType="num">
                                      <p:cBhvr>
                                        <p:cTn id="20" dur="750" fill="hold"/>
                                        <p:tgtEl>
                                          <p:spTgt spid="16"/>
                                        </p:tgtEl>
                                        <p:attrNameLst>
                                          <p:attrName>ppt_h</p:attrName>
                                        </p:attrNameLst>
                                      </p:cBhvr>
                                      <p:tavLst>
                                        <p:tav tm="0">
                                          <p:val>
                                            <p:fltVal val="0"/>
                                          </p:val>
                                        </p:tav>
                                        <p:tav tm="100000">
                                          <p:val>
                                            <p:strVal val="#ppt_h"/>
                                          </p:val>
                                        </p:tav>
                                      </p:tavLst>
                                    </p:anim>
                                    <p:anim calcmode="lin" valueType="num">
                                      <p:cBhvr>
                                        <p:cTn id="21" dur="750" fill="hold"/>
                                        <p:tgtEl>
                                          <p:spTgt spid="16"/>
                                        </p:tgtEl>
                                        <p:attrNameLst>
                                          <p:attrName>style.rotation</p:attrName>
                                        </p:attrNameLst>
                                      </p:cBhvr>
                                      <p:tavLst>
                                        <p:tav tm="0">
                                          <p:val>
                                            <p:fltVal val="90"/>
                                          </p:val>
                                        </p:tav>
                                        <p:tav tm="100000">
                                          <p:val>
                                            <p:fltVal val="0"/>
                                          </p:val>
                                        </p:tav>
                                      </p:tavLst>
                                    </p:anim>
                                    <p:animEffect transition="in" filter="fade">
                                      <p:cBhvr>
                                        <p:cTn id="22" dur="7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75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75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heel(1)">
                                      <p:cBhvr>
                                        <p:cTn id="42" dur="75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750"/>
                                        <p:tgtEl>
                                          <p:spTgt spid="22"/>
                                        </p:tgtEl>
                                      </p:cBhvr>
                                    </p:animEffect>
                                    <p:anim calcmode="lin" valueType="num">
                                      <p:cBhvr>
                                        <p:cTn id="48" dur="750" fill="hold"/>
                                        <p:tgtEl>
                                          <p:spTgt spid="22"/>
                                        </p:tgtEl>
                                        <p:attrNameLst>
                                          <p:attrName>ppt_x</p:attrName>
                                        </p:attrNameLst>
                                      </p:cBhvr>
                                      <p:tavLst>
                                        <p:tav tm="0">
                                          <p:val>
                                            <p:strVal val="#ppt_x"/>
                                          </p:val>
                                        </p:tav>
                                        <p:tav tm="100000">
                                          <p:val>
                                            <p:strVal val="#ppt_x"/>
                                          </p:val>
                                        </p:tav>
                                      </p:tavLst>
                                    </p:anim>
                                    <p:anim calcmode="lin" valueType="num">
                                      <p:cBhvr>
                                        <p:cTn id="49"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3"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
                                        <p:tgtEl>
                                          <p:spTgt spid="20"/>
                                        </p:tgtEl>
                                      </p:cBhvr>
                                    </p:animEffect>
                                    <p:anim calcmode="lin" valueType="num">
                                      <p:cBhvr>
                                        <p:cTn id="55" dur="300" fill="hold"/>
                                        <p:tgtEl>
                                          <p:spTgt spid="20"/>
                                        </p:tgtEl>
                                        <p:attrNameLst>
                                          <p:attrName>ppt_x</p:attrName>
                                        </p:attrNameLst>
                                      </p:cBhvr>
                                      <p:tavLst>
                                        <p:tav tm="0">
                                          <p:val>
                                            <p:strVal val="#ppt_x"/>
                                          </p:val>
                                        </p:tav>
                                        <p:tav tm="100000">
                                          <p:val>
                                            <p:strVal val="#ppt_x"/>
                                          </p:val>
                                        </p:tav>
                                      </p:tavLst>
                                    </p:anim>
                                    <p:anim calcmode="lin" valueType="num">
                                      <p:cBhvr>
                                        <p:cTn id="56" dur="300" fill="hold"/>
                                        <p:tgtEl>
                                          <p:spTgt spid="20"/>
                                        </p:tgtEl>
                                        <p:attrNameLst>
                                          <p:attrName>ppt_y</p:attrName>
                                        </p:attrNameLst>
                                      </p:cBhvr>
                                      <p:tavLst>
                                        <p:tav tm="0">
                                          <p:val>
                                            <p:strVal val="#ppt_y+0.31"/>
                                          </p:val>
                                        </p:tav>
                                        <p:tav tm="100000">
                                          <p:val>
                                            <p:strVal val="#ppt_y+0.31"/>
                                          </p:val>
                                        </p:tav>
                                      </p:tavLst>
                                    </p:anim>
                                    <p:anim calcmode="lin" valueType="num">
                                      <p:cBhvr>
                                        <p:cTn id="57" dur="450" decel="50000" fill="hold">
                                          <p:stCondLst>
                                            <p:cond delay="3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8" dur="450" decel="50000" fill="hold">
                                          <p:stCondLst>
                                            <p:cond delay="3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894"/>
            <a:stretch>
              <a:fillRect/>
            </a:stretch>
          </p:blipFill>
          <p:spPr>
            <a:xfrm>
              <a:off x="12610820" y="0"/>
              <a:ext cx="12631682" cy="14475171"/>
            </a:xfrm>
            <a:prstGeom prst="rect">
              <a:avLst/>
            </a:prstGeom>
          </p:spPr>
        </p:pic>
      </p:gr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1600" y="44070"/>
            <a:ext cx="2640437" cy="355941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05450">
            <a:off x="16352098" y="7732676"/>
            <a:ext cx="1889380" cy="2793438"/>
          </a:xfrm>
          <a:prstGeom prst="rect">
            <a:avLst/>
          </a:prstGeom>
        </p:spPr>
      </p:pic>
      <p:pic>
        <p:nvPicPr>
          <p:cNvPr id="19" name="Picture 18">
            <a:extLst>
              <a:ext uri="{FF2B5EF4-FFF2-40B4-BE49-F238E27FC236}">
                <a16:creationId xmlns:a16="http://schemas.microsoft.com/office/drawing/2014/main" xmlns="" id="{128C5774-D632-40D9-9003-ED4D0BDEE8AA}"/>
              </a:ext>
            </a:extLst>
          </p:cNvPr>
          <p:cNvPicPr>
            <a:picLocks noChangeAspect="1"/>
          </p:cNvPicPr>
          <p:nvPr/>
        </p:nvPicPr>
        <p:blipFill>
          <a:blip r:embed="rId8"/>
          <a:stretch>
            <a:fillRect/>
          </a:stretch>
        </p:blipFill>
        <p:spPr>
          <a:xfrm>
            <a:off x="2302892" y="3416962"/>
            <a:ext cx="6047313" cy="5433817"/>
          </a:xfrm>
          <a:prstGeom prst="rect">
            <a:avLst/>
          </a:prstGeom>
        </p:spPr>
      </p:pic>
      <p:pic>
        <p:nvPicPr>
          <p:cNvPr id="21" name="Picture 20">
            <a:extLst>
              <a:ext uri="{FF2B5EF4-FFF2-40B4-BE49-F238E27FC236}">
                <a16:creationId xmlns:a16="http://schemas.microsoft.com/office/drawing/2014/main" xmlns="" id="{38AC32C2-C4D9-4B61-9C1B-C7C91F517228}"/>
              </a:ext>
            </a:extLst>
          </p:cNvPr>
          <p:cNvPicPr>
            <a:picLocks noChangeAspect="1"/>
          </p:cNvPicPr>
          <p:nvPr/>
        </p:nvPicPr>
        <p:blipFill>
          <a:blip r:embed="rId9"/>
          <a:stretch>
            <a:fillRect/>
          </a:stretch>
        </p:blipFill>
        <p:spPr>
          <a:xfrm>
            <a:off x="9892954" y="3421608"/>
            <a:ext cx="6092154" cy="5433817"/>
          </a:xfrm>
          <a:prstGeom prst="rect">
            <a:avLst/>
          </a:prstGeom>
        </p:spPr>
      </p:pic>
      <p:grpSp>
        <p:nvGrpSpPr>
          <p:cNvPr id="22" name="Group 2">
            <a:extLst>
              <a:ext uri="{FF2B5EF4-FFF2-40B4-BE49-F238E27FC236}">
                <a16:creationId xmlns:a16="http://schemas.microsoft.com/office/drawing/2014/main" xmlns="" id="{CAAC93A1-F006-4A2B-9265-C2FA0A31AEDC}"/>
              </a:ext>
            </a:extLst>
          </p:cNvPr>
          <p:cNvGrpSpPr/>
          <p:nvPr/>
        </p:nvGrpSpPr>
        <p:grpSpPr>
          <a:xfrm>
            <a:off x="6248399" y="475281"/>
            <a:ext cx="6553201" cy="1467819"/>
            <a:chOff x="-466770" y="-416122"/>
            <a:chExt cx="6265459" cy="1190124"/>
          </a:xfrm>
        </p:grpSpPr>
        <p:sp>
          <p:nvSpPr>
            <p:cNvPr id="23" name="Freeform 3">
              <a:extLst>
                <a:ext uri="{FF2B5EF4-FFF2-40B4-BE49-F238E27FC236}">
                  <a16:creationId xmlns:a16="http://schemas.microsoft.com/office/drawing/2014/main" xmlns="" id="{0E112031-EC2C-4B65-8980-92A6E6AAEE94}"/>
                </a:ext>
              </a:extLst>
            </p:cNvPr>
            <p:cNvSpPr/>
            <p:nvPr/>
          </p:nvSpPr>
          <p:spPr>
            <a:xfrm>
              <a:off x="-466770" y="-416122"/>
              <a:ext cx="6265459" cy="1190124"/>
            </a:xfrm>
            <a:custGeom>
              <a:avLst/>
              <a:gdLst/>
              <a:ahLst/>
              <a:cxnLst/>
              <a:rect l="l" t="t" r="r" b="b"/>
              <a:pathLst>
                <a:path w="8244702" h="2311400">
                  <a:moveTo>
                    <a:pt x="7939902" y="0"/>
                  </a:moveTo>
                  <a:lnTo>
                    <a:pt x="304800" y="0"/>
                  </a:lnTo>
                  <a:cubicBezTo>
                    <a:pt x="135890" y="0"/>
                    <a:pt x="0" y="135890"/>
                    <a:pt x="0" y="304800"/>
                  </a:cubicBezTo>
                  <a:lnTo>
                    <a:pt x="0" y="2006600"/>
                  </a:lnTo>
                  <a:cubicBezTo>
                    <a:pt x="0" y="2175510"/>
                    <a:pt x="135890" y="2311400"/>
                    <a:pt x="304800" y="2311400"/>
                  </a:cubicBezTo>
                  <a:lnTo>
                    <a:pt x="7939902" y="2311400"/>
                  </a:lnTo>
                  <a:cubicBezTo>
                    <a:pt x="8108812" y="2311400"/>
                    <a:pt x="8244702" y="2175510"/>
                    <a:pt x="8244702" y="2006600"/>
                  </a:cubicBezTo>
                  <a:lnTo>
                    <a:pt x="8244702" y="304800"/>
                  </a:lnTo>
                  <a:cubicBezTo>
                    <a:pt x="8244702" y="135890"/>
                    <a:pt x="8108812" y="0"/>
                    <a:pt x="7939902" y="0"/>
                  </a:cubicBezTo>
                  <a:close/>
                </a:path>
              </a:pathLst>
            </a:custGeom>
            <a:solidFill>
              <a:srgbClr val="FFFFFF"/>
            </a:solidFill>
          </p:spPr>
          <p:txBody>
            <a:bodyPr/>
            <a:lstStyle/>
            <a:p>
              <a:endParaRPr lang="en-US" dirty="0"/>
            </a:p>
          </p:txBody>
        </p:sp>
      </p:grpSp>
      <p:sp>
        <p:nvSpPr>
          <p:cNvPr id="25" name="TextBox 24">
            <a:extLst>
              <a:ext uri="{FF2B5EF4-FFF2-40B4-BE49-F238E27FC236}">
                <a16:creationId xmlns:a16="http://schemas.microsoft.com/office/drawing/2014/main" xmlns="" id="{3109DB41-1C23-4F83-89F1-A14AFDC29B0A}"/>
              </a:ext>
            </a:extLst>
          </p:cNvPr>
          <p:cNvSpPr txBox="1"/>
          <p:nvPr/>
        </p:nvSpPr>
        <p:spPr>
          <a:xfrm>
            <a:off x="8004617" y="689681"/>
            <a:ext cx="9868828" cy="923330"/>
          </a:xfrm>
          <a:prstGeom prst="rect">
            <a:avLst/>
          </a:prstGeom>
          <a:noFill/>
        </p:spPr>
        <p:txBody>
          <a:bodyPr wrap="square">
            <a:spAutoFit/>
          </a:bodyPr>
          <a:lstStyle/>
          <a:p>
            <a:r>
              <a:rPr lang="vi-VN" sz="5400" b="1" dirty="0">
                <a:solidFill>
                  <a:srgbClr val="D6583C"/>
                </a:solidFill>
              </a:rPr>
              <a:t>TRẢ LỜI</a:t>
            </a:r>
            <a:endParaRPr lang="en-US" sz="54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75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13"/>
                                        </p:tgtEl>
                                        <p:attrNameLst>
                                          <p:attrName>ppt_x</p:attrName>
                                          <p:attrName>ppt_y</p:attrName>
                                        </p:attrNameLst>
                                      </p:cBhvr>
                                    </p:animMotion>
                                    <p:animEffect transition="in" filter="fade">
                                      <p:cBhvr>
                                        <p:cTn id="9" dur="750"/>
                                        <p:tgtEl>
                                          <p:spTgt spid="13"/>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Scale>
                                      <p:cBhvr>
                                        <p:cTn id="12" dur="75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750" decel="50000" fill="hold">
                                          <p:stCondLst>
                                            <p:cond delay="0"/>
                                          </p:stCondLst>
                                        </p:cTn>
                                        <p:tgtEl>
                                          <p:spTgt spid="25"/>
                                        </p:tgtEl>
                                        <p:attrNameLst>
                                          <p:attrName>ppt_x</p:attrName>
                                          <p:attrName>ppt_y</p:attrName>
                                        </p:attrNameLst>
                                      </p:cBhvr>
                                    </p:animMotion>
                                    <p:animEffect transition="in" filter="fade">
                                      <p:cBhvr>
                                        <p:cTn id="14" dur="750"/>
                                        <p:tgtEl>
                                          <p:spTgt spid="25"/>
                                        </p:tgtEl>
                                      </p:cBhvr>
                                    </p:animEffect>
                                  </p:childTnLst>
                                </p:cTn>
                              </p:par>
                              <p:par>
                                <p:cTn id="15" presetID="5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Scale>
                                      <p:cBhvr>
                                        <p:cTn id="17" dur="75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750" decel="50000" fill="hold">
                                          <p:stCondLst>
                                            <p:cond delay="0"/>
                                          </p:stCondLst>
                                        </p:cTn>
                                        <p:tgtEl>
                                          <p:spTgt spid="22"/>
                                        </p:tgtEl>
                                        <p:attrNameLst>
                                          <p:attrName>ppt_x</p:attrName>
                                          <p:attrName>ppt_y</p:attrName>
                                        </p:attrNameLst>
                                      </p:cBhvr>
                                    </p:animMotion>
                                    <p:animEffect transition="in" filter="fade">
                                      <p:cBhvr>
                                        <p:cTn id="19" dur="750"/>
                                        <p:tgtEl>
                                          <p:spTgt spid="22"/>
                                        </p:tgtEl>
                                      </p:cBhvr>
                                    </p:animEffect>
                                  </p:childTnLst>
                                </p:cTn>
                              </p:par>
                              <p:par>
                                <p:cTn id="20" presetID="5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Scale>
                                      <p:cBhvr>
                                        <p:cTn id="22" dur="75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750" decel="50000" fill="hold">
                                          <p:stCondLst>
                                            <p:cond delay="0"/>
                                          </p:stCondLst>
                                        </p:cTn>
                                        <p:tgtEl>
                                          <p:spTgt spid="14"/>
                                        </p:tgtEl>
                                        <p:attrNameLst>
                                          <p:attrName>ppt_x</p:attrName>
                                          <p:attrName>ppt_y</p:attrName>
                                        </p:attrNameLst>
                                      </p:cBhvr>
                                    </p:animMotion>
                                    <p:animEffect transition="in" filter="fade">
                                      <p:cBhvr>
                                        <p:cTn id="24" dur="75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75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7000"/>
              </a:schemeClr>
            </a:gs>
            <a:gs pos="42000">
              <a:schemeClr val="accent2">
                <a:lumMod val="97000"/>
                <a:lumOff val="3000"/>
              </a:schemeClr>
            </a:gs>
            <a:gs pos="100000">
              <a:schemeClr val="accent2">
                <a:lumMod val="60000"/>
                <a:lumOff val="40000"/>
              </a:schemeClr>
            </a:gs>
          </a:gsLst>
          <a:lin ang="16200000" scaled="1"/>
        </a:gradFill>
        <a:effectLst/>
      </p:bgPr>
    </p:bg>
    <p:spTree>
      <p:nvGrpSpPr>
        <p:cNvPr id="1" name=""/>
        <p:cNvGrpSpPr/>
        <p:nvPr/>
      </p:nvGrpSpPr>
      <p:grpSpPr>
        <a:xfrm>
          <a:off x="0" y="0"/>
          <a:ext cx="0" cy="0"/>
          <a:chOff x="0" y="0"/>
          <a:chExt cx="0" cy="0"/>
        </a:xfrm>
      </p:grpSpPr>
      <p:grpSp>
        <p:nvGrpSpPr>
          <p:cNvPr id="5" name="Group 5"/>
          <p:cNvGrpSpPr/>
          <p:nvPr/>
        </p:nvGrpSpPr>
        <p:grpSpPr>
          <a:xfrm>
            <a:off x="451311" y="3619500"/>
            <a:ext cx="11185956" cy="6239313"/>
            <a:chOff x="0" y="0"/>
            <a:chExt cx="2668359" cy="1844161"/>
          </a:xfrm>
        </p:grpSpPr>
        <p:sp>
          <p:nvSpPr>
            <p:cNvPr id="6" name="Freeform 6"/>
            <p:cNvSpPr/>
            <p:nvPr/>
          </p:nvSpPr>
          <p:spPr>
            <a:xfrm>
              <a:off x="38100" y="44450"/>
              <a:ext cx="2631529" cy="1799711"/>
            </a:xfrm>
            <a:custGeom>
              <a:avLst/>
              <a:gdLst/>
              <a:ahLst/>
              <a:cxnLst/>
              <a:rect l="l" t="t" r="r" b="b"/>
              <a:pathLst>
                <a:path w="2631529" h="1799711">
                  <a:moveTo>
                    <a:pt x="2540" y="1769231"/>
                  </a:moveTo>
                  <a:cubicBezTo>
                    <a:pt x="0" y="1778121"/>
                    <a:pt x="5080" y="1784471"/>
                    <a:pt x="18992" y="1785741"/>
                  </a:cubicBezTo>
                  <a:cubicBezTo>
                    <a:pt x="35009" y="1787011"/>
                    <a:pt x="49023" y="1787011"/>
                    <a:pt x="65039" y="1787011"/>
                  </a:cubicBezTo>
                  <a:cubicBezTo>
                    <a:pt x="129105" y="1788281"/>
                    <a:pt x="193170" y="1788281"/>
                    <a:pt x="259238" y="1789551"/>
                  </a:cubicBezTo>
                  <a:cubicBezTo>
                    <a:pt x="295275" y="1790821"/>
                    <a:pt x="331311" y="1792091"/>
                    <a:pt x="365346" y="1793361"/>
                  </a:cubicBezTo>
                  <a:cubicBezTo>
                    <a:pt x="425408" y="1794631"/>
                    <a:pt x="483467" y="1794631"/>
                    <a:pt x="543528" y="1795901"/>
                  </a:cubicBezTo>
                  <a:cubicBezTo>
                    <a:pt x="567553" y="1795901"/>
                    <a:pt x="589575" y="1795901"/>
                    <a:pt x="613600" y="1794631"/>
                  </a:cubicBezTo>
                  <a:cubicBezTo>
                    <a:pt x="623610" y="1794631"/>
                    <a:pt x="635623" y="1793361"/>
                    <a:pt x="645633" y="1793361"/>
                  </a:cubicBezTo>
                  <a:cubicBezTo>
                    <a:pt x="685674" y="1794631"/>
                    <a:pt x="1486492" y="1785741"/>
                    <a:pt x="1526533" y="1787011"/>
                  </a:cubicBezTo>
                  <a:cubicBezTo>
                    <a:pt x="1582591" y="1788281"/>
                    <a:pt x="1736748" y="1788281"/>
                    <a:pt x="1792805" y="1788281"/>
                  </a:cubicBezTo>
                  <a:cubicBezTo>
                    <a:pt x="1814828" y="1788281"/>
                    <a:pt x="1834848" y="1787011"/>
                    <a:pt x="1856871" y="1787011"/>
                  </a:cubicBezTo>
                  <a:lnTo>
                    <a:pt x="1964982" y="1790821"/>
                  </a:lnTo>
                  <a:cubicBezTo>
                    <a:pt x="2043061" y="1793361"/>
                    <a:pt x="2119139" y="1790821"/>
                    <a:pt x="2197219" y="1794631"/>
                  </a:cubicBezTo>
                  <a:cubicBezTo>
                    <a:pt x="2327352" y="1799711"/>
                    <a:pt x="2459487" y="1793361"/>
                    <a:pt x="2566759" y="1798441"/>
                  </a:cubicBezTo>
                  <a:cubicBezTo>
                    <a:pt x="2587079" y="1799711"/>
                    <a:pt x="2607399" y="1798441"/>
                    <a:pt x="2630259" y="1798441"/>
                  </a:cubicBezTo>
                  <a:lnTo>
                    <a:pt x="2630259" y="1738751"/>
                  </a:lnTo>
                  <a:cubicBezTo>
                    <a:pt x="2628989" y="1671647"/>
                    <a:pt x="2627719" y="1606763"/>
                    <a:pt x="2627719" y="1537823"/>
                  </a:cubicBezTo>
                  <a:cubicBezTo>
                    <a:pt x="2627719" y="1458069"/>
                    <a:pt x="2631529" y="1376963"/>
                    <a:pt x="2625179" y="1297209"/>
                  </a:cubicBezTo>
                  <a:cubicBezTo>
                    <a:pt x="2617559" y="1244490"/>
                    <a:pt x="2606129" y="204985"/>
                    <a:pt x="2606129" y="152266"/>
                  </a:cubicBezTo>
                  <a:cubicBezTo>
                    <a:pt x="2603589" y="115768"/>
                    <a:pt x="2602319" y="77919"/>
                    <a:pt x="2599779" y="41421"/>
                  </a:cubicBezTo>
                  <a:cubicBezTo>
                    <a:pt x="2599779" y="30607"/>
                    <a:pt x="2598509" y="19793"/>
                    <a:pt x="2597239" y="6350"/>
                  </a:cubicBezTo>
                  <a:cubicBezTo>
                    <a:pt x="2587079" y="3810"/>
                    <a:pt x="2578189" y="2540"/>
                    <a:pt x="2568029" y="1270"/>
                  </a:cubicBezTo>
                  <a:cubicBezTo>
                    <a:pt x="2560409" y="0"/>
                    <a:pt x="2552789" y="1270"/>
                    <a:pt x="2546439" y="1270"/>
                  </a:cubicBezTo>
                  <a:lnTo>
                    <a:pt x="8982" y="6350"/>
                  </a:lnTo>
                  <a:lnTo>
                    <a:pt x="2540" y="1769231"/>
                  </a:lnTo>
                  <a:close/>
                </a:path>
              </a:pathLst>
            </a:custGeom>
            <a:solidFill>
              <a:srgbClr val="2E2C2B"/>
            </a:solidFill>
          </p:spPr>
        </p:sp>
        <p:sp>
          <p:nvSpPr>
            <p:cNvPr id="7" name="Freeform 7"/>
            <p:cNvSpPr/>
            <p:nvPr/>
          </p:nvSpPr>
          <p:spPr>
            <a:xfrm>
              <a:off x="11430" y="16510"/>
              <a:ext cx="2607399" cy="1789551"/>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8" name="Freeform 8"/>
            <p:cNvSpPr/>
            <p:nvPr/>
          </p:nvSpPr>
          <p:spPr>
            <a:xfrm>
              <a:off x="-3810" y="0"/>
              <a:ext cx="2636609" cy="1816221"/>
            </a:xfrm>
            <a:custGeom>
              <a:avLst/>
              <a:gdLst/>
              <a:ahLst/>
              <a:cxnLst/>
              <a:rect l="l" t="t" r="r" b="b"/>
              <a:pathLst>
                <a:path w="2636609" h="1816221">
                  <a:moveTo>
                    <a:pt x="2602319" y="21590"/>
                  </a:moveTo>
                  <a:cubicBezTo>
                    <a:pt x="2603589" y="34290"/>
                    <a:pt x="2603589" y="44450"/>
                    <a:pt x="2604859" y="54781"/>
                  </a:cubicBezTo>
                  <a:cubicBezTo>
                    <a:pt x="2607399" y="91278"/>
                    <a:pt x="2608669" y="129128"/>
                    <a:pt x="2611209" y="165625"/>
                  </a:cubicBezTo>
                  <a:cubicBezTo>
                    <a:pt x="2611209" y="218344"/>
                    <a:pt x="2623909" y="1257850"/>
                    <a:pt x="2630259" y="1310568"/>
                  </a:cubicBezTo>
                  <a:cubicBezTo>
                    <a:pt x="2636609" y="1390322"/>
                    <a:pt x="2632799" y="1471428"/>
                    <a:pt x="2632799" y="1551182"/>
                  </a:cubicBezTo>
                  <a:cubicBezTo>
                    <a:pt x="2632799" y="1621474"/>
                    <a:pt x="2634069" y="1686358"/>
                    <a:pt x="2635339" y="1755261"/>
                  </a:cubicBezTo>
                  <a:lnTo>
                    <a:pt x="2635339" y="1814951"/>
                  </a:lnTo>
                  <a:cubicBezTo>
                    <a:pt x="2612479" y="1814951"/>
                    <a:pt x="2592159" y="1816221"/>
                    <a:pt x="2571839" y="1814951"/>
                  </a:cubicBezTo>
                  <a:cubicBezTo>
                    <a:pt x="2443338" y="1809871"/>
                    <a:pt x="2311203" y="1816221"/>
                    <a:pt x="2181070" y="1811141"/>
                  </a:cubicBezTo>
                  <a:cubicBezTo>
                    <a:pt x="2102990" y="1807331"/>
                    <a:pt x="2026912" y="1809871"/>
                    <a:pt x="1948832" y="1807331"/>
                  </a:cubicBezTo>
                  <a:lnTo>
                    <a:pt x="1840722" y="1803521"/>
                  </a:lnTo>
                  <a:cubicBezTo>
                    <a:pt x="1818699" y="1803521"/>
                    <a:pt x="1798679" y="1804791"/>
                    <a:pt x="1776656" y="1804791"/>
                  </a:cubicBezTo>
                  <a:cubicBezTo>
                    <a:pt x="1720599" y="1803521"/>
                    <a:pt x="1566441" y="1804791"/>
                    <a:pt x="1510384" y="1803521"/>
                  </a:cubicBezTo>
                  <a:cubicBezTo>
                    <a:pt x="1470343" y="1802251"/>
                    <a:pt x="669524" y="1811141"/>
                    <a:pt x="629483" y="1809871"/>
                  </a:cubicBezTo>
                  <a:cubicBezTo>
                    <a:pt x="619473" y="1809871"/>
                    <a:pt x="607461" y="1811141"/>
                    <a:pt x="597451" y="1811141"/>
                  </a:cubicBezTo>
                  <a:cubicBezTo>
                    <a:pt x="573426" y="1811141"/>
                    <a:pt x="551404" y="1812411"/>
                    <a:pt x="527379" y="1812411"/>
                  </a:cubicBezTo>
                  <a:cubicBezTo>
                    <a:pt x="467318" y="1812411"/>
                    <a:pt x="409258" y="1811141"/>
                    <a:pt x="349197" y="1809871"/>
                  </a:cubicBezTo>
                  <a:cubicBezTo>
                    <a:pt x="313160" y="1808601"/>
                    <a:pt x="277123" y="1807331"/>
                    <a:pt x="243088" y="1806061"/>
                  </a:cubicBezTo>
                  <a:cubicBezTo>
                    <a:pt x="179023" y="1804791"/>
                    <a:pt x="114957" y="1803521"/>
                    <a:pt x="48890" y="1803521"/>
                  </a:cubicBezTo>
                  <a:cubicBezTo>
                    <a:pt x="38100" y="1803521"/>
                    <a:pt x="29210" y="1803521"/>
                    <a:pt x="19050" y="1802251"/>
                  </a:cubicBezTo>
                  <a:cubicBezTo>
                    <a:pt x="10160" y="1800981"/>
                    <a:pt x="5080" y="1794631"/>
                    <a:pt x="7620" y="1785741"/>
                  </a:cubicBezTo>
                  <a:cubicBezTo>
                    <a:pt x="16510" y="1753947"/>
                    <a:pt x="12700" y="1720153"/>
                    <a:pt x="11430" y="1685007"/>
                  </a:cubicBezTo>
                  <a:cubicBezTo>
                    <a:pt x="10160" y="1613363"/>
                    <a:pt x="6350" y="1543072"/>
                    <a:pt x="7620" y="1471428"/>
                  </a:cubicBezTo>
                  <a:cubicBezTo>
                    <a:pt x="5080" y="1382212"/>
                    <a:pt x="0" y="277822"/>
                    <a:pt x="7620" y="187253"/>
                  </a:cubicBezTo>
                  <a:cubicBezTo>
                    <a:pt x="8890" y="169681"/>
                    <a:pt x="7620" y="150756"/>
                    <a:pt x="8890" y="133183"/>
                  </a:cubicBezTo>
                  <a:cubicBezTo>
                    <a:pt x="10160" y="104796"/>
                    <a:pt x="12700" y="73705"/>
                    <a:pt x="13970" y="44450"/>
                  </a:cubicBezTo>
                  <a:cubicBezTo>
                    <a:pt x="13970" y="41910"/>
                    <a:pt x="15240" y="39370"/>
                    <a:pt x="16510" y="38100"/>
                  </a:cubicBezTo>
                  <a:cubicBezTo>
                    <a:pt x="38100" y="35560"/>
                    <a:pt x="64906" y="30480"/>
                    <a:pt x="96939" y="29210"/>
                  </a:cubicBezTo>
                  <a:cubicBezTo>
                    <a:pt x="150994" y="25400"/>
                    <a:pt x="205050" y="22860"/>
                    <a:pt x="261107" y="20320"/>
                  </a:cubicBezTo>
                  <a:cubicBezTo>
                    <a:pt x="299146" y="17780"/>
                    <a:pt x="337185" y="16510"/>
                    <a:pt x="373221" y="13970"/>
                  </a:cubicBezTo>
                  <a:cubicBezTo>
                    <a:pt x="409258" y="11430"/>
                    <a:pt x="447297" y="8890"/>
                    <a:pt x="483334" y="8890"/>
                  </a:cubicBezTo>
                  <a:cubicBezTo>
                    <a:pt x="523375" y="7620"/>
                    <a:pt x="563416" y="10160"/>
                    <a:pt x="603457" y="8890"/>
                  </a:cubicBezTo>
                  <a:cubicBezTo>
                    <a:pt x="653508" y="8890"/>
                    <a:pt x="1560435" y="6350"/>
                    <a:pt x="1610486" y="5080"/>
                  </a:cubicBezTo>
                  <a:cubicBezTo>
                    <a:pt x="1658535" y="3810"/>
                    <a:pt x="1706585" y="2540"/>
                    <a:pt x="1756636" y="2540"/>
                  </a:cubicBezTo>
                  <a:cubicBezTo>
                    <a:pt x="1838720" y="1270"/>
                    <a:pt x="1918801" y="0"/>
                    <a:pt x="2000885" y="0"/>
                  </a:cubicBezTo>
                  <a:cubicBezTo>
                    <a:pt x="2034920" y="0"/>
                    <a:pt x="2070957" y="2540"/>
                    <a:pt x="2104992" y="2540"/>
                  </a:cubicBezTo>
                  <a:cubicBezTo>
                    <a:pt x="2199088" y="3810"/>
                    <a:pt x="2295186" y="5080"/>
                    <a:pt x="2389282" y="7620"/>
                  </a:cubicBezTo>
                  <a:cubicBezTo>
                    <a:pt x="2439334" y="8890"/>
                    <a:pt x="2489385" y="12700"/>
                    <a:pt x="2539436" y="16510"/>
                  </a:cubicBezTo>
                  <a:lnTo>
                    <a:pt x="2571839" y="16510"/>
                  </a:lnTo>
                  <a:cubicBezTo>
                    <a:pt x="2583269" y="17780"/>
                    <a:pt x="2592159" y="20320"/>
                    <a:pt x="2602319" y="21590"/>
                  </a:cubicBezTo>
                  <a:close/>
                  <a:moveTo>
                    <a:pt x="2612479" y="1798441"/>
                  </a:moveTo>
                  <a:cubicBezTo>
                    <a:pt x="2613749" y="1781931"/>
                    <a:pt x="2615019" y="1769231"/>
                    <a:pt x="2615019" y="1756531"/>
                  </a:cubicBezTo>
                  <a:cubicBezTo>
                    <a:pt x="2613749" y="1679600"/>
                    <a:pt x="2612479" y="1607956"/>
                    <a:pt x="2612479" y="1530906"/>
                  </a:cubicBezTo>
                  <a:cubicBezTo>
                    <a:pt x="2612479" y="1495760"/>
                    <a:pt x="2615019" y="1460614"/>
                    <a:pt x="2613749" y="1425468"/>
                  </a:cubicBezTo>
                  <a:cubicBezTo>
                    <a:pt x="2613749" y="1393026"/>
                    <a:pt x="2612479" y="1359232"/>
                    <a:pt x="2611209" y="1326790"/>
                  </a:cubicBezTo>
                  <a:cubicBezTo>
                    <a:pt x="2606129" y="1276774"/>
                    <a:pt x="2594699" y="241324"/>
                    <a:pt x="2594699" y="191309"/>
                  </a:cubicBezTo>
                  <a:cubicBezTo>
                    <a:pt x="2592159" y="149404"/>
                    <a:pt x="2589619" y="106148"/>
                    <a:pt x="2587079" y="64243"/>
                  </a:cubicBezTo>
                  <a:cubicBezTo>
                    <a:pt x="2585809" y="44450"/>
                    <a:pt x="2584539" y="43180"/>
                    <a:pt x="2567465" y="41910"/>
                  </a:cubicBezTo>
                  <a:cubicBezTo>
                    <a:pt x="2561459" y="41910"/>
                    <a:pt x="2557454" y="41910"/>
                    <a:pt x="2551448" y="40640"/>
                  </a:cubicBezTo>
                  <a:cubicBezTo>
                    <a:pt x="2501397" y="36830"/>
                    <a:pt x="2449344" y="31750"/>
                    <a:pt x="2399293" y="30480"/>
                  </a:cubicBezTo>
                  <a:cubicBezTo>
                    <a:pt x="2277168" y="26670"/>
                    <a:pt x="2153041" y="25400"/>
                    <a:pt x="2030916" y="22860"/>
                  </a:cubicBezTo>
                  <a:lnTo>
                    <a:pt x="1886769" y="22860"/>
                  </a:lnTo>
                  <a:cubicBezTo>
                    <a:pt x="1822703" y="22860"/>
                    <a:pt x="1758638" y="22860"/>
                    <a:pt x="1696574" y="24130"/>
                  </a:cubicBezTo>
                  <a:cubicBezTo>
                    <a:pt x="1642519" y="25400"/>
                    <a:pt x="731588" y="29210"/>
                    <a:pt x="677533" y="29210"/>
                  </a:cubicBezTo>
                  <a:cubicBezTo>
                    <a:pt x="589442" y="29210"/>
                    <a:pt x="501352" y="26670"/>
                    <a:pt x="413262" y="33020"/>
                  </a:cubicBezTo>
                  <a:cubicBezTo>
                    <a:pt x="367215" y="36830"/>
                    <a:pt x="323170" y="36830"/>
                    <a:pt x="279125" y="38100"/>
                  </a:cubicBezTo>
                  <a:cubicBezTo>
                    <a:pt x="203047" y="41910"/>
                    <a:pt x="126970" y="45720"/>
                    <a:pt x="50892" y="50800"/>
                  </a:cubicBezTo>
                  <a:cubicBezTo>
                    <a:pt x="36830" y="50800"/>
                    <a:pt x="34290" y="53429"/>
                    <a:pt x="33020" y="69650"/>
                  </a:cubicBezTo>
                  <a:cubicBezTo>
                    <a:pt x="31750" y="93982"/>
                    <a:pt x="31750" y="118314"/>
                    <a:pt x="30480" y="142645"/>
                  </a:cubicBezTo>
                  <a:cubicBezTo>
                    <a:pt x="29210" y="183198"/>
                    <a:pt x="26670" y="222399"/>
                    <a:pt x="25400" y="262952"/>
                  </a:cubicBezTo>
                  <a:cubicBezTo>
                    <a:pt x="20320" y="306209"/>
                    <a:pt x="26670" y="1363287"/>
                    <a:pt x="29210" y="1406544"/>
                  </a:cubicBezTo>
                  <a:cubicBezTo>
                    <a:pt x="29210" y="1452503"/>
                    <a:pt x="29210" y="1499815"/>
                    <a:pt x="30480" y="1545775"/>
                  </a:cubicBezTo>
                  <a:cubicBezTo>
                    <a:pt x="30480" y="1579569"/>
                    <a:pt x="33020" y="1613363"/>
                    <a:pt x="33020" y="1647157"/>
                  </a:cubicBezTo>
                  <a:cubicBezTo>
                    <a:pt x="33020" y="1683655"/>
                    <a:pt x="33020" y="1720153"/>
                    <a:pt x="31750" y="1756531"/>
                  </a:cubicBezTo>
                  <a:lnTo>
                    <a:pt x="31750" y="1766691"/>
                  </a:lnTo>
                  <a:cubicBezTo>
                    <a:pt x="31750" y="1776851"/>
                    <a:pt x="35560" y="1780661"/>
                    <a:pt x="44450" y="1780661"/>
                  </a:cubicBezTo>
                  <a:cubicBezTo>
                    <a:pt x="68910" y="1780661"/>
                    <a:pt x="96939" y="1781931"/>
                    <a:pt x="122966" y="1781931"/>
                  </a:cubicBezTo>
                  <a:cubicBezTo>
                    <a:pt x="161004" y="1781931"/>
                    <a:pt x="201045" y="1779391"/>
                    <a:pt x="239084" y="1781931"/>
                  </a:cubicBezTo>
                  <a:cubicBezTo>
                    <a:pt x="301148" y="1785741"/>
                    <a:pt x="363211" y="1788281"/>
                    <a:pt x="425275" y="1787011"/>
                  </a:cubicBezTo>
                  <a:cubicBezTo>
                    <a:pt x="465316" y="1785741"/>
                    <a:pt x="503355" y="1788281"/>
                    <a:pt x="543395" y="1788281"/>
                  </a:cubicBezTo>
                  <a:cubicBezTo>
                    <a:pt x="601455" y="1788281"/>
                    <a:pt x="659514" y="1787011"/>
                    <a:pt x="717574" y="1788281"/>
                  </a:cubicBezTo>
                  <a:cubicBezTo>
                    <a:pt x="803662" y="1789551"/>
                    <a:pt x="1748628" y="1779391"/>
                    <a:pt x="1836718" y="1781931"/>
                  </a:cubicBezTo>
                  <a:cubicBezTo>
                    <a:pt x="1874756" y="1783201"/>
                    <a:pt x="1912795" y="1784471"/>
                    <a:pt x="1948832" y="1784471"/>
                  </a:cubicBezTo>
                  <a:cubicBezTo>
                    <a:pt x="2014900" y="1787011"/>
                    <a:pt x="2078965" y="1783201"/>
                    <a:pt x="2145033" y="1787011"/>
                  </a:cubicBezTo>
                  <a:cubicBezTo>
                    <a:pt x="2199088" y="1789551"/>
                    <a:pt x="2253143" y="1789551"/>
                    <a:pt x="2307199" y="1792091"/>
                  </a:cubicBezTo>
                  <a:cubicBezTo>
                    <a:pt x="2387280" y="1795901"/>
                    <a:pt x="2467362" y="1798441"/>
                    <a:pt x="2547444" y="1799711"/>
                  </a:cubicBezTo>
                  <a:cubicBezTo>
                    <a:pt x="2574379" y="1799711"/>
                    <a:pt x="2592159" y="1798441"/>
                    <a:pt x="2612479" y="1798441"/>
                  </a:cubicBezTo>
                  <a:close/>
                </a:path>
              </a:pathLst>
            </a:custGeom>
            <a:solidFill>
              <a:srgbClr val="FAF3E2"/>
            </a:solidFill>
          </p:spPr>
        </p:sp>
      </p:grpSp>
      <p:grpSp>
        <p:nvGrpSpPr>
          <p:cNvPr id="13" name="Group 13"/>
          <p:cNvGrpSpPr/>
          <p:nvPr/>
        </p:nvGrpSpPr>
        <p:grpSpPr>
          <a:xfrm>
            <a:off x="5004817" y="904467"/>
            <a:ext cx="7808011" cy="1921508"/>
            <a:chOff x="0" y="0"/>
            <a:chExt cx="2665975" cy="656082"/>
          </a:xfrm>
        </p:grpSpPr>
        <p:sp>
          <p:nvSpPr>
            <p:cNvPr id="14" name="Freeform 14"/>
            <p:cNvSpPr/>
            <p:nvPr/>
          </p:nvSpPr>
          <p:spPr>
            <a:xfrm>
              <a:off x="38100" y="44450"/>
              <a:ext cx="2629145" cy="611631"/>
            </a:xfrm>
            <a:custGeom>
              <a:avLst/>
              <a:gdLst/>
              <a:ahLst/>
              <a:cxnLst/>
              <a:rect l="l" t="t" r="r" b="b"/>
              <a:pathLst>
                <a:path w="2629145" h="611631">
                  <a:moveTo>
                    <a:pt x="2540" y="581151"/>
                  </a:moveTo>
                  <a:cubicBezTo>
                    <a:pt x="0" y="590042"/>
                    <a:pt x="5080" y="596392"/>
                    <a:pt x="18979" y="597661"/>
                  </a:cubicBezTo>
                  <a:cubicBezTo>
                    <a:pt x="34980" y="598932"/>
                    <a:pt x="48981" y="598932"/>
                    <a:pt x="64983" y="598932"/>
                  </a:cubicBezTo>
                  <a:cubicBezTo>
                    <a:pt x="128988" y="600201"/>
                    <a:pt x="192993" y="600201"/>
                    <a:pt x="258998" y="601471"/>
                  </a:cubicBezTo>
                  <a:cubicBezTo>
                    <a:pt x="295000" y="602742"/>
                    <a:pt x="331003" y="604011"/>
                    <a:pt x="365006" y="605282"/>
                  </a:cubicBezTo>
                  <a:cubicBezTo>
                    <a:pt x="425010" y="606551"/>
                    <a:pt x="483015" y="606551"/>
                    <a:pt x="543019" y="607821"/>
                  </a:cubicBezTo>
                  <a:cubicBezTo>
                    <a:pt x="567021" y="607821"/>
                    <a:pt x="589023" y="607821"/>
                    <a:pt x="613025" y="606551"/>
                  </a:cubicBezTo>
                  <a:cubicBezTo>
                    <a:pt x="623026" y="606551"/>
                    <a:pt x="635027" y="605282"/>
                    <a:pt x="645027" y="605282"/>
                  </a:cubicBezTo>
                  <a:cubicBezTo>
                    <a:pt x="685030" y="606551"/>
                    <a:pt x="1485092" y="597661"/>
                    <a:pt x="1525095" y="598932"/>
                  </a:cubicBezTo>
                  <a:cubicBezTo>
                    <a:pt x="1581099" y="600201"/>
                    <a:pt x="1735111" y="600201"/>
                    <a:pt x="1791115" y="600201"/>
                  </a:cubicBezTo>
                  <a:cubicBezTo>
                    <a:pt x="1813117" y="600201"/>
                    <a:pt x="1833119" y="598932"/>
                    <a:pt x="1855120" y="598932"/>
                  </a:cubicBezTo>
                  <a:lnTo>
                    <a:pt x="1963128" y="602742"/>
                  </a:lnTo>
                  <a:cubicBezTo>
                    <a:pt x="2041135" y="605282"/>
                    <a:pt x="2117140" y="602742"/>
                    <a:pt x="2195146" y="606551"/>
                  </a:cubicBezTo>
                  <a:cubicBezTo>
                    <a:pt x="2325156" y="611632"/>
                    <a:pt x="2457166" y="605282"/>
                    <a:pt x="2564375" y="610361"/>
                  </a:cubicBezTo>
                  <a:cubicBezTo>
                    <a:pt x="2584695" y="611632"/>
                    <a:pt x="2605015" y="610361"/>
                    <a:pt x="2627875" y="610361"/>
                  </a:cubicBezTo>
                  <a:lnTo>
                    <a:pt x="2627875" y="550671"/>
                  </a:lnTo>
                  <a:cubicBezTo>
                    <a:pt x="2626605" y="510490"/>
                    <a:pt x="2625335" y="490879"/>
                    <a:pt x="2625335" y="470042"/>
                  </a:cubicBezTo>
                  <a:cubicBezTo>
                    <a:pt x="2625335" y="445936"/>
                    <a:pt x="2629145" y="421422"/>
                    <a:pt x="2622795" y="397317"/>
                  </a:cubicBezTo>
                  <a:cubicBezTo>
                    <a:pt x="2615175" y="381383"/>
                    <a:pt x="2603745" y="67195"/>
                    <a:pt x="2603745" y="51261"/>
                  </a:cubicBezTo>
                  <a:cubicBezTo>
                    <a:pt x="2601205" y="40229"/>
                    <a:pt x="2599935" y="28790"/>
                    <a:pt x="2597395" y="17758"/>
                  </a:cubicBezTo>
                  <a:cubicBezTo>
                    <a:pt x="2597395" y="14490"/>
                    <a:pt x="2596125" y="11221"/>
                    <a:pt x="2594855" y="6350"/>
                  </a:cubicBezTo>
                  <a:cubicBezTo>
                    <a:pt x="2584695" y="3810"/>
                    <a:pt x="2575805" y="2540"/>
                    <a:pt x="2565645" y="1270"/>
                  </a:cubicBezTo>
                  <a:cubicBezTo>
                    <a:pt x="2558025" y="0"/>
                    <a:pt x="2550405" y="1270"/>
                    <a:pt x="2544055" y="1270"/>
                  </a:cubicBezTo>
                  <a:lnTo>
                    <a:pt x="8978" y="6350"/>
                  </a:lnTo>
                  <a:lnTo>
                    <a:pt x="2540" y="581151"/>
                  </a:lnTo>
                  <a:close/>
                </a:path>
              </a:pathLst>
            </a:custGeom>
            <a:solidFill>
              <a:srgbClr val="2E2C2B"/>
            </a:solidFill>
          </p:spPr>
        </p:sp>
        <p:sp>
          <p:nvSpPr>
            <p:cNvPr id="15" name="Freeform 15"/>
            <p:cNvSpPr/>
            <p:nvPr/>
          </p:nvSpPr>
          <p:spPr>
            <a:xfrm>
              <a:off x="11430" y="16510"/>
              <a:ext cx="2605015" cy="601472"/>
            </a:xfrm>
            <a:custGeom>
              <a:avLst/>
              <a:gdLst/>
              <a:ahLst/>
              <a:cxnLst/>
              <a:rect l="l" t="t" r="r" b="b"/>
              <a:pathLst>
                <a:path w="2605015" h="601472">
                  <a:moveTo>
                    <a:pt x="2605015" y="601472"/>
                  </a:moveTo>
                  <a:lnTo>
                    <a:pt x="0" y="593852"/>
                  </a:lnTo>
                  <a:lnTo>
                    <a:pt x="0" y="216479"/>
                  </a:lnTo>
                  <a:lnTo>
                    <a:pt x="7620" y="20320"/>
                  </a:lnTo>
                  <a:lnTo>
                    <a:pt x="1301746" y="0"/>
                  </a:lnTo>
                  <a:lnTo>
                    <a:pt x="2583425" y="8890"/>
                  </a:lnTo>
                  <a:close/>
                </a:path>
              </a:pathLst>
            </a:custGeom>
            <a:solidFill>
              <a:srgbClr val="FAF3E2"/>
            </a:solidFill>
          </p:spPr>
        </p:sp>
        <p:sp>
          <p:nvSpPr>
            <p:cNvPr id="16" name="Freeform 16"/>
            <p:cNvSpPr/>
            <p:nvPr/>
          </p:nvSpPr>
          <p:spPr>
            <a:xfrm>
              <a:off x="-3810" y="0"/>
              <a:ext cx="2634225" cy="628141"/>
            </a:xfrm>
            <a:custGeom>
              <a:avLst/>
              <a:gdLst/>
              <a:ahLst/>
              <a:cxnLst/>
              <a:rect l="l" t="t" r="r" b="b"/>
              <a:pathLst>
                <a:path w="2634225" h="628141">
                  <a:moveTo>
                    <a:pt x="2599935" y="21590"/>
                  </a:moveTo>
                  <a:cubicBezTo>
                    <a:pt x="2601205" y="34290"/>
                    <a:pt x="2601205" y="44450"/>
                    <a:pt x="2602475" y="52811"/>
                  </a:cubicBezTo>
                  <a:cubicBezTo>
                    <a:pt x="2605015" y="63842"/>
                    <a:pt x="2606285" y="75282"/>
                    <a:pt x="2608825" y="86314"/>
                  </a:cubicBezTo>
                  <a:cubicBezTo>
                    <a:pt x="2608825" y="102248"/>
                    <a:pt x="2621525" y="416436"/>
                    <a:pt x="2627875" y="432370"/>
                  </a:cubicBezTo>
                  <a:cubicBezTo>
                    <a:pt x="2634225" y="456475"/>
                    <a:pt x="2630415" y="480989"/>
                    <a:pt x="2630415" y="505095"/>
                  </a:cubicBezTo>
                  <a:cubicBezTo>
                    <a:pt x="2630415" y="526340"/>
                    <a:pt x="2631685" y="545952"/>
                    <a:pt x="2632955" y="567181"/>
                  </a:cubicBezTo>
                  <a:lnTo>
                    <a:pt x="2632955" y="626871"/>
                  </a:lnTo>
                  <a:cubicBezTo>
                    <a:pt x="2610095" y="626871"/>
                    <a:pt x="2589775" y="628141"/>
                    <a:pt x="2569455" y="626871"/>
                  </a:cubicBezTo>
                  <a:cubicBezTo>
                    <a:pt x="2441072" y="621791"/>
                    <a:pt x="2309062" y="628141"/>
                    <a:pt x="2179052" y="623061"/>
                  </a:cubicBezTo>
                  <a:cubicBezTo>
                    <a:pt x="2101046" y="619251"/>
                    <a:pt x="2025040" y="621791"/>
                    <a:pt x="1947034" y="619251"/>
                  </a:cubicBezTo>
                  <a:lnTo>
                    <a:pt x="1839026" y="615441"/>
                  </a:lnTo>
                  <a:cubicBezTo>
                    <a:pt x="1817024" y="615441"/>
                    <a:pt x="1797022" y="616711"/>
                    <a:pt x="1775021" y="616711"/>
                  </a:cubicBezTo>
                  <a:cubicBezTo>
                    <a:pt x="1719017" y="615441"/>
                    <a:pt x="1565005" y="616711"/>
                    <a:pt x="1509000" y="615441"/>
                  </a:cubicBezTo>
                  <a:cubicBezTo>
                    <a:pt x="1468997" y="614171"/>
                    <a:pt x="668936" y="623061"/>
                    <a:pt x="628933" y="621791"/>
                  </a:cubicBezTo>
                  <a:cubicBezTo>
                    <a:pt x="618932" y="621791"/>
                    <a:pt x="606931" y="623061"/>
                    <a:pt x="596930" y="623061"/>
                  </a:cubicBezTo>
                  <a:cubicBezTo>
                    <a:pt x="572929" y="623061"/>
                    <a:pt x="550927" y="624331"/>
                    <a:pt x="526925" y="624331"/>
                  </a:cubicBezTo>
                  <a:cubicBezTo>
                    <a:pt x="466920" y="624331"/>
                    <a:pt x="408916" y="623061"/>
                    <a:pt x="348911" y="621791"/>
                  </a:cubicBezTo>
                  <a:cubicBezTo>
                    <a:pt x="312909" y="620521"/>
                    <a:pt x="276906" y="619251"/>
                    <a:pt x="242903" y="617981"/>
                  </a:cubicBezTo>
                  <a:cubicBezTo>
                    <a:pt x="178898" y="616711"/>
                    <a:pt x="114893" y="615441"/>
                    <a:pt x="48888" y="615441"/>
                  </a:cubicBezTo>
                  <a:cubicBezTo>
                    <a:pt x="38100" y="615441"/>
                    <a:pt x="29210" y="615441"/>
                    <a:pt x="19050" y="614171"/>
                  </a:cubicBezTo>
                  <a:cubicBezTo>
                    <a:pt x="10160" y="612901"/>
                    <a:pt x="5080" y="606551"/>
                    <a:pt x="7620" y="597661"/>
                  </a:cubicBezTo>
                  <a:cubicBezTo>
                    <a:pt x="16510" y="566380"/>
                    <a:pt x="12700" y="556166"/>
                    <a:pt x="11430" y="545543"/>
                  </a:cubicBezTo>
                  <a:cubicBezTo>
                    <a:pt x="10160" y="523889"/>
                    <a:pt x="6350" y="502643"/>
                    <a:pt x="7620" y="480989"/>
                  </a:cubicBezTo>
                  <a:cubicBezTo>
                    <a:pt x="5080" y="454024"/>
                    <a:pt x="0" y="120225"/>
                    <a:pt x="7620" y="92851"/>
                  </a:cubicBezTo>
                  <a:cubicBezTo>
                    <a:pt x="8890" y="87539"/>
                    <a:pt x="7620" y="81819"/>
                    <a:pt x="8890" y="76508"/>
                  </a:cubicBezTo>
                  <a:cubicBezTo>
                    <a:pt x="10160" y="67928"/>
                    <a:pt x="12700" y="58531"/>
                    <a:pt x="13970" y="44450"/>
                  </a:cubicBezTo>
                  <a:cubicBezTo>
                    <a:pt x="13970" y="41910"/>
                    <a:pt x="15240" y="39370"/>
                    <a:pt x="16510" y="38100"/>
                  </a:cubicBezTo>
                  <a:cubicBezTo>
                    <a:pt x="38100" y="35560"/>
                    <a:pt x="64889" y="30480"/>
                    <a:pt x="96892" y="29210"/>
                  </a:cubicBezTo>
                  <a:cubicBezTo>
                    <a:pt x="150896" y="25400"/>
                    <a:pt x="204900" y="22860"/>
                    <a:pt x="260905" y="20320"/>
                  </a:cubicBezTo>
                  <a:cubicBezTo>
                    <a:pt x="298907" y="17780"/>
                    <a:pt x="336910" y="16510"/>
                    <a:pt x="372913" y="13970"/>
                  </a:cubicBezTo>
                  <a:cubicBezTo>
                    <a:pt x="408916" y="11430"/>
                    <a:pt x="446919" y="8890"/>
                    <a:pt x="482922" y="8890"/>
                  </a:cubicBezTo>
                  <a:cubicBezTo>
                    <a:pt x="522925" y="7620"/>
                    <a:pt x="562928" y="10160"/>
                    <a:pt x="602931" y="8890"/>
                  </a:cubicBezTo>
                  <a:cubicBezTo>
                    <a:pt x="652935" y="8890"/>
                    <a:pt x="1559004" y="6350"/>
                    <a:pt x="1609008" y="5080"/>
                  </a:cubicBezTo>
                  <a:cubicBezTo>
                    <a:pt x="1657012" y="3810"/>
                    <a:pt x="1705015" y="2540"/>
                    <a:pt x="1755019" y="2540"/>
                  </a:cubicBezTo>
                  <a:cubicBezTo>
                    <a:pt x="1837026" y="1270"/>
                    <a:pt x="1917032" y="0"/>
                    <a:pt x="1999038" y="0"/>
                  </a:cubicBezTo>
                  <a:cubicBezTo>
                    <a:pt x="2033041" y="0"/>
                    <a:pt x="2069043" y="2540"/>
                    <a:pt x="2103046" y="2540"/>
                  </a:cubicBezTo>
                  <a:cubicBezTo>
                    <a:pt x="2197053" y="3810"/>
                    <a:pt x="2293061" y="5080"/>
                    <a:pt x="2387068" y="7620"/>
                  </a:cubicBezTo>
                  <a:cubicBezTo>
                    <a:pt x="2437072" y="8890"/>
                    <a:pt x="2487075" y="12700"/>
                    <a:pt x="2537079" y="16510"/>
                  </a:cubicBezTo>
                  <a:lnTo>
                    <a:pt x="2569455" y="16510"/>
                  </a:lnTo>
                  <a:cubicBezTo>
                    <a:pt x="2580885" y="17780"/>
                    <a:pt x="2589775" y="20320"/>
                    <a:pt x="2599935" y="21590"/>
                  </a:cubicBezTo>
                  <a:close/>
                  <a:moveTo>
                    <a:pt x="2610095" y="610362"/>
                  </a:moveTo>
                  <a:cubicBezTo>
                    <a:pt x="2611365" y="593852"/>
                    <a:pt x="2612635" y="581152"/>
                    <a:pt x="2612635" y="568452"/>
                  </a:cubicBezTo>
                  <a:cubicBezTo>
                    <a:pt x="2611365" y="543909"/>
                    <a:pt x="2610095" y="522255"/>
                    <a:pt x="2610095" y="498966"/>
                  </a:cubicBezTo>
                  <a:cubicBezTo>
                    <a:pt x="2610095" y="488344"/>
                    <a:pt x="2612635" y="477721"/>
                    <a:pt x="2611365" y="467098"/>
                  </a:cubicBezTo>
                  <a:cubicBezTo>
                    <a:pt x="2611365" y="457292"/>
                    <a:pt x="2610095" y="447078"/>
                    <a:pt x="2608825" y="437273"/>
                  </a:cubicBezTo>
                  <a:cubicBezTo>
                    <a:pt x="2603745" y="422156"/>
                    <a:pt x="2592315" y="109193"/>
                    <a:pt x="2592315" y="94076"/>
                  </a:cubicBezTo>
                  <a:cubicBezTo>
                    <a:pt x="2589775" y="81411"/>
                    <a:pt x="2587235" y="68337"/>
                    <a:pt x="2584695" y="55671"/>
                  </a:cubicBezTo>
                  <a:cubicBezTo>
                    <a:pt x="2583425" y="44450"/>
                    <a:pt x="2582155" y="43180"/>
                    <a:pt x="2565082" y="41910"/>
                  </a:cubicBezTo>
                  <a:cubicBezTo>
                    <a:pt x="2559081" y="41910"/>
                    <a:pt x="2555081" y="41910"/>
                    <a:pt x="2549080" y="40640"/>
                  </a:cubicBezTo>
                  <a:cubicBezTo>
                    <a:pt x="2499076" y="36830"/>
                    <a:pt x="2447072" y="31750"/>
                    <a:pt x="2397069" y="30480"/>
                  </a:cubicBezTo>
                  <a:cubicBezTo>
                    <a:pt x="2275059" y="26670"/>
                    <a:pt x="2151050" y="25400"/>
                    <a:pt x="2029040" y="22860"/>
                  </a:cubicBezTo>
                  <a:lnTo>
                    <a:pt x="1885029" y="22860"/>
                  </a:lnTo>
                  <a:cubicBezTo>
                    <a:pt x="1821024" y="22860"/>
                    <a:pt x="1757019" y="22860"/>
                    <a:pt x="1695015" y="24130"/>
                  </a:cubicBezTo>
                  <a:cubicBezTo>
                    <a:pt x="1641011" y="25400"/>
                    <a:pt x="730941" y="29210"/>
                    <a:pt x="676937" y="29210"/>
                  </a:cubicBezTo>
                  <a:cubicBezTo>
                    <a:pt x="588930" y="29210"/>
                    <a:pt x="500923" y="26670"/>
                    <a:pt x="412916" y="33020"/>
                  </a:cubicBezTo>
                  <a:cubicBezTo>
                    <a:pt x="366913" y="36830"/>
                    <a:pt x="322909" y="36830"/>
                    <a:pt x="278906" y="38100"/>
                  </a:cubicBezTo>
                  <a:cubicBezTo>
                    <a:pt x="202900" y="41910"/>
                    <a:pt x="126894" y="45720"/>
                    <a:pt x="50888" y="50800"/>
                  </a:cubicBezTo>
                  <a:cubicBezTo>
                    <a:pt x="36830" y="50800"/>
                    <a:pt x="34290" y="52403"/>
                    <a:pt x="33020" y="57305"/>
                  </a:cubicBezTo>
                  <a:cubicBezTo>
                    <a:pt x="31750" y="64660"/>
                    <a:pt x="31750" y="72014"/>
                    <a:pt x="30480" y="79368"/>
                  </a:cubicBezTo>
                  <a:cubicBezTo>
                    <a:pt x="29210" y="91625"/>
                    <a:pt x="26670" y="103473"/>
                    <a:pt x="25400" y="115730"/>
                  </a:cubicBezTo>
                  <a:cubicBezTo>
                    <a:pt x="20320" y="128805"/>
                    <a:pt x="26670" y="448304"/>
                    <a:pt x="29210" y="461378"/>
                  </a:cubicBezTo>
                  <a:cubicBezTo>
                    <a:pt x="29210" y="475269"/>
                    <a:pt x="29210" y="489569"/>
                    <a:pt x="30480" y="503461"/>
                  </a:cubicBezTo>
                  <a:cubicBezTo>
                    <a:pt x="30480" y="513675"/>
                    <a:pt x="33020" y="523889"/>
                    <a:pt x="33020" y="534103"/>
                  </a:cubicBezTo>
                  <a:cubicBezTo>
                    <a:pt x="33020" y="545134"/>
                    <a:pt x="33020" y="556166"/>
                    <a:pt x="31750" y="568452"/>
                  </a:cubicBezTo>
                  <a:lnTo>
                    <a:pt x="31750" y="578612"/>
                  </a:lnTo>
                  <a:cubicBezTo>
                    <a:pt x="31750" y="588772"/>
                    <a:pt x="35560" y="592582"/>
                    <a:pt x="44450" y="592582"/>
                  </a:cubicBezTo>
                  <a:cubicBezTo>
                    <a:pt x="68890" y="592582"/>
                    <a:pt x="96892" y="593852"/>
                    <a:pt x="122894" y="593852"/>
                  </a:cubicBezTo>
                  <a:cubicBezTo>
                    <a:pt x="160897" y="593852"/>
                    <a:pt x="200900" y="591312"/>
                    <a:pt x="238903" y="593852"/>
                  </a:cubicBezTo>
                  <a:cubicBezTo>
                    <a:pt x="300908" y="597662"/>
                    <a:pt x="362912" y="600202"/>
                    <a:pt x="424917" y="598932"/>
                  </a:cubicBezTo>
                  <a:cubicBezTo>
                    <a:pt x="464920" y="597662"/>
                    <a:pt x="502923" y="600202"/>
                    <a:pt x="542926" y="600202"/>
                  </a:cubicBezTo>
                  <a:cubicBezTo>
                    <a:pt x="600931" y="600202"/>
                    <a:pt x="658935" y="598932"/>
                    <a:pt x="716940" y="600202"/>
                  </a:cubicBezTo>
                  <a:cubicBezTo>
                    <a:pt x="802946" y="601472"/>
                    <a:pt x="1747019" y="591312"/>
                    <a:pt x="1835026" y="593852"/>
                  </a:cubicBezTo>
                  <a:cubicBezTo>
                    <a:pt x="1873028" y="595122"/>
                    <a:pt x="1911031" y="596392"/>
                    <a:pt x="1947034" y="596392"/>
                  </a:cubicBezTo>
                  <a:cubicBezTo>
                    <a:pt x="2013039" y="598932"/>
                    <a:pt x="2077044" y="595122"/>
                    <a:pt x="2143049" y="598932"/>
                  </a:cubicBezTo>
                  <a:cubicBezTo>
                    <a:pt x="2197053" y="601472"/>
                    <a:pt x="2251058" y="601472"/>
                    <a:pt x="2305062" y="604012"/>
                  </a:cubicBezTo>
                  <a:cubicBezTo>
                    <a:pt x="2385068" y="607822"/>
                    <a:pt x="2465074" y="610362"/>
                    <a:pt x="2545080" y="611632"/>
                  </a:cubicBezTo>
                  <a:cubicBezTo>
                    <a:pt x="2571995" y="611632"/>
                    <a:pt x="2589775" y="610362"/>
                    <a:pt x="2610095" y="610362"/>
                  </a:cubicBezTo>
                  <a:close/>
                </a:path>
              </a:pathLst>
            </a:custGeom>
            <a:solidFill>
              <a:srgbClr val="FAF3E2"/>
            </a:solidFill>
          </p:spPr>
        </p:sp>
      </p:grpSp>
      <p:grpSp>
        <p:nvGrpSpPr>
          <p:cNvPr id="17" name="Group 17"/>
          <p:cNvGrpSpPr/>
          <p:nvPr/>
        </p:nvGrpSpPr>
        <p:grpSpPr>
          <a:xfrm>
            <a:off x="1206625" y="4127342"/>
            <a:ext cx="9596037" cy="1731243"/>
            <a:chOff x="-630014" y="-297550"/>
            <a:chExt cx="12794716" cy="2420791"/>
          </a:xfrm>
        </p:grpSpPr>
        <p:sp>
          <p:nvSpPr>
            <p:cNvPr id="18" name="TextBox 18"/>
            <p:cNvSpPr txBox="1"/>
            <p:nvPr/>
          </p:nvSpPr>
          <p:spPr>
            <a:xfrm>
              <a:off x="-630014" y="-297550"/>
              <a:ext cx="12794716" cy="2420791"/>
            </a:xfrm>
            <a:prstGeom prst="rect">
              <a:avLst/>
            </a:prstGeom>
          </p:spPr>
          <p:txBody>
            <a:bodyPr wrap="square" lIns="0" tIns="0" rIns="0" bIns="0" rtlCol="0" anchor="t">
              <a:spAutoFit/>
            </a:bodyPr>
            <a:lstStyle/>
            <a:p>
              <a:pPr algn="just">
                <a:lnSpc>
                  <a:spcPct val="150000"/>
                </a:lnSpc>
                <a:spcBef>
                  <a:spcPts val="300"/>
                </a:spcBef>
                <a:spcAft>
                  <a:spcPts val="300"/>
                </a:spcAft>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Q</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uan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 biết</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lvl="1" indent="0" algn="ctr">
                <a:lnSpc>
                  <a:spcPts val="6049"/>
                </a:lnSpc>
                <a:spcBef>
                  <a:spcPct val="0"/>
                </a:spcBef>
              </a:pPr>
              <a:endParaRPr lang="en-US" sz="5499" u="none" dirty="0">
                <a:solidFill>
                  <a:srgbClr val="404040"/>
                </a:solidFill>
                <a:latin typeface="Arial" panose="020B0604020202020204" pitchFamily="34" charset="0"/>
                <a:cs typeface="Arial" panose="020B0604020202020204" pitchFamily="34" charset="0"/>
              </a:endParaRPr>
            </a:p>
          </p:txBody>
        </p:sp>
        <p:sp>
          <p:nvSpPr>
            <p:cNvPr id="19" name="TextBox 19"/>
            <p:cNvSpPr txBox="1"/>
            <p:nvPr/>
          </p:nvSpPr>
          <p:spPr>
            <a:xfrm>
              <a:off x="0" y="1404296"/>
              <a:ext cx="8706360" cy="591749"/>
            </a:xfrm>
            <a:prstGeom prst="rect">
              <a:avLst/>
            </a:prstGeom>
          </p:spPr>
          <p:txBody>
            <a:bodyPr lIns="0" tIns="0" rIns="0" bIns="0" rtlCol="0" anchor="t">
              <a:spAutoFit/>
            </a:bodyPr>
            <a:lstStyle/>
            <a:p>
              <a:pPr marL="0" lvl="1" indent="0" algn="ctr">
                <a:lnSpc>
                  <a:spcPts val="3299"/>
                </a:lnSpc>
                <a:spcBef>
                  <a:spcPct val="0"/>
                </a:spcBef>
              </a:pPr>
              <a:endParaRPr lang="en-US" sz="2999" u="none" dirty="0">
                <a:solidFill>
                  <a:srgbClr val="404040"/>
                </a:solidFill>
                <a:latin typeface="Arial" panose="020B0604020202020204" pitchFamily="34" charset="0"/>
                <a:cs typeface="Arial" panose="020B0604020202020204" pitchFamily="34" charset="0"/>
              </a:endParaRPr>
            </a:p>
          </p:txBody>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44689">
            <a:off x="13517128" y="1253226"/>
            <a:ext cx="1869668" cy="1553524"/>
          </a:xfrm>
          <a:prstGeom prst="rect">
            <a:avLst/>
          </a:prstGeom>
        </p:spPr>
      </p:pic>
      <p:sp>
        <p:nvSpPr>
          <p:cNvPr id="21" name="TextBox 21"/>
          <p:cNvSpPr txBox="1"/>
          <p:nvPr/>
        </p:nvSpPr>
        <p:spPr>
          <a:xfrm>
            <a:off x="6087166" y="1277120"/>
            <a:ext cx="5643314" cy="1067856"/>
          </a:xfrm>
          <a:prstGeom prst="rect">
            <a:avLst/>
          </a:prstGeom>
        </p:spPr>
        <p:txBody>
          <a:bodyPr lIns="0" tIns="0" rIns="0" bIns="0" rtlCol="0" anchor="t">
            <a:spAutoFit/>
          </a:bodyPr>
          <a:lstStyle/>
          <a:p>
            <a:pPr marL="0" lvl="0" indent="0" algn="ctr">
              <a:lnSpc>
                <a:spcPts val="9100"/>
              </a:lnSpc>
            </a:pPr>
            <a:r>
              <a:rPr lang="vi-VN" sz="6600" b="1" dirty="0">
                <a:solidFill>
                  <a:srgbClr val="D6583C"/>
                </a:solidFill>
                <a:latin typeface="Arial" panose="020B0604020202020204" pitchFamily="34" charset="0"/>
                <a:cs typeface="Arial" panose="020B0604020202020204" pitchFamily="34" charset="0"/>
              </a:rPr>
              <a:t>KHỞI ĐỘNG</a:t>
            </a:r>
            <a:endParaRPr lang="en-US" sz="6600" b="1" dirty="0">
              <a:solidFill>
                <a:srgbClr val="D6583C"/>
              </a:solidFill>
              <a:latin typeface="Arial" panose="020B0604020202020204" pitchFamily="34" charset="0"/>
              <a:cs typeface="Arial" panose="020B0604020202020204" pitchFamily="34" charset="0"/>
            </a:endParaRPr>
          </a:p>
        </p:txBody>
      </p:sp>
      <p:grpSp>
        <p:nvGrpSpPr>
          <p:cNvPr id="22" name="Group 22"/>
          <p:cNvGrpSpPr/>
          <p:nvPr/>
        </p:nvGrpSpPr>
        <p:grpSpPr>
          <a:xfrm>
            <a:off x="10094741" y="4353760"/>
            <a:ext cx="6529770" cy="1462128"/>
            <a:chOff x="0" y="19049"/>
            <a:chExt cx="8706360" cy="1949505"/>
          </a:xfrm>
        </p:grpSpPr>
        <p:sp>
          <p:nvSpPr>
            <p:cNvPr id="23" name="TextBox 23"/>
            <p:cNvSpPr txBox="1"/>
            <p:nvPr/>
          </p:nvSpPr>
          <p:spPr>
            <a:xfrm>
              <a:off x="0" y="19049"/>
              <a:ext cx="8706360" cy="1025922"/>
            </a:xfrm>
            <a:prstGeom prst="rect">
              <a:avLst/>
            </a:prstGeom>
          </p:spPr>
          <p:txBody>
            <a:bodyPr lIns="0" tIns="0" rIns="0" bIns="0" rtlCol="0" anchor="t">
              <a:spAutoFit/>
            </a:bodyPr>
            <a:lstStyle/>
            <a:p>
              <a:pPr marL="0" lvl="1" indent="0" algn="ctr">
                <a:lnSpc>
                  <a:spcPts val="6049"/>
                </a:lnSpc>
                <a:spcBef>
                  <a:spcPct val="0"/>
                </a:spcBef>
              </a:pPr>
              <a:endParaRPr lang="en-US" sz="5499" u="none" dirty="0">
                <a:solidFill>
                  <a:srgbClr val="404040"/>
                </a:solidFill>
                <a:latin typeface="Arial" panose="020B0604020202020204" pitchFamily="34" charset="0"/>
                <a:cs typeface="Arial" panose="020B0604020202020204" pitchFamily="34" charset="0"/>
              </a:endParaRPr>
            </a:p>
          </p:txBody>
        </p:sp>
        <p:sp>
          <p:nvSpPr>
            <p:cNvPr id="24" name="TextBox 24"/>
            <p:cNvSpPr txBox="1"/>
            <p:nvPr/>
          </p:nvSpPr>
          <p:spPr>
            <a:xfrm>
              <a:off x="0" y="1404296"/>
              <a:ext cx="8706360" cy="564258"/>
            </a:xfrm>
            <a:prstGeom prst="rect">
              <a:avLst/>
            </a:prstGeom>
          </p:spPr>
          <p:txBody>
            <a:bodyPr lIns="0" tIns="0" rIns="0" bIns="0" rtlCol="0" anchor="t">
              <a:spAutoFit/>
            </a:bodyPr>
            <a:lstStyle/>
            <a:p>
              <a:pPr marL="0" lvl="1" indent="0" algn="ctr">
                <a:lnSpc>
                  <a:spcPts val="3299"/>
                </a:lnSpc>
                <a:spcBef>
                  <a:spcPct val="0"/>
                </a:spcBef>
              </a:pPr>
              <a:r>
                <a:rPr lang="en-US" sz="2999" u="none" dirty="0">
                  <a:solidFill>
                    <a:srgbClr val="404040"/>
                  </a:solidFill>
                  <a:latin typeface="Arial" panose="020B0604020202020204" pitchFamily="34" charset="0"/>
                  <a:cs typeface="Arial" panose="020B0604020202020204" pitchFamily="34" charset="0"/>
                </a:rPr>
                <a:t>.</a:t>
              </a:r>
            </a:p>
          </p:txBody>
        </p:sp>
      </p:grpSp>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07947">
            <a:off x="2606841" y="1140507"/>
            <a:ext cx="1422574" cy="1828074"/>
          </a:xfrm>
          <a:prstGeom prst="rect">
            <a:avLst/>
          </a:prstGeom>
        </p:spPr>
      </p:pic>
      <p:pic>
        <p:nvPicPr>
          <p:cNvPr id="26" name="Picture 25">
            <a:extLst>
              <a:ext uri="{FF2B5EF4-FFF2-40B4-BE49-F238E27FC236}">
                <a16:creationId xmlns:a16="http://schemas.microsoft.com/office/drawing/2014/main" xmlns="" id="{93C3934C-F74C-4612-A12E-A63F10026F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86969" y="4366052"/>
            <a:ext cx="5458928" cy="4458819"/>
          </a:xfrm>
          <a:prstGeom prst="rect">
            <a:avLst/>
          </a:prstGeom>
        </p:spPr>
      </p:pic>
      <p:sp>
        <p:nvSpPr>
          <p:cNvPr id="28" name="TextBox 27">
            <a:extLst>
              <a:ext uri="{FF2B5EF4-FFF2-40B4-BE49-F238E27FC236}">
                <a16:creationId xmlns:a16="http://schemas.microsoft.com/office/drawing/2014/main" xmlns="" id="{DE90ECA5-5155-4848-930E-3F51EBD2ABBD}"/>
              </a:ext>
            </a:extLst>
          </p:cNvPr>
          <p:cNvSpPr txBox="1"/>
          <p:nvPr/>
        </p:nvSpPr>
        <p:spPr>
          <a:xfrm>
            <a:off x="1227408" y="7557610"/>
            <a:ext cx="9185562" cy="1824923"/>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q"/>
            </a:pP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dễ</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dung</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FD26207D-FDD5-4DA9-A6AB-9FA0DE13C843}"/>
              </a:ext>
            </a:extLst>
          </p:cNvPr>
          <p:cNvSpPr txBox="1"/>
          <p:nvPr/>
        </p:nvSpPr>
        <p:spPr>
          <a:xfrm>
            <a:off x="990838" y="5430642"/>
            <a:ext cx="10027612" cy="1824923"/>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q"/>
            </a:pP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11.</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hay</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214">
                                          <p:stCondLst>
                                            <p:cond delay="0"/>
                                          </p:stCondLst>
                                        </p:cTn>
                                        <p:tgtEl>
                                          <p:spTgt spid="25"/>
                                        </p:tgtEl>
                                      </p:cBhvr>
                                    </p:animEffect>
                                    <p:anim calcmode="lin" valueType="num">
                                      <p:cBhvr>
                                        <p:cTn id="8" dur="67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24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245" tmFilter="0, 0; 0.125,0.2665; 0.25,0.4; 0.375,0.465; 0.5,0.5;  0.625,0.535; 0.75,0.6; 0.875,0.7335; 1,1">
                                          <p:stCondLst>
                                            <p:cond delay="245"/>
                                          </p:stCondLst>
                                        </p:cTn>
                                        <p:tgtEl>
                                          <p:spTgt spid="25"/>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488"/>
                                          </p:stCondLst>
                                        </p:cTn>
                                        <p:tgtEl>
                                          <p:spTgt spid="25"/>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749"/>
                                          </p:stCondLst>
                                        </p:cTn>
                                        <p:tgtEl>
                                          <p:spTgt spid="25"/>
                                        </p:tgtEl>
                                        <p:attrNameLst>
                                          <p:attrName>ppt_y</p:attrName>
                                        </p:attrNameLst>
                                      </p:cBhvr>
                                      <p:tavLst>
                                        <p:tav tm="0" fmla="#ppt_y-sin(pi*$)/81">
                                          <p:val>
                                            <p:fltVal val="0"/>
                                          </p:val>
                                        </p:tav>
                                        <p:tav tm="100000">
                                          <p:val>
                                            <p:fltVal val="1"/>
                                          </p:val>
                                        </p:tav>
                                      </p:tavLst>
                                    </p:anim>
                                    <p:animScale>
                                      <p:cBhvr>
                                        <p:cTn id="13" dur="1">
                                          <p:stCondLst>
                                            <p:cond delay="240"/>
                                          </p:stCondLst>
                                        </p:cTn>
                                        <p:tgtEl>
                                          <p:spTgt spid="25"/>
                                        </p:tgtEl>
                                      </p:cBhvr>
                                      <p:to x="100000" y="60000"/>
                                    </p:animScale>
                                    <p:animScale>
                                      <p:cBhvr>
                                        <p:cTn id="14" dur="1" decel="50000">
                                          <p:stCondLst>
                                            <p:cond delay="249"/>
                                          </p:stCondLst>
                                        </p:cTn>
                                        <p:tgtEl>
                                          <p:spTgt spid="25"/>
                                        </p:tgtEl>
                                      </p:cBhvr>
                                      <p:to x="100000" y="100000"/>
                                    </p:animScale>
                                    <p:animScale>
                                      <p:cBhvr>
                                        <p:cTn id="15" dur="1">
                                          <p:stCondLst>
                                            <p:cond delay="484"/>
                                          </p:stCondLst>
                                        </p:cTn>
                                        <p:tgtEl>
                                          <p:spTgt spid="25"/>
                                        </p:tgtEl>
                                      </p:cBhvr>
                                      <p:to x="100000" y="80000"/>
                                    </p:animScale>
                                    <p:animScale>
                                      <p:cBhvr>
                                        <p:cTn id="16" dur="1" decel="50000">
                                          <p:stCondLst>
                                            <p:cond delay="493"/>
                                          </p:stCondLst>
                                        </p:cTn>
                                        <p:tgtEl>
                                          <p:spTgt spid="25"/>
                                        </p:tgtEl>
                                      </p:cBhvr>
                                      <p:to x="100000" y="100000"/>
                                    </p:animScale>
                                    <p:animScale>
                                      <p:cBhvr>
                                        <p:cTn id="17" dur="1">
                                          <p:stCondLst>
                                            <p:cond delay="749"/>
                                          </p:stCondLst>
                                        </p:cTn>
                                        <p:tgtEl>
                                          <p:spTgt spid="25"/>
                                        </p:tgtEl>
                                      </p:cBhvr>
                                      <p:to x="100000" y="90000"/>
                                    </p:animScale>
                                    <p:animScale>
                                      <p:cBhvr>
                                        <p:cTn id="18" dur="1" decel="50000">
                                          <p:stCondLst>
                                            <p:cond delay="749"/>
                                          </p:stCondLst>
                                        </p:cTn>
                                        <p:tgtEl>
                                          <p:spTgt spid="25"/>
                                        </p:tgtEl>
                                      </p:cBhvr>
                                      <p:to x="100000" y="100000"/>
                                    </p:animScale>
                                    <p:animScale>
                                      <p:cBhvr>
                                        <p:cTn id="19" dur="1">
                                          <p:stCondLst>
                                            <p:cond delay="749"/>
                                          </p:stCondLst>
                                        </p:cTn>
                                        <p:tgtEl>
                                          <p:spTgt spid="25"/>
                                        </p:tgtEl>
                                      </p:cBhvr>
                                      <p:to x="100000" y="95000"/>
                                    </p:animScale>
                                    <p:animScale>
                                      <p:cBhvr>
                                        <p:cTn id="20" dur="1" decel="50000">
                                          <p:stCondLst>
                                            <p:cond delay="749"/>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214">
                                          <p:stCondLst>
                                            <p:cond delay="0"/>
                                          </p:stCondLst>
                                        </p:cTn>
                                        <p:tgtEl>
                                          <p:spTgt spid="13"/>
                                        </p:tgtEl>
                                      </p:cBhvr>
                                    </p:animEffect>
                                    <p:anim calcmode="lin" valueType="num">
                                      <p:cBhvr>
                                        <p:cTn id="24" dur="67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24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245" tmFilter="0, 0; 0.125,0.2665; 0.25,0.4; 0.375,0.465; 0.5,0.5;  0.625,0.535; 0.75,0.6; 0.875,0.7335; 1,1">
                                          <p:stCondLst>
                                            <p:cond delay="245"/>
                                          </p:stCondLst>
                                        </p:cTn>
                                        <p:tgtEl>
                                          <p:spTgt spid="13"/>
                                        </p:tgtEl>
                                        <p:attrNameLst>
                                          <p:attrName>ppt_y</p:attrName>
                                        </p:attrNameLst>
                                      </p:cBhvr>
                                      <p:tavLst>
                                        <p:tav tm="0" fmla="#ppt_y-sin(pi*$)/9">
                                          <p:val>
                                            <p:fltVal val="0"/>
                                          </p:val>
                                        </p:tav>
                                        <p:tav tm="100000">
                                          <p:val>
                                            <p:fltVal val="1"/>
                                          </p:val>
                                        </p:tav>
                                      </p:tavLst>
                                    </p:anim>
                                    <p:anim calcmode="lin" valueType="num">
                                      <p:cBhvr>
                                        <p:cTn id="27" dur="2" tmFilter="0, 0; 0.125,0.2665; 0.25,0.4; 0.375,0.465; 0.5,0.5;  0.625,0.535; 0.75,0.6; 0.875,0.7335; 1,1">
                                          <p:stCondLst>
                                            <p:cond delay="488"/>
                                          </p:stCondLst>
                                        </p:cTn>
                                        <p:tgtEl>
                                          <p:spTgt spid="13"/>
                                        </p:tgtEl>
                                        <p:attrNameLst>
                                          <p:attrName>ppt_y</p:attrName>
                                        </p:attrNameLst>
                                      </p:cBhvr>
                                      <p:tavLst>
                                        <p:tav tm="0" fmla="#ppt_y-sin(pi*$)/27">
                                          <p:val>
                                            <p:fltVal val="0"/>
                                          </p:val>
                                        </p:tav>
                                        <p:tav tm="100000">
                                          <p:val>
                                            <p:fltVal val="1"/>
                                          </p:val>
                                        </p:tav>
                                      </p:tavLst>
                                    </p:anim>
                                    <p:anim calcmode="lin" valueType="num">
                                      <p:cBhvr>
                                        <p:cTn id="28" dur="1" tmFilter="0, 0; 0.125,0.2665; 0.25,0.4; 0.375,0.465; 0.5,0.5;  0.625,0.535; 0.75,0.6; 0.875,0.7335; 1,1">
                                          <p:stCondLst>
                                            <p:cond delay="749"/>
                                          </p:stCondLst>
                                        </p:cTn>
                                        <p:tgtEl>
                                          <p:spTgt spid="13"/>
                                        </p:tgtEl>
                                        <p:attrNameLst>
                                          <p:attrName>ppt_y</p:attrName>
                                        </p:attrNameLst>
                                      </p:cBhvr>
                                      <p:tavLst>
                                        <p:tav tm="0" fmla="#ppt_y-sin(pi*$)/81">
                                          <p:val>
                                            <p:fltVal val="0"/>
                                          </p:val>
                                        </p:tav>
                                        <p:tav tm="100000">
                                          <p:val>
                                            <p:fltVal val="1"/>
                                          </p:val>
                                        </p:tav>
                                      </p:tavLst>
                                    </p:anim>
                                    <p:animScale>
                                      <p:cBhvr>
                                        <p:cTn id="29" dur="1">
                                          <p:stCondLst>
                                            <p:cond delay="240"/>
                                          </p:stCondLst>
                                        </p:cTn>
                                        <p:tgtEl>
                                          <p:spTgt spid="13"/>
                                        </p:tgtEl>
                                      </p:cBhvr>
                                      <p:to x="100000" y="60000"/>
                                    </p:animScale>
                                    <p:animScale>
                                      <p:cBhvr>
                                        <p:cTn id="30" dur="1" decel="50000">
                                          <p:stCondLst>
                                            <p:cond delay="249"/>
                                          </p:stCondLst>
                                        </p:cTn>
                                        <p:tgtEl>
                                          <p:spTgt spid="13"/>
                                        </p:tgtEl>
                                      </p:cBhvr>
                                      <p:to x="100000" y="100000"/>
                                    </p:animScale>
                                    <p:animScale>
                                      <p:cBhvr>
                                        <p:cTn id="31" dur="1">
                                          <p:stCondLst>
                                            <p:cond delay="484"/>
                                          </p:stCondLst>
                                        </p:cTn>
                                        <p:tgtEl>
                                          <p:spTgt spid="13"/>
                                        </p:tgtEl>
                                      </p:cBhvr>
                                      <p:to x="100000" y="80000"/>
                                    </p:animScale>
                                    <p:animScale>
                                      <p:cBhvr>
                                        <p:cTn id="32" dur="1" decel="50000">
                                          <p:stCondLst>
                                            <p:cond delay="493"/>
                                          </p:stCondLst>
                                        </p:cTn>
                                        <p:tgtEl>
                                          <p:spTgt spid="13"/>
                                        </p:tgtEl>
                                      </p:cBhvr>
                                      <p:to x="100000" y="100000"/>
                                    </p:animScale>
                                    <p:animScale>
                                      <p:cBhvr>
                                        <p:cTn id="33" dur="1">
                                          <p:stCondLst>
                                            <p:cond delay="749"/>
                                          </p:stCondLst>
                                        </p:cTn>
                                        <p:tgtEl>
                                          <p:spTgt spid="13"/>
                                        </p:tgtEl>
                                      </p:cBhvr>
                                      <p:to x="100000" y="90000"/>
                                    </p:animScale>
                                    <p:animScale>
                                      <p:cBhvr>
                                        <p:cTn id="34" dur="1" decel="50000">
                                          <p:stCondLst>
                                            <p:cond delay="749"/>
                                          </p:stCondLst>
                                        </p:cTn>
                                        <p:tgtEl>
                                          <p:spTgt spid="13"/>
                                        </p:tgtEl>
                                      </p:cBhvr>
                                      <p:to x="100000" y="100000"/>
                                    </p:animScale>
                                    <p:animScale>
                                      <p:cBhvr>
                                        <p:cTn id="35" dur="1">
                                          <p:stCondLst>
                                            <p:cond delay="749"/>
                                          </p:stCondLst>
                                        </p:cTn>
                                        <p:tgtEl>
                                          <p:spTgt spid="13"/>
                                        </p:tgtEl>
                                      </p:cBhvr>
                                      <p:to x="100000" y="95000"/>
                                    </p:animScale>
                                    <p:animScale>
                                      <p:cBhvr>
                                        <p:cTn id="36" dur="1" decel="50000">
                                          <p:stCondLst>
                                            <p:cond delay="749"/>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214">
                                          <p:stCondLst>
                                            <p:cond delay="0"/>
                                          </p:stCondLst>
                                        </p:cTn>
                                        <p:tgtEl>
                                          <p:spTgt spid="20"/>
                                        </p:tgtEl>
                                      </p:cBhvr>
                                    </p:animEffect>
                                    <p:anim calcmode="lin" valueType="num">
                                      <p:cBhvr>
                                        <p:cTn id="40" dur="67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245"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245" tmFilter="0, 0; 0.125,0.2665; 0.25,0.4; 0.375,0.465; 0.5,0.5;  0.625,0.535; 0.75,0.6; 0.875,0.7335; 1,1">
                                          <p:stCondLst>
                                            <p:cond delay="245"/>
                                          </p:stCondLst>
                                        </p:cTn>
                                        <p:tgtEl>
                                          <p:spTgt spid="20"/>
                                        </p:tgtEl>
                                        <p:attrNameLst>
                                          <p:attrName>ppt_y</p:attrName>
                                        </p:attrNameLst>
                                      </p:cBhvr>
                                      <p:tavLst>
                                        <p:tav tm="0" fmla="#ppt_y-sin(pi*$)/9">
                                          <p:val>
                                            <p:fltVal val="0"/>
                                          </p:val>
                                        </p:tav>
                                        <p:tav tm="100000">
                                          <p:val>
                                            <p:fltVal val="1"/>
                                          </p:val>
                                        </p:tav>
                                      </p:tavLst>
                                    </p:anim>
                                    <p:anim calcmode="lin" valueType="num">
                                      <p:cBhvr>
                                        <p:cTn id="43" dur="2" tmFilter="0, 0; 0.125,0.2665; 0.25,0.4; 0.375,0.465; 0.5,0.5;  0.625,0.535; 0.75,0.6; 0.875,0.7335; 1,1">
                                          <p:stCondLst>
                                            <p:cond delay="488"/>
                                          </p:stCondLst>
                                        </p:cTn>
                                        <p:tgtEl>
                                          <p:spTgt spid="20"/>
                                        </p:tgtEl>
                                        <p:attrNameLst>
                                          <p:attrName>ppt_y</p:attrName>
                                        </p:attrNameLst>
                                      </p:cBhvr>
                                      <p:tavLst>
                                        <p:tav tm="0" fmla="#ppt_y-sin(pi*$)/27">
                                          <p:val>
                                            <p:fltVal val="0"/>
                                          </p:val>
                                        </p:tav>
                                        <p:tav tm="100000">
                                          <p:val>
                                            <p:fltVal val="1"/>
                                          </p:val>
                                        </p:tav>
                                      </p:tavLst>
                                    </p:anim>
                                    <p:anim calcmode="lin" valueType="num">
                                      <p:cBhvr>
                                        <p:cTn id="44" dur="1" tmFilter="0, 0; 0.125,0.2665; 0.25,0.4; 0.375,0.465; 0.5,0.5;  0.625,0.535; 0.75,0.6; 0.875,0.7335; 1,1">
                                          <p:stCondLst>
                                            <p:cond delay="749"/>
                                          </p:stCondLst>
                                        </p:cTn>
                                        <p:tgtEl>
                                          <p:spTgt spid="20"/>
                                        </p:tgtEl>
                                        <p:attrNameLst>
                                          <p:attrName>ppt_y</p:attrName>
                                        </p:attrNameLst>
                                      </p:cBhvr>
                                      <p:tavLst>
                                        <p:tav tm="0" fmla="#ppt_y-sin(pi*$)/81">
                                          <p:val>
                                            <p:fltVal val="0"/>
                                          </p:val>
                                        </p:tav>
                                        <p:tav tm="100000">
                                          <p:val>
                                            <p:fltVal val="1"/>
                                          </p:val>
                                        </p:tav>
                                      </p:tavLst>
                                    </p:anim>
                                    <p:animScale>
                                      <p:cBhvr>
                                        <p:cTn id="45" dur="1">
                                          <p:stCondLst>
                                            <p:cond delay="240"/>
                                          </p:stCondLst>
                                        </p:cTn>
                                        <p:tgtEl>
                                          <p:spTgt spid="20"/>
                                        </p:tgtEl>
                                      </p:cBhvr>
                                      <p:to x="100000" y="60000"/>
                                    </p:animScale>
                                    <p:animScale>
                                      <p:cBhvr>
                                        <p:cTn id="46" dur="1" decel="50000">
                                          <p:stCondLst>
                                            <p:cond delay="249"/>
                                          </p:stCondLst>
                                        </p:cTn>
                                        <p:tgtEl>
                                          <p:spTgt spid="20"/>
                                        </p:tgtEl>
                                      </p:cBhvr>
                                      <p:to x="100000" y="100000"/>
                                    </p:animScale>
                                    <p:animScale>
                                      <p:cBhvr>
                                        <p:cTn id="47" dur="1">
                                          <p:stCondLst>
                                            <p:cond delay="484"/>
                                          </p:stCondLst>
                                        </p:cTn>
                                        <p:tgtEl>
                                          <p:spTgt spid="20"/>
                                        </p:tgtEl>
                                      </p:cBhvr>
                                      <p:to x="100000" y="80000"/>
                                    </p:animScale>
                                    <p:animScale>
                                      <p:cBhvr>
                                        <p:cTn id="48" dur="1" decel="50000">
                                          <p:stCondLst>
                                            <p:cond delay="493"/>
                                          </p:stCondLst>
                                        </p:cTn>
                                        <p:tgtEl>
                                          <p:spTgt spid="20"/>
                                        </p:tgtEl>
                                      </p:cBhvr>
                                      <p:to x="100000" y="100000"/>
                                    </p:animScale>
                                    <p:animScale>
                                      <p:cBhvr>
                                        <p:cTn id="49" dur="1">
                                          <p:stCondLst>
                                            <p:cond delay="749"/>
                                          </p:stCondLst>
                                        </p:cTn>
                                        <p:tgtEl>
                                          <p:spTgt spid="20"/>
                                        </p:tgtEl>
                                      </p:cBhvr>
                                      <p:to x="100000" y="90000"/>
                                    </p:animScale>
                                    <p:animScale>
                                      <p:cBhvr>
                                        <p:cTn id="50" dur="1" decel="50000">
                                          <p:stCondLst>
                                            <p:cond delay="749"/>
                                          </p:stCondLst>
                                        </p:cTn>
                                        <p:tgtEl>
                                          <p:spTgt spid="20"/>
                                        </p:tgtEl>
                                      </p:cBhvr>
                                      <p:to x="100000" y="100000"/>
                                    </p:animScale>
                                    <p:animScale>
                                      <p:cBhvr>
                                        <p:cTn id="51" dur="1">
                                          <p:stCondLst>
                                            <p:cond delay="749"/>
                                          </p:stCondLst>
                                        </p:cTn>
                                        <p:tgtEl>
                                          <p:spTgt spid="20"/>
                                        </p:tgtEl>
                                      </p:cBhvr>
                                      <p:to x="100000" y="95000"/>
                                    </p:animScale>
                                    <p:animScale>
                                      <p:cBhvr>
                                        <p:cTn id="52" dur="1" decel="50000">
                                          <p:stCondLst>
                                            <p:cond delay="749"/>
                                          </p:stCondLst>
                                        </p:cTn>
                                        <p:tgtEl>
                                          <p:spTgt spid="2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750"/>
                                        <p:tgtEl>
                                          <p:spTgt spid="21"/>
                                        </p:tgtEl>
                                      </p:cBhvr>
                                    </p:animEffect>
                                    <p:anim calcmode="lin" valueType="num">
                                      <p:cBhvr>
                                        <p:cTn id="58" dur="750" fill="hold"/>
                                        <p:tgtEl>
                                          <p:spTgt spid="21"/>
                                        </p:tgtEl>
                                        <p:attrNameLst>
                                          <p:attrName>ppt_x</p:attrName>
                                        </p:attrNameLst>
                                      </p:cBhvr>
                                      <p:tavLst>
                                        <p:tav tm="0">
                                          <p:val>
                                            <p:strVal val="#ppt_x"/>
                                          </p:val>
                                        </p:tav>
                                        <p:tav tm="100000">
                                          <p:val>
                                            <p:strVal val="#ppt_x"/>
                                          </p:val>
                                        </p:tav>
                                      </p:tavLst>
                                    </p:anim>
                                    <p:anim calcmode="lin" valueType="num">
                                      <p:cBhvr>
                                        <p:cTn id="59"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750"/>
                                        <p:tgtEl>
                                          <p:spTgt spid="5"/>
                                        </p:tgtEl>
                                      </p:cBhvr>
                                    </p:animEffect>
                                    <p:anim calcmode="lin" valueType="num">
                                      <p:cBhvr>
                                        <p:cTn id="65" dur="750" fill="hold"/>
                                        <p:tgtEl>
                                          <p:spTgt spid="5"/>
                                        </p:tgtEl>
                                        <p:attrNameLst>
                                          <p:attrName>ppt_x</p:attrName>
                                        </p:attrNameLst>
                                      </p:cBhvr>
                                      <p:tavLst>
                                        <p:tav tm="0">
                                          <p:val>
                                            <p:strVal val="#ppt_x"/>
                                          </p:val>
                                        </p:tav>
                                        <p:tav tm="100000">
                                          <p:val>
                                            <p:strVal val="#ppt_x"/>
                                          </p:val>
                                        </p:tav>
                                      </p:tavLst>
                                    </p:anim>
                                    <p:anim calcmode="lin" valueType="num">
                                      <p:cBhvr>
                                        <p:cTn id="66" dur="675" decel="100000" fill="hold"/>
                                        <p:tgtEl>
                                          <p:spTgt spid="5"/>
                                        </p:tgtEl>
                                        <p:attrNameLst>
                                          <p:attrName>ppt_y</p:attrName>
                                        </p:attrNameLst>
                                      </p:cBhvr>
                                      <p:tavLst>
                                        <p:tav tm="0">
                                          <p:val>
                                            <p:strVal val="#ppt_y+1"/>
                                          </p:val>
                                        </p:tav>
                                        <p:tav tm="100000">
                                          <p:val>
                                            <p:strVal val="#ppt_y-.03"/>
                                          </p:val>
                                        </p:tav>
                                      </p:tavLst>
                                    </p:anim>
                                    <p:anim calcmode="lin" valueType="num">
                                      <p:cBhvr>
                                        <p:cTn id="67" dur="1" accel="100000" fill="hold">
                                          <p:stCondLst>
                                            <p:cond delay="749"/>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randombar(horizont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checkerboard(across)">
                                      <p:cBhvr>
                                        <p:cTn id="77" dur="75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9">
                                            <p:txEl>
                                              <p:pRg st="0" end="0"/>
                                            </p:txEl>
                                          </p:spTgt>
                                        </p:tgtEl>
                                        <p:attrNameLst>
                                          <p:attrName>style.visibility</p:attrName>
                                        </p:attrNameLst>
                                      </p:cBhvr>
                                      <p:to>
                                        <p:strVal val="visible"/>
                                      </p:to>
                                    </p:set>
                                    <p:animEffect transition="in" filter="barn(inVertical)">
                                      <p:cBhvr>
                                        <p:cTn id="82" dur="500"/>
                                        <p:tgtEl>
                                          <p:spTgt spid="29">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8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33004"/>
          <a:stretch>
            <a:fillRect/>
          </a:stretch>
        </p:blipFill>
        <p:spPr>
          <a:xfrm flipH="1">
            <a:off x="11141025" y="3693954"/>
            <a:ext cx="7204686" cy="6554946"/>
          </a:xfrm>
          <a:prstGeom prst="rect">
            <a:avLst/>
          </a:prstGeom>
        </p:spPr>
      </p:pic>
      <p:sp>
        <p:nvSpPr>
          <p:cNvPr id="9" name="TextBox 9"/>
          <p:cNvSpPr txBox="1"/>
          <p:nvPr/>
        </p:nvSpPr>
        <p:spPr>
          <a:xfrm>
            <a:off x="2634569" y="5308902"/>
            <a:ext cx="6768286" cy="795795"/>
          </a:xfrm>
          <a:prstGeom prst="rect">
            <a:avLst/>
          </a:prstGeom>
        </p:spPr>
        <p:txBody>
          <a:bodyPr lIns="0" tIns="0" rIns="0" bIns="0" rtlCol="0" anchor="t">
            <a:spAutoFit/>
          </a:bodyPr>
          <a:lstStyle/>
          <a:p>
            <a:pPr algn="ctr">
              <a:lnSpc>
                <a:spcPts val="6797"/>
              </a:lnSpc>
            </a:pPr>
            <a:endParaRPr lang="en-US" sz="4855" dirty="0">
              <a:solidFill>
                <a:srgbClr val="000000"/>
              </a:solidFill>
              <a:latin typeface="Arial" panose="020B0604020202020204" pitchFamily="34" charset="0"/>
              <a:cs typeface="Arial" panose="020B0604020202020204" pitchFamily="34" charset="0"/>
            </a:endParaRPr>
          </a:p>
        </p:txBody>
      </p:sp>
      <p:pic>
        <p:nvPicPr>
          <p:cNvPr id="10" name="Picture 3">
            <a:extLst>
              <a:ext uri="{FF2B5EF4-FFF2-40B4-BE49-F238E27FC236}">
                <a16:creationId xmlns:a16="http://schemas.microsoft.com/office/drawing/2014/main" xmlns="" id="{900FF7BE-43DE-4C92-B81A-60B14F962B0E}"/>
              </a:ext>
            </a:extLst>
          </p:cNvPr>
          <p:cNvPicPr>
            <a:picLocks noChangeAspect="1"/>
          </p:cNvPicPr>
          <p:nvPr/>
        </p:nvPicPr>
        <p:blipFill>
          <a:blip r:embed="rId4">
            <a:alphaModFix amt="29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86975"/>
          <a:stretch>
            <a:fillRect/>
          </a:stretch>
        </p:blipFill>
        <p:spPr>
          <a:xfrm>
            <a:off x="0" y="225582"/>
            <a:ext cx="18288000" cy="2381848"/>
          </a:xfrm>
          <a:prstGeom prst="rect">
            <a:avLst/>
          </a:prstGeom>
        </p:spPr>
      </p:pic>
      <p:pic>
        <p:nvPicPr>
          <p:cNvPr id="11" name="Picture 4">
            <a:extLst>
              <a:ext uri="{FF2B5EF4-FFF2-40B4-BE49-F238E27FC236}">
                <a16:creationId xmlns:a16="http://schemas.microsoft.com/office/drawing/2014/main" xmlns="" id="{544E21A5-BA53-46F9-AB52-BC4E5636BB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09601" y="2019300"/>
            <a:ext cx="10491608" cy="6874076"/>
          </a:xfrm>
          <a:prstGeom prst="rect">
            <a:avLst/>
          </a:prstGeom>
        </p:spPr>
      </p:pic>
      <p:sp>
        <p:nvSpPr>
          <p:cNvPr id="13" name="TextBox 12">
            <a:extLst>
              <a:ext uri="{FF2B5EF4-FFF2-40B4-BE49-F238E27FC236}">
                <a16:creationId xmlns:a16="http://schemas.microsoft.com/office/drawing/2014/main" xmlns="" id="{D4C416D3-4EBA-4AAD-8E19-D3EC7AB61DEA}"/>
              </a:ext>
            </a:extLst>
          </p:cNvPr>
          <p:cNvSpPr txBox="1"/>
          <p:nvPr/>
        </p:nvSpPr>
        <p:spPr>
          <a:xfrm>
            <a:off x="1501096" y="2821601"/>
            <a:ext cx="9144000" cy="964367"/>
          </a:xfrm>
          <a:prstGeom prst="rect">
            <a:avLst/>
          </a:prstGeom>
          <a:noFill/>
        </p:spPr>
        <p:txBody>
          <a:bodyPr wrap="square">
            <a:spAutoFit/>
          </a:bodyPr>
          <a:lstStyle/>
          <a:p>
            <a:pPr algn="ctr">
              <a:lnSpc>
                <a:spcPts val="6797"/>
              </a:lnSpc>
              <a:spcBef>
                <a:spcPct val="0"/>
              </a:spcBef>
            </a:pPr>
            <a:r>
              <a:rPr lang="vi-VN" sz="6600" b="1" dirty="0">
                <a:solidFill>
                  <a:srgbClr val="000000"/>
                </a:solidFill>
                <a:latin typeface="Arial" panose="020B0604020202020204" pitchFamily="34" charset="0"/>
                <a:cs typeface="Arial" panose="020B0604020202020204" pitchFamily="34" charset="0"/>
              </a:rPr>
              <a:t>VẬN DỤNG</a:t>
            </a:r>
            <a:endParaRPr lang="en-US" sz="6600" b="1" dirty="0">
              <a:solidFill>
                <a:srgbClr val="00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CF42391E-D447-4F07-9EAF-5565D3614BB6}"/>
              </a:ext>
            </a:extLst>
          </p:cNvPr>
          <p:cNvSpPr txBox="1"/>
          <p:nvPr/>
        </p:nvSpPr>
        <p:spPr>
          <a:xfrm>
            <a:off x="1268165" y="3988037"/>
            <a:ext cx="9174480" cy="3671583"/>
          </a:xfrm>
          <a:prstGeom prst="rect">
            <a:avLst/>
          </a:prstGeom>
          <a:noFill/>
        </p:spPr>
        <p:txBody>
          <a:bodyPr wrap="square">
            <a:spAutoFit/>
          </a:bodyPr>
          <a:lstStyle/>
          <a:p>
            <a:pPr algn="just">
              <a:lnSpc>
                <a:spcPct val="150000"/>
              </a:lnSpc>
            </a:pP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Sưu</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tầm</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kĩ</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thuật</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máy</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750"/>
                                        <p:tgtEl>
                                          <p:spTgt spid="15"/>
                                        </p:tgtEl>
                                      </p:cBhvr>
                                    </p:animEffect>
                                    <p:anim calcmode="lin" valueType="num">
                                      <p:cBhvr>
                                        <p:cTn id="20" dur="750" fill="hold"/>
                                        <p:tgtEl>
                                          <p:spTgt spid="15"/>
                                        </p:tgtEl>
                                        <p:attrNameLst>
                                          <p:attrName>ppt_x</p:attrName>
                                        </p:attrNameLst>
                                      </p:cBhvr>
                                      <p:tavLst>
                                        <p:tav tm="0">
                                          <p:val>
                                            <p:strVal val="#ppt_x"/>
                                          </p:val>
                                        </p:tav>
                                        <p:tav tm="100000">
                                          <p:val>
                                            <p:strVal val="#ppt_x"/>
                                          </p:val>
                                        </p:tav>
                                      </p:tavLst>
                                    </p:anim>
                                    <p:anim calcmode="lin" valueType="num">
                                      <p:cBhvr>
                                        <p:cTn id="21" dur="675" decel="100000" fill="hold"/>
                                        <p:tgtEl>
                                          <p:spTgt spid="15"/>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567" y="-3464"/>
            <a:ext cx="18288001" cy="10281646"/>
          </a:xfrm>
          <a:prstGeom prst="rect">
            <a:avLst/>
          </a:prstGeom>
        </p:spPr>
      </p:pic>
      <p:sp>
        <p:nvSpPr>
          <p:cNvPr id="3" name="AutoShape 3"/>
          <p:cNvSpPr/>
          <p:nvPr/>
        </p:nvSpPr>
        <p:spPr>
          <a:xfrm>
            <a:off x="1488323" y="3746019"/>
            <a:ext cx="3465345" cy="4736117"/>
          </a:xfrm>
          <a:prstGeom prst="rect">
            <a:avLst/>
          </a:prstGeom>
          <a:solidFill>
            <a:srgbClr val="DB9463"/>
          </a:solidFill>
        </p:spPr>
      </p:sp>
      <p:sp>
        <p:nvSpPr>
          <p:cNvPr id="4" name="AutoShape 4"/>
          <p:cNvSpPr/>
          <p:nvPr/>
        </p:nvSpPr>
        <p:spPr>
          <a:xfrm>
            <a:off x="909045" y="3987733"/>
            <a:ext cx="3853505" cy="4736117"/>
          </a:xfrm>
          <a:prstGeom prst="rect">
            <a:avLst/>
          </a:prstGeom>
          <a:solidFill>
            <a:srgbClr val="FFFBEC"/>
          </a:solidFill>
        </p:spPr>
        <p:txBody>
          <a:bodyPr/>
          <a:lstStyle/>
          <a:p>
            <a:endParaRPr lang="en-US">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067540">
            <a:off x="3987806" y="3626702"/>
            <a:ext cx="670274" cy="708944"/>
          </a:xfrm>
          <a:prstGeom prst="rect">
            <a:avLst/>
          </a:prstGeom>
        </p:spPr>
      </p:pic>
      <p:sp>
        <p:nvSpPr>
          <p:cNvPr id="6" name="AutoShape 6"/>
          <p:cNvSpPr/>
          <p:nvPr/>
        </p:nvSpPr>
        <p:spPr>
          <a:xfrm>
            <a:off x="7824932" y="4485070"/>
            <a:ext cx="3465345" cy="4736117"/>
          </a:xfrm>
          <a:prstGeom prst="rect">
            <a:avLst/>
          </a:prstGeom>
          <a:solidFill>
            <a:srgbClr val="DB9463"/>
          </a:solidFill>
        </p:spPr>
        <p:txBody>
          <a:bodyPr/>
          <a:lstStyle/>
          <a:p>
            <a:endParaRPr lang="en-US" dirty="0">
              <a:latin typeface="Arial" panose="020B0604020202020204" pitchFamily="34" charset="0"/>
              <a:cs typeface="Arial" panose="020B0604020202020204" pitchFamily="34" charset="0"/>
            </a:endParaRPr>
          </a:p>
        </p:txBody>
      </p:sp>
      <p:sp>
        <p:nvSpPr>
          <p:cNvPr id="7" name="AutoShape 7"/>
          <p:cNvSpPr/>
          <p:nvPr/>
        </p:nvSpPr>
        <p:spPr>
          <a:xfrm>
            <a:off x="7201227" y="4681746"/>
            <a:ext cx="3853505" cy="4736117"/>
          </a:xfrm>
          <a:prstGeom prst="rect">
            <a:avLst/>
          </a:prstGeom>
          <a:solidFill>
            <a:srgbClr val="FFFBEC"/>
          </a:solidFill>
        </p:spPr>
        <p:txBody>
          <a:bodyPr/>
          <a:lstStyle/>
          <a:p>
            <a:endParaRPr lang="en-US" dirty="0">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067540">
            <a:off x="10200132" y="4152470"/>
            <a:ext cx="1008281" cy="1066451"/>
          </a:xfrm>
          <a:prstGeom prst="rect">
            <a:avLst/>
          </a:prstGeom>
        </p:spPr>
      </p:pic>
      <p:sp>
        <p:nvSpPr>
          <p:cNvPr id="9" name="AutoShape 9"/>
          <p:cNvSpPr/>
          <p:nvPr/>
        </p:nvSpPr>
        <p:spPr>
          <a:xfrm>
            <a:off x="13268855" y="5158356"/>
            <a:ext cx="4714273" cy="3897694"/>
          </a:xfrm>
          <a:prstGeom prst="rect">
            <a:avLst/>
          </a:prstGeom>
          <a:solidFill>
            <a:srgbClr val="DB9463"/>
          </a:solidFill>
        </p:spPr>
        <p:txBody>
          <a:bodyPr/>
          <a:lstStyle/>
          <a:p>
            <a:endParaRPr lang="en-US" dirty="0">
              <a:latin typeface="Arial" panose="020B0604020202020204" pitchFamily="34" charset="0"/>
              <a:cs typeface="Arial" panose="020B0604020202020204" pitchFamily="34" charset="0"/>
            </a:endParaRPr>
          </a:p>
        </p:txBody>
      </p:sp>
      <p:sp>
        <p:nvSpPr>
          <p:cNvPr id="10" name="AutoShape 10"/>
          <p:cNvSpPr/>
          <p:nvPr/>
        </p:nvSpPr>
        <p:spPr>
          <a:xfrm>
            <a:off x="12861015" y="5353980"/>
            <a:ext cx="4916105" cy="3966364"/>
          </a:xfrm>
          <a:prstGeom prst="rect">
            <a:avLst/>
          </a:prstGeom>
          <a:solidFill>
            <a:srgbClr val="FFFBEC"/>
          </a:solidFill>
        </p:spPr>
        <p:txBody>
          <a:bodyPr/>
          <a:lstStyle/>
          <a:p>
            <a:endParaRPr lang="en-US" dirty="0">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067540">
            <a:off x="16378194" y="4760412"/>
            <a:ext cx="937428" cy="99151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361406" y="298827"/>
            <a:ext cx="3465345" cy="3510018"/>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119323" y="1246472"/>
            <a:ext cx="1268903" cy="1866034"/>
          </a:xfrm>
          <a:prstGeom prst="rect">
            <a:avLst/>
          </a:prstGeom>
        </p:spPr>
      </p:pic>
      <p:sp>
        <p:nvSpPr>
          <p:cNvPr id="14" name="TextBox 14"/>
          <p:cNvSpPr txBox="1"/>
          <p:nvPr/>
        </p:nvSpPr>
        <p:spPr>
          <a:xfrm>
            <a:off x="1596946" y="1682882"/>
            <a:ext cx="13478697" cy="1067856"/>
          </a:xfrm>
          <a:prstGeom prst="rect">
            <a:avLst/>
          </a:prstGeom>
        </p:spPr>
        <p:txBody>
          <a:bodyPr lIns="0" tIns="0" rIns="0" bIns="0" rtlCol="0" anchor="t">
            <a:spAutoFit/>
          </a:bodyPr>
          <a:lstStyle/>
          <a:p>
            <a:pPr algn="ctr">
              <a:lnSpc>
                <a:spcPts val="9120"/>
              </a:lnSpc>
            </a:pPr>
            <a:r>
              <a:rPr lang="vi-VN" sz="6600" b="1" spc="114" dirty="0">
                <a:solidFill>
                  <a:srgbClr val="333034"/>
                </a:solidFill>
                <a:latin typeface="Arial" panose="020B0604020202020204" pitchFamily="34" charset="0"/>
                <a:cs typeface="Arial" panose="020B0604020202020204" pitchFamily="34" charset="0"/>
              </a:rPr>
              <a:t>HƯỚNG DẪN VỀ NHÀ</a:t>
            </a:r>
            <a:endParaRPr lang="en-US" sz="6600" b="1" spc="114" dirty="0">
              <a:solidFill>
                <a:srgbClr val="333034"/>
              </a:solidFill>
              <a:latin typeface="Arial" panose="020B0604020202020204" pitchFamily="34" charset="0"/>
              <a:cs typeface="Arial" panose="020B0604020202020204" pitchFamily="34" charset="0"/>
            </a:endParaRPr>
          </a:p>
        </p:txBody>
      </p:sp>
      <p:sp>
        <p:nvSpPr>
          <p:cNvPr id="15" name="TextBox 15"/>
          <p:cNvSpPr txBox="1"/>
          <p:nvPr/>
        </p:nvSpPr>
        <p:spPr>
          <a:xfrm>
            <a:off x="1342706" y="4900460"/>
            <a:ext cx="2943810" cy="2670603"/>
          </a:xfrm>
          <a:prstGeom prst="rect">
            <a:avLst/>
          </a:prstGeom>
        </p:spPr>
        <p:txBody>
          <a:bodyPr lIns="0" tIns="0" rIns="0" bIns="0" rtlCol="0" anchor="t">
            <a:spAutoFit/>
          </a:bodyPr>
          <a:lstStyle/>
          <a:p>
            <a:pPr marL="0" lvl="0" indent="0" algn="ctr">
              <a:lnSpc>
                <a:spcPct val="150000"/>
              </a:lnSpc>
            </a:pPr>
            <a:r>
              <a:rPr lang="vi-VN" sz="4000" dirty="0">
                <a:solidFill>
                  <a:srgbClr val="253140"/>
                </a:solidFill>
                <a:latin typeface="Arial" panose="020B0604020202020204" pitchFamily="34" charset="0"/>
                <a:cs typeface="Arial" panose="020B0604020202020204" pitchFamily="34" charset="0"/>
              </a:rPr>
              <a:t>Xem lại kiến thức đã học ở bài 11</a:t>
            </a:r>
            <a:endParaRPr lang="en-US" sz="4000" dirty="0">
              <a:solidFill>
                <a:srgbClr val="253140"/>
              </a:solidFill>
              <a:latin typeface="Arial" panose="020B0604020202020204" pitchFamily="34" charset="0"/>
              <a:cs typeface="Arial" panose="020B0604020202020204" pitchFamily="34" charset="0"/>
            </a:endParaRPr>
          </a:p>
        </p:txBody>
      </p:sp>
      <p:sp>
        <p:nvSpPr>
          <p:cNvPr id="16" name="TextBox 16"/>
          <p:cNvSpPr txBox="1"/>
          <p:nvPr/>
        </p:nvSpPr>
        <p:spPr>
          <a:xfrm>
            <a:off x="7424676" y="5353980"/>
            <a:ext cx="3321702" cy="2670603"/>
          </a:xfrm>
          <a:prstGeom prst="rect">
            <a:avLst/>
          </a:prstGeom>
        </p:spPr>
        <p:txBody>
          <a:bodyPr wrap="square" lIns="0" tIns="0" rIns="0" bIns="0" rtlCol="0" anchor="t">
            <a:spAutoFit/>
          </a:bodyPr>
          <a:lstStyle/>
          <a:p>
            <a:pPr marL="0" lvl="0" indent="0" algn="ctr">
              <a:lnSpc>
                <a:spcPct val="150000"/>
              </a:lnSpc>
            </a:pPr>
            <a:r>
              <a:rPr lang="vi-VN" sz="4000" dirty="0">
                <a:solidFill>
                  <a:srgbClr val="253140"/>
                </a:solidFill>
                <a:latin typeface="Arial" panose="020B0604020202020204" pitchFamily="34" charset="0"/>
                <a:cs typeface="Arial" panose="020B0604020202020204" pitchFamily="34" charset="0"/>
              </a:rPr>
              <a:t>Hoàn thành các bài tập được giao</a:t>
            </a:r>
            <a:endParaRPr lang="en-US" sz="4000" dirty="0">
              <a:solidFill>
                <a:srgbClr val="253140"/>
              </a:solidFill>
              <a:latin typeface="Arial" panose="020B0604020202020204" pitchFamily="34" charset="0"/>
              <a:cs typeface="Arial" panose="020B0604020202020204" pitchFamily="34" charset="0"/>
            </a:endParaRPr>
          </a:p>
        </p:txBody>
      </p:sp>
      <p:sp>
        <p:nvSpPr>
          <p:cNvPr id="17" name="TextBox 17"/>
          <p:cNvSpPr txBox="1"/>
          <p:nvPr/>
        </p:nvSpPr>
        <p:spPr>
          <a:xfrm>
            <a:off x="12731673" y="5965578"/>
            <a:ext cx="5202070" cy="2688172"/>
          </a:xfrm>
          <a:prstGeom prst="rect">
            <a:avLst/>
          </a:prstGeom>
        </p:spPr>
        <p:txBody>
          <a:bodyPr wrap="square" lIns="0" tIns="0" rIns="0" bIns="0" rtlCol="0" anchor="t">
            <a:spAutoFit/>
          </a:bodyPr>
          <a:lstStyle/>
          <a:p>
            <a:pPr algn="ctr">
              <a:lnSpc>
                <a:spcPct val="150000"/>
              </a:lnSpc>
            </a:pP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dung</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4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fr-FR" sz="40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ài</a:t>
            </a:r>
            <a:r>
              <a:rPr lang="fr-FR"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 Hình chiếu phối cảnh</a:t>
            </a:r>
            <a:endParaRPr lang="en-US" sz="3000" b="1" i="1" dirty="0">
              <a:solidFill>
                <a:srgbClr val="253140"/>
              </a:solidFill>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0170" y="8934434"/>
            <a:ext cx="1477145" cy="483429"/>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44975" y="8195862"/>
            <a:ext cx="738572" cy="738572"/>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681091" y="7572948"/>
            <a:ext cx="1041425" cy="1041425"/>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5400000">
            <a:off x="1711199" y="480029"/>
            <a:ext cx="552231" cy="1624210"/>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498755">
            <a:off x="11599942" y="6153434"/>
            <a:ext cx="1503781" cy="866725"/>
          </a:xfrm>
          <a:prstGeom prst="rect">
            <a:avLst/>
          </a:prstGeom>
        </p:spPr>
      </p:pic>
      <p:pic>
        <p:nvPicPr>
          <p:cNvPr id="23" name="Picture 2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704172" y="5268255"/>
            <a:ext cx="613606" cy="845823"/>
          </a:xfrm>
          <a:prstGeom prst="rect">
            <a:avLst/>
          </a:prstGeom>
        </p:spPr>
      </p:pic>
      <p:pic>
        <p:nvPicPr>
          <p:cNvPr id="24" name="Picture 24"/>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6624171" y="5955051"/>
            <a:ext cx="623705" cy="63174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ppt_x"/>
                                          </p:val>
                                        </p:tav>
                                        <p:tav tm="100000">
                                          <p:val>
                                            <p:strVal val="#ppt_x"/>
                                          </p:val>
                                        </p:tav>
                                      </p:tavLst>
                                    </p:anim>
                                    <p:anim calcmode="lin" valueType="num">
                                      <p:cBhvr additive="base">
                                        <p:cTn id="20" dur="75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750" fill="hold"/>
                                        <p:tgtEl>
                                          <p:spTgt spid="20"/>
                                        </p:tgtEl>
                                        <p:attrNameLst>
                                          <p:attrName>ppt_x</p:attrName>
                                        </p:attrNameLst>
                                      </p:cBhvr>
                                      <p:tavLst>
                                        <p:tav tm="0">
                                          <p:val>
                                            <p:strVal val="#ppt_x"/>
                                          </p:val>
                                        </p:tav>
                                        <p:tav tm="100000">
                                          <p:val>
                                            <p:strVal val="#ppt_x"/>
                                          </p:val>
                                        </p:tav>
                                      </p:tavLst>
                                    </p:anim>
                                    <p:anim calcmode="lin" valueType="num">
                                      <p:cBhvr additive="base">
                                        <p:cTn id="28" dur="75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750" fill="hold"/>
                                        <p:tgtEl>
                                          <p:spTgt spid="24"/>
                                        </p:tgtEl>
                                        <p:attrNameLst>
                                          <p:attrName>ppt_x</p:attrName>
                                        </p:attrNameLst>
                                      </p:cBhvr>
                                      <p:tavLst>
                                        <p:tav tm="0">
                                          <p:val>
                                            <p:strVal val="#ppt_x"/>
                                          </p:val>
                                        </p:tav>
                                        <p:tav tm="100000">
                                          <p:val>
                                            <p:strVal val="#ppt_x"/>
                                          </p:val>
                                        </p:tav>
                                      </p:tavLst>
                                    </p:anim>
                                    <p:anim calcmode="lin" valueType="num">
                                      <p:cBhvr additive="base">
                                        <p:cTn id="32" dur="75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750" fill="hold"/>
                                        <p:tgtEl>
                                          <p:spTgt spid="23"/>
                                        </p:tgtEl>
                                        <p:attrNameLst>
                                          <p:attrName>ppt_x</p:attrName>
                                        </p:attrNameLst>
                                      </p:cBhvr>
                                      <p:tavLst>
                                        <p:tav tm="0">
                                          <p:val>
                                            <p:strVal val="#ppt_x"/>
                                          </p:val>
                                        </p:tav>
                                        <p:tav tm="100000">
                                          <p:val>
                                            <p:strVal val="#ppt_x"/>
                                          </p:val>
                                        </p:tav>
                                      </p:tavLst>
                                    </p:anim>
                                    <p:anim calcmode="lin" valueType="num">
                                      <p:cBhvr additive="base">
                                        <p:cTn id="36" dur="75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750" fill="hold"/>
                                        <p:tgtEl>
                                          <p:spTgt spid="22"/>
                                        </p:tgtEl>
                                        <p:attrNameLst>
                                          <p:attrName>ppt_x</p:attrName>
                                        </p:attrNameLst>
                                      </p:cBhvr>
                                      <p:tavLst>
                                        <p:tav tm="0">
                                          <p:val>
                                            <p:strVal val="#ppt_x"/>
                                          </p:val>
                                        </p:tav>
                                        <p:tav tm="100000">
                                          <p:val>
                                            <p:strVal val="#ppt_x"/>
                                          </p:val>
                                        </p:tav>
                                      </p:tavLst>
                                    </p:anim>
                                    <p:anim calcmode="lin" valueType="num">
                                      <p:cBhvr additive="base">
                                        <p:cTn id="40"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750" fill="hold"/>
                                        <p:tgtEl>
                                          <p:spTgt spid="4"/>
                                        </p:tgtEl>
                                        <p:attrNameLst>
                                          <p:attrName>ppt_w</p:attrName>
                                        </p:attrNameLst>
                                      </p:cBhvr>
                                      <p:tavLst>
                                        <p:tav tm="0">
                                          <p:val>
                                            <p:fltVal val="0"/>
                                          </p:val>
                                        </p:tav>
                                        <p:tav tm="100000">
                                          <p:val>
                                            <p:strVal val="#ppt_w"/>
                                          </p:val>
                                        </p:tav>
                                      </p:tavLst>
                                    </p:anim>
                                    <p:anim calcmode="lin" valueType="num">
                                      <p:cBhvr>
                                        <p:cTn id="46" dur="750" fill="hold"/>
                                        <p:tgtEl>
                                          <p:spTgt spid="4"/>
                                        </p:tgtEl>
                                        <p:attrNameLst>
                                          <p:attrName>ppt_h</p:attrName>
                                        </p:attrNameLst>
                                      </p:cBhvr>
                                      <p:tavLst>
                                        <p:tav tm="0">
                                          <p:val>
                                            <p:fltVal val="0"/>
                                          </p:val>
                                        </p:tav>
                                        <p:tav tm="100000">
                                          <p:val>
                                            <p:strVal val="#ppt_h"/>
                                          </p:val>
                                        </p:tav>
                                      </p:tavLst>
                                    </p:anim>
                                    <p:animEffect transition="in" filter="fade">
                                      <p:cBhvr>
                                        <p:cTn id="47" dur="750"/>
                                        <p:tgtEl>
                                          <p:spTgt spid="4"/>
                                        </p:tgtEl>
                                      </p:cBhvr>
                                    </p:animEffect>
                                  </p:childTnLst>
                                </p:cTn>
                              </p:par>
                              <p:par>
                                <p:cTn id="48" presetID="53" presetClass="entr" presetSubtype="16"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750" fill="hold"/>
                                        <p:tgtEl>
                                          <p:spTgt spid="3"/>
                                        </p:tgtEl>
                                        <p:attrNameLst>
                                          <p:attrName>ppt_w</p:attrName>
                                        </p:attrNameLst>
                                      </p:cBhvr>
                                      <p:tavLst>
                                        <p:tav tm="0">
                                          <p:val>
                                            <p:fltVal val="0"/>
                                          </p:val>
                                        </p:tav>
                                        <p:tav tm="100000">
                                          <p:val>
                                            <p:strVal val="#ppt_w"/>
                                          </p:val>
                                        </p:tav>
                                      </p:tavLst>
                                    </p:anim>
                                    <p:anim calcmode="lin" valueType="num">
                                      <p:cBhvr>
                                        <p:cTn id="51" dur="750" fill="hold"/>
                                        <p:tgtEl>
                                          <p:spTgt spid="3"/>
                                        </p:tgtEl>
                                        <p:attrNameLst>
                                          <p:attrName>ppt_h</p:attrName>
                                        </p:attrNameLst>
                                      </p:cBhvr>
                                      <p:tavLst>
                                        <p:tav tm="0">
                                          <p:val>
                                            <p:fltVal val="0"/>
                                          </p:val>
                                        </p:tav>
                                        <p:tav tm="100000">
                                          <p:val>
                                            <p:strVal val="#ppt_h"/>
                                          </p:val>
                                        </p:tav>
                                      </p:tavLst>
                                    </p:anim>
                                    <p:animEffect transition="in" filter="fade">
                                      <p:cBhvr>
                                        <p:cTn id="52" dur="750"/>
                                        <p:tgtEl>
                                          <p:spTgt spid="3"/>
                                        </p:tgtEl>
                                      </p:cBhvr>
                                    </p:animEffect>
                                  </p:childTnLst>
                                </p:cTn>
                              </p:par>
                              <p:par>
                                <p:cTn id="53" presetID="53" presetClass="entr" presetSubtype="16"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750" fill="hold"/>
                                        <p:tgtEl>
                                          <p:spTgt spid="5"/>
                                        </p:tgtEl>
                                        <p:attrNameLst>
                                          <p:attrName>ppt_w</p:attrName>
                                        </p:attrNameLst>
                                      </p:cBhvr>
                                      <p:tavLst>
                                        <p:tav tm="0">
                                          <p:val>
                                            <p:fltVal val="0"/>
                                          </p:val>
                                        </p:tav>
                                        <p:tav tm="100000">
                                          <p:val>
                                            <p:strVal val="#ppt_w"/>
                                          </p:val>
                                        </p:tav>
                                      </p:tavLst>
                                    </p:anim>
                                    <p:anim calcmode="lin" valueType="num">
                                      <p:cBhvr>
                                        <p:cTn id="56" dur="750" fill="hold"/>
                                        <p:tgtEl>
                                          <p:spTgt spid="5"/>
                                        </p:tgtEl>
                                        <p:attrNameLst>
                                          <p:attrName>ppt_h</p:attrName>
                                        </p:attrNameLst>
                                      </p:cBhvr>
                                      <p:tavLst>
                                        <p:tav tm="0">
                                          <p:val>
                                            <p:fltVal val="0"/>
                                          </p:val>
                                        </p:tav>
                                        <p:tav tm="100000">
                                          <p:val>
                                            <p:strVal val="#ppt_h"/>
                                          </p:val>
                                        </p:tav>
                                      </p:tavLst>
                                    </p:anim>
                                    <p:animEffect transition="in" filter="fade">
                                      <p:cBhvr>
                                        <p:cTn id="57" dur="75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214">
                                          <p:stCondLst>
                                            <p:cond delay="0"/>
                                          </p:stCondLst>
                                        </p:cTn>
                                        <p:tgtEl>
                                          <p:spTgt spid="15"/>
                                        </p:tgtEl>
                                      </p:cBhvr>
                                    </p:animEffect>
                                    <p:anim calcmode="lin" valueType="num">
                                      <p:cBhvr>
                                        <p:cTn id="63" dur="67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4" dur="245"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5" dur="245" tmFilter="0, 0; 0.125,0.2665; 0.25,0.4; 0.375,0.465; 0.5,0.5;  0.625,0.535; 0.75,0.6; 0.875,0.7335; 1,1">
                                          <p:stCondLst>
                                            <p:cond delay="245"/>
                                          </p:stCondLst>
                                        </p:cTn>
                                        <p:tgtEl>
                                          <p:spTgt spid="15"/>
                                        </p:tgtEl>
                                        <p:attrNameLst>
                                          <p:attrName>ppt_y</p:attrName>
                                        </p:attrNameLst>
                                      </p:cBhvr>
                                      <p:tavLst>
                                        <p:tav tm="0" fmla="#ppt_y-sin(pi*$)/9">
                                          <p:val>
                                            <p:fltVal val="0"/>
                                          </p:val>
                                        </p:tav>
                                        <p:tav tm="100000">
                                          <p:val>
                                            <p:fltVal val="1"/>
                                          </p:val>
                                        </p:tav>
                                      </p:tavLst>
                                    </p:anim>
                                    <p:anim calcmode="lin" valueType="num">
                                      <p:cBhvr>
                                        <p:cTn id="66" dur="2" tmFilter="0, 0; 0.125,0.2665; 0.25,0.4; 0.375,0.465; 0.5,0.5;  0.625,0.535; 0.75,0.6; 0.875,0.7335; 1,1">
                                          <p:stCondLst>
                                            <p:cond delay="488"/>
                                          </p:stCondLst>
                                        </p:cTn>
                                        <p:tgtEl>
                                          <p:spTgt spid="15"/>
                                        </p:tgtEl>
                                        <p:attrNameLst>
                                          <p:attrName>ppt_y</p:attrName>
                                        </p:attrNameLst>
                                      </p:cBhvr>
                                      <p:tavLst>
                                        <p:tav tm="0" fmla="#ppt_y-sin(pi*$)/27">
                                          <p:val>
                                            <p:fltVal val="0"/>
                                          </p:val>
                                        </p:tav>
                                        <p:tav tm="100000">
                                          <p:val>
                                            <p:fltVal val="1"/>
                                          </p:val>
                                        </p:tav>
                                      </p:tavLst>
                                    </p:anim>
                                    <p:anim calcmode="lin" valueType="num">
                                      <p:cBhvr>
                                        <p:cTn id="67" dur="1" tmFilter="0, 0; 0.125,0.2665; 0.25,0.4; 0.375,0.465; 0.5,0.5;  0.625,0.535; 0.75,0.6; 0.875,0.7335; 1,1">
                                          <p:stCondLst>
                                            <p:cond delay="749"/>
                                          </p:stCondLst>
                                        </p:cTn>
                                        <p:tgtEl>
                                          <p:spTgt spid="15"/>
                                        </p:tgtEl>
                                        <p:attrNameLst>
                                          <p:attrName>ppt_y</p:attrName>
                                        </p:attrNameLst>
                                      </p:cBhvr>
                                      <p:tavLst>
                                        <p:tav tm="0" fmla="#ppt_y-sin(pi*$)/81">
                                          <p:val>
                                            <p:fltVal val="0"/>
                                          </p:val>
                                        </p:tav>
                                        <p:tav tm="100000">
                                          <p:val>
                                            <p:fltVal val="1"/>
                                          </p:val>
                                        </p:tav>
                                      </p:tavLst>
                                    </p:anim>
                                    <p:animScale>
                                      <p:cBhvr>
                                        <p:cTn id="68" dur="1">
                                          <p:stCondLst>
                                            <p:cond delay="240"/>
                                          </p:stCondLst>
                                        </p:cTn>
                                        <p:tgtEl>
                                          <p:spTgt spid="15"/>
                                        </p:tgtEl>
                                      </p:cBhvr>
                                      <p:to x="100000" y="60000"/>
                                    </p:animScale>
                                    <p:animScale>
                                      <p:cBhvr>
                                        <p:cTn id="69" dur="1" decel="50000">
                                          <p:stCondLst>
                                            <p:cond delay="249"/>
                                          </p:stCondLst>
                                        </p:cTn>
                                        <p:tgtEl>
                                          <p:spTgt spid="15"/>
                                        </p:tgtEl>
                                      </p:cBhvr>
                                      <p:to x="100000" y="100000"/>
                                    </p:animScale>
                                    <p:animScale>
                                      <p:cBhvr>
                                        <p:cTn id="70" dur="1">
                                          <p:stCondLst>
                                            <p:cond delay="484"/>
                                          </p:stCondLst>
                                        </p:cTn>
                                        <p:tgtEl>
                                          <p:spTgt spid="15"/>
                                        </p:tgtEl>
                                      </p:cBhvr>
                                      <p:to x="100000" y="80000"/>
                                    </p:animScale>
                                    <p:animScale>
                                      <p:cBhvr>
                                        <p:cTn id="71" dur="1" decel="50000">
                                          <p:stCondLst>
                                            <p:cond delay="493"/>
                                          </p:stCondLst>
                                        </p:cTn>
                                        <p:tgtEl>
                                          <p:spTgt spid="15"/>
                                        </p:tgtEl>
                                      </p:cBhvr>
                                      <p:to x="100000" y="100000"/>
                                    </p:animScale>
                                    <p:animScale>
                                      <p:cBhvr>
                                        <p:cTn id="72" dur="1">
                                          <p:stCondLst>
                                            <p:cond delay="749"/>
                                          </p:stCondLst>
                                        </p:cTn>
                                        <p:tgtEl>
                                          <p:spTgt spid="15"/>
                                        </p:tgtEl>
                                      </p:cBhvr>
                                      <p:to x="100000" y="90000"/>
                                    </p:animScale>
                                    <p:animScale>
                                      <p:cBhvr>
                                        <p:cTn id="73" dur="1" decel="50000">
                                          <p:stCondLst>
                                            <p:cond delay="749"/>
                                          </p:stCondLst>
                                        </p:cTn>
                                        <p:tgtEl>
                                          <p:spTgt spid="15"/>
                                        </p:tgtEl>
                                      </p:cBhvr>
                                      <p:to x="100000" y="100000"/>
                                    </p:animScale>
                                    <p:animScale>
                                      <p:cBhvr>
                                        <p:cTn id="74" dur="1">
                                          <p:stCondLst>
                                            <p:cond delay="749"/>
                                          </p:stCondLst>
                                        </p:cTn>
                                        <p:tgtEl>
                                          <p:spTgt spid="15"/>
                                        </p:tgtEl>
                                      </p:cBhvr>
                                      <p:to x="100000" y="95000"/>
                                    </p:animScale>
                                    <p:animScale>
                                      <p:cBhvr>
                                        <p:cTn id="75" dur="1" decel="50000">
                                          <p:stCondLst>
                                            <p:cond delay="749"/>
                                          </p:stCondLst>
                                        </p:cTn>
                                        <p:tgtEl>
                                          <p:spTgt spid="15"/>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p:cTn id="80" dur="750" fill="hold"/>
                                        <p:tgtEl>
                                          <p:spTgt spid="7"/>
                                        </p:tgtEl>
                                        <p:attrNameLst>
                                          <p:attrName>ppt_w</p:attrName>
                                        </p:attrNameLst>
                                      </p:cBhvr>
                                      <p:tavLst>
                                        <p:tav tm="0">
                                          <p:val>
                                            <p:fltVal val="0"/>
                                          </p:val>
                                        </p:tav>
                                        <p:tav tm="100000">
                                          <p:val>
                                            <p:strVal val="#ppt_w"/>
                                          </p:val>
                                        </p:tav>
                                      </p:tavLst>
                                    </p:anim>
                                    <p:anim calcmode="lin" valueType="num">
                                      <p:cBhvr>
                                        <p:cTn id="81" dur="750" fill="hold"/>
                                        <p:tgtEl>
                                          <p:spTgt spid="7"/>
                                        </p:tgtEl>
                                        <p:attrNameLst>
                                          <p:attrName>ppt_h</p:attrName>
                                        </p:attrNameLst>
                                      </p:cBhvr>
                                      <p:tavLst>
                                        <p:tav tm="0">
                                          <p:val>
                                            <p:fltVal val="0"/>
                                          </p:val>
                                        </p:tav>
                                        <p:tav tm="100000">
                                          <p:val>
                                            <p:strVal val="#ppt_h"/>
                                          </p:val>
                                        </p:tav>
                                      </p:tavLst>
                                    </p:anim>
                                    <p:animEffect transition="in" filter="fade">
                                      <p:cBhvr>
                                        <p:cTn id="82" dur="750"/>
                                        <p:tgtEl>
                                          <p:spTgt spid="7"/>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750" fill="hold"/>
                                        <p:tgtEl>
                                          <p:spTgt spid="6"/>
                                        </p:tgtEl>
                                        <p:attrNameLst>
                                          <p:attrName>ppt_w</p:attrName>
                                        </p:attrNameLst>
                                      </p:cBhvr>
                                      <p:tavLst>
                                        <p:tav tm="0">
                                          <p:val>
                                            <p:fltVal val="0"/>
                                          </p:val>
                                        </p:tav>
                                        <p:tav tm="100000">
                                          <p:val>
                                            <p:strVal val="#ppt_w"/>
                                          </p:val>
                                        </p:tav>
                                      </p:tavLst>
                                    </p:anim>
                                    <p:anim calcmode="lin" valueType="num">
                                      <p:cBhvr>
                                        <p:cTn id="86" dur="750" fill="hold"/>
                                        <p:tgtEl>
                                          <p:spTgt spid="6"/>
                                        </p:tgtEl>
                                        <p:attrNameLst>
                                          <p:attrName>ppt_h</p:attrName>
                                        </p:attrNameLst>
                                      </p:cBhvr>
                                      <p:tavLst>
                                        <p:tav tm="0">
                                          <p:val>
                                            <p:fltVal val="0"/>
                                          </p:val>
                                        </p:tav>
                                        <p:tav tm="100000">
                                          <p:val>
                                            <p:strVal val="#ppt_h"/>
                                          </p:val>
                                        </p:tav>
                                      </p:tavLst>
                                    </p:anim>
                                    <p:animEffect transition="in" filter="fade">
                                      <p:cBhvr>
                                        <p:cTn id="87" dur="750"/>
                                        <p:tgtEl>
                                          <p:spTgt spid="6"/>
                                        </p:tgtEl>
                                      </p:cBhvr>
                                    </p:animEffect>
                                  </p:childTnLst>
                                </p:cTn>
                              </p:par>
                              <p:par>
                                <p:cTn id="88" presetID="53" presetClass="entr" presetSubtype="16" fill="hold" nodeType="withEffect">
                                  <p:stCondLst>
                                    <p:cond delay="0"/>
                                  </p:stCondLst>
                                  <p:childTnLst>
                                    <p:set>
                                      <p:cBhvr>
                                        <p:cTn id="89" dur="1" fill="hold">
                                          <p:stCondLst>
                                            <p:cond delay="0"/>
                                          </p:stCondLst>
                                        </p:cTn>
                                        <p:tgtEl>
                                          <p:spTgt spid="8"/>
                                        </p:tgtEl>
                                        <p:attrNameLst>
                                          <p:attrName>style.visibility</p:attrName>
                                        </p:attrNameLst>
                                      </p:cBhvr>
                                      <p:to>
                                        <p:strVal val="visible"/>
                                      </p:to>
                                    </p:set>
                                    <p:anim calcmode="lin" valueType="num">
                                      <p:cBhvr>
                                        <p:cTn id="90" dur="750" fill="hold"/>
                                        <p:tgtEl>
                                          <p:spTgt spid="8"/>
                                        </p:tgtEl>
                                        <p:attrNameLst>
                                          <p:attrName>ppt_w</p:attrName>
                                        </p:attrNameLst>
                                      </p:cBhvr>
                                      <p:tavLst>
                                        <p:tav tm="0">
                                          <p:val>
                                            <p:fltVal val="0"/>
                                          </p:val>
                                        </p:tav>
                                        <p:tav tm="100000">
                                          <p:val>
                                            <p:strVal val="#ppt_w"/>
                                          </p:val>
                                        </p:tav>
                                      </p:tavLst>
                                    </p:anim>
                                    <p:anim calcmode="lin" valueType="num">
                                      <p:cBhvr>
                                        <p:cTn id="91" dur="750" fill="hold"/>
                                        <p:tgtEl>
                                          <p:spTgt spid="8"/>
                                        </p:tgtEl>
                                        <p:attrNameLst>
                                          <p:attrName>ppt_h</p:attrName>
                                        </p:attrNameLst>
                                      </p:cBhvr>
                                      <p:tavLst>
                                        <p:tav tm="0">
                                          <p:val>
                                            <p:fltVal val="0"/>
                                          </p:val>
                                        </p:tav>
                                        <p:tav tm="100000">
                                          <p:val>
                                            <p:strVal val="#ppt_h"/>
                                          </p:val>
                                        </p:tav>
                                      </p:tavLst>
                                    </p:anim>
                                    <p:animEffect transition="in" filter="fade">
                                      <p:cBhvr>
                                        <p:cTn id="92" dur="75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214">
                                          <p:stCondLst>
                                            <p:cond delay="0"/>
                                          </p:stCondLst>
                                        </p:cTn>
                                        <p:tgtEl>
                                          <p:spTgt spid="16"/>
                                        </p:tgtEl>
                                      </p:cBhvr>
                                    </p:animEffect>
                                    <p:anim calcmode="lin" valueType="num">
                                      <p:cBhvr>
                                        <p:cTn id="98" dur="67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9" dur="245"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0" dur="245" tmFilter="0, 0; 0.125,0.2665; 0.25,0.4; 0.375,0.465; 0.5,0.5;  0.625,0.535; 0.75,0.6; 0.875,0.7335; 1,1">
                                          <p:stCondLst>
                                            <p:cond delay="245"/>
                                          </p:stCondLst>
                                        </p:cTn>
                                        <p:tgtEl>
                                          <p:spTgt spid="16"/>
                                        </p:tgtEl>
                                        <p:attrNameLst>
                                          <p:attrName>ppt_y</p:attrName>
                                        </p:attrNameLst>
                                      </p:cBhvr>
                                      <p:tavLst>
                                        <p:tav tm="0" fmla="#ppt_y-sin(pi*$)/9">
                                          <p:val>
                                            <p:fltVal val="0"/>
                                          </p:val>
                                        </p:tav>
                                        <p:tav tm="100000">
                                          <p:val>
                                            <p:fltVal val="1"/>
                                          </p:val>
                                        </p:tav>
                                      </p:tavLst>
                                    </p:anim>
                                    <p:anim calcmode="lin" valueType="num">
                                      <p:cBhvr>
                                        <p:cTn id="101" dur="2" tmFilter="0, 0; 0.125,0.2665; 0.25,0.4; 0.375,0.465; 0.5,0.5;  0.625,0.535; 0.75,0.6; 0.875,0.7335; 1,1">
                                          <p:stCondLst>
                                            <p:cond delay="488"/>
                                          </p:stCondLst>
                                        </p:cTn>
                                        <p:tgtEl>
                                          <p:spTgt spid="16"/>
                                        </p:tgtEl>
                                        <p:attrNameLst>
                                          <p:attrName>ppt_y</p:attrName>
                                        </p:attrNameLst>
                                      </p:cBhvr>
                                      <p:tavLst>
                                        <p:tav tm="0" fmla="#ppt_y-sin(pi*$)/27">
                                          <p:val>
                                            <p:fltVal val="0"/>
                                          </p:val>
                                        </p:tav>
                                        <p:tav tm="100000">
                                          <p:val>
                                            <p:fltVal val="1"/>
                                          </p:val>
                                        </p:tav>
                                      </p:tavLst>
                                    </p:anim>
                                    <p:anim calcmode="lin" valueType="num">
                                      <p:cBhvr>
                                        <p:cTn id="102" dur="1" tmFilter="0, 0; 0.125,0.2665; 0.25,0.4; 0.375,0.465; 0.5,0.5;  0.625,0.535; 0.75,0.6; 0.875,0.7335; 1,1">
                                          <p:stCondLst>
                                            <p:cond delay="749"/>
                                          </p:stCondLst>
                                        </p:cTn>
                                        <p:tgtEl>
                                          <p:spTgt spid="16"/>
                                        </p:tgtEl>
                                        <p:attrNameLst>
                                          <p:attrName>ppt_y</p:attrName>
                                        </p:attrNameLst>
                                      </p:cBhvr>
                                      <p:tavLst>
                                        <p:tav tm="0" fmla="#ppt_y-sin(pi*$)/81">
                                          <p:val>
                                            <p:fltVal val="0"/>
                                          </p:val>
                                        </p:tav>
                                        <p:tav tm="100000">
                                          <p:val>
                                            <p:fltVal val="1"/>
                                          </p:val>
                                        </p:tav>
                                      </p:tavLst>
                                    </p:anim>
                                    <p:animScale>
                                      <p:cBhvr>
                                        <p:cTn id="103" dur="1">
                                          <p:stCondLst>
                                            <p:cond delay="240"/>
                                          </p:stCondLst>
                                        </p:cTn>
                                        <p:tgtEl>
                                          <p:spTgt spid="16"/>
                                        </p:tgtEl>
                                      </p:cBhvr>
                                      <p:to x="100000" y="60000"/>
                                    </p:animScale>
                                    <p:animScale>
                                      <p:cBhvr>
                                        <p:cTn id="104" dur="1" decel="50000">
                                          <p:stCondLst>
                                            <p:cond delay="249"/>
                                          </p:stCondLst>
                                        </p:cTn>
                                        <p:tgtEl>
                                          <p:spTgt spid="16"/>
                                        </p:tgtEl>
                                      </p:cBhvr>
                                      <p:to x="100000" y="100000"/>
                                    </p:animScale>
                                    <p:animScale>
                                      <p:cBhvr>
                                        <p:cTn id="105" dur="1">
                                          <p:stCondLst>
                                            <p:cond delay="484"/>
                                          </p:stCondLst>
                                        </p:cTn>
                                        <p:tgtEl>
                                          <p:spTgt spid="16"/>
                                        </p:tgtEl>
                                      </p:cBhvr>
                                      <p:to x="100000" y="80000"/>
                                    </p:animScale>
                                    <p:animScale>
                                      <p:cBhvr>
                                        <p:cTn id="106" dur="1" decel="50000">
                                          <p:stCondLst>
                                            <p:cond delay="493"/>
                                          </p:stCondLst>
                                        </p:cTn>
                                        <p:tgtEl>
                                          <p:spTgt spid="16"/>
                                        </p:tgtEl>
                                      </p:cBhvr>
                                      <p:to x="100000" y="100000"/>
                                    </p:animScale>
                                    <p:animScale>
                                      <p:cBhvr>
                                        <p:cTn id="107" dur="1">
                                          <p:stCondLst>
                                            <p:cond delay="749"/>
                                          </p:stCondLst>
                                        </p:cTn>
                                        <p:tgtEl>
                                          <p:spTgt spid="16"/>
                                        </p:tgtEl>
                                      </p:cBhvr>
                                      <p:to x="100000" y="90000"/>
                                    </p:animScale>
                                    <p:animScale>
                                      <p:cBhvr>
                                        <p:cTn id="108" dur="1" decel="50000">
                                          <p:stCondLst>
                                            <p:cond delay="749"/>
                                          </p:stCondLst>
                                        </p:cTn>
                                        <p:tgtEl>
                                          <p:spTgt spid="16"/>
                                        </p:tgtEl>
                                      </p:cBhvr>
                                      <p:to x="100000" y="100000"/>
                                    </p:animScale>
                                    <p:animScale>
                                      <p:cBhvr>
                                        <p:cTn id="109" dur="1">
                                          <p:stCondLst>
                                            <p:cond delay="749"/>
                                          </p:stCondLst>
                                        </p:cTn>
                                        <p:tgtEl>
                                          <p:spTgt spid="16"/>
                                        </p:tgtEl>
                                      </p:cBhvr>
                                      <p:to x="100000" y="95000"/>
                                    </p:animScale>
                                    <p:animScale>
                                      <p:cBhvr>
                                        <p:cTn id="110" dur="1" decel="50000">
                                          <p:stCondLst>
                                            <p:cond delay="749"/>
                                          </p:stCondLst>
                                        </p:cTn>
                                        <p:tgtEl>
                                          <p:spTgt spid="16"/>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p:cTn id="115" dur="750" fill="hold"/>
                                        <p:tgtEl>
                                          <p:spTgt spid="11"/>
                                        </p:tgtEl>
                                        <p:attrNameLst>
                                          <p:attrName>ppt_w</p:attrName>
                                        </p:attrNameLst>
                                      </p:cBhvr>
                                      <p:tavLst>
                                        <p:tav tm="0">
                                          <p:val>
                                            <p:fltVal val="0"/>
                                          </p:val>
                                        </p:tav>
                                        <p:tav tm="100000">
                                          <p:val>
                                            <p:strVal val="#ppt_w"/>
                                          </p:val>
                                        </p:tav>
                                      </p:tavLst>
                                    </p:anim>
                                    <p:anim calcmode="lin" valueType="num">
                                      <p:cBhvr>
                                        <p:cTn id="116" dur="750" fill="hold"/>
                                        <p:tgtEl>
                                          <p:spTgt spid="11"/>
                                        </p:tgtEl>
                                        <p:attrNameLst>
                                          <p:attrName>ppt_h</p:attrName>
                                        </p:attrNameLst>
                                      </p:cBhvr>
                                      <p:tavLst>
                                        <p:tav tm="0">
                                          <p:val>
                                            <p:fltVal val="0"/>
                                          </p:val>
                                        </p:tav>
                                        <p:tav tm="100000">
                                          <p:val>
                                            <p:strVal val="#ppt_h"/>
                                          </p:val>
                                        </p:tav>
                                      </p:tavLst>
                                    </p:anim>
                                    <p:animEffect transition="in" filter="fade">
                                      <p:cBhvr>
                                        <p:cTn id="117" dur="750"/>
                                        <p:tgtEl>
                                          <p:spTgt spid="11"/>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0"/>
                                        </p:tgtEl>
                                        <p:attrNameLst>
                                          <p:attrName>style.visibility</p:attrName>
                                        </p:attrNameLst>
                                      </p:cBhvr>
                                      <p:to>
                                        <p:strVal val="visible"/>
                                      </p:to>
                                    </p:set>
                                    <p:anim calcmode="lin" valueType="num">
                                      <p:cBhvr>
                                        <p:cTn id="120" dur="750" fill="hold"/>
                                        <p:tgtEl>
                                          <p:spTgt spid="10"/>
                                        </p:tgtEl>
                                        <p:attrNameLst>
                                          <p:attrName>ppt_w</p:attrName>
                                        </p:attrNameLst>
                                      </p:cBhvr>
                                      <p:tavLst>
                                        <p:tav tm="0">
                                          <p:val>
                                            <p:fltVal val="0"/>
                                          </p:val>
                                        </p:tav>
                                        <p:tav tm="100000">
                                          <p:val>
                                            <p:strVal val="#ppt_w"/>
                                          </p:val>
                                        </p:tav>
                                      </p:tavLst>
                                    </p:anim>
                                    <p:anim calcmode="lin" valueType="num">
                                      <p:cBhvr>
                                        <p:cTn id="121" dur="750" fill="hold"/>
                                        <p:tgtEl>
                                          <p:spTgt spid="10"/>
                                        </p:tgtEl>
                                        <p:attrNameLst>
                                          <p:attrName>ppt_h</p:attrName>
                                        </p:attrNameLst>
                                      </p:cBhvr>
                                      <p:tavLst>
                                        <p:tav tm="0">
                                          <p:val>
                                            <p:fltVal val="0"/>
                                          </p:val>
                                        </p:tav>
                                        <p:tav tm="100000">
                                          <p:val>
                                            <p:strVal val="#ppt_h"/>
                                          </p:val>
                                        </p:tav>
                                      </p:tavLst>
                                    </p:anim>
                                    <p:animEffect transition="in" filter="fade">
                                      <p:cBhvr>
                                        <p:cTn id="122" dur="750"/>
                                        <p:tgtEl>
                                          <p:spTgt spid="10"/>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9"/>
                                        </p:tgtEl>
                                        <p:attrNameLst>
                                          <p:attrName>style.visibility</p:attrName>
                                        </p:attrNameLst>
                                      </p:cBhvr>
                                      <p:to>
                                        <p:strVal val="visible"/>
                                      </p:to>
                                    </p:set>
                                    <p:anim calcmode="lin" valueType="num">
                                      <p:cBhvr>
                                        <p:cTn id="125" dur="750" fill="hold"/>
                                        <p:tgtEl>
                                          <p:spTgt spid="9"/>
                                        </p:tgtEl>
                                        <p:attrNameLst>
                                          <p:attrName>ppt_w</p:attrName>
                                        </p:attrNameLst>
                                      </p:cBhvr>
                                      <p:tavLst>
                                        <p:tav tm="0">
                                          <p:val>
                                            <p:fltVal val="0"/>
                                          </p:val>
                                        </p:tav>
                                        <p:tav tm="100000">
                                          <p:val>
                                            <p:strVal val="#ppt_w"/>
                                          </p:val>
                                        </p:tav>
                                      </p:tavLst>
                                    </p:anim>
                                    <p:anim calcmode="lin" valueType="num">
                                      <p:cBhvr>
                                        <p:cTn id="126" dur="750" fill="hold"/>
                                        <p:tgtEl>
                                          <p:spTgt spid="9"/>
                                        </p:tgtEl>
                                        <p:attrNameLst>
                                          <p:attrName>ppt_h</p:attrName>
                                        </p:attrNameLst>
                                      </p:cBhvr>
                                      <p:tavLst>
                                        <p:tav tm="0">
                                          <p:val>
                                            <p:fltVal val="0"/>
                                          </p:val>
                                        </p:tav>
                                        <p:tav tm="100000">
                                          <p:val>
                                            <p:strVal val="#ppt_h"/>
                                          </p:val>
                                        </p:tav>
                                      </p:tavLst>
                                    </p:anim>
                                    <p:animEffect transition="in" filter="fade">
                                      <p:cBhvr>
                                        <p:cTn id="127" dur="750"/>
                                        <p:tgtEl>
                                          <p:spTgt spid="9"/>
                                        </p:tgtEl>
                                      </p:cBhvr>
                                    </p:animEffect>
                                  </p:childTnLst>
                                </p:cTn>
                              </p:par>
                            </p:childTnLst>
                          </p:cTn>
                        </p:par>
                      </p:childTnLst>
                    </p:cTn>
                  </p:par>
                  <p:par>
                    <p:cTn id="128" fill="hold">
                      <p:stCondLst>
                        <p:cond delay="indefinite"/>
                      </p:stCondLst>
                      <p:childTnLst>
                        <p:par>
                          <p:cTn id="129" fill="hold">
                            <p:stCondLst>
                              <p:cond delay="0"/>
                            </p:stCondLst>
                            <p:childTnLst>
                              <p:par>
                                <p:cTn id="130" presetID="26" presetClass="entr" presetSubtype="0" fill="hold" grpId="0" nodeType="click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wipe(down)">
                                      <p:cBhvr>
                                        <p:cTn id="132" dur="214">
                                          <p:stCondLst>
                                            <p:cond delay="0"/>
                                          </p:stCondLst>
                                        </p:cTn>
                                        <p:tgtEl>
                                          <p:spTgt spid="17"/>
                                        </p:tgtEl>
                                      </p:cBhvr>
                                    </p:animEffect>
                                    <p:anim calcmode="lin" valueType="num">
                                      <p:cBhvr>
                                        <p:cTn id="133" dur="67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4" dur="24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5" dur="245" tmFilter="0, 0; 0.125,0.2665; 0.25,0.4; 0.375,0.465; 0.5,0.5;  0.625,0.535; 0.75,0.6; 0.875,0.7335; 1,1">
                                          <p:stCondLst>
                                            <p:cond delay="245"/>
                                          </p:stCondLst>
                                        </p:cTn>
                                        <p:tgtEl>
                                          <p:spTgt spid="17"/>
                                        </p:tgtEl>
                                        <p:attrNameLst>
                                          <p:attrName>ppt_y</p:attrName>
                                        </p:attrNameLst>
                                      </p:cBhvr>
                                      <p:tavLst>
                                        <p:tav tm="0" fmla="#ppt_y-sin(pi*$)/9">
                                          <p:val>
                                            <p:fltVal val="0"/>
                                          </p:val>
                                        </p:tav>
                                        <p:tav tm="100000">
                                          <p:val>
                                            <p:fltVal val="1"/>
                                          </p:val>
                                        </p:tav>
                                      </p:tavLst>
                                    </p:anim>
                                    <p:anim calcmode="lin" valueType="num">
                                      <p:cBhvr>
                                        <p:cTn id="136" dur="2" tmFilter="0, 0; 0.125,0.2665; 0.25,0.4; 0.375,0.465; 0.5,0.5;  0.625,0.535; 0.75,0.6; 0.875,0.7335; 1,1">
                                          <p:stCondLst>
                                            <p:cond delay="488"/>
                                          </p:stCondLst>
                                        </p:cTn>
                                        <p:tgtEl>
                                          <p:spTgt spid="17"/>
                                        </p:tgtEl>
                                        <p:attrNameLst>
                                          <p:attrName>ppt_y</p:attrName>
                                        </p:attrNameLst>
                                      </p:cBhvr>
                                      <p:tavLst>
                                        <p:tav tm="0" fmla="#ppt_y-sin(pi*$)/27">
                                          <p:val>
                                            <p:fltVal val="0"/>
                                          </p:val>
                                        </p:tav>
                                        <p:tav tm="100000">
                                          <p:val>
                                            <p:fltVal val="1"/>
                                          </p:val>
                                        </p:tav>
                                      </p:tavLst>
                                    </p:anim>
                                    <p:anim calcmode="lin" valueType="num">
                                      <p:cBhvr>
                                        <p:cTn id="137" dur="1" tmFilter="0, 0; 0.125,0.2665; 0.25,0.4; 0.375,0.465; 0.5,0.5;  0.625,0.535; 0.75,0.6; 0.875,0.7335; 1,1">
                                          <p:stCondLst>
                                            <p:cond delay="749"/>
                                          </p:stCondLst>
                                        </p:cTn>
                                        <p:tgtEl>
                                          <p:spTgt spid="17"/>
                                        </p:tgtEl>
                                        <p:attrNameLst>
                                          <p:attrName>ppt_y</p:attrName>
                                        </p:attrNameLst>
                                      </p:cBhvr>
                                      <p:tavLst>
                                        <p:tav tm="0" fmla="#ppt_y-sin(pi*$)/81">
                                          <p:val>
                                            <p:fltVal val="0"/>
                                          </p:val>
                                        </p:tav>
                                        <p:tav tm="100000">
                                          <p:val>
                                            <p:fltVal val="1"/>
                                          </p:val>
                                        </p:tav>
                                      </p:tavLst>
                                    </p:anim>
                                    <p:animScale>
                                      <p:cBhvr>
                                        <p:cTn id="138" dur="1">
                                          <p:stCondLst>
                                            <p:cond delay="240"/>
                                          </p:stCondLst>
                                        </p:cTn>
                                        <p:tgtEl>
                                          <p:spTgt spid="17"/>
                                        </p:tgtEl>
                                      </p:cBhvr>
                                      <p:to x="100000" y="60000"/>
                                    </p:animScale>
                                    <p:animScale>
                                      <p:cBhvr>
                                        <p:cTn id="139" dur="1" decel="50000">
                                          <p:stCondLst>
                                            <p:cond delay="249"/>
                                          </p:stCondLst>
                                        </p:cTn>
                                        <p:tgtEl>
                                          <p:spTgt spid="17"/>
                                        </p:tgtEl>
                                      </p:cBhvr>
                                      <p:to x="100000" y="100000"/>
                                    </p:animScale>
                                    <p:animScale>
                                      <p:cBhvr>
                                        <p:cTn id="140" dur="1">
                                          <p:stCondLst>
                                            <p:cond delay="484"/>
                                          </p:stCondLst>
                                        </p:cTn>
                                        <p:tgtEl>
                                          <p:spTgt spid="17"/>
                                        </p:tgtEl>
                                      </p:cBhvr>
                                      <p:to x="100000" y="80000"/>
                                    </p:animScale>
                                    <p:animScale>
                                      <p:cBhvr>
                                        <p:cTn id="141" dur="1" decel="50000">
                                          <p:stCondLst>
                                            <p:cond delay="493"/>
                                          </p:stCondLst>
                                        </p:cTn>
                                        <p:tgtEl>
                                          <p:spTgt spid="17"/>
                                        </p:tgtEl>
                                      </p:cBhvr>
                                      <p:to x="100000" y="100000"/>
                                    </p:animScale>
                                    <p:animScale>
                                      <p:cBhvr>
                                        <p:cTn id="142" dur="1">
                                          <p:stCondLst>
                                            <p:cond delay="749"/>
                                          </p:stCondLst>
                                        </p:cTn>
                                        <p:tgtEl>
                                          <p:spTgt spid="17"/>
                                        </p:tgtEl>
                                      </p:cBhvr>
                                      <p:to x="100000" y="90000"/>
                                    </p:animScale>
                                    <p:animScale>
                                      <p:cBhvr>
                                        <p:cTn id="143" dur="1" decel="50000">
                                          <p:stCondLst>
                                            <p:cond delay="749"/>
                                          </p:stCondLst>
                                        </p:cTn>
                                        <p:tgtEl>
                                          <p:spTgt spid="17"/>
                                        </p:tgtEl>
                                      </p:cBhvr>
                                      <p:to x="100000" y="100000"/>
                                    </p:animScale>
                                    <p:animScale>
                                      <p:cBhvr>
                                        <p:cTn id="144" dur="1">
                                          <p:stCondLst>
                                            <p:cond delay="749"/>
                                          </p:stCondLst>
                                        </p:cTn>
                                        <p:tgtEl>
                                          <p:spTgt spid="17"/>
                                        </p:tgtEl>
                                      </p:cBhvr>
                                      <p:to x="100000" y="95000"/>
                                    </p:animScale>
                                    <p:animScale>
                                      <p:cBhvr>
                                        <p:cTn id="145" dur="1" decel="50000">
                                          <p:stCondLst>
                                            <p:cond delay="749"/>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2994036" y="2334732"/>
            <a:ext cx="13312763" cy="6161568"/>
            <a:chOff x="0" y="0"/>
            <a:chExt cx="4237818" cy="1972977"/>
          </a:xfrm>
        </p:grpSpPr>
        <p:sp>
          <p:nvSpPr>
            <p:cNvPr id="6" name="Freeform 6"/>
            <p:cNvSpPr/>
            <p:nvPr/>
          </p:nvSpPr>
          <p:spPr>
            <a:xfrm>
              <a:off x="38100" y="44450"/>
              <a:ext cx="4200988" cy="1928527"/>
            </a:xfrm>
            <a:custGeom>
              <a:avLst/>
              <a:gdLst/>
              <a:ahLst/>
              <a:cxnLst/>
              <a:rect l="l" t="t" r="r" b="b"/>
              <a:pathLst>
                <a:path w="4200988" h="1928527">
                  <a:moveTo>
                    <a:pt x="2540" y="1898047"/>
                  </a:moveTo>
                  <a:cubicBezTo>
                    <a:pt x="0" y="1906937"/>
                    <a:pt x="5080" y="1913287"/>
                    <a:pt x="27540" y="1914557"/>
                  </a:cubicBezTo>
                  <a:cubicBezTo>
                    <a:pt x="53524" y="1915827"/>
                    <a:pt x="76260" y="1915827"/>
                    <a:pt x="102244" y="1915827"/>
                  </a:cubicBezTo>
                  <a:cubicBezTo>
                    <a:pt x="206181" y="1917097"/>
                    <a:pt x="310117" y="1917097"/>
                    <a:pt x="417302" y="1918367"/>
                  </a:cubicBezTo>
                  <a:cubicBezTo>
                    <a:pt x="475766" y="1919637"/>
                    <a:pt x="534230" y="1920907"/>
                    <a:pt x="589446" y="1922177"/>
                  </a:cubicBezTo>
                  <a:cubicBezTo>
                    <a:pt x="686887" y="1923447"/>
                    <a:pt x="781079" y="1923447"/>
                    <a:pt x="878519" y="1924717"/>
                  </a:cubicBezTo>
                  <a:cubicBezTo>
                    <a:pt x="917496" y="1924717"/>
                    <a:pt x="953224" y="1924717"/>
                    <a:pt x="992200" y="1923447"/>
                  </a:cubicBezTo>
                  <a:cubicBezTo>
                    <a:pt x="1008440" y="1923447"/>
                    <a:pt x="1027928" y="1922177"/>
                    <a:pt x="1044168" y="1922177"/>
                  </a:cubicBezTo>
                  <a:cubicBezTo>
                    <a:pt x="1109128" y="1923447"/>
                    <a:pt x="2408333" y="1914557"/>
                    <a:pt x="2473294" y="1915827"/>
                  </a:cubicBezTo>
                  <a:cubicBezTo>
                    <a:pt x="2564238" y="1917097"/>
                    <a:pt x="2814335" y="1917097"/>
                    <a:pt x="2905279" y="1917097"/>
                  </a:cubicBezTo>
                  <a:cubicBezTo>
                    <a:pt x="2941008" y="1917097"/>
                    <a:pt x="2973488" y="1915827"/>
                    <a:pt x="3009216" y="1915827"/>
                  </a:cubicBezTo>
                  <a:lnTo>
                    <a:pt x="3184609" y="1919637"/>
                  </a:lnTo>
                  <a:cubicBezTo>
                    <a:pt x="3311281" y="1922177"/>
                    <a:pt x="3434705" y="1919637"/>
                    <a:pt x="3561378" y="1923447"/>
                  </a:cubicBezTo>
                  <a:cubicBezTo>
                    <a:pt x="3772499" y="1928527"/>
                    <a:pt x="3986868" y="1922177"/>
                    <a:pt x="4136218" y="1927257"/>
                  </a:cubicBezTo>
                  <a:cubicBezTo>
                    <a:pt x="4156538" y="1928527"/>
                    <a:pt x="4176858" y="1927257"/>
                    <a:pt x="4199718" y="1927257"/>
                  </a:cubicBezTo>
                  <a:lnTo>
                    <a:pt x="4199718" y="1867567"/>
                  </a:lnTo>
                  <a:cubicBezTo>
                    <a:pt x="4198448" y="1797544"/>
                    <a:pt x="4197178" y="1727751"/>
                    <a:pt x="4197178" y="1653595"/>
                  </a:cubicBezTo>
                  <a:cubicBezTo>
                    <a:pt x="4197178" y="1567808"/>
                    <a:pt x="4200988" y="1480566"/>
                    <a:pt x="4194638" y="1394778"/>
                  </a:cubicBezTo>
                  <a:cubicBezTo>
                    <a:pt x="4187018" y="1338071"/>
                    <a:pt x="4175588" y="219924"/>
                    <a:pt x="4175588" y="163217"/>
                  </a:cubicBezTo>
                  <a:cubicBezTo>
                    <a:pt x="4173048" y="123958"/>
                    <a:pt x="4171778" y="83246"/>
                    <a:pt x="4169238" y="43987"/>
                  </a:cubicBezTo>
                  <a:cubicBezTo>
                    <a:pt x="4169238" y="32355"/>
                    <a:pt x="4167968" y="20722"/>
                    <a:pt x="4166698" y="6350"/>
                  </a:cubicBezTo>
                  <a:cubicBezTo>
                    <a:pt x="4156538" y="3810"/>
                    <a:pt x="4147648" y="2540"/>
                    <a:pt x="4137488" y="1270"/>
                  </a:cubicBezTo>
                  <a:cubicBezTo>
                    <a:pt x="4129868" y="0"/>
                    <a:pt x="4122248" y="1270"/>
                    <a:pt x="4115898" y="1270"/>
                  </a:cubicBezTo>
                  <a:lnTo>
                    <a:pt x="11300" y="6350"/>
                  </a:lnTo>
                  <a:lnTo>
                    <a:pt x="2540" y="1898047"/>
                  </a:lnTo>
                  <a:close/>
                </a:path>
              </a:pathLst>
            </a:custGeom>
            <a:solidFill>
              <a:srgbClr val="2E2C2B"/>
            </a:solidFill>
          </p:spPr>
        </p:sp>
        <p:sp>
          <p:nvSpPr>
            <p:cNvPr id="7" name="Freeform 7"/>
            <p:cNvSpPr/>
            <p:nvPr/>
          </p:nvSpPr>
          <p:spPr>
            <a:xfrm>
              <a:off x="11430" y="16510"/>
              <a:ext cx="4176858" cy="1918367"/>
            </a:xfrm>
            <a:custGeom>
              <a:avLst/>
              <a:gdLst/>
              <a:ahLst/>
              <a:cxnLst/>
              <a:rect l="l" t="t" r="r" b="b"/>
              <a:pathLst>
                <a:path w="4176858" h="1918367">
                  <a:moveTo>
                    <a:pt x="4176858" y="1918367"/>
                  </a:moveTo>
                  <a:lnTo>
                    <a:pt x="0" y="1910747"/>
                  </a:lnTo>
                  <a:lnTo>
                    <a:pt x="0" y="679710"/>
                  </a:lnTo>
                  <a:lnTo>
                    <a:pt x="7620" y="20320"/>
                  </a:lnTo>
                  <a:lnTo>
                    <a:pt x="2093962" y="0"/>
                  </a:lnTo>
                  <a:lnTo>
                    <a:pt x="4155268" y="8890"/>
                  </a:lnTo>
                  <a:close/>
                </a:path>
              </a:pathLst>
            </a:custGeom>
            <a:solidFill>
              <a:srgbClr val="FAF3E2"/>
            </a:solidFill>
          </p:spPr>
        </p:sp>
        <p:sp>
          <p:nvSpPr>
            <p:cNvPr id="8" name="Freeform 8"/>
            <p:cNvSpPr/>
            <p:nvPr/>
          </p:nvSpPr>
          <p:spPr>
            <a:xfrm>
              <a:off x="-3810" y="0"/>
              <a:ext cx="4206068" cy="1945037"/>
            </a:xfrm>
            <a:custGeom>
              <a:avLst/>
              <a:gdLst/>
              <a:ahLst/>
              <a:cxnLst/>
              <a:rect l="l" t="t" r="r" b="b"/>
              <a:pathLst>
                <a:path w="4206068" h="1945037">
                  <a:moveTo>
                    <a:pt x="4171778" y="21590"/>
                  </a:moveTo>
                  <a:cubicBezTo>
                    <a:pt x="4173048" y="34290"/>
                    <a:pt x="4173048" y="44450"/>
                    <a:pt x="4174318" y="54994"/>
                  </a:cubicBezTo>
                  <a:cubicBezTo>
                    <a:pt x="4176858" y="94253"/>
                    <a:pt x="4178128" y="134966"/>
                    <a:pt x="4180668" y="174225"/>
                  </a:cubicBezTo>
                  <a:cubicBezTo>
                    <a:pt x="4180668" y="230932"/>
                    <a:pt x="4193368" y="1349079"/>
                    <a:pt x="4199718" y="1405786"/>
                  </a:cubicBezTo>
                  <a:cubicBezTo>
                    <a:pt x="4206068" y="1491573"/>
                    <a:pt x="4202258" y="1578815"/>
                    <a:pt x="4202258" y="1664602"/>
                  </a:cubicBezTo>
                  <a:cubicBezTo>
                    <a:pt x="4202258" y="1740212"/>
                    <a:pt x="4203528" y="1810005"/>
                    <a:pt x="4204798" y="1884077"/>
                  </a:cubicBezTo>
                  <a:lnTo>
                    <a:pt x="4204798" y="1943767"/>
                  </a:lnTo>
                  <a:cubicBezTo>
                    <a:pt x="4181938" y="1943767"/>
                    <a:pt x="4161618" y="1945037"/>
                    <a:pt x="4141298" y="1943767"/>
                  </a:cubicBezTo>
                  <a:cubicBezTo>
                    <a:pt x="3934586" y="1938687"/>
                    <a:pt x="3720216" y="1945037"/>
                    <a:pt x="3509096" y="1939957"/>
                  </a:cubicBezTo>
                  <a:cubicBezTo>
                    <a:pt x="3382423" y="1936147"/>
                    <a:pt x="3258999" y="1938687"/>
                    <a:pt x="3132326" y="1936147"/>
                  </a:cubicBezTo>
                  <a:lnTo>
                    <a:pt x="2956933" y="1932337"/>
                  </a:lnTo>
                  <a:cubicBezTo>
                    <a:pt x="2921205" y="1932337"/>
                    <a:pt x="2888725" y="1933607"/>
                    <a:pt x="2852997" y="1933607"/>
                  </a:cubicBezTo>
                  <a:cubicBezTo>
                    <a:pt x="2762053" y="1932337"/>
                    <a:pt x="2511956" y="1933607"/>
                    <a:pt x="2421011" y="1932337"/>
                  </a:cubicBezTo>
                  <a:cubicBezTo>
                    <a:pt x="2356051" y="1931067"/>
                    <a:pt x="1056846" y="1939957"/>
                    <a:pt x="991886" y="1938687"/>
                  </a:cubicBezTo>
                  <a:cubicBezTo>
                    <a:pt x="975646" y="1938687"/>
                    <a:pt x="956157" y="1939957"/>
                    <a:pt x="939917" y="1939957"/>
                  </a:cubicBezTo>
                  <a:cubicBezTo>
                    <a:pt x="900941" y="1939957"/>
                    <a:pt x="865213" y="1941227"/>
                    <a:pt x="826237" y="1941227"/>
                  </a:cubicBezTo>
                  <a:cubicBezTo>
                    <a:pt x="728797" y="1941227"/>
                    <a:pt x="634604" y="1939957"/>
                    <a:pt x="537164" y="1938687"/>
                  </a:cubicBezTo>
                  <a:cubicBezTo>
                    <a:pt x="478700" y="1937417"/>
                    <a:pt x="420235" y="1936147"/>
                    <a:pt x="365019" y="1934877"/>
                  </a:cubicBezTo>
                  <a:cubicBezTo>
                    <a:pt x="261083" y="1933607"/>
                    <a:pt x="157146" y="1932337"/>
                    <a:pt x="49962" y="1932337"/>
                  </a:cubicBezTo>
                  <a:cubicBezTo>
                    <a:pt x="38100" y="1932337"/>
                    <a:pt x="29210" y="1932337"/>
                    <a:pt x="19050" y="1931067"/>
                  </a:cubicBezTo>
                  <a:cubicBezTo>
                    <a:pt x="10160" y="1929797"/>
                    <a:pt x="5080" y="1923447"/>
                    <a:pt x="7620" y="1914557"/>
                  </a:cubicBezTo>
                  <a:cubicBezTo>
                    <a:pt x="16510" y="1882707"/>
                    <a:pt x="12700" y="1846356"/>
                    <a:pt x="11430" y="1808551"/>
                  </a:cubicBezTo>
                  <a:cubicBezTo>
                    <a:pt x="10160" y="1731488"/>
                    <a:pt x="6350" y="1655878"/>
                    <a:pt x="7620" y="1578815"/>
                  </a:cubicBezTo>
                  <a:cubicBezTo>
                    <a:pt x="5080" y="1482849"/>
                    <a:pt x="0" y="294909"/>
                    <a:pt x="7620" y="197489"/>
                  </a:cubicBezTo>
                  <a:cubicBezTo>
                    <a:pt x="8890" y="178587"/>
                    <a:pt x="7620" y="158230"/>
                    <a:pt x="8890" y="139328"/>
                  </a:cubicBezTo>
                  <a:cubicBezTo>
                    <a:pt x="10160" y="108793"/>
                    <a:pt x="12700" y="75351"/>
                    <a:pt x="13970" y="44450"/>
                  </a:cubicBezTo>
                  <a:cubicBezTo>
                    <a:pt x="13970" y="41910"/>
                    <a:pt x="15240" y="39370"/>
                    <a:pt x="16510" y="38100"/>
                  </a:cubicBezTo>
                  <a:cubicBezTo>
                    <a:pt x="38100" y="35560"/>
                    <a:pt x="75946" y="30480"/>
                    <a:pt x="127914" y="29210"/>
                  </a:cubicBezTo>
                  <a:cubicBezTo>
                    <a:pt x="215611" y="25400"/>
                    <a:pt x="303307" y="22860"/>
                    <a:pt x="394251" y="20320"/>
                  </a:cubicBezTo>
                  <a:cubicBezTo>
                    <a:pt x="455964" y="17780"/>
                    <a:pt x="517676" y="16510"/>
                    <a:pt x="576140" y="13970"/>
                  </a:cubicBezTo>
                  <a:cubicBezTo>
                    <a:pt x="634604" y="11430"/>
                    <a:pt x="696317" y="8890"/>
                    <a:pt x="754781" y="8890"/>
                  </a:cubicBezTo>
                  <a:cubicBezTo>
                    <a:pt x="819741" y="7620"/>
                    <a:pt x="884701" y="10160"/>
                    <a:pt x="949662" y="8890"/>
                  </a:cubicBezTo>
                  <a:cubicBezTo>
                    <a:pt x="1030862" y="8890"/>
                    <a:pt x="2502212" y="6350"/>
                    <a:pt x="2583412" y="5080"/>
                  </a:cubicBezTo>
                  <a:cubicBezTo>
                    <a:pt x="2661364" y="3810"/>
                    <a:pt x="2739317" y="2540"/>
                    <a:pt x="2820517" y="2540"/>
                  </a:cubicBezTo>
                  <a:cubicBezTo>
                    <a:pt x="2953686" y="1270"/>
                    <a:pt x="3083606" y="0"/>
                    <a:pt x="3216775" y="0"/>
                  </a:cubicBezTo>
                  <a:cubicBezTo>
                    <a:pt x="3271991" y="0"/>
                    <a:pt x="3330455" y="2540"/>
                    <a:pt x="3385671" y="2540"/>
                  </a:cubicBezTo>
                  <a:cubicBezTo>
                    <a:pt x="3538328" y="3810"/>
                    <a:pt x="3694232" y="5080"/>
                    <a:pt x="3846889" y="7620"/>
                  </a:cubicBezTo>
                  <a:cubicBezTo>
                    <a:pt x="3928089" y="8890"/>
                    <a:pt x="4009290" y="12700"/>
                    <a:pt x="4090490" y="16510"/>
                  </a:cubicBezTo>
                  <a:lnTo>
                    <a:pt x="4141298" y="16510"/>
                  </a:lnTo>
                  <a:cubicBezTo>
                    <a:pt x="4152728" y="17780"/>
                    <a:pt x="4161618" y="20320"/>
                    <a:pt x="4171778" y="21590"/>
                  </a:cubicBezTo>
                  <a:close/>
                  <a:moveTo>
                    <a:pt x="4181938" y="1927257"/>
                  </a:moveTo>
                  <a:cubicBezTo>
                    <a:pt x="4183208" y="1910747"/>
                    <a:pt x="4184478" y="1898047"/>
                    <a:pt x="4184478" y="1885347"/>
                  </a:cubicBezTo>
                  <a:cubicBezTo>
                    <a:pt x="4183208" y="1802735"/>
                    <a:pt x="4181938" y="1725672"/>
                    <a:pt x="4181938" y="1642792"/>
                  </a:cubicBezTo>
                  <a:cubicBezTo>
                    <a:pt x="4181938" y="1604987"/>
                    <a:pt x="4184478" y="1567183"/>
                    <a:pt x="4183208" y="1529378"/>
                  </a:cubicBezTo>
                  <a:cubicBezTo>
                    <a:pt x="4183208" y="1494481"/>
                    <a:pt x="4181938" y="1458131"/>
                    <a:pt x="4180668" y="1423234"/>
                  </a:cubicBezTo>
                  <a:cubicBezTo>
                    <a:pt x="4175588" y="1369435"/>
                    <a:pt x="4164158" y="255650"/>
                    <a:pt x="4164158" y="201851"/>
                  </a:cubicBezTo>
                  <a:cubicBezTo>
                    <a:pt x="4161618" y="156776"/>
                    <a:pt x="4159078" y="110247"/>
                    <a:pt x="4156538" y="65173"/>
                  </a:cubicBezTo>
                  <a:cubicBezTo>
                    <a:pt x="4155268" y="44450"/>
                    <a:pt x="4153998" y="43180"/>
                    <a:pt x="4135962" y="41910"/>
                  </a:cubicBezTo>
                  <a:cubicBezTo>
                    <a:pt x="4126218" y="41910"/>
                    <a:pt x="4119722" y="41910"/>
                    <a:pt x="4109978" y="40640"/>
                  </a:cubicBezTo>
                  <a:cubicBezTo>
                    <a:pt x="4028778" y="36830"/>
                    <a:pt x="3944330" y="31750"/>
                    <a:pt x="3863129" y="30480"/>
                  </a:cubicBezTo>
                  <a:cubicBezTo>
                    <a:pt x="3665000" y="26670"/>
                    <a:pt x="3463624" y="25400"/>
                    <a:pt x="3265495" y="22860"/>
                  </a:cubicBezTo>
                  <a:lnTo>
                    <a:pt x="3031638" y="22860"/>
                  </a:lnTo>
                  <a:cubicBezTo>
                    <a:pt x="2927701" y="22860"/>
                    <a:pt x="2823765" y="22860"/>
                    <a:pt x="2723077" y="24130"/>
                  </a:cubicBezTo>
                  <a:cubicBezTo>
                    <a:pt x="2635380" y="25400"/>
                    <a:pt x="1157534" y="29210"/>
                    <a:pt x="1069838" y="29210"/>
                  </a:cubicBezTo>
                  <a:cubicBezTo>
                    <a:pt x="926925" y="29210"/>
                    <a:pt x="784013" y="26670"/>
                    <a:pt x="641100" y="33020"/>
                  </a:cubicBezTo>
                  <a:cubicBezTo>
                    <a:pt x="566396" y="36830"/>
                    <a:pt x="494940" y="36830"/>
                    <a:pt x="423483" y="38100"/>
                  </a:cubicBezTo>
                  <a:cubicBezTo>
                    <a:pt x="300059" y="41910"/>
                    <a:pt x="176634" y="45720"/>
                    <a:pt x="53210" y="50800"/>
                  </a:cubicBezTo>
                  <a:cubicBezTo>
                    <a:pt x="36830" y="50800"/>
                    <a:pt x="34290" y="53540"/>
                    <a:pt x="33020" y="70989"/>
                  </a:cubicBezTo>
                  <a:cubicBezTo>
                    <a:pt x="31750" y="97161"/>
                    <a:pt x="31750" y="123334"/>
                    <a:pt x="30480" y="149506"/>
                  </a:cubicBezTo>
                  <a:cubicBezTo>
                    <a:pt x="29210" y="193127"/>
                    <a:pt x="26670" y="235294"/>
                    <a:pt x="25400" y="278915"/>
                  </a:cubicBezTo>
                  <a:cubicBezTo>
                    <a:pt x="20320" y="325443"/>
                    <a:pt x="26670" y="1462493"/>
                    <a:pt x="29210" y="1509022"/>
                  </a:cubicBezTo>
                  <a:cubicBezTo>
                    <a:pt x="29210" y="1558459"/>
                    <a:pt x="29210" y="1609350"/>
                    <a:pt x="30480" y="1658787"/>
                  </a:cubicBezTo>
                  <a:cubicBezTo>
                    <a:pt x="30480" y="1695137"/>
                    <a:pt x="33020" y="1731488"/>
                    <a:pt x="33020" y="1767839"/>
                  </a:cubicBezTo>
                  <a:cubicBezTo>
                    <a:pt x="33020" y="1807097"/>
                    <a:pt x="33020" y="1846356"/>
                    <a:pt x="31750" y="1885347"/>
                  </a:cubicBezTo>
                  <a:lnTo>
                    <a:pt x="31750" y="1895507"/>
                  </a:lnTo>
                  <a:cubicBezTo>
                    <a:pt x="31750" y="1905667"/>
                    <a:pt x="35560" y="1909477"/>
                    <a:pt x="44450" y="1909477"/>
                  </a:cubicBezTo>
                  <a:cubicBezTo>
                    <a:pt x="82442" y="1909477"/>
                    <a:pt x="127914" y="1910747"/>
                    <a:pt x="170138" y="1910747"/>
                  </a:cubicBezTo>
                  <a:cubicBezTo>
                    <a:pt x="231851" y="1910747"/>
                    <a:pt x="296811" y="1908207"/>
                    <a:pt x="358523" y="1910747"/>
                  </a:cubicBezTo>
                  <a:cubicBezTo>
                    <a:pt x="459212" y="1914557"/>
                    <a:pt x="559900" y="1917097"/>
                    <a:pt x="660588" y="1915827"/>
                  </a:cubicBezTo>
                  <a:cubicBezTo>
                    <a:pt x="725549" y="1914557"/>
                    <a:pt x="787261" y="1917097"/>
                    <a:pt x="852221" y="1917097"/>
                  </a:cubicBezTo>
                  <a:cubicBezTo>
                    <a:pt x="946414" y="1917097"/>
                    <a:pt x="1040606" y="1915827"/>
                    <a:pt x="1134798" y="1917097"/>
                  </a:cubicBezTo>
                  <a:cubicBezTo>
                    <a:pt x="1274463" y="1918367"/>
                    <a:pt x="2807525" y="1908207"/>
                    <a:pt x="2950438" y="1910747"/>
                  </a:cubicBezTo>
                  <a:cubicBezTo>
                    <a:pt x="3012150" y="1912017"/>
                    <a:pt x="3073862" y="1913287"/>
                    <a:pt x="3132326" y="1913287"/>
                  </a:cubicBezTo>
                  <a:cubicBezTo>
                    <a:pt x="3239511" y="1915827"/>
                    <a:pt x="3343447" y="1912017"/>
                    <a:pt x="3450631" y="1915827"/>
                  </a:cubicBezTo>
                  <a:cubicBezTo>
                    <a:pt x="3538328" y="1918367"/>
                    <a:pt x="3626024" y="1918367"/>
                    <a:pt x="3713721" y="1920907"/>
                  </a:cubicBezTo>
                  <a:cubicBezTo>
                    <a:pt x="3843641" y="1924717"/>
                    <a:pt x="3973561" y="1927257"/>
                    <a:pt x="4103482" y="1928527"/>
                  </a:cubicBezTo>
                  <a:cubicBezTo>
                    <a:pt x="4143838" y="1928527"/>
                    <a:pt x="4161618" y="1927257"/>
                    <a:pt x="4181938" y="1927257"/>
                  </a:cubicBezTo>
                  <a:close/>
                </a:path>
              </a:pathLst>
            </a:custGeom>
            <a:solidFill>
              <a:srgbClr val="FAF3E2"/>
            </a:solidFill>
          </p:spPr>
        </p:sp>
      </p:grpSp>
      <p:grpSp>
        <p:nvGrpSpPr>
          <p:cNvPr id="9" name="Group 9"/>
          <p:cNvGrpSpPr/>
          <p:nvPr/>
        </p:nvGrpSpPr>
        <p:grpSpPr>
          <a:xfrm>
            <a:off x="3613654" y="3570986"/>
            <a:ext cx="11309969" cy="3145028"/>
            <a:chOff x="0" y="-283971"/>
            <a:chExt cx="15079959" cy="4193371"/>
          </a:xfrm>
        </p:grpSpPr>
        <p:sp>
          <p:nvSpPr>
            <p:cNvPr id="10" name="TextBox 10"/>
            <p:cNvSpPr txBox="1"/>
            <p:nvPr/>
          </p:nvSpPr>
          <p:spPr>
            <a:xfrm>
              <a:off x="853170" y="-283971"/>
              <a:ext cx="14226789" cy="4193371"/>
            </a:xfrm>
            <a:prstGeom prst="rect">
              <a:avLst/>
            </a:prstGeom>
          </p:spPr>
          <p:txBody>
            <a:bodyPr lIns="0" tIns="0" rIns="0" bIns="0" rtlCol="0" anchor="t">
              <a:spAutoFit/>
            </a:bodyPr>
            <a:lstStyle/>
            <a:p>
              <a:pPr marL="0" lvl="0" indent="0" algn="ctr">
                <a:lnSpc>
                  <a:spcPct val="150000"/>
                </a:lnSpc>
              </a:pPr>
              <a:r>
                <a:rPr lang="vi-VN" sz="7200" b="1" i="1" dirty="0">
                  <a:solidFill>
                    <a:srgbClr val="D6583C"/>
                  </a:solidFill>
                </a:rPr>
                <a:t>HẸN GẶP LẠI CÁC EM TRONG TIẾT HỌC SAU!</a:t>
              </a:r>
              <a:endParaRPr lang="en-US" sz="7200" b="1" i="1" dirty="0">
                <a:solidFill>
                  <a:srgbClr val="D6583C"/>
                </a:solidFill>
              </a:endParaRPr>
            </a:p>
          </p:txBody>
        </p:sp>
        <p:sp>
          <p:nvSpPr>
            <p:cNvPr id="11" name="TextBox 11"/>
            <p:cNvSpPr txBox="1"/>
            <p:nvPr/>
          </p:nvSpPr>
          <p:spPr>
            <a:xfrm>
              <a:off x="0" y="2402030"/>
              <a:ext cx="14226789" cy="786540"/>
            </a:xfrm>
            <a:prstGeom prst="rect">
              <a:avLst/>
            </a:prstGeom>
          </p:spPr>
          <p:txBody>
            <a:bodyPr lIns="0" tIns="0" rIns="0" bIns="0" rtlCol="0" anchor="t">
              <a:spAutoFit/>
            </a:bodyPr>
            <a:lstStyle/>
            <a:p>
              <a:pPr algn="ctr">
                <a:lnSpc>
                  <a:spcPts val="4599"/>
                </a:lnSpc>
              </a:pPr>
              <a:endParaRPr lang="en-US" sz="3999" dirty="0">
                <a:solidFill>
                  <a:srgbClr val="404040"/>
                </a:solidFill>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61383">
            <a:off x="1428696" y="614210"/>
            <a:ext cx="2713616" cy="328019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15474">
            <a:off x="14334463" y="1605781"/>
            <a:ext cx="2030644" cy="245462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19715">
            <a:off x="1812530" y="6540100"/>
            <a:ext cx="2251371" cy="248147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90" accel="50000">
                                          <p:stCondLst>
                                            <p:cond delay="910"/>
                                          </p:stCondLst>
                                        </p:cTn>
                                        <p:tgtEl>
                                          <p:spTgt spid="12"/>
                                        </p:tgtEl>
                                      </p:cBhvr>
                                    </p:animEffect>
                                    <p:anim calcmode="lin" valueType="num">
                                      <p:cBhvr>
                                        <p:cTn id="7" dur="911"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8" dur="89">
                                          <p:stCondLst>
                                            <p:cond delay="911"/>
                                          </p:stCondLst>
                                        </p:cTn>
                                        <p:tgtEl>
                                          <p:spTgt spid="12"/>
                                        </p:tgtEl>
                                        <p:attrNameLst>
                                          <p:attrName>ppt_x</p:attrName>
                                        </p:attrNameLst>
                                      </p:cBhvr>
                                      <p:tavLst>
                                        <p:tav tm="0">
                                          <p:val>
                                            <p:strVal val="ppt_x"/>
                                          </p:val>
                                        </p:tav>
                                        <p:tav tm="100000">
                                          <p:val>
                                            <p:strVal val="ppt_x"/>
                                          </p:val>
                                        </p:tav>
                                      </p:tavLst>
                                    </p:anim>
                                    <p:anim calcmode="lin" valueType="num">
                                      <p:cBhvr>
                                        <p:cTn id="9" dur="332"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90" accel="50000">
                                          <p:stCondLst>
                                            <p:cond delay="910"/>
                                          </p:stCondLst>
                                        </p:cTn>
                                        <p:tgtEl>
                                          <p:spTgt spid="12"/>
                                        </p:tgtEl>
                                        <p:attrNameLst>
                                          <p:attrName>ppt_y</p:attrName>
                                        </p:attrNameLst>
                                      </p:cBhvr>
                                      <p:tavLst>
                                        <p:tav tm="0">
                                          <p:val>
                                            <p:strVal val="ppt_y"/>
                                          </p:val>
                                        </p:tav>
                                        <p:tav tm="100000">
                                          <p:val>
                                            <p:strVal val="ppt_y+ppt_h"/>
                                          </p:val>
                                        </p:tav>
                                      </p:tavLst>
                                    </p:anim>
                                    <p:animScale>
                                      <p:cBhvr>
                                        <p:cTn id="14" dur="13">
                                          <p:stCondLst>
                                            <p:cond delay="310"/>
                                          </p:stCondLst>
                                        </p:cTn>
                                        <p:tgtEl>
                                          <p:spTgt spid="12"/>
                                        </p:tgtEl>
                                      </p:cBhvr>
                                      <p:to x="100000" y="60000"/>
                                    </p:animScale>
                                    <p:animScale>
                                      <p:cBhvr>
                                        <p:cTn id="15" dur="83" decel="50000">
                                          <p:stCondLst>
                                            <p:cond delay="323"/>
                                          </p:stCondLst>
                                        </p:cTn>
                                        <p:tgtEl>
                                          <p:spTgt spid="12"/>
                                        </p:tgtEl>
                                      </p:cBhvr>
                                      <p:to x="100000" y="100000"/>
                                    </p:animScale>
                                    <p:animScale>
                                      <p:cBhvr>
                                        <p:cTn id="16" dur="13">
                                          <p:stCondLst>
                                            <p:cond delay="656"/>
                                          </p:stCondLst>
                                        </p:cTn>
                                        <p:tgtEl>
                                          <p:spTgt spid="12"/>
                                        </p:tgtEl>
                                      </p:cBhvr>
                                      <p:to x="100000" y="80000"/>
                                    </p:animScale>
                                    <p:animScale>
                                      <p:cBhvr>
                                        <p:cTn id="17" dur="83" decel="50000">
                                          <p:stCondLst>
                                            <p:cond delay="669"/>
                                          </p:stCondLst>
                                        </p:cTn>
                                        <p:tgtEl>
                                          <p:spTgt spid="12"/>
                                        </p:tgtEl>
                                      </p:cBhvr>
                                      <p:to x="100000" y="100000"/>
                                    </p:animScale>
                                    <p:animScale>
                                      <p:cBhvr>
                                        <p:cTn id="18" dur="13">
                                          <p:stCondLst>
                                            <p:cond delay="821"/>
                                          </p:stCondLst>
                                        </p:cTn>
                                        <p:tgtEl>
                                          <p:spTgt spid="12"/>
                                        </p:tgtEl>
                                      </p:cBhvr>
                                      <p:to x="100000" y="90000"/>
                                    </p:animScale>
                                    <p:animScale>
                                      <p:cBhvr>
                                        <p:cTn id="19" dur="83" decel="50000">
                                          <p:stCondLst>
                                            <p:cond delay="834"/>
                                          </p:stCondLst>
                                        </p:cTn>
                                        <p:tgtEl>
                                          <p:spTgt spid="12"/>
                                        </p:tgtEl>
                                      </p:cBhvr>
                                      <p:to x="100000" y="100000"/>
                                    </p:animScale>
                                    <p:animScale>
                                      <p:cBhvr>
                                        <p:cTn id="20" dur="13">
                                          <p:stCondLst>
                                            <p:cond delay="904"/>
                                          </p:stCondLst>
                                        </p:cTn>
                                        <p:tgtEl>
                                          <p:spTgt spid="12"/>
                                        </p:tgtEl>
                                      </p:cBhvr>
                                      <p:to x="100000" y="95000"/>
                                    </p:animScale>
                                    <p:animScale>
                                      <p:cBhvr>
                                        <p:cTn id="21" dur="83" decel="50000">
                                          <p:stCondLst>
                                            <p:cond delay="917"/>
                                          </p:stCondLst>
                                        </p:cTn>
                                        <p:tgtEl>
                                          <p:spTgt spid="12"/>
                                        </p:tgtEl>
                                      </p:cBhvr>
                                      <p:to x="100000" y="100000"/>
                                    </p:animScale>
                                    <p:set>
                                      <p:cBhvr>
                                        <p:cTn id="22" dur="1" fill="hold">
                                          <p:stCondLst>
                                            <p:cond delay="999"/>
                                          </p:stCondLst>
                                        </p:cTn>
                                        <p:tgtEl>
                                          <p:spTgt spid="12"/>
                                        </p:tgtEl>
                                        <p:attrNameLst>
                                          <p:attrName>style.visibility</p:attrName>
                                        </p:attrNameLst>
                                      </p:cBhvr>
                                      <p:to>
                                        <p:strVal val="hidden"/>
                                      </p:to>
                                    </p:set>
                                  </p:childTnLst>
                                </p:cTn>
                              </p:par>
                              <p:par>
                                <p:cTn id="23" presetID="26" presetClass="exit" presetSubtype="0" fill="hold" nodeType="withEffect">
                                  <p:stCondLst>
                                    <p:cond delay="0"/>
                                  </p:stCondLst>
                                  <p:childTnLst>
                                    <p:animEffect transition="out" filter="wipe(down)">
                                      <p:cBhvr>
                                        <p:cTn id="24" dur="90" accel="50000">
                                          <p:stCondLst>
                                            <p:cond delay="910"/>
                                          </p:stCondLst>
                                        </p:cTn>
                                        <p:tgtEl>
                                          <p:spTgt spid="5"/>
                                        </p:tgtEl>
                                      </p:cBhvr>
                                    </p:animEffect>
                                    <p:anim calcmode="lin" valueType="num">
                                      <p:cBhvr>
                                        <p:cTn id="25" dur="911"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26" dur="89">
                                          <p:stCondLst>
                                            <p:cond delay="911"/>
                                          </p:stCondLst>
                                        </p:cTn>
                                        <p:tgtEl>
                                          <p:spTgt spid="5"/>
                                        </p:tgtEl>
                                        <p:attrNameLst>
                                          <p:attrName>ppt_x</p:attrName>
                                        </p:attrNameLst>
                                      </p:cBhvr>
                                      <p:tavLst>
                                        <p:tav tm="0">
                                          <p:val>
                                            <p:strVal val="ppt_x"/>
                                          </p:val>
                                        </p:tav>
                                        <p:tav tm="100000">
                                          <p:val>
                                            <p:strVal val="ppt_x"/>
                                          </p:val>
                                        </p:tav>
                                      </p:tavLst>
                                    </p:anim>
                                    <p:anim calcmode="lin" valueType="num">
                                      <p:cBhvr>
                                        <p:cTn id="27" dur="332"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332" tmFilter="0, 0; 0.125,0.2665; 0.25,0.4; 0.375,0.465; 0.5,0.5;  0.625,0.535; 0.75,0.6; 0.875,0.7335; 1,1">
                                          <p:stCondLst>
                                            <p:cond delay="332"/>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166" tmFilter="0, 0; 0.125,0.2665; 0.25,0.4; 0.375,0.465; 0.5,0.5;  0.625,0.535; 0.75,0.6; 0.875,0.7335; 1,1">
                                          <p:stCondLst>
                                            <p:cond delay="662"/>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82" tmFilter="0, 0; 0.125,0.2665; 0.25,0.4; 0.375,0.465; 0.5,0.5;  0.625,0.535; 0.75,0.6; 0.875,0.7335; 1,1">
                                          <p:stCondLst>
                                            <p:cond delay="828"/>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90" accel="50000">
                                          <p:stCondLst>
                                            <p:cond delay="910"/>
                                          </p:stCondLst>
                                        </p:cTn>
                                        <p:tgtEl>
                                          <p:spTgt spid="5"/>
                                        </p:tgtEl>
                                        <p:attrNameLst>
                                          <p:attrName>ppt_y</p:attrName>
                                        </p:attrNameLst>
                                      </p:cBhvr>
                                      <p:tavLst>
                                        <p:tav tm="0">
                                          <p:val>
                                            <p:strVal val="ppt_y"/>
                                          </p:val>
                                        </p:tav>
                                        <p:tav tm="100000">
                                          <p:val>
                                            <p:strVal val="ppt_y+ppt_h"/>
                                          </p:val>
                                        </p:tav>
                                      </p:tavLst>
                                    </p:anim>
                                    <p:animScale>
                                      <p:cBhvr>
                                        <p:cTn id="32" dur="13">
                                          <p:stCondLst>
                                            <p:cond delay="310"/>
                                          </p:stCondLst>
                                        </p:cTn>
                                        <p:tgtEl>
                                          <p:spTgt spid="5"/>
                                        </p:tgtEl>
                                      </p:cBhvr>
                                      <p:to x="100000" y="60000"/>
                                    </p:animScale>
                                    <p:animScale>
                                      <p:cBhvr>
                                        <p:cTn id="33" dur="83" decel="50000">
                                          <p:stCondLst>
                                            <p:cond delay="323"/>
                                          </p:stCondLst>
                                        </p:cTn>
                                        <p:tgtEl>
                                          <p:spTgt spid="5"/>
                                        </p:tgtEl>
                                      </p:cBhvr>
                                      <p:to x="100000" y="100000"/>
                                    </p:animScale>
                                    <p:animScale>
                                      <p:cBhvr>
                                        <p:cTn id="34" dur="13">
                                          <p:stCondLst>
                                            <p:cond delay="656"/>
                                          </p:stCondLst>
                                        </p:cTn>
                                        <p:tgtEl>
                                          <p:spTgt spid="5"/>
                                        </p:tgtEl>
                                      </p:cBhvr>
                                      <p:to x="100000" y="80000"/>
                                    </p:animScale>
                                    <p:animScale>
                                      <p:cBhvr>
                                        <p:cTn id="35" dur="83" decel="50000">
                                          <p:stCondLst>
                                            <p:cond delay="669"/>
                                          </p:stCondLst>
                                        </p:cTn>
                                        <p:tgtEl>
                                          <p:spTgt spid="5"/>
                                        </p:tgtEl>
                                      </p:cBhvr>
                                      <p:to x="100000" y="100000"/>
                                    </p:animScale>
                                    <p:animScale>
                                      <p:cBhvr>
                                        <p:cTn id="36" dur="13">
                                          <p:stCondLst>
                                            <p:cond delay="821"/>
                                          </p:stCondLst>
                                        </p:cTn>
                                        <p:tgtEl>
                                          <p:spTgt spid="5"/>
                                        </p:tgtEl>
                                      </p:cBhvr>
                                      <p:to x="100000" y="90000"/>
                                    </p:animScale>
                                    <p:animScale>
                                      <p:cBhvr>
                                        <p:cTn id="37" dur="83" decel="50000">
                                          <p:stCondLst>
                                            <p:cond delay="834"/>
                                          </p:stCondLst>
                                        </p:cTn>
                                        <p:tgtEl>
                                          <p:spTgt spid="5"/>
                                        </p:tgtEl>
                                      </p:cBhvr>
                                      <p:to x="100000" y="100000"/>
                                    </p:animScale>
                                    <p:animScale>
                                      <p:cBhvr>
                                        <p:cTn id="38" dur="13">
                                          <p:stCondLst>
                                            <p:cond delay="904"/>
                                          </p:stCondLst>
                                        </p:cTn>
                                        <p:tgtEl>
                                          <p:spTgt spid="5"/>
                                        </p:tgtEl>
                                      </p:cBhvr>
                                      <p:to x="100000" y="95000"/>
                                    </p:animScale>
                                    <p:animScale>
                                      <p:cBhvr>
                                        <p:cTn id="39" dur="83" decel="50000">
                                          <p:stCondLst>
                                            <p:cond delay="917"/>
                                          </p:stCondLst>
                                        </p:cTn>
                                        <p:tgtEl>
                                          <p:spTgt spid="5"/>
                                        </p:tgtEl>
                                      </p:cBhvr>
                                      <p:to x="100000" y="100000"/>
                                    </p:animScale>
                                    <p:set>
                                      <p:cBhvr>
                                        <p:cTn id="40" dur="1" fill="hold">
                                          <p:stCondLst>
                                            <p:cond delay="999"/>
                                          </p:stCondLst>
                                        </p:cTn>
                                        <p:tgtEl>
                                          <p:spTgt spid="5"/>
                                        </p:tgtEl>
                                        <p:attrNameLst>
                                          <p:attrName>style.visibility</p:attrName>
                                        </p:attrNameLst>
                                      </p:cBhvr>
                                      <p:to>
                                        <p:strVal val="hidden"/>
                                      </p:to>
                                    </p:set>
                                  </p:childTnLst>
                                </p:cTn>
                              </p:par>
                              <p:par>
                                <p:cTn id="41" presetID="26" presetClass="exit" presetSubtype="0" fill="hold" nodeType="withEffect">
                                  <p:stCondLst>
                                    <p:cond delay="0"/>
                                  </p:stCondLst>
                                  <p:childTnLst>
                                    <p:animEffect transition="out" filter="wipe(down)">
                                      <p:cBhvr>
                                        <p:cTn id="42" dur="90" accel="50000">
                                          <p:stCondLst>
                                            <p:cond delay="910"/>
                                          </p:stCondLst>
                                        </p:cTn>
                                        <p:tgtEl>
                                          <p:spTgt spid="9"/>
                                        </p:tgtEl>
                                      </p:cBhvr>
                                    </p:animEffect>
                                    <p:anim calcmode="lin" valueType="num">
                                      <p:cBhvr>
                                        <p:cTn id="43" dur="911"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44" dur="89">
                                          <p:stCondLst>
                                            <p:cond delay="911"/>
                                          </p:stCondLst>
                                        </p:cTn>
                                        <p:tgtEl>
                                          <p:spTgt spid="9"/>
                                        </p:tgtEl>
                                        <p:attrNameLst>
                                          <p:attrName>ppt_x</p:attrName>
                                        </p:attrNameLst>
                                      </p:cBhvr>
                                      <p:tavLst>
                                        <p:tav tm="0">
                                          <p:val>
                                            <p:strVal val="ppt_x"/>
                                          </p:val>
                                        </p:tav>
                                        <p:tav tm="100000">
                                          <p:val>
                                            <p:strVal val="ppt_x"/>
                                          </p:val>
                                        </p:tav>
                                      </p:tavLst>
                                    </p:anim>
                                    <p:anim calcmode="lin" valueType="num">
                                      <p:cBhvr>
                                        <p:cTn id="45" dur="332"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332" tmFilter="0, 0; 0.125,0.2665; 0.25,0.4; 0.375,0.465; 0.5,0.5;  0.625,0.535; 0.75,0.6; 0.875,0.7335; 1,1">
                                          <p:stCondLst>
                                            <p:cond delay="332"/>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166" tmFilter="0, 0; 0.125,0.2665; 0.25,0.4; 0.375,0.465; 0.5,0.5;  0.625,0.535; 0.75,0.6; 0.875,0.7335; 1,1">
                                          <p:stCondLst>
                                            <p:cond delay="662"/>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82" tmFilter="0, 0; 0.125,0.2665; 0.25,0.4; 0.375,0.465; 0.5,0.5;  0.625,0.535; 0.75,0.6; 0.875,0.7335; 1,1">
                                          <p:stCondLst>
                                            <p:cond delay="828"/>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90" accel="50000">
                                          <p:stCondLst>
                                            <p:cond delay="910"/>
                                          </p:stCondLst>
                                        </p:cTn>
                                        <p:tgtEl>
                                          <p:spTgt spid="9"/>
                                        </p:tgtEl>
                                        <p:attrNameLst>
                                          <p:attrName>ppt_y</p:attrName>
                                        </p:attrNameLst>
                                      </p:cBhvr>
                                      <p:tavLst>
                                        <p:tav tm="0">
                                          <p:val>
                                            <p:strVal val="ppt_y"/>
                                          </p:val>
                                        </p:tav>
                                        <p:tav tm="100000">
                                          <p:val>
                                            <p:strVal val="ppt_y+ppt_h"/>
                                          </p:val>
                                        </p:tav>
                                      </p:tavLst>
                                    </p:anim>
                                    <p:animScale>
                                      <p:cBhvr>
                                        <p:cTn id="50" dur="13">
                                          <p:stCondLst>
                                            <p:cond delay="310"/>
                                          </p:stCondLst>
                                        </p:cTn>
                                        <p:tgtEl>
                                          <p:spTgt spid="9"/>
                                        </p:tgtEl>
                                      </p:cBhvr>
                                      <p:to x="100000" y="60000"/>
                                    </p:animScale>
                                    <p:animScale>
                                      <p:cBhvr>
                                        <p:cTn id="51" dur="83" decel="50000">
                                          <p:stCondLst>
                                            <p:cond delay="323"/>
                                          </p:stCondLst>
                                        </p:cTn>
                                        <p:tgtEl>
                                          <p:spTgt spid="9"/>
                                        </p:tgtEl>
                                      </p:cBhvr>
                                      <p:to x="100000" y="100000"/>
                                    </p:animScale>
                                    <p:animScale>
                                      <p:cBhvr>
                                        <p:cTn id="52" dur="13">
                                          <p:stCondLst>
                                            <p:cond delay="656"/>
                                          </p:stCondLst>
                                        </p:cTn>
                                        <p:tgtEl>
                                          <p:spTgt spid="9"/>
                                        </p:tgtEl>
                                      </p:cBhvr>
                                      <p:to x="100000" y="80000"/>
                                    </p:animScale>
                                    <p:animScale>
                                      <p:cBhvr>
                                        <p:cTn id="53" dur="83" decel="50000">
                                          <p:stCondLst>
                                            <p:cond delay="669"/>
                                          </p:stCondLst>
                                        </p:cTn>
                                        <p:tgtEl>
                                          <p:spTgt spid="9"/>
                                        </p:tgtEl>
                                      </p:cBhvr>
                                      <p:to x="100000" y="100000"/>
                                    </p:animScale>
                                    <p:animScale>
                                      <p:cBhvr>
                                        <p:cTn id="54" dur="13">
                                          <p:stCondLst>
                                            <p:cond delay="821"/>
                                          </p:stCondLst>
                                        </p:cTn>
                                        <p:tgtEl>
                                          <p:spTgt spid="9"/>
                                        </p:tgtEl>
                                      </p:cBhvr>
                                      <p:to x="100000" y="90000"/>
                                    </p:animScale>
                                    <p:animScale>
                                      <p:cBhvr>
                                        <p:cTn id="55" dur="83" decel="50000">
                                          <p:stCondLst>
                                            <p:cond delay="834"/>
                                          </p:stCondLst>
                                        </p:cTn>
                                        <p:tgtEl>
                                          <p:spTgt spid="9"/>
                                        </p:tgtEl>
                                      </p:cBhvr>
                                      <p:to x="100000" y="100000"/>
                                    </p:animScale>
                                    <p:animScale>
                                      <p:cBhvr>
                                        <p:cTn id="56" dur="13">
                                          <p:stCondLst>
                                            <p:cond delay="904"/>
                                          </p:stCondLst>
                                        </p:cTn>
                                        <p:tgtEl>
                                          <p:spTgt spid="9"/>
                                        </p:tgtEl>
                                      </p:cBhvr>
                                      <p:to x="100000" y="95000"/>
                                    </p:animScale>
                                    <p:animScale>
                                      <p:cBhvr>
                                        <p:cTn id="57" dur="83" decel="50000">
                                          <p:stCondLst>
                                            <p:cond delay="917"/>
                                          </p:stCondLst>
                                        </p:cTn>
                                        <p:tgtEl>
                                          <p:spTgt spid="9"/>
                                        </p:tgtEl>
                                      </p:cBhvr>
                                      <p:to x="100000" y="100000"/>
                                    </p:animScale>
                                    <p:set>
                                      <p:cBhvr>
                                        <p:cTn id="58" dur="1" fill="hold">
                                          <p:stCondLst>
                                            <p:cond delay="999"/>
                                          </p:stCondLst>
                                        </p:cTn>
                                        <p:tgtEl>
                                          <p:spTgt spid="9"/>
                                        </p:tgtEl>
                                        <p:attrNameLst>
                                          <p:attrName>style.visibility</p:attrName>
                                        </p:attrNameLst>
                                      </p:cBhvr>
                                      <p:to>
                                        <p:strVal val="hidden"/>
                                      </p:to>
                                    </p:set>
                                  </p:childTnLst>
                                </p:cTn>
                              </p:par>
                              <p:par>
                                <p:cTn id="59" presetID="26" presetClass="exit" presetSubtype="0" fill="hold" nodeType="withEffect">
                                  <p:stCondLst>
                                    <p:cond delay="0"/>
                                  </p:stCondLst>
                                  <p:childTnLst>
                                    <p:animEffect transition="out" filter="wipe(down)">
                                      <p:cBhvr>
                                        <p:cTn id="60" dur="90" accel="50000">
                                          <p:stCondLst>
                                            <p:cond delay="910"/>
                                          </p:stCondLst>
                                        </p:cTn>
                                        <p:tgtEl>
                                          <p:spTgt spid="14"/>
                                        </p:tgtEl>
                                      </p:cBhvr>
                                    </p:animEffect>
                                    <p:anim calcmode="lin" valueType="num">
                                      <p:cBhvr>
                                        <p:cTn id="61" dur="911"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62" dur="89">
                                          <p:stCondLst>
                                            <p:cond delay="911"/>
                                          </p:stCondLst>
                                        </p:cTn>
                                        <p:tgtEl>
                                          <p:spTgt spid="14"/>
                                        </p:tgtEl>
                                        <p:attrNameLst>
                                          <p:attrName>ppt_x</p:attrName>
                                        </p:attrNameLst>
                                      </p:cBhvr>
                                      <p:tavLst>
                                        <p:tav tm="0">
                                          <p:val>
                                            <p:strVal val="ppt_x"/>
                                          </p:val>
                                        </p:tav>
                                        <p:tav tm="100000">
                                          <p:val>
                                            <p:strVal val="ppt_x"/>
                                          </p:val>
                                        </p:tav>
                                      </p:tavLst>
                                    </p:anim>
                                    <p:anim calcmode="lin" valueType="num">
                                      <p:cBhvr>
                                        <p:cTn id="63" dur="332"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90" accel="50000">
                                          <p:stCondLst>
                                            <p:cond delay="910"/>
                                          </p:stCondLst>
                                        </p:cTn>
                                        <p:tgtEl>
                                          <p:spTgt spid="14"/>
                                        </p:tgtEl>
                                        <p:attrNameLst>
                                          <p:attrName>ppt_y</p:attrName>
                                        </p:attrNameLst>
                                      </p:cBhvr>
                                      <p:tavLst>
                                        <p:tav tm="0">
                                          <p:val>
                                            <p:strVal val="ppt_y"/>
                                          </p:val>
                                        </p:tav>
                                        <p:tav tm="100000">
                                          <p:val>
                                            <p:strVal val="ppt_y+ppt_h"/>
                                          </p:val>
                                        </p:tav>
                                      </p:tavLst>
                                    </p:anim>
                                    <p:animScale>
                                      <p:cBhvr>
                                        <p:cTn id="68" dur="13">
                                          <p:stCondLst>
                                            <p:cond delay="310"/>
                                          </p:stCondLst>
                                        </p:cTn>
                                        <p:tgtEl>
                                          <p:spTgt spid="14"/>
                                        </p:tgtEl>
                                      </p:cBhvr>
                                      <p:to x="100000" y="60000"/>
                                    </p:animScale>
                                    <p:animScale>
                                      <p:cBhvr>
                                        <p:cTn id="69" dur="83" decel="50000">
                                          <p:stCondLst>
                                            <p:cond delay="323"/>
                                          </p:stCondLst>
                                        </p:cTn>
                                        <p:tgtEl>
                                          <p:spTgt spid="14"/>
                                        </p:tgtEl>
                                      </p:cBhvr>
                                      <p:to x="100000" y="100000"/>
                                    </p:animScale>
                                    <p:animScale>
                                      <p:cBhvr>
                                        <p:cTn id="70" dur="13">
                                          <p:stCondLst>
                                            <p:cond delay="656"/>
                                          </p:stCondLst>
                                        </p:cTn>
                                        <p:tgtEl>
                                          <p:spTgt spid="14"/>
                                        </p:tgtEl>
                                      </p:cBhvr>
                                      <p:to x="100000" y="80000"/>
                                    </p:animScale>
                                    <p:animScale>
                                      <p:cBhvr>
                                        <p:cTn id="71" dur="83" decel="50000">
                                          <p:stCondLst>
                                            <p:cond delay="669"/>
                                          </p:stCondLst>
                                        </p:cTn>
                                        <p:tgtEl>
                                          <p:spTgt spid="14"/>
                                        </p:tgtEl>
                                      </p:cBhvr>
                                      <p:to x="100000" y="100000"/>
                                    </p:animScale>
                                    <p:animScale>
                                      <p:cBhvr>
                                        <p:cTn id="72" dur="13">
                                          <p:stCondLst>
                                            <p:cond delay="821"/>
                                          </p:stCondLst>
                                        </p:cTn>
                                        <p:tgtEl>
                                          <p:spTgt spid="14"/>
                                        </p:tgtEl>
                                      </p:cBhvr>
                                      <p:to x="100000" y="90000"/>
                                    </p:animScale>
                                    <p:animScale>
                                      <p:cBhvr>
                                        <p:cTn id="73" dur="83" decel="50000">
                                          <p:stCondLst>
                                            <p:cond delay="834"/>
                                          </p:stCondLst>
                                        </p:cTn>
                                        <p:tgtEl>
                                          <p:spTgt spid="14"/>
                                        </p:tgtEl>
                                      </p:cBhvr>
                                      <p:to x="100000" y="100000"/>
                                    </p:animScale>
                                    <p:animScale>
                                      <p:cBhvr>
                                        <p:cTn id="74" dur="13">
                                          <p:stCondLst>
                                            <p:cond delay="904"/>
                                          </p:stCondLst>
                                        </p:cTn>
                                        <p:tgtEl>
                                          <p:spTgt spid="14"/>
                                        </p:tgtEl>
                                      </p:cBhvr>
                                      <p:to x="100000" y="95000"/>
                                    </p:animScale>
                                    <p:animScale>
                                      <p:cBhvr>
                                        <p:cTn id="75" dur="83" decel="50000">
                                          <p:stCondLst>
                                            <p:cond delay="917"/>
                                          </p:stCondLst>
                                        </p:cTn>
                                        <p:tgtEl>
                                          <p:spTgt spid="14"/>
                                        </p:tgtEl>
                                      </p:cBhvr>
                                      <p:to x="100000" y="100000"/>
                                    </p:animScale>
                                    <p:set>
                                      <p:cBhvr>
                                        <p:cTn id="76" dur="1" fill="hold">
                                          <p:stCondLst>
                                            <p:cond delay="999"/>
                                          </p:stCondLst>
                                        </p:cTn>
                                        <p:tgtEl>
                                          <p:spTgt spid="14"/>
                                        </p:tgtEl>
                                        <p:attrNameLst>
                                          <p:attrName>style.visibility</p:attrName>
                                        </p:attrNameLst>
                                      </p:cBhvr>
                                      <p:to>
                                        <p:strVal val="hidden"/>
                                      </p:to>
                                    </p:set>
                                  </p:childTnLst>
                                </p:cTn>
                              </p:par>
                              <p:par>
                                <p:cTn id="77" presetID="26" presetClass="exit" presetSubtype="0" fill="hold" nodeType="withEffect">
                                  <p:stCondLst>
                                    <p:cond delay="0"/>
                                  </p:stCondLst>
                                  <p:childTnLst>
                                    <p:animEffect transition="out" filter="wipe(down)">
                                      <p:cBhvr>
                                        <p:cTn id="78" dur="90" accel="50000">
                                          <p:stCondLst>
                                            <p:cond delay="910"/>
                                          </p:stCondLst>
                                        </p:cTn>
                                        <p:tgtEl>
                                          <p:spTgt spid="13"/>
                                        </p:tgtEl>
                                      </p:cBhvr>
                                    </p:animEffect>
                                    <p:anim calcmode="lin" valueType="num">
                                      <p:cBhvr>
                                        <p:cTn id="79" dur="911"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80" dur="89">
                                          <p:stCondLst>
                                            <p:cond delay="911"/>
                                          </p:stCondLst>
                                        </p:cTn>
                                        <p:tgtEl>
                                          <p:spTgt spid="13"/>
                                        </p:tgtEl>
                                        <p:attrNameLst>
                                          <p:attrName>ppt_x</p:attrName>
                                        </p:attrNameLst>
                                      </p:cBhvr>
                                      <p:tavLst>
                                        <p:tav tm="0">
                                          <p:val>
                                            <p:strVal val="ppt_x"/>
                                          </p:val>
                                        </p:tav>
                                        <p:tav tm="100000">
                                          <p:val>
                                            <p:strVal val="ppt_x"/>
                                          </p:val>
                                        </p:tav>
                                      </p:tavLst>
                                    </p:anim>
                                    <p:anim calcmode="lin" valueType="num">
                                      <p:cBhvr>
                                        <p:cTn id="81" dur="332"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2" dur="332" tmFilter="0, 0; 0.125,0.2665; 0.25,0.4; 0.375,0.465; 0.5,0.5;  0.625,0.535; 0.75,0.6; 0.875,0.7335; 1,1">
                                          <p:stCondLst>
                                            <p:cond delay="332"/>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3" dur="166" tmFilter="0, 0; 0.125,0.2665; 0.25,0.4; 0.375,0.465; 0.5,0.5;  0.625,0.535; 0.75,0.6; 0.875,0.7335; 1,1">
                                          <p:stCondLst>
                                            <p:cond delay="662"/>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4" dur="82" tmFilter="0, 0; 0.125,0.2665; 0.25,0.4; 0.375,0.465; 0.5,0.5;  0.625,0.535; 0.75,0.6; 0.875,0.7335; 1,1">
                                          <p:stCondLst>
                                            <p:cond delay="828"/>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5" dur="90" accel="50000">
                                          <p:stCondLst>
                                            <p:cond delay="910"/>
                                          </p:stCondLst>
                                        </p:cTn>
                                        <p:tgtEl>
                                          <p:spTgt spid="13"/>
                                        </p:tgtEl>
                                        <p:attrNameLst>
                                          <p:attrName>ppt_y</p:attrName>
                                        </p:attrNameLst>
                                      </p:cBhvr>
                                      <p:tavLst>
                                        <p:tav tm="0">
                                          <p:val>
                                            <p:strVal val="ppt_y"/>
                                          </p:val>
                                        </p:tav>
                                        <p:tav tm="100000">
                                          <p:val>
                                            <p:strVal val="ppt_y+ppt_h"/>
                                          </p:val>
                                        </p:tav>
                                      </p:tavLst>
                                    </p:anim>
                                    <p:animScale>
                                      <p:cBhvr>
                                        <p:cTn id="86" dur="13">
                                          <p:stCondLst>
                                            <p:cond delay="310"/>
                                          </p:stCondLst>
                                        </p:cTn>
                                        <p:tgtEl>
                                          <p:spTgt spid="13"/>
                                        </p:tgtEl>
                                      </p:cBhvr>
                                      <p:to x="100000" y="60000"/>
                                    </p:animScale>
                                    <p:animScale>
                                      <p:cBhvr>
                                        <p:cTn id="87" dur="83" decel="50000">
                                          <p:stCondLst>
                                            <p:cond delay="323"/>
                                          </p:stCondLst>
                                        </p:cTn>
                                        <p:tgtEl>
                                          <p:spTgt spid="13"/>
                                        </p:tgtEl>
                                      </p:cBhvr>
                                      <p:to x="100000" y="100000"/>
                                    </p:animScale>
                                    <p:animScale>
                                      <p:cBhvr>
                                        <p:cTn id="88" dur="13">
                                          <p:stCondLst>
                                            <p:cond delay="656"/>
                                          </p:stCondLst>
                                        </p:cTn>
                                        <p:tgtEl>
                                          <p:spTgt spid="13"/>
                                        </p:tgtEl>
                                      </p:cBhvr>
                                      <p:to x="100000" y="80000"/>
                                    </p:animScale>
                                    <p:animScale>
                                      <p:cBhvr>
                                        <p:cTn id="89" dur="83" decel="50000">
                                          <p:stCondLst>
                                            <p:cond delay="669"/>
                                          </p:stCondLst>
                                        </p:cTn>
                                        <p:tgtEl>
                                          <p:spTgt spid="13"/>
                                        </p:tgtEl>
                                      </p:cBhvr>
                                      <p:to x="100000" y="100000"/>
                                    </p:animScale>
                                    <p:animScale>
                                      <p:cBhvr>
                                        <p:cTn id="90" dur="13">
                                          <p:stCondLst>
                                            <p:cond delay="821"/>
                                          </p:stCondLst>
                                        </p:cTn>
                                        <p:tgtEl>
                                          <p:spTgt spid="13"/>
                                        </p:tgtEl>
                                      </p:cBhvr>
                                      <p:to x="100000" y="90000"/>
                                    </p:animScale>
                                    <p:animScale>
                                      <p:cBhvr>
                                        <p:cTn id="91" dur="83" decel="50000">
                                          <p:stCondLst>
                                            <p:cond delay="834"/>
                                          </p:stCondLst>
                                        </p:cTn>
                                        <p:tgtEl>
                                          <p:spTgt spid="13"/>
                                        </p:tgtEl>
                                      </p:cBhvr>
                                      <p:to x="100000" y="100000"/>
                                    </p:animScale>
                                    <p:animScale>
                                      <p:cBhvr>
                                        <p:cTn id="92" dur="13">
                                          <p:stCondLst>
                                            <p:cond delay="904"/>
                                          </p:stCondLst>
                                        </p:cTn>
                                        <p:tgtEl>
                                          <p:spTgt spid="13"/>
                                        </p:tgtEl>
                                      </p:cBhvr>
                                      <p:to x="100000" y="95000"/>
                                    </p:animScale>
                                    <p:animScale>
                                      <p:cBhvr>
                                        <p:cTn id="93" dur="83" decel="50000">
                                          <p:stCondLst>
                                            <p:cond delay="917"/>
                                          </p:stCondLst>
                                        </p:cTn>
                                        <p:tgtEl>
                                          <p:spTgt spid="13"/>
                                        </p:tgtEl>
                                      </p:cBhvr>
                                      <p:to x="100000" y="100000"/>
                                    </p:animScale>
                                    <p:set>
                                      <p:cBhvr>
                                        <p:cTn id="94"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111205" y="982896"/>
            <a:ext cx="12192000" cy="6503035"/>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19511">
            <a:off x="5057091" y="7868999"/>
            <a:ext cx="2351173" cy="2586290"/>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33004"/>
          <a:stretch>
            <a:fillRect/>
          </a:stretch>
        </p:blipFill>
        <p:spPr>
          <a:xfrm>
            <a:off x="0" y="5278191"/>
            <a:ext cx="4899556" cy="5008809"/>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35685">
            <a:off x="15924717" y="588036"/>
            <a:ext cx="1502077" cy="1985919"/>
          </a:xfrm>
          <a:prstGeom prst="rect">
            <a:avLst/>
          </a:prstGeom>
        </p:spPr>
      </p:pic>
      <p:pic>
        <p:nvPicPr>
          <p:cNvPr id="12" name="Picture 15">
            <a:extLst>
              <a:ext uri="{FF2B5EF4-FFF2-40B4-BE49-F238E27FC236}">
                <a16:creationId xmlns:a16="http://schemas.microsoft.com/office/drawing/2014/main" xmlns="" id="{D87DAFC4-F72F-4256-B529-7ADA93B5B10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316200" y="7776672"/>
            <a:ext cx="1974010" cy="2315555"/>
          </a:xfrm>
          <a:prstGeom prst="rect">
            <a:avLst/>
          </a:prstGeom>
        </p:spPr>
      </p:pic>
      <p:pic>
        <p:nvPicPr>
          <p:cNvPr id="13" name="Picture 16">
            <a:extLst>
              <a:ext uri="{FF2B5EF4-FFF2-40B4-BE49-F238E27FC236}">
                <a16:creationId xmlns:a16="http://schemas.microsoft.com/office/drawing/2014/main" xmlns="" id="{49329D0C-7AB0-496B-BCB7-0B9ADBC4474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0465020">
            <a:off x="542520" y="364220"/>
            <a:ext cx="1134643" cy="2433550"/>
          </a:xfrm>
          <a:prstGeom prst="rect">
            <a:avLst/>
          </a:prstGeom>
        </p:spPr>
      </p:pic>
      <p:pic>
        <p:nvPicPr>
          <p:cNvPr id="9" name="Picture 6">
            <a:extLst>
              <a:ext uri="{FF2B5EF4-FFF2-40B4-BE49-F238E27FC236}">
                <a16:creationId xmlns:a16="http://schemas.microsoft.com/office/drawing/2014/main" xmlns="" id="{C869BFE1-A73B-4B4D-A90A-5F30492560E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37475">
            <a:off x="2571837" y="749657"/>
            <a:ext cx="2127528" cy="3008073"/>
          </a:xfrm>
          <a:prstGeom prst="rect">
            <a:avLst/>
          </a:prstGeom>
        </p:spPr>
      </p:pic>
      <p:sp>
        <p:nvSpPr>
          <p:cNvPr id="11" name="TextBox 10">
            <a:extLst>
              <a:ext uri="{FF2B5EF4-FFF2-40B4-BE49-F238E27FC236}">
                <a16:creationId xmlns:a16="http://schemas.microsoft.com/office/drawing/2014/main" xmlns="" id="{83FBCD28-B43B-4738-8C69-2A188299FABC}"/>
              </a:ext>
            </a:extLst>
          </p:cNvPr>
          <p:cNvSpPr txBox="1"/>
          <p:nvPr/>
        </p:nvSpPr>
        <p:spPr>
          <a:xfrm>
            <a:off x="4338614" y="1595249"/>
            <a:ext cx="12573000" cy="3557512"/>
          </a:xfrm>
          <a:prstGeom prst="rect">
            <a:avLst/>
          </a:prstGeom>
          <a:noFill/>
        </p:spPr>
        <p:txBody>
          <a:bodyPr wrap="square">
            <a:spAutoFit/>
          </a:bodyPr>
          <a:lstStyle/>
          <a:p>
            <a:pPr algn="ctr">
              <a:lnSpc>
                <a:spcPct val="150000"/>
              </a:lnSpc>
              <a:spcBef>
                <a:spcPts val="200"/>
              </a:spcBef>
            </a:pPr>
            <a:r>
              <a:rPr lang="fr-FR" sz="8000" b="1"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BÀI </a:t>
            </a:r>
            <a:r>
              <a:rPr lang="vi-VN" sz="8000" b="1"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11</a:t>
            </a:r>
            <a:r>
              <a:rPr lang="fr-FR" sz="8000" b="1"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 </a:t>
            </a:r>
            <a:endParaRPr lang="vi-VN" sz="8000" b="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Bef>
                <a:spcPts val="200"/>
              </a:spcBef>
            </a:pPr>
            <a:r>
              <a:rPr lang="fr-FR" sz="8000" b="1"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HÌNH</a:t>
            </a:r>
            <a:r>
              <a:rPr lang="vi-VN" sz="8000" b="1"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 CHIẾU TRỤC ĐO</a:t>
            </a:r>
            <a:endParaRPr lang="en-US" sz="8000" b="1" dirty="0">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descr="Cách vẽ hình chiếu trục đo vuông góc đều? - Trường THPT Trịnh Hoài Đức">
            <a:extLst>
              <a:ext uri="{FF2B5EF4-FFF2-40B4-BE49-F238E27FC236}">
                <a16:creationId xmlns:a16="http://schemas.microsoft.com/office/drawing/2014/main" xmlns="" id="{0A419230-6A1D-43EF-8C5D-4BBB5D577B3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46063" y="5765114"/>
            <a:ext cx="4899556" cy="40231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750" fill="hold"/>
                                        <p:tgtEl>
                                          <p:spTgt spid="1026"/>
                                        </p:tgtEl>
                                        <p:attrNameLst>
                                          <p:attrName>ppt_w</p:attrName>
                                        </p:attrNameLst>
                                      </p:cBhvr>
                                      <p:tavLst>
                                        <p:tav tm="0">
                                          <p:val>
                                            <p:strVal val="#ppt_w+.3"/>
                                          </p:val>
                                        </p:tav>
                                        <p:tav tm="100000">
                                          <p:val>
                                            <p:strVal val="#ppt_w"/>
                                          </p:val>
                                        </p:tav>
                                      </p:tavLst>
                                    </p:anim>
                                    <p:anim calcmode="lin" valueType="num">
                                      <p:cBhvr>
                                        <p:cTn id="13" dur="750" fill="hold"/>
                                        <p:tgtEl>
                                          <p:spTgt spid="1026"/>
                                        </p:tgtEl>
                                        <p:attrNameLst>
                                          <p:attrName>ppt_h</p:attrName>
                                        </p:attrNameLst>
                                      </p:cBhvr>
                                      <p:tavLst>
                                        <p:tav tm="0">
                                          <p:val>
                                            <p:strVal val="#ppt_h"/>
                                          </p:val>
                                        </p:tav>
                                        <p:tav tm="100000">
                                          <p:val>
                                            <p:strVal val="#ppt_h"/>
                                          </p:val>
                                        </p:tav>
                                      </p:tavLst>
                                    </p:anim>
                                    <p:animEffect transition="in" filter="fade">
                                      <p:cBhvr>
                                        <p:cTn id="14"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8458200" y="1028700"/>
            <a:ext cx="9601200" cy="2815821"/>
            <a:chOff x="0" y="0"/>
            <a:chExt cx="7494806" cy="2311400"/>
          </a:xfrm>
        </p:grpSpPr>
        <p:sp>
          <p:nvSpPr>
            <p:cNvPr id="3" name="Freeform 3"/>
            <p:cNvSpPr/>
            <p:nvPr/>
          </p:nvSpPr>
          <p:spPr>
            <a:xfrm>
              <a:off x="0" y="0"/>
              <a:ext cx="7494806" cy="2311400"/>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rgbClr val="FFFADB"/>
            </a:solidFill>
          </p:spPr>
        </p:sp>
      </p:grpSp>
      <p:grpSp>
        <p:nvGrpSpPr>
          <p:cNvPr id="4" name="Group 4"/>
          <p:cNvGrpSpPr/>
          <p:nvPr/>
        </p:nvGrpSpPr>
        <p:grpSpPr>
          <a:xfrm>
            <a:off x="8518005" y="4411813"/>
            <a:ext cx="9507609" cy="2350309"/>
            <a:chOff x="0" y="0"/>
            <a:chExt cx="7494806" cy="2311400"/>
          </a:xfrm>
        </p:grpSpPr>
        <p:sp>
          <p:nvSpPr>
            <p:cNvPr id="5" name="Freeform 5"/>
            <p:cNvSpPr/>
            <p:nvPr/>
          </p:nvSpPr>
          <p:spPr>
            <a:xfrm>
              <a:off x="0" y="0"/>
              <a:ext cx="7494806" cy="2311400"/>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rgbClr val="FFFADB"/>
            </a:solidFill>
          </p:spPr>
        </p:sp>
      </p:grpSp>
      <p:grpSp>
        <p:nvGrpSpPr>
          <p:cNvPr id="6" name="Group 6"/>
          <p:cNvGrpSpPr/>
          <p:nvPr/>
        </p:nvGrpSpPr>
        <p:grpSpPr>
          <a:xfrm>
            <a:off x="8551790" y="7143560"/>
            <a:ext cx="9507609" cy="2350309"/>
            <a:chOff x="0" y="0"/>
            <a:chExt cx="7494806" cy="2311400"/>
          </a:xfrm>
        </p:grpSpPr>
        <p:sp>
          <p:nvSpPr>
            <p:cNvPr id="7" name="Freeform 7"/>
            <p:cNvSpPr/>
            <p:nvPr/>
          </p:nvSpPr>
          <p:spPr>
            <a:xfrm>
              <a:off x="0" y="0"/>
              <a:ext cx="7494806" cy="2311400"/>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rgbClr val="FFFADB"/>
            </a:solidFill>
          </p:spPr>
        </p:sp>
      </p:grpSp>
      <p:grpSp>
        <p:nvGrpSpPr>
          <p:cNvPr id="24" name="Group 23">
            <a:extLst>
              <a:ext uri="{FF2B5EF4-FFF2-40B4-BE49-F238E27FC236}">
                <a16:creationId xmlns:a16="http://schemas.microsoft.com/office/drawing/2014/main" xmlns="" id="{098A39E0-C81E-424B-A37E-98DEA955E277}"/>
              </a:ext>
            </a:extLst>
          </p:cNvPr>
          <p:cNvGrpSpPr/>
          <p:nvPr/>
        </p:nvGrpSpPr>
        <p:grpSpPr>
          <a:xfrm>
            <a:off x="6518969" y="1901228"/>
            <a:ext cx="1746506" cy="1124021"/>
            <a:chOff x="7077784" y="957446"/>
            <a:chExt cx="1746506" cy="1124021"/>
          </a:xfrm>
        </p:grpSpPr>
        <p:grpSp>
          <p:nvGrpSpPr>
            <p:cNvPr id="8" name="Group 8"/>
            <p:cNvGrpSpPr/>
            <p:nvPr/>
          </p:nvGrpSpPr>
          <p:grpSpPr>
            <a:xfrm>
              <a:off x="7397494" y="957446"/>
              <a:ext cx="1172046" cy="1124021"/>
              <a:chOff x="0" y="0"/>
              <a:chExt cx="2311400" cy="2311400"/>
            </a:xfrm>
          </p:grpSpPr>
          <p:sp>
            <p:nvSpPr>
              <p:cNvPr id="9" name="Freeform 9"/>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EEAFA"/>
              </a:solidFill>
            </p:spPr>
            <p:txBody>
              <a:bodyPr/>
              <a:lstStyle/>
              <a:p>
                <a:endParaRPr lang="en-US" dirty="0">
                  <a:latin typeface="Arial" panose="020B0604020202020204" pitchFamily="34" charset="0"/>
                  <a:cs typeface="Arial" panose="020B0604020202020204" pitchFamily="34" charset="0"/>
                </a:endParaRPr>
              </a:p>
            </p:txBody>
          </p:sp>
        </p:grpSp>
        <p:sp>
          <p:nvSpPr>
            <p:cNvPr id="14" name="TextBox 14"/>
            <p:cNvSpPr txBox="1"/>
            <p:nvPr/>
          </p:nvSpPr>
          <p:spPr>
            <a:xfrm>
              <a:off x="7077784" y="1355836"/>
              <a:ext cx="1746506" cy="579133"/>
            </a:xfrm>
            <a:prstGeom prst="rect">
              <a:avLst/>
            </a:prstGeom>
          </p:spPr>
          <p:txBody>
            <a:bodyPr lIns="0" tIns="0" rIns="0" bIns="0" rtlCol="0" anchor="t">
              <a:spAutoFit/>
            </a:bodyPr>
            <a:lstStyle/>
            <a:p>
              <a:pPr algn="ctr">
                <a:lnSpc>
                  <a:spcPts val="4200"/>
                </a:lnSpc>
              </a:pPr>
              <a:r>
                <a:rPr lang="vi-VN" sz="6000" dirty="0">
                  <a:solidFill>
                    <a:srgbClr val="464950"/>
                  </a:solidFill>
                  <a:latin typeface="Arial" panose="020B0604020202020204" pitchFamily="34" charset="0"/>
                  <a:cs typeface="Arial" panose="020B0604020202020204" pitchFamily="34" charset="0"/>
                </a:rPr>
                <a:t>1</a:t>
              </a:r>
              <a:endParaRPr lang="en-US" sz="6000" dirty="0">
                <a:solidFill>
                  <a:srgbClr val="464950"/>
                </a:solidFill>
                <a:latin typeface="Arial" panose="020B0604020202020204" pitchFamily="34" charset="0"/>
                <a:cs typeface="Arial" panose="020B0604020202020204" pitchFamily="34" charset="0"/>
              </a:endParaRPr>
            </a:p>
          </p:txBody>
        </p:sp>
      </p:grpSp>
      <p:sp>
        <p:nvSpPr>
          <p:cNvPr id="17" name="TextBox 17"/>
          <p:cNvSpPr txBox="1"/>
          <p:nvPr/>
        </p:nvSpPr>
        <p:spPr>
          <a:xfrm>
            <a:off x="8510571" y="1894987"/>
            <a:ext cx="9694147" cy="809261"/>
          </a:xfrm>
          <a:prstGeom prst="rect">
            <a:avLst/>
          </a:prstGeom>
        </p:spPr>
        <p:txBody>
          <a:bodyPr wrap="square" lIns="0" tIns="0" rIns="0" bIns="0" rtlCol="0" anchor="t">
            <a:spAutoFit/>
          </a:bodyPr>
          <a:lstStyle/>
          <a:p>
            <a:pPr algn="ctr">
              <a:lnSpc>
                <a:spcPct val="150000"/>
              </a:lnSpc>
              <a:spcBef>
                <a:spcPts val="300"/>
              </a:spcBef>
              <a:spcAft>
                <a:spcPts val="300"/>
              </a:spcAft>
            </a:pP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Khái quát chung về hình chiếu trục đo</a:t>
            </a:r>
            <a:endParaRPr lang="en-US" sz="40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8"/>
          <p:cNvSpPr txBox="1"/>
          <p:nvPr/>
        </p:nvSpPr>
        <p:spPr>
          <a:xfrm>
            <a:off x="8806539" y="4622024"/>
            <a:ext cx="8930539" cy="1732590"/>
          </a:xfrm>
          <a:prstGeom prst="rect">
            <a:avLst/>
          </a:prstGeom>
        </p:spPr>
        <p:txBody>
          <a:bodyPr wrap="square" lIns="0" tIns="0" rIns="0" bIns="0" rtlCol="0" anchor="t">
            <a:spAutoFit/>
          </a:bodyPr>
          <a:lstStyle/>
          <a:p>
            <a:pPr algn="ctr">
              <a:lnSpc>
                <a:spcPct val="150000"/>
              </a:lnSpc>
              <a:spcBef>
                <a:spcPts val="1200"/>
              </a:spcBef>
              <a:spcAft>
                <a:spcPts val="300"/>
              </a:spcAft>
            </a:pP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ình</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vuông</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xiên</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a:t>
            </a:r>
            <a:r>
              <a:rPr lang="fr-FR"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9"/>
          <p:cNvSpPr txBox="1"/>
          <p:nvPr/>
        </p:nvSpPr>
        <p:spPr>
          <a:xfrm>
            <a:off x="9800372" y="7965616"/>
            <a:ext cx="7010443" cy="538609"/>
          </a:xfrm>
          <a:prstGeom prst="rect">
            <a:avLst/>
          </a:prstGeom>
        </p:spPr>
        <p:txBody>
          <a:bodyPr lIns="0" tIns="0" rIns="0" bIns="0" rtlCol="0" anchor="t">
            <a:spAutoFit/>
          </a:bodyPr>
          <a:lstStyle/>
          <a:p>
            <a:pPr algn="ctr">
              <a:lnSpc>
                <a:spcPts val="4249"/>
              </a:lnSpc>
            </a:pPr>
            <a:r>
              <a:rPr lang="fr-FR"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chiếu trục đo</a:t>
            </a:r>
            <a:endParaRPr lang="en-US" sz="4000" dirty="0">
              <a:solidFill>
                <a:srgbClr val="464950"/>
              </a:solidFill>
              <a:latin typeface="Arial" panose="020B0604020202020204" pitchFamily="34" charset="0"/>
              <a:cs typeface="Arial" panose="020B0604020202020204" pitchFamily="34" charset="0"/>
            </a:endParaRPr>
          </a:p>
        </p:txBody>
      </p:sp>
      <p:grpSp>
        <p:nvGrpSpPr>
          <p:cNvPr id="20" name="Group 20"/>
          <p:cNvGrpSpPr/>
          <p:nvPr/>
        </p:nvGrpSpPr>
        <p:grpSpPr>
          <a:xfrm>
            <a:off x="502030" y="1709299"/>
            <a:ext cx="5157932" cy="5817468"/>
            <a:chOff x="0" y="0"/>
            <a:chExt cx="4432829" cy="4987788"/>
          </a:xfrm>
        </p:grpSpPr>
        <p:sp>
          <p:nvSpPr>
            <p:cNvPr id="21" name="Freeform 21"/>
            <p:cNvSpPr/>
            <p:nvPr/>
          </p:nvSpPr>
          <p:spPr>
            <a:xfrm>
              <a:off x="0" y="0"/>
              <a:ext cx="4432829" cy="4987788"/>
            </a:xfrm>
            <a:custGeom>
              <a:avLst/>
              <a:gdLst/>
              <a:ahLst/>
              <a:cxnLst/>
              <a:rect l="l" t="t" r="r" b="b"/>
              <a:pathLst>
                <a:path w="4432829" h="4987788">
                  <a:moveTo>
                    <a:pt x="4128029" y="0"/>
                  </a:moveTo>
                  <a:lnTo>
                    <a:pt x="304800" y="0"/>
                  </a:lnTo>
                  <a:cubicBezTo>
                    <a:pt x="135890" y="0"/>
                    <a:pt x="0" y="135890"/>
                    <a:pt x="0" y="304800"/>
                  </a:cubicBezTo>
                  <a:lnTo>
                    <a:pt x="0" y="4682988"/>
                  </a:lnTo>
                  <a:cubicBezTo>
                    <a:pt x="0" y="4851898"/>
                    <a:pt x="135890" y="4987788"/>
                    <a:pt x="304800" y="4987788"/>
                  </a:cubicBezTo>
                  <a:lnTo>
                    <a:pt x="4128029" y="4987788"/>
                  </a:lnTo>
                  <a:cubicBezTo>
                    <a:pt x="4296938" y="4987788"/>
                    <a:pt x="4432829" y="4851898"/>
                    <a:pt x="4432829" y="4682988"/>
                  </a:cubicBezTo>
                  <a:lnTo>
                    <a:pt x="4432829" y="304800"/>
                  </a:lnTo>
                  <a:cubicBezTo>
                    <a:pt x="4432829" y="135890"/>
                    <a:pt x="4296938" y="0"/>
                    <a:pt x="4128029" y="0"/>
                  </a:cubicBezTo>
                  <a:close/>
                </a:path>
              </a:pathLst>
            </a:custGeom>
            <a:solidFill>
              <a:srgbClr val="FFFFFF"/>
            </a:solidFill>
          </p:spPr>
        </p:sp>
      </p:grpSp>
      <p:sp>
        <p:nvSpPr>
          <p:cNvPr id="22" name="TextBox 22"/>
          <p:cNvSpPr txBox="1"/>
          <p:nvPr/>
        </p:nvSpPr>
        <p:spPr>
          <a:xfrm>
            <a:off x="488801" y="2656855"/>
            <a:ext cx="5426983" cy="2858731"/>
          </a:xfrm>
          <a:prstGeom prst="rect">
            <a:avLst/>
          </a:prstGeom>
        </p:spPr>
        <p:txBody>
          <a:bodyPr lIns="0" tIns="0" rIns="0" bIns="0" rtlCol="0" anchor="t">
            <a:spAutoFit/>
          </a:bodyPr>
          <a:lstStyle/>
          <a:p>
            <a:pPr algn="ctr">
              <a:lnSpc>
                <a:spcPct val="150000"/>
              </a:lnSpc>
            </a:pPr>
            <a:r>
              <a:rPr lang="vi-VN" sz="6600" b="1" dirty="0">
                <a:solidFill>
                  <a:srgbClr val="464950"/>
                </a:solidFill>
                <a:latin typeface="Arial" panose="020B0604020202020204" pitchFamily="34" charset="0"/>
                <a:cs typeface="Arial" panose="020B0604020202020204" pitchFamily="34" charset="0"/>
              </a:rPr>
              <a:t>NỘI DUNG BÀI HỌC</a:t>
            </a:r>
            <a:endParaRPr lang="en-US" sz="6600" b="1" dirty="0">
              <a:solidFill>
                <a:srgbClr val="46495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xmlns="" id="{F15570CF-3036-40D9-9668-C62A3B34A196}"/>
              </a:ext>
            </a:extLst>
          </p:cNvPr>
          <p:cNvGrpSpPr/>
          <p:nvPr/>
        </p:nvGrpSpPr>
        <p:grpSpPr>
          <a:xfrm>
            <a:off x="6429953" y="7706639"/>
            <a:ext cx="1746506" cy="1124021"/>
            <a:chOff x="7160624" y="873652"/>
            <a:chExt cx="1746506" cy="1124021"/>
          </a:xfrm>
        </p:grpSpPr>
        <p:sp>
          <p:nvSpPr>
            <p:cNvPr id="28" name="Freeform 9">
              <a:extLst>
                <a:ext uri="{FF2B5EF4-FFF2-40B4-BE49-F238E27FC236}">
                  <a16:creationId xmlns:a16="http://schemas.microsoft.com/office/drawing/2014/main" xmlns="" id="{0F569081-88E2-4291-AA4F-991B7AFAA8AB}"/>
                </a:ext>
              </a:extLst>
            </p:cNvPr>
            <p:cNvSpPr/>
            <p:nvPr/>
          </p:nvSpPr>
          <p:spPr>
            <a:xfrm>
              <a:off x="7531608" y="873652"/>
              <a:ext cx="1172046" cy="1124021"/>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EEAFA"/>
            </a:solidFill>
          </p:spPr>
          <p:txBody>
            <a:bodyPr/>
            <a:lstStyle/>
            <a:p>
              <a:endParaRPr lang="en-US" dirty="0">
                <a:latin typeface="Arial" panose="020B0604020202020204" pitchFamily="34" charset="0"/>
                <a:cs typeface="Arial" panose="020B0604020202020204" pitchFamily="34" charset="0"/>
              </a:endParaRPr>
            </a:p>
          </p:txBody>
        </p:sp>
        <p:sp>
          <p:nvSpPr>
            <p:cNvPr id="27" name="TextBox 14">
              <a:extLst>
                <a:ext uri="{FF2B5EF4-FFF2-40B4-BE49-F238E27FC236}">
                  <a16:creationId xmlns:a16="http://schemas.microsoft.com/office/drawing/2014/main" xmlns="" id="{8C25C355-92D9-40DC-AC18-77A927815C8A}"/>
                </a:ext>
              </a:extLst>
            </p:cNvPr>
            <p:cNvSpPr txBox="1"/>
            <p:nvPr/>
          </p:nvSpPr>
          <p:spPr>
            <a:xfrm>
              <a:off x="7160624" y="1271127"/>
              <a:ext cx="1746506" cy="579133"/>
            </a:xfrm>
            <a:prstGeom prst="rect">
              <a:avLst/>
            </a:prstGeom>
          </p:spPr>
          <p:txBody>
            <a:bodyPr lIns="0" tIns="0" rIns="0" bIns="0" rtlCol="0" anchor="t">
              <a:spAutoFit/>
            </a:bodyPr>
            <a:lstStyle/>
            <a:p>
              <a:pPr algn="ctr">
                <a:lnSpc>
                  <a:spcPts val="4200"/>
                </a:lnSpc>
              </a:pPr>
              <a:r>
                <a:rPr lang="vi-VN" sz="6000" dirty="0">
                  <a:solidFill>
                    <a:srgbClr val="464950"/>
                  </a:solidFill>
                  <a:latin typeface="Arial" panose="020B0604020202020204" pitchFamily="34" charset="0"/>
                  <a:cs typeface="Arial" panose="020B0604020202020204" pitchFamily="34" charset="0"/>
                </a:rPr>
                <a:t>3</a:t>
              </a:r>
              <a:endParaRPr lang="en-US" sz="6000" dirty="0">
                <a:solidFill>
                  <a:srgbClr val="464950"/>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xmlns="" id="{AD66E396-1327-4AF4-B939-569C90368900}"/>
              </a:ext>
            </a:extLst>
          </p:cNvPr>
          <p:cNvGrpSpPr/>
          <p:nvPr/>
        </p:nvGrpSpPr>
        <p:grpSpPr>
          <a:xfrm>
            <a:off x="6482963" y="4901767"/>
            <a:ext cx="1746506" cy="1124021"/>
            <a:chOff x="7077784" y="957446"/>
            <a:chExt cx="1746506" cy="1124021"/>
          </a:xfrm>
        </p:grpSpPr>
        <p:grpSp>
          <p:nvGrpSpPr>
            <p:cNvPr id="30" name="Group 8">
              <a:extLst>
                <a:ext uri="{FF2B5EF4-FFF2-40B4-BE49-F238E27FC236}">
                  <a16:creationId xmlns:a16="http://schemas.microsoft.com/office/drawing/2014/main" xmlns="" id="{EB348E42-4DD6-4D03-AE91-57FBBC861345}"/>
                </a:ext>
              </a:extLst>
            </p:cNvPr>
            <p:cNvGrpSpPr/>
            <p:nvPr/>
          </p:nvGrpSpPr>
          <p:grpSpPr>
            <a:xfrm>
              <a:off x="7397494" y="957446"/>
              <a:ext cx="1172046" cy="1124021"/>
              <a:chOff x="0" y="0"/>
              <a:chExt cx="2311400" cy="2311400"/>
            </a:xfrm>
          </p:grpSpPr>
          <p:sp>
            <p:nvSpPr>
              <p:cNvPr id="32" name="Freeform 9">
                <a:extLst>
                  <a:ext uri="{FF2B5EF4-FFF2-40B4-BE49-F238E27FC236}">
                    <a16:creationId xmlns:a16="http://schemas.microsoft.com/office/drawing/2014/main" xmlns="" id="{211CE197-709C-478E-9D8A-7E54829DCDA8}"/>
                  </a:ext>
                </a:extLst>
              </p:cNvPr>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EEAFA"/>
              </a:solidFill>
            </p:spPr>
            <p:txBody>
              <a:bodyPr/>
              <a:lstStyle/>
              <a:p>
                <a:endParaRPr lang="en-US" dirty="0">
                  <a:latin typeface="Arial" panose="020B0604020202020204" pitchFamily="34" charset="0"/>
                  <a:cs typeface="Arial" panose="020B0604020202020204" pitchFamily="34" charset="0"/>
                </a:endParaRPr>
              </a:p>
            </p:txBody>
          </p:sp>
        </p:grpSp>
        <p:sp>
          <p:nvSpPr>
            <p:cNvPr id="31" name="TextBox 14">
              <a:extLst>
                <a:ext uri="{FF2B5EF4-FFF2-40B4-BE49-F238E27FC236}">
                  <a16:creationId xmlns:a16="http://schemas.microsoft.com/office/drawing/2014/main" xmlns="" id="{ECE895AB-DDE2-4E64-A8E2-CCC6A472EC72}"/>
                </a:ext>
              </a:extLst>
            </p:cNvPr>
            <p:cNvSpPr txBox="1"/>
            <p:nvPr/>
          </p:nvSpPr>
          <p:spPr>
            <a:xfrm>
              <a:off x="7077784" y="1355836"/>
              <a:ext cx="1746506" cy="579133"/>
            </a:xfrm>
            <a:prstGeom prst="rect">
              <a:avLst/>
            </a:prstGeom>
          </p:spPr>
          <p:txBody>
            <a:bodyPr lIns="0" tIns="0" rIns="0" bIns="0" rtlCol="0" anchor="t">
              <a:spAutoFit/>
            </a:bodyPr>
            <a:lstStyle/>
            <a:p>
              <a:pPr algn="ctr">
                <a:lnSpc>
                  <a:spcPts val="4200"/>
                </a:lnSpc>
              </a:pPr>
              <a:r>
                <a:rPr lang="vi-VN" sz="6000" dirty="0">
                  <a:solidFill>
                    <a:srgbClr val="464950"/>
                  </a:solidFill>
                  <a:latin typeface="Arial" panose="020B0604020202020204" pitchFamily="34" charset="0"/>
                  <a:cs typeface="Arial" panose="020B0604020202020204" pitchFamily="34" charset="0"/>
                </a:rPr>
                <a:t>2</a:t>
              </a:r>
              <a:endParaRPr lang="en-US" sz="6000" dirty="0">
                <a:solidFill>
                  <a:srgbClr val="464950"/>
                </a:solidFill>
                <a:latin typeface="Arial" panose="020B0604020202020204" pitchFamily="34" charset="0"/>
                <a:cs typeface="Arial" panose="020B0604020202020204" pitchFamily="34" charset="0"/>
              </a:endParaRPr>
            </a:p>
          </p:txBody>
        </p:sp>
      </p:grpSp>
      <p:pic>
        <p:nvPicPr>
          <p:cNvPr id="33" name="Picture 19">
            <a:extLst>
              <a:ext uri="{FF2B5EF4-FFF2-40B4-BE49-F238E27FC236}">
                <a16:creationId xmlns:a16="http://schemas.microsoft.com/office/drawing/2014/main" xmlns="" id="{FD6AC0EA-5E2C-4120-AB89-D3213045C7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02429">
            <a:off x="1394501" y="6347005"/>
            <a:ext cx="2552233" cy="2162438"/>
          </a:xfrm>
          <a:prstGeom prst="rect">
            <a:avLst/>
          </a:prstGeom>
        </p:spPr>
      </p:pic>
      <p:pic>
        <p:nvPicPr>
          <p:cNvPr id="34" name="Picture 20">
            <a:extLst>
              <a:ext uri="{FF2B5EF4-FFF2-40B4-BE49-F238E27FC236}">
                <a16:creationId xmlns:a16="http://schemas.microsoft.com/office/drawing/2014/main" xmlns="" id="{1D6D2EDB-2D1B-44A1-871C-16DD219341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988776">
            <a:off x="3770714" y="6575975"/>
            <a:ext cx="1450118" cy="198893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750"/>
                                        <p:tgtEl>
                                          <p:spTgt spid="33"/>
                                        </p:tgtEl>
                                      </p:cBhvr>
                                    </p:animEffect>
                                  </p:childTnLst>
                                </p:cTn>
                              </p:par>
                              <p:par>
                                <p:cTn id="8" presetID="21" presetClass="entr" presetSubtype="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heel(1)">
                                      <p:cBhvr>
                                        <p:cTn id="10" dur="750"/>
                                        <p:tgtEl>
                                          <p:spTgt spid="34"/>
                                        </p:tgtEl>
                                      </p:cBhvr>
                                    </p:animEffect>
                                  </p:childTnLst>
                                </p:cTn>
                              </p:par>
                              <p:par>
                                <p:cTn id="11" presetID="21"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75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ox(in)">
                                      <p:cBhvr>
                                        <p:cTn id="18" dur="75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75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75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214">
                                          <p:stCondLst>
                                            <p:cond delay="0"/>
                                          </p:stCondLst>
                                        </p:cTn>
                                        <p:tgtEl>
                                          <p:spTgt spid="17"/>
                                        </p:tgtEl>
                                      </p:cBhvr>
                                    </p:animEffect>
                                    <p:anim calcmode="lin" valueType="num">
                                      <p:cBhvr>
                                        <p:cTn id="34" dur="67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5" dur="24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6" dur="245" tmFilter="0, 0; 0.125,0.2665; 0.25,0.4; 0.375,0.465; 0.5,0.5;  0.625,0.535; 0.75,0.6; 0.875,0.7335; 1,1">
                                          <p:stCondLst>
                                            <p:cond delay="245"/>
                                          </p:stCondLst>
                                        </p:cTn>
                                        <p:tgtEl>
                                          <p:spTgt spid="17"/>
                                        </p:tgtEl>
                                        <p:attrNameLst>
                                          <p:attrName>ppt_y</p:attrName>
                                        </p:attrNameLst>
                                      </p:cBhvr>
                                      <p:tavLst>
                                        <p:tav tm="0" fmla="#ppt_y-sin(pi*$)/9">
                                          <p:val>
                                            <p:fltVal val="0"/>
                                          </p:val>
                                        </p:tav>
                                        <p:tav tm="100000">
                                          <p:val>
                                            <p:fltVal val="1"/>
                                          </p:val>
                                        </p:tav>
                                      </p:tavLst>
                                    </p:anim>
                                    <p:anim calcmode="lin" valueType="num">
                                      <p:cBhvr>
                                        <p:cTn id="37" dur="2" tmFilter="0, 0; 0.125,0.2665; 0.25,0.4; 0.375,0.465; 0.5,0.5;  0.625,0.535; 0.75,0.6; 0.875,0.7335; 1,1">
                                          <p:stCondLst>
                                            <p:cond delay="488"/>
                                          </p:stCondLst>
                                        </p:cTn>
                                        <p:tgtEl>
                                          <p:spTgt spid="17"/>
                                        </p:tgtEl>
                                        <p:attrNameLst>
                                          <p:attrName>ppt_y</p:attrName>
                                        </p:attrNameLst>
                                      </p:cBhvr>
                                      <p:tavLst>
                                        <p:tav tm="0" fmla="#ppt_y-sin(pi*$)/27">
                                          <p:val>
                                            <p:fltVal val="0"/>
                                          </p:val>
                                        </p:tav>
                                        <p:tav tm="100000">
                                          <p:val>
                                            <p:fltVal val="1"/>
                                          </p:val>
                                        </p:tav>
                                      </p:tavLst>
                                    </p:anim>
                                    <p:anim calcmode="lin" valueType="num">
                                      <p:cBhvr>
                                        <p:cTn id="38" dur="1" tmFilter="0, 0; 0.125,0.2665; 0.25,0.4; 0.375,0.465; 0.5,0.5;  0.625,0.535; 0.75,0.6; 0.875,0.7335; 1,1">
                                          <p:stCondLst>
                                            <p:cond delay="749"/>
                                          </p:stCondLst>
                                        </p:cTn>
                                        <p:tgtEl>
                                          <p:spTgt spid="17"/>
                                        </p:tgtEl>
                                        <p:attrNameLst>
                                          <p:attrName>ppt_y</p:attrName>
                                        </p:attrNameLst>
                                      </p:cBhvr>
                                      <p:tavLst>
                                        <p:tav tm="0" fmla="#ppt_y-sin(pi*$)/81">
                                          <p:val>
                                            <p:fltVal val="0"/>
                                          </p:val>
                                        </p:tav>
                                        <p:tav tm="100000">
                                          <p:val>
                                            <p:fltVal val="1"/>
                                          </p:val>
                                        </p:tav>
                                      </p:tavLst>
                                    </p:anim>
                                    <p:animScale>
                                      <p:cBhvr>
                                        <p:cTn id="39" dur="1">
                                          <p:stCondLst>
                                            <p:cond delay="240"/>
                                          </p:stCondLst>
                                        </p:cTn>
                                        <p:tgtEl>
                                          <p:spTgt spid="17"/>
                                        </p:tgtEl>
                                      </p:cBhvr>
                                      <p:to x="100000" y="60000"/>
                                    </p:animScale>
                                    <p:animScale>
                                      <p:cBhvr>
                                        <p:cTn id="40" dur="1" decel="50000">
                                          <p:stCondLst>
                                            <p:cond delay="249"/>
                                          </p:stCondLst>
                                        </p:cTn>
                                        <p:tgtEl>
                                          <p:spTgt spid="17"/>
                                        </p:tgtEl>
                                      </p:cBhvr>
                                      <p:to x="100000" y="100000"/>
                                    </p:animScale>
                                    <p:animScale>
                                      <p:cBhvr>
                                        <p:cTn id="41" dur="1">
                                          <p:stCondLst>
                                            <p:cond delay="484"/>
                                          </p:stCondLst>
                                        </p:cTn>
                                        <p:tgtEl>
                                          <p:spTgt spid="17"/>
                                        </p:tgtEl>
                                      </p:cBhvr>
                                      <p:to x="100000" y="80000"/>
                                    </p:animScale>
                                    <p:animScale>
                                      <p:cBhvr>
                                        <p:cTn id="42" dur="1" decel="50000">
                                          <p:stCondLst>
                                            <p:cond delay="493"/>
                                          </p:stCondLst>
                                        </p:cTn>
                                        <p:tgtEl>
                                          <p:spTgt spid="17"/>
                                        </p:tgtEl>
                                      </p:cBhvr>
                                      <p:to x="100000" y="100000"/>
                                    </p:animScale>
                                    <p:animScale>
                                      <p:cBhvr>
                                        <p:cTn id="43" dur="1">
                                          <p:stCondLst>
                                            <p:cond delay="749"/>
                                          </p:stCondLst>
                                        </p:cTn>
                                        <p:tgtEl>
                                          <p:spTgt spid="17"/>
                                        </p:tgtEl>
                                      </p:cBhvr>
                                      <p:to x="100000" y="90000"/>
                                    </p:animScale>
                                    <p:animScale>
                                      <p:cBhvr>
                                        <p:cTn id="44" dur="1" decel="50000">
                                          <p:stCondLst>
                                            <p:cond delay="749"/>
                                          </p:stCondLst>
                                        </p:cTn>
                                        <p:tgtEl>
                                          <p:spTgt spid="17"/>
                                        </p:tgtEl>
                                      </p:cBhvr>
                                      <p:to x="100000" y="100000"/>
                                    </p:animScale>
                                    <p:animScale>
                                      <p:cBhvr>
                                        <p:cTn id="45" dur="1">
                                          <p:stCondLst>
                                            <p:cond delay="749"/>
                                          </p:stCondLst>
                                        </p:cTn>
                                        <p:tgtEl>
                                          <p:spTgt spid="17"/>
                                        </p:tgtEl>
                                      </p:cBhvr>
                                      <p:to x="100000" y="95000"/>
                                    </p:animScale>
                                    <p:animScale>
                                      <p:cBhvr>
                                        <p:cTn id="46" dur="1" decel="50000">
                                          <p:stCondLst>
                                            <p:cond delay="749"/>
                                          </p:stCondLst>
                                        </p:cTn>
                                        <p:tgtEl>
                                          <p:spTgt spid="17"/>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linds(horizontal)">
                                      <p:cBhvr>
                                        <p:cTn id="51" dur="75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7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214">
                                          <p:stCondLst>
                                            <p:cond delay="0"/>
                                          </p:stCondLst>
                                        </p:cTn>
                                        <p:tgtEl>
                                          <p:spTgt spid="18"/>
                                        </p:tgtEl>
                                      </p:cBhvr>
                                    </p:animEffect>
                                    <p:anim calcmode="lin" valueType="num">
                                      <p:cBhvr>
                                        <p:cTn id="62" dur="67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3" dur="245"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4" dur="245" tmFilter="0, 0; 0.125,0.2665; 0.25,0.4; 0.375,0.465; 0.5,0.5;  0.625,0.535; 0.75,0.6; 0.875,0.7335; 1,1">
                                          <p:stCondLst>
                                            <p:cond delay="245"/>
                                          </p:stCondLst>
                                        </p:cTn>
                                        <p:tgtEl>
                                          <p:spTgt spid="18"/>
                                        </p:tgtEl>
                                        <p:attrNameLst>
                                          <p:attrName>ppt_y</p:attrName>
                                        </p:attrNameLst>
                                      </p:cBhvr>
                                      <p:tavLst>
                                        <p:tav tm="0" fmla="#ppt_y-sin(pi*$)/9">
                                          <p:val>
                                            <p:fltVal val="0"/>
                                          </p:val>
                                        </p:tav>
                                        <p:tav tm="100000">
                                          <p:val>
                                            <p:fltVal val="1"/>
                                          </p:val>
                                        </p:tav>
                                      </p:tavLst>
                                    </p:anim>
                                    <p:anim calcmode="lin" valueType="num">
                                      <p:cBhvr>
                                        <p:cTn id="65" dur="2" tmFilter="0, 0; 0.125,0.2665; 0.25,0.4; 0.375,0.465; 0.5,0.5;  0.625,0.535; 0.75,0.6; 0.875,0.7335; 1,1">
                                          <p:stCondLst>
                                            <p:cond delay="488"/>
                                          </p:stCondLst>
                                        </p:cTn>
                                        <p:tgtEl>
                                          <p:spTgt spid="18"/>
                                        </p:tgtEl>
                                        <p:attrNameLst>
                                          <p:attrName>ppt_y</p:attrName>
                                        </p:attrNameLst>
                                      </p:cBhvr>
                                      <p:tavLst>
                                        <p:tav tm="0" fmla="#ppt_y-sin(pi*$)/27">
                                          <p:val>
                                            <p:fltVal val="0"/>
                                          </p:val>
                                        </p:tav>
                                        <p:tav tm="100000">
                                          <p:val>
                                            <p:fltVal val="1"/>
                                          </p:val>
                                        </p:tav>
                                      </p:tavLst>
                                    </p:anim>
                                    <p:anim calcmode="lin" valueType="num">
                                      <p:cBhvr>
                                        <p:cTn id="66" dur="1" tmFilter="0, 0; 0.125,0.2665; 0.25,0.4; 0.375,0.465; 0.5,0.5;  0.625,0.535; 0.75,0.6; 0.875,0.7335; 1,1">
                                          <p:stCondLst>
                                            <p:cond delay="749"/>
                                          </p:stCondLst>
                                        </p:cTn>
                                        <p:tgtEl>
                                          <p:spTgt spid="18"/>
                                        </p:tgtEl>
                                        <p:attrNameLst>
                                          <p:attrName>ppt_y</p:attrName>
                                        </p:attrNameLst>
                                      </p:cBhvr>
                                      <p:tavLst>
                                        <p:tav tm="0" fmla="#ppt_y-sin(pi*$)/81">
                                          <p:val>
                                            <p:fltVal val="0"/>
                                          </p:val>
                                        </p:tav>
                                        <p:tav tm="100000">
                                          <p:val>
                                            <p:fltVal val="1"/>
                                          </p:val>
                                        </p:tav>
                                      </p:tavLst>
                                    </p:anim>
                                    <p:animScale>
                                      <p:cBhvr>
                                        <p:cTn id="67" dur="1">
                                          <p:stCondLst>
                                            <p:cond delay="240"/>
                                          </p:stCondLst>
                                        </p:cTn>
                                        <p:tgtEl>
                                          <p:spTgt spid="18"/>
                                        </p:tgtEl>
                                      </p:cBhvr>
                                      <p:to x="100000" y="60000"/>
                                    </p:animScale>
                                    <p:animScale>
                                      <p:cBhvr>
                                        <p:cTn id="68" dur="1" decel="50000">
                                          <p:stCondLst>
                                            <p:cond delay="249"/>
                                          </p:stCondLst>
                                        </p:cTn>
                                        <p:tgtEl>
                                          <p:spTgt spid="18"/>
                                        </p:tgtEl>
                                      </p:cBhvr>
                                      <p:to x="100000" y="100000"/>
                                    </p:animScale>
                                    <p:animScale>
                                      <p:cBhvr>
                                        <p:cTn id="69" dur="1">
                                          <p:stCondLst>
                                            <p:cond delay="484"/>
                                          </p:stCondLst>
                                        </p:cTn>
                                        <p:tgtEl>
                                          <p:spTgt spid="18"/>
                                        </p:tgtEl>
                                      </p:cBhvr>
                                      <p:to x="100000" y="80000"/>
                                    </p:animScale>
                                    <p:animScale>
                                      <p:cBhvr>
                                        <p:cTn id="70" dur="1" decel="50000">
                                          <p:stCondLst>
                                            <p:cond delay="493"/>
                                          </p:stCondLst>
                                        </p:cTn>
                                        <p:tgtEl>
                                          <p:spTgt spid="18"/>
                                        </p:tgtEl>
                                      </p:cBhvr>
                                      <p:to x="100000" y="100000"/>
                                    </p:animScale>
                                    <p:animScale>
                                      <p:cBhvr>
                                        <p:cTn id="71" dur="1">
                                          <p:stCondLst>
                                            <p:cond delay="749"/>
                                          </p:stCondLst>
                                        </p:cTn>
                                        <p:tgtEl>
                                          <p:spTgt spid="18"/>
                                        </p:tgtEl>
                                      </p:cBhvr>
                                      <p:to x="100000" y="90000"/>
                                    </p:animScale>
                                    <p:animScale>
                                      <p:cBhvr>
                                        <p:cTn id="72" dur="1" decel="50000">
                                          <p:stCondLst>
                                            <p:cond delay="749"/>
                                          </p:stCondLst>
                                        </p:cTn>
                                        <p:tgtEl>
                                          <p:spTgt spid="18"/>
                                        </p:tgtEl>
                                      </p:cBhvr>
                                      <p:to x="100000" y="100000"/>
                                    </p:animScale>
                                    <p:animScale>
                                      <p:cBhvr>
                                        <p:cTn id="73" dur="1">
                                          <p:stCondLst>
                                            <p:cond delay="749"/>
                                          </p:stCondLst>
                                        </p:cTn>
                                        <p:tgtEl>
                                          <p:spTgt spid="18"/>
                                        </p:tgtEl>
                                      </p:cBhvr>
                                      <p:to x="100000" y="95000"/>
                                    </p:animScale>
                                    <p:animScale>
                                      <p:cBhvr>
                                        <p:cTn id="74" dur="1" decel="50000">
                                          <p:stCondLst>
                                            <p:cond delay="749"/>
                                          </p:stCondLst>
                                        </p:cTn>
                                        <p:tgtEl>
                                          <p:spTgt spid="1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linds(horizontal)">
                                      <p:cBhvr>
                                        <p:cTn id="79" dur="75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barn(inVertical)">
                                      <p:cBhvr>
                                        <p:cTn id="84" dur="750"/>
                                        <p:tgtEl>
                                          <p:spTgt spid="6"/>
                                        </p:tgtEl>
                                      </p:cBhvr>
                                    </p:animEffec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wipe(down)">
                                      <p:cBhvr>
                                        <p:cTn id="89" dur="214">
                                          <p:stCondLst>
                                            <p:cond delay="0"/>
                                          </p:stCondLst>
                                        </p:cTn>
                                        <p:tgtEl>
                                          <p:spTgt spid="19"/>
                                        </p:tgtEl>
                                      </p:cBhvr>
                                    </p:animEffect>
                                    <p:anim calcmode="lin" valueType="num">
                                      <p:cBhvr>
                                        <p:cTn id="90" dur="67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1" dur="24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2" dur="245" tmFilter="0, 0; 0.125,0.2665; 0.25,0.4; 0.375,0.465; 0.5,0.5;  0.625,0.535; 0.75,0.6; 0.875,0.7335; 1,1">
                                          <p:stCondLst>
                                            <p:cond delay="245"/>
                                          </p:stCondLst>
                                        </p:cTn>
                                        <p:tgtEl>
                                          <p:spTgt spid="19"/>
                                        </p:tgtEl>
                                        <p:attrNameLst>
                                          <p:attrName>ppt_y</p:attrName>
                                        </p:attrNameLst>
                                      </p:cBhvr>
                                      <p:tavLst>
                                        <p:tav tm="0" fmla="#ppt_y-sin(pi*$)/9">
                                          <p:val>
                                            <p:fltVal val="0"/>
                                          </p:val>
                                        </p:tav>
                                        <p:tav tm="100000">
                                          <p:val>
                                            <p:fltVal val="1"/>
                                          </p:val>
                                        </p:tav>
                                      </p:tavLst>
                                    </p:anim>
                                    <p:anim calcmode="lin" valueType="num">
                                      <p:cBhvr>
                                        <p:cTn id="93" dur="2" tmFilter="0, 0; 0.125,0.2665; 0.25,0.4; 0.375,0.465; 0.5,0.5;  0.625,0.535; 0.75,0.6; 0.875,0.7335; 1,1">
                                          <p:stCondLst>
                                            <p:cond delay="488"/>
                                          </p:stCondLst>
                                        </p:cTn>
                                        <p:tgtEl>
                                          <p:spTgt spid="19"/>
                                        </p:tgtEl>
                                        <p:attrNameLst>
                                          <p:attrName>ppt_y</p:attrName>
                                        </p:attrNameLst>
                                      </p:cBhvr>
                                      <p:tavLst>
                                        <p:tav tm="0" fmla="#ppt_y-sin(pi*$)/27">
                                          <p:val>
                                            <p:fltVal val="0"/>
                                          </p:val>
                                        </p:tav>
                                        <p:tav tm="100000">
                                          <p:val>
                                            <p:fltVal val="1"/>
                                          </p:val>
                                        </p:tav>
                                      </p:tavLst>
                                    </p:anim>
                                    <p:anim calcmode="lin" valueType="num">
                                      <p:cBhvr>
                                        <p:cTn id="94" dur="1" tmFilter="0, 0; 0.125,0.2665; 0.25,0.4; 0.375,0.465; 0.5,0.5;  0.625,0.535; 0.75,0.6; 0.875,0.7335; 1,1">
                                          <p:stCondLst>
                                            <p:cond delay="749"/>
                                          </p:stCondLst>
                                        </p:cTn>
                                        <p:tgtEl>
                                          <p:spTgt spid="19"/>
                                        </p:tgtEl>
                                        <p:attrNameLst>
                                          <p:attrName>ppt_y</p:attrName>
                                        </p:attrNameLst>
                                      </p:cBhvr>
                                      <p:tavLst>
                                        <p:tav tm="0" fmla="#ppt_y-sin(pi*$)/81">
                                          <p:val>
                                            <p:fltVal val="0"/>
                                          </p:val>
                                        </p:tav>
                                        <p:tav tm="100000">
                                          <p:val>
                                            <p:fltVal val="1"/>
                                          </p:val>
                                        </p:tav>
                                      </p:tavLst>
                                    </p:anim>
                                    <p:animScale>
                                      <p:cBhvr>
                                        <p:cTn id="95" dur="1">
                                          <p:stCondLst>
                                            <p:cond delay="240"/>
                                          </p:stCondLst>
                                        </p:cTn>
                                        <p:tgtEl>
                                          <p:spTgt spid="19"/>
                                        </p:tgtEl>
                                      </p:cBhvr>
                                      <p:to x="100000" y="60000"/>
                                    </p:animScale>
                                    <p:animScale>
                                      <p:cBhvr>
                                        <p:cTn id="96" dur="1" decel="50000">
                                          <p:stCondLst>
                                            <p:cond delay="249"/>
                                          </p:stCondLst>
                                        </p:cTn>
                                        <p:tgtEl>
                                          <p:spTgt spid="19"/>
                                        </p:tgtEl>
                                      </p:cBhvr>
                                      <p:to x="100000" y="100000"/>
                                    </p:animScale>
                                    <p:animScale>
                                      <p:cBhvr>
                                        <p:cTn id="97" dur="1">
                                          <p:stCondLst>
                                            <p:cond delay="484"/>
                                          </p:stCondLst>
                                        </p:cTn>
                                        <p:tgtEl>
                                          <p:spTgt spid="19"/>
                                        </p:tgtEl>
                                      </p:cBhvr>
                                      <p:to x="100000" y="80000"/>
                                    </p:animScale>
                                    <p:animScale>
                                      <p:cBhvr>
                                        <p:cTn id="98" dur="1" decel="50000">
                                          <p:stCondLst>
                                            <p:cond delay="493"/>
                                          </p:stCondLst>
                                        </p:cTn>
                                        <p:tgtEl>
                                          <p:spTgt spid="19"/>
                                        </p:tgtEl>
                                      </p:cBhvr>
                                      <p:to x="100000" y="100000"/>
                                    </p:animScale>
                                    <p:animScale>
                                      <p:cBhvr>
                                        <p:cTn id="99" dur="1">
                                          <p:stCondLst>
                                            <p:cond delay="749"/>
                                          </p:stCondLst>
                                        </p:cTn>
                                        <p:tgtEl>
                                          <p:spTgt spid="19"/>
                                        </p:tgtEl>
                                      </p:cBhvr>
                                      <p:to x="100000" y="90000"/>
                                    </p:animScale>
                                    <p:animScale>
                                      <p:cBhvr>
                                        <p:cTn id="100" dur="1" decel="50000">
                                          <p:stCondLst>
                                            <p:cond delay="749"/>
                                          </p:stCondLst>
                                        </p:cTn>
                                        <p:tgtEl>
                                          <p:spTgt spid="19"/>
                                        </p:tgtEl>
                                      </p:cBhvr>
                                      <p:to x="100000" y="100000"/>
                                    </p:animScale>
                                    <p:animScale>
                                      <p:cBhvr>
                                        <p:cTn id="101" dur="1">
                                          <p:stCondLst>
                                            <p:cond delay="749"/>
                                          </p:stCondLst>
                                        </p:cTn>
                                        <p:tgtEl>
                                          <p:spTgt spid="19"/>
                                        </p:tgtEl>
                                      </p:cBhvr>
                                      <p:to x="100000" y="95000"/>
                                    </p:animScale>
                                    <p:animScale>
                                      <p:cBhvr>
                                        <p:cTn id="102" dur="1" decel="50000">
                                          <p:stCondLst>
                                            <p:cond delay="749"/>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grpSp>
        <p:nvGrpSpPr>
          <p:cNvPr id="5" name="Group 5"/>
          <p:cNvGrpSpPr/>
          <p:nvPr/>
        </p:nvGrpSpPr>
        <p:grpSpPr>
          <a:xfrm>
            <a:off x="1211904" y="598453"/>
            <a:ext cx="16466496" cy="1806592"/>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grpSp>
        <p:nvGrpSpPr>
          <p:cNvPr id="9" name="Group 9"/>
          <p:cNvGrpSpPr/>
          <p:nvPr/>
        </p:nvGrpSpPr>
        <p:grpSpPr>
          <a:xfrm>
            <a:off x="1920440" y="3199390"/>
            <a:ext cx="8947056" cy="1428329"/>
            <a:chOff x="0" y="0"/>
            <a:chExt cx="1758304" cy="2000518"/>
          </a:xfrm>
        </p:grpSpPr>
        <p:sp>
          <p:nvSpPr>
            <p:cNvPr id="10" name="Freeform 1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1" name="Freeform 1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txBody>
            <a:bodyPr/>
            <a:lstStyle/>
            <a:p>
              <a:endParaRPr lang="en-US" dirty="0">
                <a:latin typeface="Arial" panose="020B0604020202020204" pitchFamily="34" charset="0"/>
                <a:cs typeface="Arial" panose="020B0604020202020204" pitchFamily="34" charset="0"/>
              </a:endParaRPr>
            </a:p>
          </p:txBody>
        </p:sp>
        <p:sp>
          <p:nvSpPr>
            <p:cNvPr id="12" name="Freeform 1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grpSp>
        <p:nvGrpSpPr>
          <p:cNvPr id="14" name="Group 14"/>
          <p:cNvGrpSpPr/>
          <p:nvPr/>
        </p:nvGrpSpPr>
        <p:grpSpPr>
          <a:xfrm>
            <a:off x="259093" y="5485810"/>
            <a:ext cx="11761534" cy="4072553"/>
            <a:chOff x="0" y="0"/>
            <a:chExt cx="1758304" cy="2000518"/>
          </a:xfrm>
        </p:grpSpPr>
        <p:sp>
          <p:nvSpPr>
            <p:cNvPr id="15" name="Freeform 15"/>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6" name="Freeform 16"/>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7" name="Freeform 17"/>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sp>
        <p:nvSpPr>
          <p:cNvPr id="24" name="TextBox 24"/>
          <p:cNvSpPr txBox="1"/>
          <p:nvPr/>
        </p:nvSpPr>
        <p:spPr>
          <a:xfrm>
            <a:off x="1337345" y="800412"/>
            <a:ext cx="16006184" cy="1056571"/>
          </a:xfrm>
          <a:prstGeom prst="rect">
            <a:avLst/>
          </a:prstGeom>
        </p:spPr>
        <p:txBody>
          <a:bodyPr wrap="square" lIns="0" tIns="0" rIns="0" bIns="0" rtlCol="0" anchor="t">
            <a:spAutoFit/>
          </a:bodyPr>
          <a:lstStyle/>
          <a:p>
            <a:pPr marL="0" lvl="0" indent="0" algn="ctr">
              <a:lnSpc>
                <a:spcPts val="9100"/>
              </a:lnSpc>
            </a:pPr>
            <a:r>
              <a:rPr lang="vi-VN" sz="6000" b="1" dirty="0">
                <a:solidFill>
                  <a:srgbClr val="D6583C"/>
                </a:solidFill>
                <a:latin typeface="Arial" panose="020B0604020202020204" pitchFamily="34" charset="0"/>
                <a:cs typeface="Arial" panose="020B0604020202020204" pitchFamily="34" charset="0"/>
              </a:rPr>
              <a:t>1</a:t>
            </a:r>
            <a:r>
              <a:rPr lang="vi-VN" sz="5400" b="1" dirty="0">
                <a:solidFill>
                  <a:srgbClr val="D6583C"/>
                </a:solidFill>
                <a:latin typeface="Arial" panose="020B0604020202020204" pitchFamily="34" charset="0"/>
                <a:cs typeface="Arial" panose="020B0604020202020204" pitchFamily="34" charset="0"/>
              </a:rPr>
              <a:t>. KHÁI QUÁT CHUNG VỀ HÌNH CHIỀU TRỤC ĐO</a:t>
            </a:r>
            <a:endParaRPr lang="en-US" sz="5400" b="1" dirty="0">
              <a:solidFill>
                <a:srgbClr val="D6583C"/>
              </a:solidFill>
              <a:latin typeface="Arial" panose="020B0604020202020204" pitchFamily="34" charset="0"/>
              <a:cs typeface="Arial" panose="020B0604020202020204" pitchFamily="34" charset="0"/>
            </a:endParaRPr>
          </a:p>
        </p:txBody>
      </p:sp>
      <p:pic>
        <p:nvPicPr>
          <p:cNvPr id="27"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54331">
            <a:off x="727464" y="3281645"/>
            <a:ext cx="946561" cy="1632001"/>
          </a:xfrm>
          <a:prstGeom prst="rect">
            <a:avLst/>
          </a:prstGeom>
        </p:spPr>
      </p:pic>
      <p:sp>
        <p:nvSpPr>
          <p:cNvPr id="30" name="TextBox 29">
            <a:extLst>
              <a:ext uri="{FF2B5EF4-FFF2-40B4-BE49-F238E27FC236}">
                <a16:creationId xmlns:a16="http://schemas.microsoft.com/office/drawing/2014/main" xmlns="" id="{F0C6EC1A-C9B5-4705-B3D2-D8BB031F874F}"/>
              </a:ext>
            </a:extLst>
          </p:cNvPr>
          <p:cNvSpPr txBox="1"/>
          <p:nvPr/>
        </p:nvSpPr>
        <p:spPr>
          <a:xfrm>
            <a:off x="2746155" y="3231126"/>
            <a:ext cx="9456234" cy="1063433"/>
          </a:xfrm>
          <a:prstGeom prst="rect">
            <a:avLst/>
          </a:prstGeom>
          <a:noFill/>
        </p:spPr>
        <p:txBody>
          <a:bodyPr wrap="square">
            <a:spAutoFit/>
          </a:bodyPr>
          <a:lstStyle/>
          <a:p>
            <a:pPr algn="just">
              <a:lnSpc>
                <a:spcPct val="150000"/>
              </a:lnSpc>
              <a:spcBef>
                <a:spcPts val="300"/>
              </a:spcBef>
              <a:spcAft>
                <a:spcPts val="300"/>
              </a:spcAft>
            </a:pP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trục</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xmlns="" id="{B7E0E43E-7897-4841-B052-7D28E08187D9}"/>
              </a:ext>
            </a:extLst>
          </p:cNvPr>
          <p:cNvSpPr txBox="1"/>
          <p:nvPr/>
        </p:nvSpPr>
        <p:spPr>
          <a:xfrm>
            <a:off x="513949" y="5791768"/>
            <a:ext cx="10805095" cy="3279424"/>
          </a:xfrm>
          <a:prstGeom prst="rect">
            <a:avLst/>
          </a:prstGeom>
          <a:noFill/>
        </p:spPr>
        <p:txBody>
          <a:bodyPr wrap="square">
            <a:spAutoFit/>
          </a:bodyPr>
          <a:lstStyle/>
          <a:p>
            <a:pPr algn="just">
              <a:lnSpc>
                <a:spcPct val="150000"/>
              </a:lnSpc>
            </a:pPr>
            <a:r>
              <a:rPr lang="vi-VN"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mặt</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phẳng</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P')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11.2)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mấy</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xmlns="" id="{95817E45-2877-438B-AA08-5679BDD357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34256" y="3467100"/>
            <a:ext cx="5536670" cy="50316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750" fill="hold"/>
                                        <p:tgtEl>
                                          <p:spTgt spid="24"/>
                                        </p:tgtEl>
                                        <p:attrNameLst>
                                          <p:attrName>ppt_w</p:attrName>
                                        </p:attrNameLst>
                                      </p:cBhvr>
                                      <p:tavLst>
                                        <p:tav tm="0">
                                          <p:val>
                                            <p:fltVal val="0"/>
                                          </p:val>
                                        </p:tav>
                                        <p:tav tm="100000">
                                          <p:val>
                                            <p:strVal val="#ppt_w"/>
                                          </p:val>
                                        </p:tav>
                                      </p:tavLst>
                                    </p:anim>
                                    <p:anim calcmode="lin" valueType="num">
                                      <p:cBhvr>
                                        <p:cTn id="15" dur="750" fill="hold"/>
                                        <p:tgtEl>
                                          <p:spTgt spid="24"/>
                                        </p:tgtEl>
                                        <p:attrNameLst>
                                          <p:attrName>ppt_h</p:attrName>
                                        </p:attrNameLst>
                                      </p:cBhvr>
                                      <p:tavLst>
                                        <p:tav tm="0">
                                          <p:val>
                                            <p:fltVal val="0"/>
                                          </p:val>
                                        </p:tav>
                                        <p:tav tm="100000">
                                          <p:val>
                                            <p:strVal val="#ppt_h"/>
                                          </p:val>
                                        </p:tav>
                                      </p:tavLst>
                                    </p:anim>
                                    <p:animEffect transition="in" filter="fade">
                                      <p:cBhvr>
                                        <p:cTn id="16" dur="75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750" fill="hold"/>
                                        <p:tgtEl>
                                          <p:spTgt spid="9"/>
                                        </p:tgtEl>
                                        <p:attrNameLst>
                                          <p:attrName>ppt_x</p:attrName>
                                        </p:attrNameLst>
                                      </p:cBhvr>
                                      <p:tavLst>
                                        <p:tav tm="0">
                                          <p:val>
                                            <p:strVal val="#ppt_x"/>
                                          </p:val>
                                        </p:tav>
                                        <p:tav tm="100000">
                                          <p:val>
                                            <p:strVal val="#ppt_x"/>
                                          </p:val>
                                        </p:tav>
                                      </p:tavLst>
                                    </p:anim>
                                    <p:anim calcmode="lin" valueType="num">
                                      <p:cBhvr additive="base">
                                        <p:cTn id="22" dur="75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750" fill="hold"/>
                                        <p:tgtEl>
                                          <p:spTgt spid="27"/>
                                        </p:tgtEl>
                                        <p:attrNameLst>
                                          <p:attrName>ppt_x</p:attrName>
                                        </p:attrNameLst>
                                      </p:cBhvr>
                                      <p:tavLst>
                                        <p:tav tm="0">
                                          <p:val>
                                            <p:strVal val="#ppt_x"/>
                                          </p:val>
                                        </p:tav>
                                        <p:tav tm="100000">
                                          <p:val>
                                            <p:strVal val="#ppt_x"/>
                                          </p:val>
                                        </p:tav>
                                      </p:tavLst>
                                    </p:anim>
                                    <p:anim calcmode="lin" valueType="num">
                                      <p:cBhvr additive="base">
                                        <p:cTn id="26"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750" fill="hold"/>
                                        <p:tgtEl>
                                          <p:spTgt spid="30"/>
                                        </p:tgtEl>
                                        <p:attrNameLst>
                                          <p:attrName>ppt_w</p:attrName>
                                        </p:attrNameLst>
                                      </p:cBhvr>
                                      <p:tavLst>
                                        <p:tav tm="0">
                                          <p:val>
                                            <p:strVal val="#ppt_w+.3"/>
                                          </p:val>
                                        </p:tav>
                                        <p:tav tm="100000">
                                          <p:val>
                                            <p:strVal val="#ppt_w"/>
                                          </p:val>
                                        </p:tav>
                                      </p:tavLst>
                                    </p:anim>
                                    <p:anim calcmode="lin" valueType="num">
                                      <p:cBhvr>
                                        <p:cTn id="32" dur="750" fill="hold"/>
                                        <p:tgtEl>
                                          <p:spTgt spid="30"/>
                                        </p:tgtEl>
                                        <p:attrNameLst>
                                          <p:attrName>ppt_h</p:attrName>
                                        </p:attrNameLst>
                                      </p:cBhvr>
                                      <p:tavLst>
                                        <p:tav tm="0">
                                          <p:val>
                                            <p:strVal val="#ppt_h"/>
                                          </p:val>
                                        </p:tav>
                                        <p:tav tm="100000">
                                          <p:val>
                                            <p:strVal val="#ppt_h"/>
                                          </p:val>
                                        </p:tav>
                                      </p:tavLst>
                                    </p:anim>
                                    <p:animEffect transition="in" filter="fade">
                                      <p:cBhvr>
                                        <p:cTn id="33" dur="75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75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750" fill="hold"/>
                                        <p:tgtEl>
                                          <p:spTgt spid="32"/>
                                        </p:tgtEl>
                                        <p:attrNameLst>
                                          <p:attrName>ppt_w</p:attrName>
                                        </p:attrNameLst>
                                      </p:cBhvr>
                                      <p:tavLst>
                                        <p:tav tm="0">
                                          <p:val>
                                            <p:fltVal val="0"/>
                                          </p:val>
                                        </p:tav>
                                        <p:tav tm="100000">
                                          <p:val>
                                            <p:strVal val="#ppt_w"/>
                                          </p:val>
                                        </p:tav>
                                      </p:tavLst>
                                    </p:anim>
                                    <p:anim calcmode="lin" valueType="num">
                                      <p:cBhvr>
                                        <p:cTn id="44" dur="750" fill="hold"/>
                                        <p:tgtEl>
                                          <p:spTgt spid="32"/>
                                        </p:tgtEl>
                                        <p:attrNameLst>
                                          <p:attrName>ppt_h</p:attrName>
                                        </p:attrNameLst>
                                      </p:cBhvr>
                                      <p:tavLst>
                                        <p:tav tm="0">
                                          <p:val>
                                            <p:fltVal val="0"/>
                                          </p:val>
                                        </p:tav>
                                        <p:tav tm="100000">
                                          <p:val>
                                            <p:strVal val="#ppt_h"/>
                                          </p:val>
                                        </p:tav>
                                      </p:tavLst>
                                    </p:anim>
                                    <p:anim calcmode="lin" valueType="num">
                                      <p:cBhvr>
                                        <p:cTn id="45" dur="750" fill="hold"/>
                                        <p:tgtEl>
                                          <p:spTgt spid="32"/>
                                        </p:tgtEl>
                                        <p:attrNameLst>
                                          <p:attrName>style.rotation</p:attrName>
                                        </p:attrNameLst>
                                      </p:cBhvr>
                                      <p:tavLst>
                                        <p:tav tm="0">
                                          <p:val>
                                            <p:fltVal val="90"/>
                                          </p:val>
                                        </p:tav>
                                        <p:tav tm="100000">
                                          <p:val>
                                            <p:fltVal val="0"/>
                                          </p:val>
                                        </p:tav>
                                      </p:tavLst>
                                    </p:anim>
                                    <p:animEffect transition="in" filter="fade">
                                      <p:cBhvr>
                                        <p:cTn id="46" dur="75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strips(downLeft)">
                                      <p:cBhvr>
                                        <p:cTn id="51"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1380681" y="6825512"/>
            <a:ext cx="15220388" cy="3058704"/>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grpSp>
        <p:nvGrpSpPr>
          <p:cNvPr id="7" name="Group 7"/>
          <p:cNvGrpSpPr/>
          <p:nvPr/>
        </p:nvGrpSpPr>
        <p:grpSpPr>
          <a:xfrm>
            <a:off x="901457" y="829953"/>
            <a:ext cx="8623543" cy="4618347"/>
            <a:chOff x="0" y="0"/>
            <a:chExt cx="10264440" cy="3478028"/>
          </a:xfrm>
        </p:grpSpPr>
        <p:sp>
          <p:nvSpPr>
            <p:cNvPr id="8" name="Freeform 8"/>
            <p:cNvSpPr/>
            <p:nvPr/>
          </p:nvSpPr>
          <p:spPr>
            <a:xfrm>
              <a:off x="-1" y="0"/>
              <a:ext cx="10272099" cy="3478028"/>
            </a:xfrm>
            <a:custGeom>
              <a:avLst/>
              <a:gdLst/>
              <a:ahLst/>
              <a:cxnLst/>
              <a:rect l="l" t="t" r="r" b="b"/>
              <a:pathLst>
                <a:path w="10272099" h="3478028">
                  <a:moveTo>
                    <a:pt x="9765660" y="3461109"/>
                  </a:moveTo>
                  <a:cubicBezTo>
                    <a:pt x="9765660" y="3461109"/>
                    <a:pt x="9528664" y="3451139"/>
                    <a:pt x="9166524" y="3464583"/>
                  </a:cubicBezTo>
                  <a:cubicBezTo>
                    <a:pt x="8804386" y="3478028"/>
                    <a:pt x="490924" y="3478028"/>
                    <a:pt x="490924" y="3478028"/>
                  </a:cubicBezTo>
                  <a:cubicBezTo>
                    <a:pt x="245502" y="3478028"/>
                    <a:pt x="32509" y="3380760"/>
                    <a:pt x="31032" y="3220646"/>
                  </a:cubicBezTo>
                  <a:cubicBezTo>
                    <a:pt x="31032" y="3220646"/>
                    <a:pt x="0" y="192540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19112" y="0"/>
                    <a:pt x="9719112" y="0"/>
                  </a:cubicBezTo>
                  <a:cubicBezTo>
                    <a:pt x="10031012" y="0"/>
                    <a:pt x="10264440" y="101069"/>
                    <a:pt x="10256583" y="303616"/>
                  </a:cubicBezTo>
                  <a:cubicBezTo>
                    <a:pt x="10256583" y="303616"/>
                    <a:pt x="10254587" y="1808153"/>
                    <a:pt x="10263343" y="2521058"/>
                  </a:cubicBezTo>
                  <a:cubicBezTo>
                    <a:pt x="10272099" y="2814360"/>
                    <a:pt x="10225550" y="3147431"/>
                    <a:pt x="10225550" y="3147431"/>
                  </a:cubicBezTo>
                  <a:cubicBezTo>
                    <a:pt x="10222586" y="3327456"/>
                    <a:pt x="10011082" y="3461109"/>
                    <a:pt x="9765660" y="3461109"/>
                  </a:cubicBezTo>
                  <a:close/>
                </a:path>
              </a:pathLst>
            </a:custGeom>
            <a:solidFill>
              <a:srgbClr val="FFFBEC"/>
            </a:solidFill>
          </p:spPr>
        </p:sp>
      </p:gr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642521">
            <a:off x="1091883" y="6153870"/>
            <a:ext cx="1486835" cy="2210160"/>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084239">
            <a:off x="16613709" y="7976059"/>
            <a:ext cx="1772582" cy="580118"/>
          </a:xfrm>
          <a:prstGeom prst="rect">
            <a:avLst/>
          </a:prstGeom>
        </p:spPr>
      </p:pic>
      <p:sp>
        <p:nvSpPr>
          <p:cNvPr id="22" name="TextBox 21">
            <a:extLst>
              <a:ext uri="{FF2B5EF4-FFF2-40B4-BE49-F238E27FC236}">
                <a16:creationId xmlns:a16="http://schemas.microsoft.com/office/drawing/2014/main" xmlns="" id="{89B4CA43-61C0-40F3-B4D9-127C703ED7B4}"/>
              </a:ext>
            </a:extLst>
          </p:cNvPr>
          <p:cNvSpPr txBox="1"/>
          <p:nvPr/>
        </p:nvSpPr>
        <p:spPr>
          <a:xfrm>
            <a:off x="1440760" y="990065"/>
            <a:ext cx="7703240" cy="4029501"/>
          </a:xfrm>
          <a:prstGeom prst="rect">
            <a:avLst/>
          </a:prstGeom>
          <a:noFill/>
        </p:spPr>
        <p:txBody>
          <a:bodyPr wrap="square">
            <a:spAutoFit/>
          </a:bodyPr>
          <a:lstStyle/>
          <a:p>
            <a:pPr algn="just">
              <a:lnSpc>
                <a:spcPct val="150000"/>
              </a:lnSpc>
              <a:spcBef>
                <a:spcPts val="300"/>
              </a:spcBef>
              <a:spcAft>
                <a:spcPts val="300"/>
              </a:spcAft>
            </a:pP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OA, OB, OC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O'B', O'C'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11.2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Freeform 12">
            <a:extLst>
              <a:ext uri="{FF2B5EF4-FFF2-40B4-BE49-F238E27FC236}">
                <a16:creationId xmlns:a16="http://schemas.microsoft.com/office/drawing/2014/main" xmlns="" id="{FB3CE78A-1D63-4D11-91A6-4104ABFA4B08}"/>
              </a:ext>
            </a:extLst>
          </p:cNvPr>
          <p:cNvSpPr/>
          <p:nvPr/>
        </p:nvSpPr>
        <p:spPr>
          <a:xfrm rot="5400000">
            <a:off x="215946" y="1423340"/>
            <a:ext cx="1480936" cy="476546"/>
          </a:xfrm>
          <a:custGeom>
            <a:avLst/>
            <a:gdLst/>
            <a:ahLst/>
            <a:cxnLst/>
            <a:rect l="l" t="t" r="r" b="b"/>
            <a:pathLst>
              <a:path w="32644318" h="6066790">
                <a:moveTo>
                  <a:pt x="1692910" y="0"/>
                </a:moveTo>
                <a:lnTo>
                  <a:pt x="1692910" y="6065520"/>
                </a:lnTo>
                <a:cubicBezTo>
                  <a:pt x="1710690" y="6066790"/>
                  <a:pt x="1728470" y="6066790"/>
                  <a:pt x="1746250" y="6066790"/>
                </a:cubicBezTo>
                <a:lnTo>
                  <a:pt x="30887907" y="6066790"/>
                </a:lnTo>
                <a:lnTo>
                  <a:pt x="30887907" y="0"/>
                </a:lnTo>
                <a:lnTo>
                  <a:pt x="1692910" y="0"/>
                </a:lnTo>
                <a:close/>
                <a:moveTo>
                  <a:pt x="31345107" y="0"/>
                </a:moveTo>
                <a:lnTo>
                  <a:pt x="30887907" y="0"/>
                </a:lnTo>
                <a:lnTo>
                  <a:pt x="30887907" y="6065520"/>
                </a:lnTo>
                <a:lnTo>
                  <a:pt x="30898068" y="6065520"/>
                </a:lnTo>
                <a:cubicBezTo>
                  <a:pt x="31637207" y="6065520"/>
                  <a:pt x="32286178" y="5462270"/>
                  <a:pt x="32339518" y="4725670"/>
                </a:cubicBezTo>
                <a:lnTo>
                  <a:pt x="32589707" y="1338580"/>
                </a:lnTo>
                <a:cubicBezTo>
                  <a:pt x="32644318" y="603250"/>
                  <a:pt x="32084246" y="0"/>
                  <a:pt x="31345107"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txBody>
          <a:bodyPr/>
          <a:lstStyle/>
          <a:p>
            <a:endParaRPr lang="en-US"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xmlns="" id="{20F0B52F-BC7A-4574-9F15-645109010F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2779" y="396278"/>
            <a:ext cx="7044251" cy="5738717"/>
          </a:xfrm>
          <a:prstGeom prst="rect">
            <a:avLst/>
          </a:prstGeom>
        </p:spPr>
      </p:pic>
      <p:sp>
        <p:nvSpPr>
          <p:cNvPr id="26" name="TextBox 25">
            <a:extLst>
              <a:ext uri="{FF2B5EF4-FFF2-40B4-BE49-F238E27FC236}">
                <a16:creationId xmlns:a16="http://schemas.microsoft.com/office/drawing/2014/main" xmlns="" id="{2226BE0E-46A9-44E7-B576-4115C74DA083}"/>
              </a:ext>
            </a:extLst>
          </p:cNvPr>
          <p:cNvSpPr txBox="1"/>
          <p:nvPr/>
        </p:nvSpPr>
        <p:spPr>
          <a:xfrm>
            <a:off x="2306603" y="7212674"/>
            <a:ext cx="13674793" cy="2014334"/>
          </a:xfrm>
          <a:prstGeom prst="rect">
            <a:avLst/>
          </a:prstGeom>
          <a:noFill/>
        </p:spPr>
        <p:txBody>
          <a:bodyPr wrap="square">
            <a:spAutoFit/>
          </a:bodyPr>
          <a:lstStyle/>
          <a:p>
            <a:pPr algn="ctr">
              <a:lnSpc>
                <a:spcPct val="150000"/>
              </a:lnSpc>
              <a:spcBef>
                <a:spcPts val="300"/>
              </a:spcBef>
              <a:spcAft>
                <a:spcPts val="300"/>
              </a:spcAft>
            </a:pPr>
            <a:r>
              <a:rPr lang="vi-VN" sz="4400" dirty="0">
                <a:latin typeface="Arial" panose="020B0604020202020204" pitchFamily="34" charset="0"/>
                <a:ea typeface="Calibri" panose="020F0502020204030204" pitchFamily="34" charset="0"/>
                <a:cs typeface="Arial" panose="020B0604020202020204" pitchFamily="34" charset="0"/>
              </a:rPr>
              <a:t>Chiều </a:t>
            </a:r>
            <a:r>
              <a:rPr lang="vi-VN" sz="4400" dirty="0">
                <a:effectLst/>
                <a:latin typeface="Arial" panose="020B0604020202020204" pitchFamily="34" charset="0"/>
                <a:ea typeface="Calibri" panose="020F0502020204030204" pitchFamily="34" charset="0"/>
                <a:cs typeface="Arial" panose="020B0604020202020204" pitchFamily="34" charset="0"/>
              </a:rPr>
              <a:t>dài các đoạn đó không bằng nhau, vì các tia chiếu không vuông góc với các đoạn thẳng đó.</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Effect transition="in" filter="fade">
                                      <p:cBhvr>
                                        <p:cTn id="14" dur="7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7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750" fill="hold"/>
                                        <p:tgtEl>
                                          <p:spTgt spid="24"/>
                                        </p:tgtEl>
                                        <p:attrNameLst>
                                          <p:attrName>ppt_x</p:attrName>
                                        </p:attrNameLst>
                                      </p:cBhvr>
                                      <p:tavLst>
                                        <p:tav tm="0">
                                          <p:val>
                                            <p:strVal val="#ppt_x"/>
                                          </p:val>
                                        </p:tav>
                                        <p:tav tm="100000">
                                          <p:val>
                                            <p:strVal val="#ppt_x"/>
                                          </p:val>
                                        </p:tav>
                                      </p:tavLst>
                                    </p:anim>
                                    <p:anim calcmode="lin" valueType="num">
                                      <p:cBhvr additive="base">
                                        <p:cTn id="25"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750"/>
                                        <p:tgtEl>
                                          <p:spTgt spid="18"/>
                                        </p:tgtEl>
                                      </p:cBhvr>
                                    </p:animEffect>
                                    <p:anim calcmode="lin" valueType="num">
                                      <p:cBhvr>
                                        <p:cTn id="31" dur="750" fill="hold"/>
                                        <p:tgtEl>
                                          <p:spTgt spid="18"/>
                                        </p:tgtEl>
                                        <p:attrNameLst>
                                          <p:attrName>ppt_x</p:attrName>
                                        </p:attrNameLst>
                                      </p:cBhvr>
                                      <p:tavLst>
                                        <p:tav tm="0">
                                          <p:val>
                                            <p:strVal val="#ppt_x"/>
                                          </p:val>
                                        </p:tav>
                                        <p:tav tm="100000">
                                          <p:val>
                                            <p:strVal val="#ppt_x"/>
                                          </p:val>
                                        </p:tav>
                                      </p:tavLst>
                                    </p:anim>
                                    <p:anim calcmode="lin" valueType="num">
                                      <p:cBhvr>
                                        <p:cTn id="32" dur="75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750"/>
                                        <p:tgtEl>
                                          <p:spTgt spid="5"/>
                                        </p:tgtEl>
                                      </p:cBhvr>
                                    </p:animEffect>
                                    <p:anim calcmode="lin" valueType="num">
                                      <p:cBhvr>
                                        <p:cTn id="36" dur="750" fill="hold"/>
                                        <p:tgtEl>
                                          <p:spTgt spid="5"/>
                                        </p:tgtEl>
                                        <p:attrNameLst>
                                          <p:attrName>ppt_x</p:attrName>
                                        </p:attrNameLst>
                                      </p:cBhvr>
                                      <p:tavLst>
                                        <p:tav tm="0">
                                          <p:val>
                                            <p:strVal val="#ppt_x"/>
                                          </p:val>
                                        </p:tav>
                                        <p:tav tm="100000">
                                          <p:val>
                                            <p:strVal val="#ppt_x"/>
                                          </p:val>
                                        </p:tav>
                                      </p:tavLst>
                                    </p:anim>
                                    <p:anim calcmode="lin" valueType="num">
                                      <p:cBhvr>
                                        <p:cTn id="37" dur="75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750"/>
                                        <p:tgtEl>
                                          <p:spTgt spid="19"/>
                                        </p:tgtEl>
                                      </p:cBhvr>
                                    </p:animEffect>
                                    <p:anim calcmode="lin" valueType="num">
                                      <p:cBhvr>
                                        <p:cTn id="41" dur="750" fill="hold"/>
                                        <p:tgtEl>
                                          <p:spTgt spid="19"/>
                                        </p:tgtEl>
                                        <p:attrNameLst>
                                          <p:attrName>ppt_x</p:attrName>
                                        </p:attrNameLst>
                                      </p:cBhvr>
                                      <p:tavLst>
                                        <p:tav tm="0">
                                          <p:val>
                                            <p:strVal val="#ppt_x"/>
                                          </p:val>
                                        </p:tav>
                                        <p:tav tm="100000">
                                          <p:val>
                                            <p:strVal val="#ppt_x"/>
                                          </p:val>
                                        </p:tav>
                                      </p:tavLst>
                                    </p:anim>
                                    <p:anim calcmode="lin" valueType="num">
                                      <p:cBhvr>
                                        <p:cTn id="42" dur="7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214">
                                          <p:stCondLst>
                                            <p:cond delay="0"/>
                                          </p:stCondLst>
                                        </p:cTn>
                                        <p:tgtEl>
                                          <p:spTgt spid="26"/>
                                        </p:tgtEl>
                                      </p:cBhvr>
                                    </p:animEffect>
                                    <p:anim calcmode="lin" valueType="num">
                                      <p:cBhvr>
                                        <p:cTn id="48" dur="67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9" dur="245"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0" dur="245" tmFilter="0, 0; 0.125,0.2665; 0.25,0.4; 0.375,0.465; 0.5,0.5;  0.625,0.535; 0.75,0.6; 0.875,0.7335; 1,1">
                                          <p:stCondLst>
                                            <p:cond delay="245"/>
                                          </p:stCondLst>
                                        </p:cTn>
                                        <p:tgtEl>
                                          <p:spTgt spid="26"/>
                                        </p:tgtEl>
                                        <p:attrNameLst>
                                          <p:attrName>ppt_y</p:attrName>
                                        </p:attrNameLst>
                                      </p:cBhvr>
                                      <p:tavLst>
                                        <p:tav tm="0" fmla="#ppt_y-sin(pi*$)/9">
                                          <p:val>
                                            <p:fltVal val="0"/>
                                          </p:val>
                                        </p:tav>
                                        <p:tav tm="100000">
                                          <p:val>
                                            <p:fltVal val="1"/>
                                          </p:val>
                                        </p:tav>
                                      </p:tavLst>
                                    </p:anim>
                                    <p:anim calcmode="lin" valueType="num">
                                      <p:cBhvr>
                                        <p:cTn id="51" dur="2" tmFilter="0, 0; 0.125,0.2665; 0.25,0.4; 0.375,0.465; 0.5,0.5;  0.625,0.535; 0.75,0.6; 0.875,0.7335; 1,1">
                                          <p:stCondLst>
                                            <p:cond delay="488"/>
                                          </p:stCondLst>
                                        </p:cTn>
                                        <p:tgtEl>
                                          <p:spTgt spid="26"/>
                                        </p:tgtEl>
                                        <p:attrNameLst>
                                          <p:attrName>ppt_y</p:attrName>
                                        </p:attrNameLst>
                                      </p:cBhvr>
                                      <p:tavLst>
                                        <p:tav tm="0" fmla="#ppt_y-sin(pi*$)/27">
                                          <p:val>
                                            <p:fltVal val="0"/>
                                          </p:val>
                                        </p:tav>
                                        <p:tav tm="100000">
                                          <p:val>
                                            <p:fltVal val="1"/>
                                          </p:val>
                                        </p:tav>
                                      </p:tavLst>
                                    </p:anim>
                                    <p:anim calcmode="lin" valueType="num">
                                      <p:cBhvr>
                                        <p:cTn id="52" dur="1" tmFilter="0, 0; 0.125,0.2665; 0.25,0.4; 0.375,0.465; 0.5,0.5;  0.625,0.535; 0.75,0.6; 0.875,0.7335; 1,1">
                                          <p:stCondLst>
                                            <p:cond delay="749"/>
                                          </p:stCondLst>
                                        </p:cTn>
                                        <p:tgtEl>
                                          <p:spTgt spid="26"/>
                                        </p:tgtEl>
                                        <p:attrNameLst>
                                          <p:attrName>ppt_y</p:attrName>
                                        </p:attrNameLst>
                                      </p:cBhvr>
                                      <p:tavLst>
                                        <p:tav tm="0" fmla="#ppt_y-sin(pi*$)/81">
                                          <p:val>
                                            <p:fltVal val="0"/>
                                          </p:val>
                                        </p:tav>
                                        <p:tav tm="100000">
                                          <p:val>
                                            <p:fltVal val="1"/>
                                          </p:val>
                                        </p:tav>
                                      </p:tavLst>
                                    </p:anim>
                                    <p:animScale>
                                      <p:cBhvr>
                                        <p:cTn id="53" dur="1">
                                          <p:stCondLst>
                                            <p:cond delay="240"/>
                                          </p:stCondLst>
                                        </p:cTn>
                                        <p:tgtEl>
                                          <p:spTgt spid="26"/>
                                        </p:tgtEl>
                                      </p:cBhvr>
                                      <p:to x="100000" y="60000"/>
                                    </p:animScale>
                                    <p:animScale>
                                      <p:cBhvr>
                                        <p:cTn id="54" dur="1" decel="50000">
                                          <p:stCondLst>
                                            <p:cond delay="249"/>
                                          </p:stCondLst>
                                        </p:cTn>
                                        <p:tgtEl>
                                          <p:spTgt spid="26"/>
                                        </p:tgtEl>
                                      </p:cBhvr>
                                      <p:to x="100000" y="100000"/>
                                    </p:animScale>
                                    <p:animScale>
                                      <p:cBhvr>
                                        <p:cTn id="55" dur="1">
                                          <p:stCondLst>
                                            <p:cond delay="484"/>
                                          </p:stCondLst>
                                        </p:cTn>
                                        <p:tgtEl>
                                          <p:spTgt spid="26"/>
                                        </p:tgtEl>
                                      </p:cBhvr>
                                      <p:to x="100000" y="80000"/>
                                    </p:animScale>
                                    <p:animScale>
                                      <p:cBhvr>
                                        <p:cTn id="56" dur="1" decel="50000">
                                          <p:stCondLst>
                                            <p:cond delay="493"/>
                                          </p:stCondLst>
                                        </p:cTn>
                                        <p:tgtEl>
                                          <p:spTgt spid="26"/>
                                        </p:tgtEl>
                                      </p:cBhvr>
                                      <p:to x="100000" y="100000"/>
                                    </p:animScale>
                                    <p:animScale>
                                      <p:cBhvr>
                                        <p:cTn id="57" dur="1">
                                          <p:stCondLst>
                                            <p:cond delay="749"/>
                                          </p:stCondLst>
                                        </p:cTn>
                                        <p:tgtEl>
                                          <p:spTgt spid="26"/>
                                        </p:tgtEl>
                                      </p:cBhvr>
                                      <p:to x="100000" y="90000"/>
                                    </p:animScale>
                                    <p:animScale>
                                      <p:cBhvr>
                                        <p:cTn id="58" dur="1" decel="50000">
                                          <p:stCondLst>
                                            <p:cond delay="749"/>
                                          </p:stCondLst>
                                        </p:cTn>
                                        <p:tgtEl>
                                          <p:spTgt spid="26"/>
                                        </p:tgtEl>
                                      </p:cBhvr>
                                      <p:to x="100000" y="100000"/>
                                    </p:animScale>
                                    <p:animScale>
                                      <p:cBhvr>
                                        <p:cTn id="59" dur="1">
                                          <p:stCondLst>
                                            <p:cond delay="749"/>
                                          </p:stCondLst>
                                        </p:cTn>
                                        <p:tgtEl>
                                          <p:spTgt spid="26"/>
                                        </p:tgtEl>
                                      </p:cBhvr>
                                      <p:to x="100000" y="95000"/>
                                    </p:animScale>
                                    <p:animScale>
                                      <p:cBhvr>
                                        <p:cTn id="60" dur="1" decel="50000">
                                          <p:stCondLst>
                                            <p:cond delay="749"/>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977907" y="3516205"/>
            <a:ext cx="13228514" cy="3762041"/>
            <a:chOff x="-3810" y="0"/>
            <a:chExt cx="3575969" cy="2000518"/>
          </a:xfrm>
        </p:grpSpPr>
        <p:sp>
          <p:nvSpPr>
            <p:cNvPr id="6" name="Freeform 6"/>
            <p:cNvSpPr/>
            <p:nvPr/>
          </p:nvSpPr>
          <p:spPr>
            <a:xfrm>
              <a:off x="38100" y="44450"/>
              <a:ext cx="3534059" cy="1956068"/>
            </a:xfrm>
            <a:custGeom>
              <a:avLst/>
              <a:gdLst/>
              <a:ahLst/>
              <a:cxnLst/>
              <a:rect l="l" t="t" r="r" b="b"/>
              <a:pathLst>
                <a:path w="3534059" h="1956068">
                  <a:moveTo>
                    <a:pt x="2540" y="1925588"/>
                  </a:moveTo>
                  <a:cubicBezTo>
                    <a:pt x="0" y="1934478"/>
                    <a:pt x="5080" y="1940828"/>
                    <a:pt x="23908" y="1942098"/>
                  </a:cubicBezTo>
                  <a:cubicBezTo>
                    <a:pt x="45656" y="1943368"/>
                    <a:pt x="64686" y="1943368"/>
                    <a:pt x="86434" y="1943368"/>
                  </a:cubicBezTo>
                  <a:cubicBezTo>
                    <a:pt x="173428" y="1944638"/>
                    <a:pt x="260421" y="1944638"/>
                    <a:pt x="350134" y="1945908"/>
                  </a:cubicBezTo>
                  <a:cubicBezTo>
                    <a:pt x="399067" y="1947178"/>
                    <a:pt x="448001" y="1948448"/>
                    <a:pt x="494217" y="1949718"/>
                  </a:cubicBezTo>
                  <a:cubicBezTo>
                    <a:pt x="575773" y="1950988"/>
                    <a:pt x="654611" y="1950988"/>
                    <a:pt x="736168" y="1952258"/>
                  </a:cubicBezTo>
                  <a:cubicBezTo>
                    <a:pt x="768790" y="1952258"/>
                    <a:pt x="798694" y="1952258"/>
                    <a:pt x="831317" y="1950988"/>
                  </a:cubicBezTo>
                  <a:cubicBezTo>
                    <a:pt x="844909" y="1950988"/>
                    <a:pt x="861221" y="1949718"/>
                    <a:pt x="874814" y="1949718"/>
                  </a:cubicBezTo>
                  <a:cubicBezTo>
                    <a:pt x="929184" y="1950988"/>
                    <a:pt x="2016604" y="1942098"/>
                    <a:pt x="2070975" y="1943368"/>
                  </a:cubicBezTo>
                  <a:cubicBezTo>
                    <a:pt x="2147095" y="1944638"/>
                    <a:pt x="2356423" y="1944638"/>
                    <a:pt x="2432542" y="1944638"/>
                  </a:cubicBezTo>
                  <a:cubicBezTo>
                    <a:pt x="2462446" y="1944638"/>
                    <a:pt x="2489632" y="1943368"/>
                    <a:pt x="2519536" y="1943368"/>
                  </a:cubicBezTo>
                  <a:lnTo>
                    <a:pt x="2666337" y="1947178"/>
                  </a:lnTo>
                  <a:cubicBezTo>
                    <a:pt x="2772361" y="1949718"/>
                    <a:pt x="2875666" y="1947178"/>
                    <a:pt x="2981689" y="1950988"/>
                  </a:cubicBezTo>
                  <a:cubicBezTo>
                    <a:pt x="3158395" y="1956068"/>
                    <a:pt x="3337819" y="1949718"/>
                    <a:pt x="3469289" y="1954798"/>
                  </a:cubicBezTo>
                  <a:cubicBezTo>
                    <a:pt x="3489609" y="1956068"/>
                    <a:pt x="3509928" y="1954798"/>
                    <a:pt x="3532789" y="1954798"/>
                  </a:cubicBezTo>
                  <a:lnTo>
                    <a:pt x="3532789" y="1895108"/>
                  </a:lnTo>
                  <a:cubicBezTo>
                    <a:pt x="3531519" y="1824461"/>
                    <a:pt x="3530248" y="1753619"/>
                    <a:pt x="3530248" y="1678348"/>
                  </a:cubicBezTo>
                  <a:cubicBezTo>
                    <a:pt x="3530248" y="1591271"/>
                    <a:pt x="3534059" y="1502717"/>
                    <a:pt x="3527709" y="1415639"/>
                  </a:cubicBezTo>
                  <a:cubicBezTo>
                    <a:pt x="3520089" y="1358080"/>
                    <a:pt x="3508659" y="223118"/>
                    <a:pt x="3508659" y="165559"/>
                  </a:cubicBezTo>
                  <a:cubicBezTo>
                    <a:pt x="3506119" y="125710"/>
                    <a:pt x="3504848" y="84385"/>
                    <a:pt x="3502309" y="44535"/>
                  </a:cubicBezTo>
                  <a:cubicBezTo>
                    <a:pt x="3502309" y="32728"/>
                    <a:pt x="3501039" y="20921"/>
                    <a:pt x="3499769" y="6350"/>
                  </a:cubicBezTo>
                  <a:cubicBezTo>
                    <a:pt x="3489609" y="3810"/>
                    <a:pt x="3480719" y="2540"/>
                    <a:pt x="3470559" y="1270"/>
                  </a:cubicBezTo>
                  <a:cubicBezTo>
                    <a:pt x="3462939" y="0"/>
                    <a:pt x="3455319" y="1270"/>
                    <a:pt x="3448969" y="1270"/>
                  </a:cubicBezTo>
                  <a:lnTo>
                    <a:pt x="10315" y="6350"/>
                  </a:lnTo>
                  <a:lnTo>
                    <a:pt x="2540" y="1925588"/>
                  </a:lnTo>
                  <a:close/>
                </a:path>
              </a:pathLst>
            </a:custGeom>
            <a:solidFill>
              <a:srgbClr val="2E2C2B"/>
            </a:solidFill>
          </p:spPr>
        </p:sp>
        <p:sp>
          <p:nvSpPr>
            <p:cNvPr id="7" name="Freeform 7"/>
            <p:cNvSpPr/>
            <p:nvPr/>
          </p:nvSpPr>
          <p:spPr>
            <a:xfrm>
              <a:off x="11430" y="16510"/>
              <a:ext cx="3509929" cy="1945908"/>
            </a:xfrm>
            <a:custGeom>
              <a:avLst/>
              <a:gdLst/>
              <a:ahLst/>
              <a:cxnLst/>
              <a:rect l="l" t="t" r="r" b="b"/>
              <a:pathLst>
                <a:path w="3509929" h="1945908">
                  <a:moveTo>
                    <a:pt x="3509929" y="1945908"/>
                  </a:moveTo>
                  <a:lnTo>
                    <a:pt x="0" y="1938288"/>
                  </a:lnTo>
                  <a:lnTo>
                    <a:pt x="0" y="689398"/>
                  </a:lnTo>
                  <a:lnTo>
                    <a:pt x="7620" y="20320"/>
                  </a:lnTo>
                  <a:lnTo>
                    <a:pt x="1757827" y="0"/>
                  </a:lnTo>
                  <a:lnTo>
                    <a:pt x="3488339" y="8890"/>
                  </a:lnTo>
                  <a:close/>
                </a:path>
              </a:pathLst>
            </a:custGeom>
            <a:solidFill>
              <a:srgbClr val="FAF3E2"/>
            </a:solidFill>
          </p:spPr>
          <p:txBody>
            <a:bodyPr/>
            <a:lstStyle/>
            <a:p>
              <a:endParaRPr lang="en-US" dirty="0">
                <a:latin typeface="Arial" panose="020B0604020202020204" pitchFamily="34" charset="0"/>
                <a:cs typeface="Arial" panose="020B0604020202020204" pitchFamily="34" charset="0"/>
              </a:endParaRPr>
            </a:p>
          </p:txBody>
        </p:sp>
        <p:sp>
          <p:nvSpPr>
            <p:cNvPr id="8" name="Freeform 8"/>
            <p:cNvSpPr/>
            <p:nvPr/>
          </p:nvSpPr>
          <p:spPr>
            <a:xfrm>
              <a:off x="-3810" y="0"/>
              <a:ext cx="3539138" cy="1972578"/>
            </a:xfrm>
            <a:custGeom>
              <a:avLst/>
              <a:gdLst/>
              <a:ahLst/>
              <a:cxnLst/>
              <a:rect l="l" t="t" r="r" b="b"/>
              <a:pathLst>
                <a:path w="3539138" h="1972578">
                  <a:moveTo>
                    <a:pt x="3504849" y="21590"/>
                  </a:moveTo>
                  <a:cubicBezTo>
                    <a:pt x="3506119" y="34290"/>
                    <a:pt x="3506119" y="44450"/>
                    <a:pt x="3507388" y="55040"/>
                  </a:cubicBezTo>
                  <a:cubicBezTo>
                    <a:pt x="3509929" y="94889"/>
                    <a:pt x="3511199" y="136214"/>
                    <a:pt x="3513738" y="176063"/>
                  </a:cubicBezTo>
                  <a:cubicBezTo>
                    <a:pt x="3513738" y="233623"/>
                    <a:pt x="3526438" y="1368584"/>
                    <a:pt x="3532788" y="1426144"/>
                  </a:cubicBezTo>
                  <a:cubicBezTo>
                    <a:pt x="3539138" y="1513221"/>
                    <a:pt x="3535329" y="1601775"/>
                    <a:pt x="3535329" y="1688853"/>
                  </a:cubicBezTo>
                  <a:cubicBezTo>
                    <a:pt x="3535329" y="1765599"/>
                    <a:pt x="3536599" y="1836442"/>
                    <a:pt x="3537869" y="1911618"/>
                  </a:cubicBezTo>
                  <a:lnTo>
                    <a:pt x="3537869" y="1971308"/>
                  </a:lnTo>
                  <a:cubicBezTo>
                    <a:pt x="3515008" y="1971308"/>
                    <a:pt x="3494688" y="1972578"/>
                    <a:pt x="3474369" y="1971308"/>
                  </a:cubicBezTo>
                  <a:cubicBezTo>
                    <a:pt x="3300891" y="1966228"/>
                    <a:pt x="3121467" y="1972578"/>
                    <a:pt x="2944761" y="1967498"/>
                  </a:cubicBezTo>
                  <a:cubicBezTo>
                    <a:pt x="2838738" y="1963688"/>
                    <a:pt x="2735433" y="1966228"/>
                    <a:pt x="2629409" y="1963688"/>
                  </a:cubicBezTo>
                  <a:lnTo>
                    <a:pt x="2482608" y="1959878"/>
                  </a:lnTo>
                  <a:cubicBezTo>
                    <a:pt x="2452704" y="1959878"/>
                    <a:pt x="2425518" y="1961148"/>
                    <a:pt x="2395614" y="1961148"/>
                  </a:cubicBezTo>
                  <a:cubicBezTo>
                    <a:pt x="2319495" y="1959878"/>
                    <a:pt x="2110167" y="1961148"/>
                    <a:pt x="2034047" y="1959878"/>
                  </a:cubicBezTo>
                  <a:cubicBezTo>
                    <a:pt x="1979676" y="1958608"/>
                    <a:pt x="892257" y="1967498"/>
                    <a:pt x="837886" y="1966228"/>
                  </a:cubicBezTo>
                  <a:cubicBezTo>
                    <a:pt x="824293" y="1966228"/>
                    <a:pt x="807982" y="1967498"/>
                    <a:pt x="794389" y="1967498"/>
                  </a:cubicBezTo>
                  <a:cubicBezTo>
                    <a:pt x="761766" y="1967498"/>
                    <a:pt x="731862" y="1968768"/>
                    <a:pt x="699240" y="1968768"/>
                  </a:cubicBezTo>
                  <a:cubicBezTo>
                    <a:pt x="617683" y="1968768"/>
                    <a:pt x="538845" y="1967498"/>
                    <a:pt x="457289" y="1966228"/>
                  </a:cubicBezTo>
                  <a:cubicBezTo>
                    <a:pt x="408355" y="1964958"/>
                    <a:pt x="359421" y="1963688"/>
                    <a:pt x="313206" y="1962418"/>
                  </a:cubicBezTo>
                  <a:cubicBezTo>
                    <a:pt x="226212" y="1961148"/>
                    <a:pt x="139218" y="1959878"/>
                    <a:pt x="49506"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71255" y="30480"/>
                    <a:pt x="114752" y="29210"/>
                  </a:cubicBezTo>
                  <a:cubicBezTo>
                    <a:pt x="188152" y="25400"/>
                    <a:pt x="261553" y="22860"/>
                    <a:pt x="337673" y="20320"/>
                  </a:cubicBezTo>
                  <a:cubicBezTo>
                    <a:pt x="389325" y="17780"/>
                    <a:pt x="440977" y="16510"/>
                    <a:pt x="489911" y="13970"/>
                  </a:cubicBezTo>
                  <a:cubicBezTo>
                    <a:pt x="538845" y="11430"/>
                    <a:pt x="590498" y="8890"/>
                    <a:pt x="639432" y="8890"/>
                  </a:cubicBezTo>
                  <a:cubicBezTo>
                    <a:pt x="693803" y="7620"/>
                    <a:pt x="748173" y="10160"/>
                    <a:pt x="802544" y="8890"/>
                  </a:cubicBezTo>
                  <a:cubicBezTo>
                    <a:pt x="870508" y="8890"/>
                    <a:pt x="2102011" y="6350"/>
                    <a:pt x="2169975" y="5080"/>
                  </a:cubicBezTo>
                  <a:cubicBezTo>
                    <a:pt x="2235220" y="3810"/>
                    <a:pt x="2300465" y="2540"/>
                    <a:pt x="2368429" y="2540"/>
                  </a:cubicBezTo>
                  <a:cubicBezTo>
                    <a:pt x="2479889" y="1270"/>
                    <a:pt x="2588631" y="0"/>
                    <a:pt x="2700092" y="0"/>
                  </a:cubicBezTo>
                  <a:cubicBezTo>
                    <a:pt x="2746307" y="0"/>
                    <a:pt x="2795241" y="2540"/>
                    <a:pt x="2841456" y="2540"/>
                  </a:cubicBezTo>
                  <a:cubicBezTo>
                    <a:pt x="2969228" y="3810"/>
                    <a:pt x="3099719" y="5080"/>
                    <a:pt x="3227490" y="7620"/>
                  </a:cubicBezTo>
                  <a:cubicBezTo>
                    <a:pt x="3295454" y="8890"/>
                    <a:pt x="3363418" y="12700"/>
                    <a:pt x="3431381" y="16510"/>
                  </a:cubicBezTo>
                  <a:lnTo>
                    <a:pt x="3474369" y="16510"/>
                  </a:lnTo>
                  <a:cubicBezTo>
                    <a:pt x="3485799" y="17780"/>
                    <a:pt x="3494688" y="20320"/>
                    <a:pt x="3504849" y="21590"/>
                  </a:cubicBezTo>
                  <a:close/>
                  <a:moveTo>
                    <a:pt x="3515008" y="1954798"/>
                  </a:moveTo>
                  <a:cubicBezTo>
                    <a:pt x="3516279" y="1938288"/>
                    <a:pt x="3517549" y="1925588"/>
                    <a:pt x="3517549" y="1912888"/>
                  </a:cubicBezTo>
                  <a:cubicBezTo>
                    <a:pt x="3516279" y="1829062"/>
                    <a:pt x="3515008" y="1750840"/>
                    <a:pt x="3515008" y="1666714"/>
                  </a:cubicBezTo>
                  <a:cubicBezTo>
                    <a:pt x="3515008" y="1628341"/>
                    <a:pt x="3517549" y="1589968"/>
                    <a:pt x="3516279" y="1551595"/>
                  </a:cubicBezTo>
                  <a:cubicBezTo>
                    <a:pt x="3516279" y="1516173"/>
                    <a:pt x="3515008" y="1479276"/>
                    <a:pt x="3513738" y="1443855"/>
                  </a:cubicBezTo>
                  <a:cubicBezTo>
                    <a:pt x="3508658" y="1389247"/>
                    <a:pt x="3497229" y="258713"/>
                    <a:pt x="3497229" y="204105"/>
                  </a:cubicBezTo>
                  <a:cubicBezTo>
                    <a:pt x="3494688" y="158352"/>
                    <a:pt x="3492149" y="111124"/>
                    <a:pt x="3489608" y="65371"/>
                  </a:cubicBezTo>
                  <a:cubicBezTo>
                    <a:pt x="3488338" y="44450"/>
                    <a:pt x="3487069" y="43180"/>
                    <a:pt x="3469441" y="41910"/>
                  </a:cubicBezTo>
                  <a:cubicBezTo>
                    <a:pt x="3461285" y="41910"/>
                    <a:pt x="3455849" y="41910"/>
                    <a:pt x="3447693" y="40640"/>
                  </a:cubicBezTo>
                  <a:cubicBezTo>
                    <a:pt x="3379729" y="36830"/>
                    <a:pt x="3309047" y="31750"/>
                    <a:pt x="3241083" y="30480"/>
                  </a:cubicBezTo>
                  <a:cubicBezTo>
                    <a:pt x="3075251" y="26670"/>
                    <a:pt x="2906701" y="25400"/>
                    <a:pt x="2740870" y="22860"/>
                  </a:cubicBezTo>
                  <a:lnTo>
                    <a:pt x="2545135" y="22860"/>
                  </a:lnTo>
                  <a:cubicBezTo>
                    <a:pt x="2458141" y="22860"/>
                    <a:pt x="2371147" y="22860"/>
                    <a:pt x="2286872" y="24130"/>
                  </a:cubicBezTo>
                  <a:cubicBezTo>
                    <a:pt x="2213471" y="25400"/>
                    <a:pt x="976532" y="29210"/>
                    <a:pt x="903131" y="29210"/>
                  </a:cubicBezTo>
                  <a:cubicBezTo>
                    <a:pt x="783515" y="29210"/>
                    <a:pt x="663898" y="26670"/>
                    <a:pt x="544282" y="33020"/>
                  </a:cubicBezTo>
                  <a:cubicBezTo>
                    <a:pt x="481756" y="36830"/>
                    <a:pt x="421948" y="36830"/>
                    <a:pt x="362140" y="38100"/>
                  </a:cubicBezTo>
                  <a:cubicBezTo>
                    <a:pt x="258835" y="41910"/>
                    <a:pt x="155530" y="45720"/>
                    <a:pt x="52225"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76692" y="1937018"/>
                    <a:pt x="114752" y="1938288"/>
                    <a:pt x="150093" y="1938288"/>
                  </a:cubicBezTo>
                  <a:cubicBezTo>
                    <a:pt x="201745" y="1938288"/>
                    <a:pt x="256116" y="1935748"/>
                    <a:pt x="307769" y="1938288"/>
                  </a:cubicBezTo>
                  <a:cubicBezTo>
                    <a:pt x="392044" y="1942098"/>
                    <a:pt x="476319" y="1944638"/>
                    <a:pt x="560594" y="1943368"/>
                  </a:cubicBezTo>
                  <a:cubicBezTo>
                    <a:pt x="614965" y="1942098"/>
                    <a:pt x="666617" y="1944638"/>
                    <a:pt x="720988" y="1944638"/>
                  </a:cubicBezTo>
                  <a:cubicBezTo>
                    <a:pt x="799826" y="1944638"/>
                    <a:pt x="878664" y="1943368"/>
                    <a:pt x="957502" y="1944638"/>
                  </a:cubicBezTo>
                  <a:cubicBezTo>
                    <a:pt x="1074399" y="1945908"/>
                    <a:pt x="2357555" y="1935748"/>
                    <a:pt x="2477171" y="1938288"/>
                  </a:cubicBezTo>
                  <a:cubicBezTo>
                    <a:pt x="2528823" y="1939558"/>
                    <a:pt x="2580476" y="1940828"/>
                    <a:pt x="2629409" y="1940828"/>
                  </a:cubicBezTo>
                  <a:cubicBezTo>
                    <a:pt x="2719122" y="1943368"/>
                    <a:pt x="2806115" y="1939558"/>
                    <a:pt x="2895827" y="1943368"/>
                  </a:cubicBezTo>
                  <a:cubicBezTo>
                    <a:pt x="2969228" y="1945908"/>
                    <a:pt x="3042629" y="1945908"/>
                    <a:pt x="3116030" y="1948448"/>
                  </a:cubicBezTo>
                  <a:cubicBezTo>
                    <a:pt x="3224772" y="1952258"/>
                    <a:pt x="3333514" y="1954798"/>
                    <a:pt x="3442256" y="1956068"/>
                  </a:cubicBezTo>
                  <a:cubicBezTo>
                    <a:pt x="3476908" y="1956068"/>
                    <a:pt x="3494688" y="1954798"/>
                    <a:pt x="3515008" y="1954798"/>
                  </a:cubicBezTo>
                  <a:close/>
                </a:path>
              </a:pathLst>
            </a:custGeom>
            <a:solidFill>
              <a:srgbClr val="FAF3E2"/>
            </a:solidFill>
          </p:spPr>
        </p:sp>
      </p:grpSp>
      <p:grpSp>
        <p:nvGrpSpPr>
          <p:cNvPr id="13" name="Group 13"/>
          <p:cNvGrpSpPr/>
          <p:nvPr/>
        </p:nvGrpSpPr>
        <p:grpSpPr>
          <a:xfrm>
            <a:off x="2076743" y="367010"/>
            <a:ext cx="7676857" cy="2462250"/>
            <a:chOff x="-152894" y="-169313"/>
            <a:chExt cx="2881095" cy="840713"/>
          </a:xfrm>
        </p:grpSpPr>
        <p:sp>
          <p:nvSpPr>
            <p:cNvPr id="14" name="Freeform 14"/>
            <p:cNvSpPr/>
            <p:nvPr/>
          </p:nvSpPr>
          <p:spPr>
            <a:xfrm>
              <a:off x="-152894" y="6029"/>
              <a:ext cx="2872589" cy="626950"/>
            </a:xfrm>
            <a:custGeom>
              <a:avLst/>
              <a:gdLst/>
              <a:ahLst/>
              <a:cxnLst/>
              <a:rect l="l" t="t" r="r" b="b"/>
              <a:pathLst>
                <a:path w="3534059" h="672654">
                  <a:moveTo>
                    <a:pt x="2540" y="642174"/>
                  </a:moveTo>
                  <a:cubicBezTo>
                    <a:pt x="0" y="651064"/>
                    <a:pt x="5080" y="657414"/>
                    <a:pt x="23908" y="658684"/>
                  </a:cubicBezTo>
                  <a:cubicBezTo>
                    <a:pt x="45656" y="659954"/>
                    <a:pt x="64686" y="659954"/>
                    <a:pt x="86434" y="659954"/>
                  </a:cubicBezTo>
                  <a:cubicBezTo>
                    <a:pt x="173428" y="661224"/>
                    <a:pt x="260421" y="661224"/>
                    <a:pt x="350134" y="662494"/>
                  </a:cubicBezTo>
                  <a:cubicBezTo>
                    <a:pt x="399067" y="663764"/>
                    <a:pt x="448001" y="665034"/>
                    <a:pt x="494217" y="666304"/>
                  </a:cubicBezTo>
                  <a:cubicBezTo>
                    <a:pt x="575773" y="667574"/>
                    <a:pt x="654611" y="667574"/>
                    <a:pt x="736168" y="668844"/>
                  </a:cubicBezTo>
                  <a:cubicBezTo>
                    <a:pt x="768790" y="668844"/>
                    <a:pt x="798694" y="668844"/>
                    <a:pt x="831317" y="667574"/>
                  </a:cubicBezTo>
                  <a:cubicBezTo>
                    <a:pt x="844909" y="667574"/>
                    <a:pt x="861221" y="666304"/>
                    <a:pt x="874814" y="666304"/>
                  </a:cubicBezTo>
                  <a:cubicBezTo>
                    <a:pt x="929184" y="667574"/>
                    <a:pt x="2016604" y="658684"/>
                    <a:pt x="2070975" y="659954"/>
                  </a:cubicBezTo>
                  <a:cubicBezTo>
                    <a:pt x="2147095" y="661224"/>
                    <a:pt x="2356423" y="661224"/>
                    <a:pt x="2432542" y="661224"/>
                  </a:cubicBezTo>
                  <a:cubicBezTo>
                    <a:pt x="2462446" y="661224"/>
                    <a:pt x="2489632" y="659954"/>
                    <a:pt x="2519536" y="659954"/>
                  </a:cubicBezTo>
                  <a:lnTo>
                    <a:pt x="2666337" y="663764"/>
                  </a:lnTo>
                  <a:cubicBezTo>
                    <a:pt x="2772361" y="666304"/>
                    <a:pt x="2875666" y="663764"/>
                    <a:pt x="2981689" y="667574"/>
                  </a:cubicBezTo>
                  <a:cubicBezTo>
                    <a:pt x="3158395" y="672654"/>
                    <a:pt x="3337819" y="666304"/>
                    <a:pt x="3469289" y="671384"/>
                  </a:cubicBezTo>
                  <a:cubicBezTo>
                    <a:pt x="3489609" y="672654"/>
                    <a:pt x="3509928" y="671384"/>
                    <a:pt x="3532789" y="671384"/>
                  </a:cubicBezTo>
                  <a:lnTo>
                    <a:pt x="3532789" y="611694"/>
                  </a:lnTo>
                  <a:cubicBezTo>
                    <a:pt x="3531519" y="570130"/>
                    <a:pt x="3530248" y="548193"/>
                    <a:pt x="3530248" y="524886"/>
                  </a:cubicBezTo>
                  <a:cubicBezTo>
                    <a:pt x="3530248" y="497922"/>
                    <a:pt x="3534059" y="470501"/>
                    <a:pt x="3527709" y="443538"/>
                  </a:cubicBezTo>
                  <a:cubicBezTo>
                    <a:pt x="3520089" y="425714"/>
                    <a:pt x="3508659" y="74272"/>
                    <a:pt x="3508659" y="56449"/>
                  </a:cubicBezTo>
                  <a:cubicBezTo>
                    <a:pt x="3506119" y="44109"/>
                    <a:pt x="3504848" y="31313"/>
                    <a:pt x="3502309" y="18974"/>
                  </a:cubicBezTo>
                  <a:cubicBezTo>
                    <a:pt x="3502309" y="15318"/>
                    <a:pt x="3501039" y="11661"/>
                    <a:pt x="3499769" y="6350"/>
                  </a:cubicBezTo>
                  <a:cubicBezTo>
                    <a:pt x="3489609" y="3810"/>
                    <a:pt x="3480719" y="2540"/>
                    <a:pt x="3470559" y="1270"/>
                  </a:cubicBezTo>
                  <a:cubicBezTo>
                    <a:pt x="3462939" y="0"/>
                    <a:pt x="3455319" y="1270"/>
                    <a:pt x="3448969" y="1270"/>
                  </a:cubicBezTo>
                  <a:lnTo>
                    <a:pt x="10315" y="6350"/>
                  </a:lnTo>
                  <a:lnTo>
                    <a:pt x="2540" y="642174"/>
                  </a:lnTo>
                  <a:close/>
                </a:path>
              </a:pathLst>
            </a:custGeom>
            <a:solidFill>
              <a:srgbClr val="2E2C2B"/>
            </a:solidFill>
          </p:spPr>
          <p:txBody>
            <a:bodyPr/>
            <a:lstStyle/>
            <a:p>
              <a:endParaRPr lang="en-US" dirty="0">
                <a:latin typeface="Arial" panose="020B0604020202020204" pitchFamily="34" charset="0"/>
                <a:cs typeface="Arial" panose="020B0604020202020204" pitchFamily="34" charset="0"/>
              </a:endParaRPr>
            </a:p>
          </p:txBody>
        </p:sp>
        <p:sp>
          <p:nvSpPr>
            <p:cNvPr id="15" name="Freeform 15"/>
            <p:cNvSpPr/>
            <p:nvPr/>
          </p:nvSpPr>
          <p:spPr>
            <a:xfrm>
              <a:off x="43438" y="-169313"/>
              <a:ext cx="2470918" cy="662494"/>
            </a:xfrm>
            <a:custGeom>
              <a:avLst/>
              <a:gdLst/>
              <a:ahLst/>
              <a:cxnLst/>
              <a:rect l="l" t="t" r="r" b="b"/>
              <a:pathLst>
                <a:path w="3509929" h="662494">
                  <a:moveTo>
                    <a:pt x="3509929" y="662494"/>
                  </a:moveTo>
                  <a:lnTo>
                    <a:pt x="0" y="654874"/>
                  </a:lnTo>
                  <a:lnTo>
                    <a:pt x="0" y="237945"/>
                  </a:lnTo>
                  <a:lnTo>
                    <a:pt x="7620" y="20320"/>
                  </a:lnTo>
                  <a:lnTo>
                    <a:pt x="1757827" y="0"/>
                  </a:lnTo>
                  <a:lnTo>
                    <a:pt x="3488339" y="8890"/>
                  </a:lnTo>
                  <a:close/>
                </a:path>
              </a:pathLst>
            </a:custGeom>
            <a:solidFill>
              <a:srgbClr val="FAF3E2"/>
            </a:solidFill>
          </p:spPr>
          <p:txBody>
            <a:bodyPr/>
            <a:lstStyle/>
            <a:p>
              <a:endParaRPr lang="en-US" dirty="0">
                <a:latin typeface="Arial" panose="020B0604020202020204" pitchFamily="34" charset="0"/>
                <a:cs typeface="Arial" panose="020B0604020202020204" pitchFamily="34" charset="0"/>
              </a:endParaRPr>
            </a:p>
          </p:txBody>
        </p:sp>
        <p:sp>
          <p:nvSpPr>
            <p:cNvPr id="16" name="Freeform 16"/>
            <p:cNvSpPr/>
            <p:nvPr/>
          </p:nvSpPr>
          <p:spPr>
            <a:xfrm>
              <a:off x="-152894" y="0"/>
              <a:ext cx="2881095" cy="671400"/>
            </a:xfrm>
            <a:custGeom>
              <a:avLst/>
              <a:gdLst/>
              <a:ahLst/>
              <a:cxnLst/>
              <a:rect l="l" t="t" r="r" b="b"/>
              <a:pathLst>
                <a:path w="3539138" h="689164">
                  <a:moveTo>
                    <a:pt x="3504849" y="21590"/>
                  </a:moveTo>
                  <a:cubicBezTo>
                    <a:pt x="3506119" y="34290"/>
                    <a:pt x="3506119" y="44450"/>
                    <a:pt x="3507388" y="52912"/>
                  </a:cubicBezTo>
                  <a:cubicBezTo>
                    <a:pt x="3509929" y="65252"/>
                    <a:pt x="3511199" y="78048"/>
                    <a:pt x="3513738" y="90387"/>
                  </a:cubicBezTo>
                  <a:cubicBezTo>
                    <a:pt x="3513738" y="108211"/>
                    <a:pt x="3526438" y="459653"/>
                    <a:pt x="3532788" y="477476"/>
                  </a:cubicBezTo>
                  <a:cubicBezTo>
                    <a:pt x="3539138" y="504440"/>
                    <a:pt x="3535329" y="531861"/>
                    <a:pt x="3535329" y="558824"/>
                  </a:cubicBezTo>
                  <a:cubicBezTo>
                    <a:pt x="3535329" y="582589"/>
                    <a:pt x="3536599" y="604526"/>
                    <a:pt x="3537869" y="628204"/>
                  </a:cubicBezTo>
                  <a:lnTo>
                    <a:pt x="3537869" y="687894"/>
                  </a:lnTo>
                  <a:cubicBezTo>
                    <a:pt x="3515008" y="687894"/>
                    <a:pt x="3494688" y="689164"/>
                    <a:pt x="3474369" y="687894"/>
                  </a:cubicBezTo>
                  <a:cubicBezTo>
                    <a:pt x="3300891" y="682814"/>
                    <a:pt x="3121467" y="689164"/>
                    <a:pt x="2944761" y="684084"/>
                  </a:cubicBezTo>
                  <a:cubicBezTo>
                    <a:pt x="2838738" y="680274"/>
                    <a:pt x="2735433" y="682814"/>
                    <a:pt x="2629409" y="680274"/>
                  </a:cubicBezTo>
                  <a:lnTo>
                    <a:pt x="2482608" y="676464"/>
                  </a:lnTo>
                  <a:cubicBezTo>
                    <a:pt x="2452704" y="676464"/>
                    <a:pt x="2425518" y="677734"/>
                    <a:pt x="2395614" y="677734"/>
                  </a:cubicBezTo>
                  <a:cubicBezTo>
                    <a:pt x="2319495" y="676464"/>
                    <a:pt x="2110167" y="677734"/>
                    <a:pt x="2034047" y="676464"/>
                  </a:cubicBezTo>
                  <a:cubicBezTo>
                    <a:pt x="1979676" y="675194"/>
                    <a:pt x="892257" y="684084"/>
                    <a:pt x="837886" y="682814"/>
                  </a:cubicBezTo>
                  <a:cubicBezTo>
                    <a:pt x="824293" y="682814"/>
                    <a:pt x="807982" y="684084"/>
                    <a:pt x="794389" y="684084"/>
                  </a:cubicBezTo>
                  <a:cubicBezTo>
                    <a:pt x="761766" y="684084"/>
                    <a:pt x="731862" y="685354"/>
                    <a:pt x="699240" y="685354"/>
                  </a:cubicBezTo>
                  <a:cubicBezTo>
                    <a:pt x="617683" y="685354"/>
                    <a:pt x="538845" y="684084"/>
                    <a:pt x="457289" y="682814"/>
                  </a:cubicBezTo>
                  <a:cubicBezTo>
                    <a:pt x="408355" y="681544"/>
                    <a:pt x="359421" y="680274"/>
                    <a:pt x="313206" y="679004"/>
                  </a:cubicBezTo>
                  <a:cubicBezTo>
                    <a:pt x="226212" y="677734"/>
                    <a:pt x="139218" y="676464"/>
                    <a:pt x="49506" y="676464"/>
                  </a:cubicBezTo>
                  <a:cubicBezTo>
                    <a:pt x="38100" y="676464"/>
                    <a:pt x="29210" y="676464"/>
                    <a:pt x="19050" y="675194"/>
                  </a:cubicBezTo>
                  <a:cubicBezTo>
                    <a:pt x="10160" y="673924"/>
                    <a:pt x="5080" y="667574"/>
                    <a:pt x="7620" y="658684"/>
                  </a:cubicBezTo>
                  <a:cubicBezTo>
                    <a:pt x="16510" y="627376"/>
                    <a:pt x="12700" y="615951"/>
                    <a:pt x="11430" y="604069"/>
                  </a:cubicBezTo>
                  <a:cubicBezTo>
                    <a:pt x="10160" y="579847"/>
                    <a:pt x="6350" y="556082"/>
                    <a:pt x="7620" y="531861"/>
                  </a:cubicBezTo>
                  <a:cubicBezTo>
                    <a:pt x="5080" y="501698"/>
                    <a:pt x="0" y="128319"/>
                    <a:pt x="7620" y="97699"/>
                  </a:cubicBezTo>
                  <a:cubicBezTo>
                    <a:pt x="8890" y="91758"/>
                    <a:pt x="7620" y="85360"/>
                    <a:pt x="8890" y="79419"/>
                  </a:cubicBezTo>
                  <a:cubicBezTo>
                    <a:pt x="10160" y="69822"/>
                    <a:pt x="12700" y="59310"/>
                    <a:pt x="13970" y="44450"/>
                  </a:cubicBezTo>
                  <a:cubicBezTo>
                    <a:pt x="13970" y="41910"/>
                    <a:pt x="15240" y="39370"/>
                    <a:pt x="16510" y="38100"/>
                  </a:cubicBezTo>
                  <a:cubicBezTo>
                    <a:pt x="38100" y="35560"/>
                    <a:pt x="71255" y="30480"/>
                    <a:pt x="114752" y="29210"/>
                  </a:cubicBezTo>
                  <a:cubicBezTo>
                    <a:pt x="188152" y="25400"/>
                    <a:pt x="261553" y="22860"/>
                    <a:pt x="337673" y="20320"/>
                  </a:cubicBezTo>
                  <a:cubicBezTo>
                    <a:pt x="389325" y="17780"/>
                    <a:pt x="440977" y="16510"/>
                    <a:pt x="489911" y="13970"/>
                  </a:cubicBezTo>
                  <a:cubicBezTo>
                    <a:pt x="538845" y="11430"/>
                    <a:pt x="590498" y="8890"/>
                    <a:pt x="639432" y="8890"/>
                  </a:cubicBezTo>
                  <a:cubicBezTo>
                    <a:pt x="693803" y="7620"/>
                    <a:pt x="748173" y="10160"/>
                    <a:pt x="802544" y="8890"/>
                  </a:cubicBezTo>
                  <a:cubicBezTo>
                    <a:pt x="870508" y="8890"/>
                    <a:pt x="2102011" y="6350"/>
                    <a:pt x="2169975" y="5080"/>
                  </a:cubicBezTo>
                  <a:cubicBezTo>
                    <a:pt x="2235220" y="3810"/>
                    <a:pt x="2300465" y="2540"/>
                    <a:pt x="2368429" y="2540"/>
                  </a:cubicBezTo>
                  <a:cubicBezTo>
                    <a:pt x="2479889" y="1270"/>
                    <a:pt x="2588631" y="0"/>
                    <a:pt x="2700092" y="0"/>
                  </a:cubicBezTo>
                  <a:cubicBezTo>
                    <a:pt x="2746307" y="0"/>
                    <a:pt x="2795241" y="2540"/>
                    <a:pt x="2841456" y="2540"/>
                  </a:cubicBezTo>
                  <a:cubicBezTo>
                    <a:pt x="2969228" y="3810"/>
                    <a:pt x="3099719" y="5080"/>
                    <a:pt x="3227490" y="7620"/>
                  </a:cubicBezTo>
                  <a:cubicBezTo>
                    <a:pt x="3295454" y="8890"/>
                    <a:pt x="3363418" y="12700"/>
                    <a:pt x="3431381" y="16510"/>
                  </a:cubicBezTo>
                  <a:lnTo>
                    <a:pt x="3474369" y="16510"/>
                  </a:lnTo>
                  <a:cubicBezTo>
                    <a:pt x="3485799" y="17780"/>
                    <a:pt x="3494688" y="20320"/>
                    <a:pt x="3504849" y="21590"/>
                  </a:cubicBezTo>
                  <a:close/>
                  <a:moveTo>
                    <a:pt x="3515008" y="671384"/>
                  </a:moveTo>
                  <a:cubicBezTo>
                    <a:pt x="3516279" y="654874"/>
                    <a:pt x="3517549" y="642174"/>
                    <a:pt x="3517549" y="629474"/>
                  </a:cubicBezTo>
                  <a:cubicBezTo>
                    <a:pt x="3516279" y="602241"/>
                    <a:pt x="3515008" y="578019"/>
                    <a:pt x="3515008" y="551969"/>
                  </a:cubicBezTo>
                  <a:cubicBezTo>
                    <a:pt x="3515008" y="540087"/>
                    <a:pt x="3517549" y="528205"/>
                    <a:pt x="3516279" y="516322"/>
                  </a:cubicBezTo>
                  <a:cubicBezTo>
                    <a:pt x="3516279" y="505354"/>
                    <a:pt x="3515008" y="493929"/>
                    <a:pt x="3513738" y="482960"/>
                  </a:cubicBezTo>
                  <a:cubicBezTo>
                    <a:pt x="3508658" y="466051"/>
                    <a:pt x="3497229" y="115980"/>
                    <a:pt x="3497229" y="99071"/>
                  </a:cubicBezTo>
                  <a:cubicBezTo>
                    <a:pt x="3494688" y="84903"/>
                    <a:pt x="3492149" y="70279"/>
                    <a:pt x="3489608" y="56111"/>
                  </a:cubicBezTo>
                  <a:cubicBezTo>
                    <a:pt x="3488338" y="44450"/>
                    <a:pt x="3487069" y="43180"/>
                    <a:pt x="3469441" y="41910"/>
                  </a:cubicBezTo>
                  <a:cubicBezTo>
                    <a:pt x="3461285" y="41910"/>
                    <a:pt x="3455849" y="41910"/>
                    <a:pt x="3447693" y="40640"/>
                  </a:cubicBezTo>
                  <a:cubicBezTo>
                    <a:pt x="3379729" y="36830"/>
                    <a:pt x="3309047" y="31750"/>
                    <a:pt x="3241083" y="30480"/>
                  </a:cubicBezTo>
                  <a:cubicBezTo>
                    <a:pt x="3075251" y="26670"/>
                    <a:pt x="2906701" y="25400"/>
                    <a:pt x="2740870" y="22860"/>
                  </a:cubicBezTo>
                  <a:lnTo>
                    <a:pt x="2545135" y="22860"/>
                  </a:lnTo>
                  <a:cubicBezTo>
                    <a:pt x="2458141" y="22860"/>
                    <a:pt x="2371147" y="22860"/>
                    <a:pt x="2286872" y="24130"/>
                  </a:cubicBezTo>
                  <a:cubicBezTo>
                    <a:pt x="2213471" y="25400"/>
                    <a:pt x="976532" y="29210"/>
                    <a:pt x="903131" y="29210"/>
                  </a:cubicBezTo>
                  <a:cubicBezTo>
                    <a:pt x="783515" y="29210"/>
                    <a:pt x="663898" y="26670"/>
                    <a:pt x="544282" y="33020"/>
                  </a:cubicBezTo>
                  <a:cubicBezTo>
                    <a:pt x="481756" y="36830"/>
                    <a:pt x="421948" y="36830"/>
                    <a:pt x="362140" y="38100"/>
                  </a:cubicBezTo>
                  <a:cubicBezTo>
                    <a:pt x="258835" y="41910"/>
                    <a:pt x="155530" y="45720"/>
                    <a:pt x="52225" y="50800"/>
                  </a:cubicBezTo>
                  <a:cubicBezTo>
                    <a:pt x="36830" y="50800"/>
                    <a:pt x="34290" y="52455"/>
                    <a:pt x="33020" y="57939"/>
                  </a:cubicBezTo>
                  <a:cubicBezTo>
                    <a:pt x="31750" y="66166"/>
                    <a:pt x="31750" y="74392"/>
                    <a:pt x="30480" y="82618"/>
                  </a:cubicBezTo>
                  <a:cubicBezTo>
                    <a:pt x="29210" y="96328"/>
                    <a:pt x="26670" y="109582"/>
                    <a:pt x="25400" y="123292"/>
                  </a:cubicBezTo>
                  <a:cubicBezTo>
                    <a:pt x="20320" y="137917"/>
                    <a:pt x="26670" y="495300"/>
                    <a:pt x="29210" y="509924"/>
                  </a:cubicBezTo>
                  <a:cubicBezTo>
                    <a:pt x="29210" y="525463"/>
                    <a:pt x="29210" y="541458"/>
                    <a:pt x="30480" y="556996"/>
                  </a:cubicBezTo>
                  <a:cubicBezTo>
                    <a:pt x="30480" y="568422"/>
                    <a:pt x="33020" y="579847"/>
                    <a:pt x="33020" y="591272"/>
                  </a:cubicBezTo>
                  <a:cubicBezTo>
                    <a:pt x="33020" y="603612"/>
                    <a:pt x="33020" y="615951"/>
                    <a:pt x="31750" y="629474"/>
                  </a:cubicBezTo>
                  <a:lnTo>
                    <a:pt x="31750" y="639634"/>
                  </a:lnTo>
                  <a:cubicBezTo>
                    <a:pt x="31750" y="649794"/>
                    <a:pt x="35560" y="653604"/>
                    <a:pt x="44450" y="653604"/>
                  </a:cubicBezTo>
                  <a:cubicBezTo>
                    <a:pt x="76692" y="653604"/>
                    <a:pt x="114752" y="654874"/>
                    <a:pt x="150093" y="654874"/>
                  </a:cubicBezTo>
                  <a:cubicBezTo>
                    <a:pt x="201745" y="654874"/>
                    <a:pt x="256116" y="652334"/>
                    <a:pt x="307769" y="654874"/>
                  </a:cubicBezTo>
                  <a:cubicBezTo>
                    <a:pt x="392044" y="658684"/>
                    <a:pt x="476319" y="661224"/>
                    <a:pt x="560594" y="659954"/>
                  </a:cubicBezTo>
                  <a:cubicBezTo>
                    <a:pt x="614965" y="658684"/>
                    <a:pt x="666617" y="661224"/>
                    <a:pt x="720988" y="661224"/>
                  </a:cubicBezTo>
                  <a:cubicBezTo>
                    <a:pt x="799826" y="661224"/>
                    <a:pt x="878664" y="659954"/>
                    <a:pt x="957502" y="661224"/>
                  </a:cubicBezTo>
                  <a:cubicBezTo>
                    <a:pt x="1074399" y="662494"/>
                    <a:pt x="2357555" y="652334"/>
                    <a:pt x="2477171" y="654874"/>
                  </a:cubicBezTo>
                  <a:cubicBezTo>
                    <a:pt x="2528823" y="656144"/>
                    <a:pt x="2580476" y="657414"/>
                    <a:pt x="2629409" y="657414"/>
                  </a:cubicBezTo>
                  <a:cubicBezTo>
                    <a:pt x="2719122" y="659954"/>
                    <a:pt x="2806115" y="656144"/>
                    <a:pt x="2895827" y="659954"/>
                  </a:cubicBezTo>
                  <a:cubicBezTo>
                    <a:pt x="2969228" y="662494"/>
                    <a:pt x="3042629" y="662494"/>
                    <a:pt x="3116030" y="665034"/>
                  </a:cubicBezTo>
                  <a:cubicBezTo>
                    <a:pt x="3224772" y="668844"/>
                    <a:pt x="3333514" y="671384"/>
                    <a:pt x="3442256" y="672654"/>
                  </a:cubicBezTo>
                  <a:cubicBezTo>
                    <a:pt x="3476908" y="672654"/>
                    <a:pt x="3494688" y="671384"/>
                    <a:pt x="3515008" y="671384"/>
                  </a:cubicBezTo>
                  <a:close/>
                </a:path>
              </a:pathLst>
            </a:custGeom>
            <a:solidFill>
              <a:srgbClr val="FAF3E2"/>
            </a:solidFill>
          </p:spPr>
          <p:txBody>
            <a:bodyPr/>
            <a:lstStyle/>
            <a:p>
              <a:endParaRPr lang="en-US" dirty="0">
                <a:latin typeface="Arial" panose="020B0604020202020204" pitchFamily="34" charset="0"/>
                <a:cs typeface="Arial" panose="020B0604020202020204" pitchFamily="34" charset="0"/>
              </a:endParaRPr>
            </a:p>
          </p:txBody>
        </p:sp>
      </p:grpSp>
      <p:sp>
        <p:nvSpPr>
          <p:cNvPr id="17" name="TextBox 17"/>
          <p:cNvSpPr txBox="1"/>
          <p:nvPr/>
        </p:nvSpPr>
        <p:spPr>
          <a:xfrm>
            <a:off x="1245155" y="3868327"/>
            <a:ext cx="12202153" cy="2921505"/>
          </a:xfrm>
          <a:prstGeom prst="rect">
            <a:avLst/>
          </a:prstGeom>
        </p:spPr>
        <p:txBody>
          <a:bodyPr wrap="square" lIns="0" tIns="0" rIns="0" bIns="0" rtlCol="0" anchor="t">
            <a:spAutoFit/>
          </a:bodyPr>
          <a:lstStyle/>
          <a:p>
            <a:pPr marL="593724" lvl="1" algn="just">
              <a:lnSpc>
                <a:spcPct val="150000"/>
              </a:lnSpc>
            </a:pP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trục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vật</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xây</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phép</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chiếu</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song</a:t>
            </a:r>
            <a:r>
              <a:rPr lang="fr-FR"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solidFill>
                <a:srgbClr val="404040"/>
              </a:solidFill>
              <a:latin typeface="Arial" panose="020B0604020202020204" pitchFamily="34" charset="0"/>
              <a:cs typeface="Arial" panose="020B0604020202020204" pitchFamily="34" charset="0"/>
            </a:endParaRPr>
          </a:p>
        </p:txBody>
      </p:sp>
      <p:sp>
        <p:nvSpPr>
          <p:cNvPr id="18" name="TextBox 18"/>
          <p:cNvSpPr txBox="1"/>
          <p:nvPr/>
        </p:nvSpPr>
        <p:spPr>
          <a:xfrm>
            <a:off x="1245155" y="496046"/>
            <a:ext cx="9340031" cy="1167564"/>
          </a:xfrm>
          <a:prstGeom prst="rect">
            <a:avLst/>
          </a:prstGeom>
        </p:spPr>
        <p:txBody>
          <a:bodyPr lIns="0" tIns="0" rIns="0" bIns="0" rtlCol="0" anchor="t">
            <a:spAutoFit/>
          </a:bodyPr>
          <a:lstStyle/>
          <a:p>
            <a:pPr marL="0" lvl="0" indent="0" algn="ctr">
              <a:lnSpc>
                <a:spcPts val="10500"/>
              </a:lnSpc>
            </a:pPr>
            <a:r>
              <a:rPr lang="vi-VN" sz="4800" b="1" dirty="0">
                <a:solidFill>
                  <a:srgbClr val="D6583C"/>
                </a:solidFill>
                <a:latin typeface="Arial" panose="020B0604020202020204" pitchFamily="34" charset="0"/>
                <a:cs typeface="Arial" panose="020B0604020202020204" pitchFamily="34" charset="0"/>
              </a:rPr>
              <a:t>KHÁI NIỆM</a:t>
            </a:r>
            <a:endParaRPr lang="en-US" sz="4800" b="1" dirty="0">
              <a:solidFill>
                <a:srgbClr val="D6583C"/>
              </a:solidFill>
              <a:latin typeface="Arial" panose="020B0604020202020204" pitchFamily="34" charset="0"/>
              <a:cs typeface="Arial" panose="020B0604020202020204" pitchFamily="34" charset="0"/>
            </a:endParaRPr>
          </a:p>
        </p:txBody>
      </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02429">
            <a:off x="11759434" y="511336"/>
            <a:ext cx="2530601" cy="2144109"/>
          </a:xfrm>
          <a:prstGeom prst="rect">
            <a:avLst/>
          </a:prstGeom>
        </p:spPr>
      </p:pic>
      <p:sp>
        <p:nvSpPr>
          <p:cNvPr id="25" name="TextBox 25"/>
          <p:cNvSpPr txBox="1"/>
          <p:nvPr/>
        </p:nvSpPr>
        <p:spPr>
          <a:xfrm>
            <a:off x="14784920" y="9630788"/>
            <a:ext cx="3080925" cy="233205"/>
          </a:xfrm>
          <a:prstGeom prst="rect">
            <a:avLst/>
          </a:prstGeom>
        </p:spPr>
        <p:txBody>
          <a:bodyPr lIns="0" tIns="0" rIns="0" bIns="0" rtlCol="0" anchor="t">
            <a:spAutoFit/>
          </a:bodyPr>
          <a:lstStyle/>
          <a:p>
            <a:pPr marL="0" lvl="0" indent="0">
              <a:lnSpc>
                <a:spcPts val="1959"/>
              </a:lnSpc>
            </a:pPr>
            <a:endParaRPr lang="en-US" sz="1400" dirty="0">
              <a:solidFill>
                <a:srgbClr val="404040"/>
              </a:solidFill>
              <a:latin typeface="Arial" panose="020B0604020202020204" pitchFamily="34" charset="0"/>
              <a:cs typeface="Arial" panose="020B0604020202020204" pitchFamily="34" charset="0"/>
            </a:endParaRPr>
          </a:p>
        </p:txBody>
      </p:sp>
      <p:pic>
        <p:nvPicPr>
          <p:cNvPr id="27" name="Picture 23">
            <a:extLst>
              <a:ext uri="{FF2B5EF4-FFF2-40B4-BE49-F238E27FC236}">
                <a16:creationId xmlns:a16="http://schemas.microsoft.com/office/drawing/2014/main" xmlns="" id="{B1E3A5D3-1371-4B15-A522-FA6BD3C7FC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6425" y="2429864"/>
            <a:ext cx="1725300" cy="2196565"/>
          </a:xfrm>
          <a:prstGeom prst="rect">
            <a:avLst/>
          </a:prstGeom>
        </p:spPr>
      </p:pic>
      <p:pic>
        <p:nvPicPr>
          <p:cNvPr id="1026" name="Picture 2" descr="Công nghệ 11 Bài 5: Hình chiếu trục đo">
            <a:extLst>
              <a:ext uri="{FF2B5EF4-FFF2-40B4-BE49-F238E27FC236}">
                <a16:creationId xmlns:a16="http://schemas.microsoft.com/office/drawing/2014/main" xmlns="" id="{07F8D0A0-62CE-4A87-B8B0-9560B19F6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9385" y="6485421"/>
            <a:ext cx="6772287" cy="35724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a:extLst>
              <a:ext uri="{FF2B5EF4-FFF2-40B4-BE49-F238E27FC236}">
                <a16:creationId xmlns:a16="http://schemas.microsoft.com/office/drawing/2014/main" xmlns="" id="{B08D180F-33F3-444A-966C-79B2C78E0C8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810000" y="8172634"/>
            <a:ext cx="1802116" cy="1691834"/>
          </a:xfrm>
          <a:prstGeom prst="rect">
            <a:avLst/>
          </a:prstGeom>
        </p:spPr>
      </p:pic>
      <p:pic>
        <p:nvPicPr>
          <p:cNvPr id="21" name="Picture 10">
            <a:extLst>
              <a:ext uri="{FF2B5EF4-FFF2-40B4-BE49-F238E27FC236}">
                <a16:creationId xmlns:a16="http://schemas.microsoft.com/office/drawing/2014/main" xmlns="" id="{9947E105-1DFF-4991-AB3B-269E09B4B7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077841" y="1959025"/>
            <a:ext cx="2045020" cy="20229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75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214">
                                          <p:stCondLst>
                                            <p:cond delay="0"/>
                                          </p:stCondLst>
                                        </p:cTn>
                                        <p:tgtEl>
                                          <p:spTgt spid="18"/>
                                        </p:tgtEl>
                                      </p:cBhvr>
                                    </p:animEffect>
                                    <p:anim calcmode="lin" valueType="num">
                                      <p:cBhvr>
                                        <p:cTn id="16" dur="67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245"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245" tmFilter="0, 0; 0.125,0.2665; 0.25,0.4; 0.375,0.465; 0.5,0.5;  0.625,0.535; 0.75,0.6; 0.875,0.7335; 1,1">
                                          <p:stCondLst>
                                            <p:cond delay="245"/>
                                          </p:stCondLst>
                                        </p:cTn>
                                        <p:tgtEl>
                                          <p:spTgt spid="18"/>
                                        </p:tgtEl>
                                        <p:attrNameLst>
                                          <p:attrName>ppt_y</p:attrName>
                                        </p:attrNameLst>
                                      </p:cBhvr>
                                      <p:tavLst>
                                        <p:tav tm="0" fmla="#ppt_y-sin(pi*$)/9">
                                          <p:val>
                                            <p:fltVal val="0"/>
                                          </p:val>
                                        </p:tav>
                                        <p:tav tm="100000">
                                          <p:val>
                                            <p:fltVal val="1"/>
                                          </p:val>
                                        </p:tav>
                                      </p:tavLst>
                                    </p:anim>
                                    <p:anim calcmode="lin" valueType="num">
                                      <p:cBhvr>
                                        <p:cTn id="19" dur="2" tmFilter="0, 0; 0.125,0.2665; 0.25,0.4; 0.375,0.465; 0.5,0.5;  0.625,0.535; 0.75,0.6; 0.875,0.7335; 1,1">
                                          <p:stCondLst>
                                            <p:cond delay="488"/>
                                          </p:stCondLst>
                                        </p:cTn>
                                        <p:tgtEl>
                                          <p:spTgt spid="18"/>
                                        </p:tgtEl>
                                        <p:attrNameLst>
                                          <p:attrName>ppt_y</p:attrName>
                                        </p:attrNameLst>
                                      </p:cBhvr>
                                      <p:tavLst>
                                        <p:tav tm="0" fmla="#ppt_y-sin(pi*$)/27">
                                          <p:val>
                                            <p:fltVal val="0"/>
                                          </p:val>
                                        </p:tav>
                                        <p:tav tm="100000">
                                          <p:val>
                                            <p:fltVal val="1"/>
                                          </p:val>
                                        </p:tav>
                                      </p:tavLst>
                                    </p:anim>
                                    <p:anim calcmode="lin" valueType="num">
                                      <p:cBhvr>
                                        <p:cTn id="20" dur="1" tmFilter="0, 0; 0.125,0.2665; 0.25,0.4; 0.375,0.465; 0.5,0.5;  0.625,0.535; 0.75,0.6; 0.875,0.7335; 1,1">
                                          <p:stCondLst>
                                            <p:cond delay="749"/>
                                          </p:stCondLst>
                                        </p:cTn>
                                        <p:tgtEl>
                                          <p:spTgt spid="18"/>
                                        </p:tgtEl>
                                        <p:attrNameLst>
                                          <p:attrName>ppt_y</p:attrName>
                                        </p:attrNameLst>
                                      </p:cBhvr>
                                      <p:tavLst>
                                        <p:tav tm="0" fmla="#ppt_y-sin(pi*$)/81">
                                          <p:val>
                                            <p:fltVal val="0"/>
                                          </p:val>
                                        </p:tav>
                                        <p:tav tm="100000">
                                          <p:val>
                                            <p:fltVal val="1"/>
                                          </p:val>
                                        </p:tav>
                                      </p:tavLst>
                                    </p:anim>
                                    <p:animScale>
                                      <p:cBhvr>
                                        <p:cTn id="21" dur="1">
                                          <p:stCondLst>
                                            <p:cond delay="240"/>
                                          </p:stCondLst>
                                        </p:cTn>
                                        <p:tgtEl>
                                          <p:spTgt spid="18"/>
                                        </p:tgtEl>
                                      </p:cBhvr>
                                      <p:to x="100000" y="60000"/>
                                    </p:animScale>
                                    <p:animScale>
                                      <p:cBhvr>
                                        <p:cTn id="22" dur="1" decel="50000">
                                          <p:stCondLst>
                                            <p:cond delay="249"/>
                                          </p:stCondLst>
                                        </p:cTn>
                                        <p:tgtEl>
                                          <p:spTgt spid="18"/>
                                        </p:tgtEl>
                                      </p:cBhvr>
                                      <p:to x="100000" y="100000"/>
                                    </p:animScale>
                                    <p:animScale>
                                      <p:cBhvr>
                                        <p:cTn id="23" dur="1">
                                          <p:stCondLst>
                                            <p:cond delay="484"/>
                                          </p:stCondLst>
                                        </p:cTn>
                                        <p:tgtEl>
                                          <p:spTgt spid="18"/>
                                        </p:tgtEl>
                                      </p:cBhvr>
                                      <p:to x="100000" y="80000"/>
                                    </p:animScale>
                                    <p:animScale>
                                      <p:cBhvr>
                                        <p:cTn id="24" dur="1" decel="50000">
                                          <p:stCondLst>
                                            <p:cond delay="493"/>
                                          </p:stCondLst>
                                        </p:cTn>
                                        <p:tgtEl>
                                          <p:spTgt spid="18"/>
                                        </p:tgtEl>
                                      </p:cBhvr>
                                      <p:to x="100000" y="100000"/>
                                    </p:animScale>
                                    <p:animScale>
                                      <p:cBhvr>
                                        <p:cTn id="25" dur="1">
                                          <p:stCondLst>
                                            <p:cond delay="749"/>
                                          </p:stCondLst>
                                        </p:cTn>
                                        <p:tgtEl>
                                          <p:spTgt spid="18"/>
                                        </p:tgtEl>
                                      </p:cBhvr>
                                      <p:to x="100000" y="90000"/>
                                    </p:animScale>
                                    <p:animScale>
                                      <p:cBhvr>
                                        <p:cTn id="26" dur="1" decel="50000">
                                          <p:stCondLst>
                                            <p:cond delay="749"/>
                                          </p:stCondLst>
                                        </p:cTn>
                                        <p:tgtEl>
                                          <p:spTgt spid="18"/>
                                        </p:tgtEl>
                                      </p:cBhvr>
                                      <p:to x="100000" y="100000"/>
                                    </p:animScale>
                                    <p:animScale>
                                      <p:cBhvr>
                                        <p:cTn id="27" dur="1">
                                          <p:stCondLst>
                                            <p:cond delay="749"/>
                                          </p:stCondLst>
                                        </p:cTn>
                                        <p:tgtEl>
                                          <p:spTgt spid="18"/>
                                        </p:tgtEl>
                                      </p:cBhvr>
                                      <p:to x="100000" y="95000"/>
                                    </p:animScale>
                                    <p:animScale>
                                      <p:cBhvr>
                                        <p:cTn id="28" dur="1" decel="50000">
                                          <p:stCondLst>
                                            <p:cond delay="749"/>
                                          </p:stCondLst>
                                        </p:cTn>
                                        <p:tgtEl>
                                          <p:spTgt spid="1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375"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34" dur="375"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35" dur="375" accel="50000" fill="hold">
                                          <p:stCondLst>
                                            <p:cond delay="375"/>
                                          </p:stCondLst>
                                        </p:cTn>
                                        <p:tgtEl>
                                          <p:spTgt spid="27"/>
                                        </p:tgtEl>
                                        <p:attrNameLst>
                                          <p:attrName>ppt_w</p:attrName>
                                        </p:attrNameLst>
                                      </p:cBhvr>
                                      <p:tavLst>
                                        <p:tav tm="0">
                                          <p:val>
                                            <p:strVal val="#ppt_w*.05"/>
                                          </p:val>
                                        </p:tav>
                                        <p:tav tm="100000">
                                          <p:val>
                                            <p:strVal val="#ppt_w"/>
                                          </p:val>
                                        </p:tav>
                                      </p:tavLst>
                                    </p:anim>
                                    <p:anim calcmode="lin" valueType="num">
                                      <p:cBhvr>
                                        <p:cTn id="36" dur="750" fill="hold"/>
                                        <p:tgtEl>
                                          <p:spTgt spid="27"/>
                                        </p:tgtEl>
                                        <p:attrNameLst>
                                          <p:attrName>ppt_h</p:attrName>
                                        </p:attrNameLst>
                                      </p:cBhvr>
                                      <p:tavLst>
                                        <p:tav tm="0">
                                          <p:val>
                                            <p:strVal val="#ppt_h"/>
                                          </p:val>
                                        </p:tav>
                                        <p:tav tm="100000">
                                          <p:val>
                                            <p:strVal val="#ppt_h"/>
                                          </p:val>
                                        </p:tav>
                                      </p:tavLst>
                                    </p:anim>
                                    <p:anim calcmode="lin" valueType="num">
                                      <p:cBhvr>
                                        <p:cTn id="37" dur="375"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38" dur="375"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39" dur="375" accel="50000" fill="hold">
                                          <p:stCondLst>
                                            <p:cond delay="375"/>
                                          </p:stCondLst>
                                        </p:cTn>
                                        <p:tgtEl>
                                          <p:spTgt spid="27"/>
                                        </p:tgtEl>
                                        <p:attrNameLst>
                                          <p:attrName>ppt_y</p:attrName>
                                        </p:attrNameLst>
                                      </p:cBhvr>
                                      <p:tavLst>
                                        <p:tav tm="0">
                                          <p:val>
                                            <p:strVal val="#ppt_y+.1"/>
                                          </p:val>
                                        </p:tav>
                                        <p:tav tm="100000">
                                          <p:val>
                                            <p:strVal val="#ppt_y"/>
                                          </p:val>
                                        </p:tav>
                                      </p:tavLst>
                                    </p:anim>
                                    <p:animEffect transition="in" filter="fade">
                                      <p:cBhvr>
                                        <p:cTn id="40" dur="750" decel="50000">
                                          <p:stCondLst>
                                            <p:cond delay="0"/>
                                          </p:stCondLst>
                                        </p:cTn>
                                        <p:tgtEl>
                                          <p:spTgt spid="27"/>
                                        </p:tgtEl>
                                      </p:cBhvr>
                                    </p:animEffect>
                                  </p:childTnLst>
                                </p:cTn>
                              </p:par>
                              <p:par>
                                <p:cTn id="41" presetID="25"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3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3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375" accel="50000" fill="hold">
                                          <p:stCondLst>
                                            <p:cond delay="375"/>
                                          </p:stCondLst>
                                        </p:cTn>
                                        <p:tgtEl>
                                          <p:spTgt spid="5"/>
                                        </p:tgtEl>
                                        <p:attrNameLst>
                                          <p:attrName>ppt_w</p:attrName>
                                        </p:attrNameLst>
                                      </p:cBhvr>
                                      <p:tavLst>
                                        <p:tav tm="0">
                                          <p:val>
                                            <p:strVal val="#ppt_w*.05"/>
                                          </p:val>
                                        </p:tav>
                                        <p:tav tm="100000">
                                          <p:val>
                                            <p:strVal val="#ppt_w"/>
                                          </p:val>
                                        </p:tav>
                                      </p:tavLst>
                                    </p:anim>
                                    <p:anim calcmode="lin" valueType="num">
                                      <p:cBhvr>
                                        <p:cTn id="46" dur="750" fill="hold"/>
                                        <p:tgtEl>
                                          <p:spTgt spid="5"/>
                                        </p:tgtEl>
                                        <p:attrNameLst>
                                          <p:attrName>ppt_h</p:attrName>
                                        </p:attrNameLst>
                                      </p:cBhvr>
                                      <p:tavLst>
                                        <p:tav tm="0">
                                          <p:val>
                                            <p:strVal val="#ppt_h"/>
                                          </p:val>
                                        </p:tav>
                                        <p:tav tm="100000">
                                          <p:val>
                                            <p:strVal val="#ppt_h"/>
                                          </p:val>
                                        </p:tav>
                                      </p:tavLst>
                                    </p:anim>
                                    <p:anim calcmode="lin" valueType="num">
                                      <p:cBhvr>
                                        <p:cTn id="47" dur="3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3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375" accel="50000" fill="hold">
                                          <p:stCondLst>
                                            <p:cond delay="375"/>
                                          </p:stCondLst>
                                        </p:cTn>
                                        <p:tgtEl>
                                          <p:spTgt spid="5"/>
                                        </p:tgtEl>
                                        <p:attrNameLst>
                                          <p:attrName>ppt_y</p:attrName>
                                        </p:attrNameLst>
                                      </p:cBhvr>
                                      <p:tavLst>
                                        <p:tav tm="0">
                                          <p:val>
                                            <p:strVal val="#ppt_y+.1"/>
                                          </p:val>
                                        </p:tav>
                                        <p:tav tm="100000">
                                          <p:val>
                                            <p:strVal val="#ppt_y"/>
                                          </p:val>
                                        </p:tav>
                                      </p:tavLst>
                                    </p:anim>
                                    <p:animEffect transition="in" filter="fade">
                                      <p:cBhvr>
                                        <p:cTn id="50" dur="750" decel="50000">
                                          <p:stCondLst>
                                            <p:cond delay="0"/>
                                          </p:stCondLst>
                                        </p:cTn>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5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Scale>
                                      <p:cBhvr>
                                        <p:cTn id="55" dur="75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750" decel="50000" fill="hold">
                                          <p:stCondLst>
                                            <p:cond delay="0"/>
                                          </p:stCondLst>
                                        </p:cTn>
                                        <p:tgtEl>
                                          <p:spTgt spid="17"/>
                                        </p:tgtEl>
                                        <p:attrNameLst>
                                          <p:attrName>ppt_x</p:attrName>
                                          <p:attrName>ppt_y</p:attrName>
                                        </p:attrNameLst>
                                      </p:cBhvr>
                                    </p:animMotion>
                                    <p:animEffect transition="in" filter="fade">
                                      <p:cBhvr>
                                        <p:cTn id="57" dur="75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026"/>
                                        </p:tgtEl>
                                        <p:attrNameLst>
                                          <p:attrName>style.visibility</p:attrName>
                                        </p:attrNameLst>
                                      </p:cBhvr>
                                      <p:to>
                                        <p:strVal val="visible"/>
                                      </p:to>
                                    </p:set>
                                    <p:anim calcmode="lin" valueType="num">
                                      <p:cBhvr additive="base">
                                        <p:cTn id="62" dur="500" fill="hold"/>
                                        <p:tgtEl>
                                          <p:spTgt spid="1026"/>
                                        </p:tgtEl>
                                        <p:attrNameLst>
                                          <p:attrName>ppt_x</p:attrName>
                                        </p:attrNameLst>
                                      </p:cBhvr>
                                      <p:tavLst>
                                        <p:tav tm="0">
                                          <p:val>
                                            <p:strVal val="#ppt_x"/>
                                          </p:val>
                                        </p:tav>
                                        <p:tav tm="100000">
                                          <p:val>
                                            <p:strVal val="#ppt_x"/>
                                          </p:val>
                                        </p:tav>
                                      </p:tavLst>
                                    </p:anim>
                                    <p:anim calcmode="lin" valueType="num">
                                      <p:cBhvr additive="base">
                                        <p:cTn id="6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1351974" y="332356"/>
            <a:ext cx="13874176" cy="3994389"/>
            <a:chOff x="0" y="-1448224"/>
            <a:chExt cx="18498903" cy="5325852"/>
          </a:xfrm>
        </p:grpSpPr>
        <p:grpSp>
          <p:nvGrpSpPr>
            <p:cNvPr id="6" name="Group 6"/>
            <p:cNvGrpSpPr/>
            <p:nvPr/>
          </p:nvGrpSpPr>
          <p:grpSpPr>
            <a:xfrm>
              <a:off x="940570" y="-1448224"/>
              <a:ext cx="17558333" cy="2401697"/>
              <a:chOff x="240862" y="-370862"/>
              <a:chExt cx="4496350" cy="615028"/>
            </a:xfrm>
          </p:grpSpPr>
          <p:sp>
            <p:nvSpPr>
              <p:cNvPr id="8" name="Freeform 8"/>
              <p:cNvSpPr/>
              <p:nvPr/>
            </p:nvSpPr>
            <p:spPr>
              <a:xfrm>
                <a:off x="318915" y="-370862"/>
                <a:ext cx="4340244" cy="562234"/>
              </a:xfrm>
              <a:custGeom>
                <a:avLst/>
                <a:gdLst/>
                <a:ahLst/>
                <a:cxnLst/>
                <a:rect l="l" t="t" r="r" b="b"/>
                <a:pathLst>
                  <a:path w="2302370" h="562234">
                    <a:moveTo>
                      <a:pt x="2302370" y="562234"/>
                    </a:moveTo>
                    <a:lnTo>
                      <a:pt x="0" y="554614"/>
                    </a:lnTo>
                    <a:lnTo>
                      <a:pt x="0" y="202677"/>
                    </a:lnTo>
                    <a:lnTo>
                      <a:pt x="7620" y="20320"/>
                    </a:lnTo>
                    <a:lnTo>
                      <a:pt x="1149211" y="0"/>
                    </a:lnTo>
                    <a:lnTo>
                      <a:pt x="2280780" y="8890"/>
                    </a:lnTo>
                    <a:close/>
                  </a:path>
                </a:pathLst>
              </a:custGeom>
              <a:solidFill>
                <a:srgbClr val="FAF3E2"/>
              </a:solidFill>
            </p:spPr>
            <p:txBody>
              <a:bodyPr/>
              <a:lstStyle/>
              <a:p>
                <a:endParaRPr lang="en-US" dirty="0">
                  <a:latin typeface="Arial" panose="020B0604020202020204" pitchFamily="34" charset="0"/>
                  <a:cs typeface="Arial" panose="020B0604020202020204" pitchFamily="34" charset="0"/>
                </a:endParaRPr>
              </a:p>
            </p:txBody>
          </p:sp>
          <p:sp>
            <p:nvSpPr>
              <p:cNvPr id="9" name="Freeform 9"/>
              <p:cNvSpPr/>
              <p:nvPr/>
            </p:nvSpPr>
            <p:spPr>
              <a:xfrm>
                <a:off x="240862" y="-344738"/>
                <a:ext cx="4496350" cy="588904"/>
              </a:xfrm>
              <a:custGeom>
                <a:avLst/>
                <a:gdLst/>
                <a:ahLst/>
                <a:cxnLst/>
                <a:rect l="l" t="t" r="r" b="b"/>
                <a:pathLst>
                  <a:path w="2331580" h="588904">
                    <a:moveTo>
                      <a:pt x="2297290" y="21590"/>
                    </a:moveTo>
                    <a:cubicBezTo>
                      <a:pt x="2298560" y="34290"/>
                      <a:pt x="2298560" y="44450"/>
                      <a:pt x="2299830" y="52746"/>
                    </a:cubicBezTo>
                    <a:cubicBezTo>
                      <a:pt x="2302370" y="62936"/>
                      <a:pt x="2303640" y="73504"/>
                      <a:pt x="2306180" y="83694"/>
                    </a:cubicBezTo>
                    <a:cubicBezTo>
                      <a:pt x="2306180" y="98414"/>
                      <a:pt x="2318880" y="388648"/>
                      <a:pt x="2325230" y="403367"/>
                    </a:cubicBezTo>
                    <a:cubicBezTo>
                      <a:pt x="2331580" y="425634"/>
                      <a:pt x="2327770" y="448279"/>
                      <a:pt x="2327770" y="470547"/>
                    </a:cubicBezTo>
                    <a:cubicBezTo>
                      <a:pt x="2327770" y="490173"/>
                      <a:pt x="2329040" y="508289"/>
                      <a:pt x="2330310" y="527944"/>
                    </a:cubicBezTo>
                    <a:lnTo>
                      <a:pt x="2330310" y="587634"/>
                    </a:lnTo>
                    <a:cubicBezTo>
                      <a:pt x="2307450" y="587634"/>
                      <a:pt x="2287130" y="588904"/>
                      <a:pt x="2266810" y="587634"/>
                    </a:cubicBezTo>
                    <a:cubicBezTo>
                      <a:pt x="2153509" y="582554"/>
                      <a:pt x="2037356" y="588904"/>
                      <a:pt x="1922964" y="583824"/>
                    </a:cubicBezTo>
                    <a:cubicBezTo>
                      <a:pt x="1854328" y="580014"/>
                      <a:pt x="1787452" y="582554"/>
                      <a:pt x="1718816" y="580014"/>
                    </a:cubicBezTo>
                    <a:lnTo>
                      <a:pt x="1623782" y="576204"/>
                    </a:lnTo>
                    <a:cubicBezTo>
                      <a:pt x="1604424" y="576204"/>
                      <a:pt x="1586825" y="577474"/>
                      <a:pt x="1567466" y="577474"/>
                    </a:cubicBezTo>
                    <a:cubicBezTo>
                      <a:pt x="1518189" y="576204"/>
                      <a:pt x="1382678" y="577474"/>
                      <a:pt x="1333401" y="576204"/>
                    </a:cubicBezTo>
                    <a:cubicBezTo>
                      <a:pt x="1298203" y="574934"/>
                      <a:pt x="594247" y="583824"/>
                      <a:pt x="559049" y="582554"/>
                    </a:cubicBezTo>
                    <a:cubicBezTo>
                      <a:pt x="550250" y="582554"/>
                      <a:pt x="539691" y="583824"/>
                      <a:pt x="530891" y="583824"/>
                    </a:cubicBezTo>
                    <a:cubicBezTo>
                      <a:pt x="509772" y="583824"/>
                      <a:pt x="490414" y="585094"/>
                      <a:pt x="469295" y="585094"/>
                    </a:cubicBezTo>
                    <a:cubicBezTo>
                      <a:pt x="416498" y="585094"/>
                      <a:pt x="365462" y="583824"/>
                      <a:pt x="312665" y="582554"/>
                    </a:cubicBezTo>
                    <a:cubicBezTo>
                      <a:pt x="280987" y="581284"/>
                      <a:pt x="249309" y="580014"/>
                      <a:pt x="219391" y="578744"/>
                    </a:cubicBezTo>
                    <a:cubicBezTo>
                      <a:pt x="163074" y="577474"/>
                      <a:pt x="106758" y="576204"/>
                      <a:pt x="48682"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62761" y="30480"/>
                      <a:pt x="90919" y="29210"/>
                    </a:cubicBezTo>
                    <a:cubicBezTo>
                      <a:pt x="138436" y="25400"/>
                      <a:pt x="185953" y="22860"/>
                      <a:pt x="235230" y="20320"/>
                    </a:cubicBezTo>
                    <a:cubicBezTo>
                      <a:pt x="268668" y="17780"/>
                      <a:pt x="302106" y="16510"/>
                      <a:pt x="333784" y="13970"/>
                    </a:cubicBezTo>
                    <a:cubicBezTo>
                      <a:pt x="365462" y="11430"/>
                      <a:pt x="398899" y="8890"/>
                      <a:pt x="430578" y="8890"/>
                    </a:cubicBezTo>
                    <a:cubicBezTo>
                      <a:pt x="465775" y="7620"/>
                      <a:pt x="500973" y="10160"/>
                      <a:pt x="536171" y="8890"/>
                    </a:cubicBezTo>
                    <a:cubicBezTo>
                      <a:pt x="580168" y="8890"/>
                      <a:pt x="1377398" y="6350"/>
                      <a:pt x="1421395" y="5080"/>
                    </a:cubicBezTo>
                    <a:cubicBezTo>
                      <a:pt x="1463633" y="3810"/>
                      <a:pt x="1505870" y="2540"/>
                      <a:pt x="1549867" y="2540"/>
                    </a:cubicBezTo>
                    <a:cubicBezTo>
                      <a:pt x="1622023" y="1270"/>
                      <a:pt x="1692418" y="0"/>
                      <a:pt x="1764573" y="0"/>
                    </a:cubicBezTo>
                    <a:cubicBezTo>
                      <a:pt x="1794492" y="0"/>
                      <a:pt x="1826170" y="2540"/>
                      <a:pt x="1856088" y="2540"/>
                    </a:cubicBezTo>
                    <a:cubicBezTo>
                      <a:pt x="1938803" y="3810"/>
                      <a:pt x="2023277" y="5080"/>
                      <a:pt x="2105992" y="7620"/>
                    </a:cubicBezTo>
                    <a:cubicBezTo>
                      <a:pt x="2149989" y="8890"/>
                      <a:pt x="2193987" y="12700"/>
                      <a:pt x="2237984" y="16510"/>
                    </a:cubicBezTo>
                    <a:lnTo>
                      <a:pt x="2266810" y="16510"/>
                    </a:lnTo>
                    <a:cubicBezTo>
                      <a:pt x="2278240" y="17780"/>
                      <a:pt x="2287130" y="20320"/>
                      <a:pt x="2297290" y="21590"/>
                    </a:cubicBezTo>
                    <a:close/>
                    <a:moveTo>
                      <a:pt x="2307450" y="571124"/>
                    </a:moveTo>
                    <a:cubicBezTo>
                      <a:pt x="2308720" y="554614"/>
                      <a:pt x="2309990" y="541914"/>
                      <a:pt x="2309990" y="529214"/>
                    </a:cubicBezTo>
                    <a:cubicBezTo>
                      <a:pt x="2308720" y="506402"/>
                      <a:pt x="2307450" y="486399"/>
                      <a:pt x="2307450" y="464886"/>
                    </a:cubicBezTo>
                    <a:cubicBezTo>
                      <a:pt x="2307450" y="455073"/>
                      <a:pt x="2309990" y="445260"/>
                      <a:pt x="2308720" y="435447"/>
                    </a:cubicBezTo>
                    <a:cubicBezTo>
                      <a:pt x="2308720" y="426389"/>
                      <a:pt x="2307450" y="416954"/>
                      <a:pt x="2306180" y="407896"/>
                    </a:cubicBezTo>
                    <a:cubicBezTo>
                      <a:pt x="2301100" y="393931"/>
                      <a:pt x="2289670" y="104830"/>
                      <a:pt x="2289670" y="90865"/>
                    </a:cubicBezTo>
                    <a:cubicBezTo>
                      <a:pt x="2287130" y="79165"/>
                      <a:pt x="2284590" y="67088"/>
                      <a:pt x="2282050" y="55388"/>
                    </a:cubicBezTo>
                    <a:cubicBezTo>
                      <a:pt x="2280780" y="44450"/>
                      <a:pt x="2279510" y="43180"/>
                      <a:pt x="2262622" y="41910"/>
                    </a:cubicBezTo>
                    <a:cubicBezTo>
                      <a:pt x="2257343" y="41910"/>
                      <a:pt x="2253823" y="41910"/>
                      <a:pt x="2248543" y="40640"/>
                    </a:cubicBezTo>
                    <a:cubicBezTo>
                      <a:pt x="2204546" y="36830"/>
                      <a:pt x="2158789" y="31750"/>
                      <a:pt x="2114791" y="30480"/>
                    </a:cubicBezTo>
                    <a:cubicBezTo>
                      <a:pt x="2007438" y="26670"/>
                      <a:pt x="1898325" y="25400"/>
                      <a:pt x="1790972" y="22860"/>
                    </a:cubicBezTo>
                    <a:lnTo>
                      <a:pt x="1664260" y="22860"/>
                    </a:lnTo>
                    <a:cubicBezTo>
                      <a:pt x="1607943" y="22860"/>
                      <a:pt x="1551627" y="22860"/>
                      <a:pt x="1497070" y="24130"/>
                    </a:cubicBezTo>
                    <a:cubicBezTo>
                      <a:pt x="1449553" y="25400"/>
                      <a:pt x="648804" y="29210"/>
                      <a:pt x="601287" y="29210"/>
                    </a:cubicBezTo>
                    <a:cubicBezTo>
                      <a:pt x="523852" y="29210"/>
                      <a:pt x="446416" y="26670"/>
                      <a:pt x="368981" y="33020"/>
                    </a:cubicBezTo>
                    <a:cubicBezTo>
                      <a:pt x="328504" y="36830"/>
                      <a:pt x="289786" y="36830"/>
                      <a:pt x="251069" y="38100"/>
                    </a:cubicBezTo>
                    <a:cubicBezTo>
                      <a:pt x="184193" y="41910"/>
                      <a:pt x="117317" y="45720"/>
                      <a:pt x="50441"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66280" y="553344"/>
                      <a:pt x="90919" y="554614"/>
                      <a:pt x="113797" y="554614"/>
                    </a:cubicBezTo>
                    <a:cubicBezTo>
                      <a:pt x="147235" y="554614"/>
                      <a:pt x="182433" y="552074"/>
                      <a:pt x="215871" y="554614"/>
                    </a:cubicBezTo>
                    <a:cubicBezTo>
                      <a:pt x="270428" y="558424"/>
                      <a:pt x="324984" y="560964"/>
                      <a:pt x="379541" y="559694"/>
                    </a:cubicBezTo>
                    <a:cubicBezTo>
                      <a:pt x="414739" y="558424"/>
                      <a:pt x="448176" y="560964"/>
                      <a:pt x="483374" y="560964"/>
                    </a:cubicBezTo>
                    <a:cubicBezTo>
                      <a:pt x="534411" y="560964"/>
                      <a:pt x="585448" y="559694"/>
                      <a:pt x="636485" y="560964"/>
                    </a:cubicBezTo>
                    <a:cubicBezTo>
                      <a:pt x="712160" y="562234"/>
                      <a:pt x="1542827" y="552074"/>
                      <a:pt x="1620263" y="554614"/>
                    </a:cubicBezTo>
                    <a:cubicBezTo>
                      <a:pt x="1653701" y="555884"/>
                      <a:pt x="1687138" y="557154"/>
                      <a:pt x="1718816" y="557154"/>
                    </a:cubicBezTo>
                    <a:cubicBezTo>
                      <a:pt x="1776893" y="559694"/>
                      <a:pt x="1833209" y="555884"/>
                      <a:pt x="1891286" y="559694"/>
                    </a:cubicBezTo>
                    <a:cubicBezTo>
                      <a:pt x="1938803" y="562234"/>
                      <a:pt x="1986320" y="562234"/>
                      <a:pt x="2033837" y="564774"/>
                    </a:cubicBezTo>
                    <a:cubicBezTo>
                      <a:pt x="2104232" y="568584"/>
                      <a:pt x="2174628" y="571124"/>
                      <a:pt x="2245023" y="572394"/>
                    </a:cubicBezTo>
                    <a:cubicBezTo>
                      <a:pt x="2269350" y="572394"/>
                      <a:pt x="2287130" y="571124"/>
                      <a:pt x="2307450" y="571124"/>
                    </a:cubicBezTo>
                    <a:close/>
                  </a:path>
                </a:pathLst>
              </a:custGeom>
              <a:solidFill>
                <a:srgbClr val="FAF3E2"/>
              </a:solidFill>
            </p:spPr>
            <p:txBody>
              <a:bodyPr/>
              <a:lstStyle/>
              <a:p>
                <a:endParaRPr lang="en-US" dirty="0">
                  <a:latin typeface="Arial" panose="020B0604020202020204" pitchFamily="34" charset="0"/>
                  <a:cs typeface="Arial" panose="020B0604020202020204" pitchFamily="34" charset="0"/>
                </a:endParaRPr>
              </a:p>
            </p:txBody>
          </p:sp>
        </p:grpSp>
        <p:sp>
          <p:nvSpPr>
            <p:cNvPr id="11" name="TextBox 11"/>
            <p:cNvSpPr txBox="1"/>
            <p:nvPr/>
          </p:nvSpPr>
          <p:spPr>
            <a:xfrm>
              <a:off x="0" y="2971397"/>
              <a:ext cx="9228849" cy="906231"/>
            </a:xfrm>
            <a:prstGeom prst="rect">
              <a:avLst/>
            </a:prstGeom>
          </p:spPr>
          <p:txBody>
            <a:bodyPr lIns="0" tIns="0" rIns="0" bIns="0" rtlCol="0" anchor="t">
              <a:spAutoFit/>
            </a:bodyPr>
            <a:lstStyle/>
            <a:p>
              <a:pPr algn="ctr">
                <a:lnSpc>
                  <a:spcPts val="5279"/>
                </a:lnSpc>
              </a:pPr>
              <a:endParaRPr lang="en-US" sz="4799" dirty="0">
                <a:solidFill>
                  <a:srgbClr val="FAF3E2"/>
                </a:solidFill>
                <a:latin typeface="Arial" panose="020B0604020202020204" pitchFamily="34" charset="0"/>
                <a:cs typeface="Arial" panose="020B0604020202020204" pitchFamily="34" charset="0"/>
              </a:endParaRPr>
            </a:p>
          </p:txBody>
        </p:sp>
      </p:grpSp>
      <p:grpSp>
        <p:nvGrpSpPr>
          <p:cNvPr id="12" name="Group 12"/>
          <p:cNvGrpSpPr/>
          <p:nvPr/>
        </p:nvGrpSpPr>
        <p:grpSpPr>
          <a:xfrm>
            <a:off x="699868" y="2636430"/>
            <a:ext cx="17487900" cy="6965813"/>
            <a:chOff x="0" y="0"/>
            <a:chExt cx="2497147" cy="2543719"/>
          </a:xfrm>
        </p:grpSpPr>
        <p:sp>
          <p:nvSpPr>
            <p:cNvPr id="13" name="Freeform 13"/>
            <p:cNvSpPr/>
            <p:nvPr/>
          </p:nvSpPr>
          <p:spPr>
            <a:xfrm>
              <a:off x="38100" y="44450"/>
              <a:ext cx="2460317" cy="2499269"/>
            </a:xfrm>
            <a:custGeom>
              <a:avLst/>
              <a:gdLst/>
              <a:ahLst/>
              <a:cxnLst/>
              <a:rect l="l" t="t" r="r" b="b"/>
              <a:pathLst>
                <a:path w="2460317" h="2499269">
                  <a:moveTo>
                    <a:pt x="2540" y="2468789"/>
                  </a:moveTo>
                  <a:cubicBezTo>
                    <a:pt x="0" y="2477679"/>
                    <a:pt x="5080" y="2484029"/>
                    <a:pt x="18060" y="2485299"/>
                  </a:cubicBezTo>
                  <a:cubicBezTo>
                    <a:pt x="32989" y="2486569"/>
                    <a:pt x="46052" y="2486569"/>
                    <a:pt x="60981" y="2486569"/>
                  </a:cubicBezTo>
                  <a:cubicBezTo>
                    <a:pt x="120697" y="2487839"/>
                    <a:pt x="180412" y="2487839"/>
                    <a:pt x="241995" y="2489109"/>
                  </a:cubicBezTo>
                  <a:cubicBezTo>
                    <a:pt x="275585" y="2490379"/>
                    <a:pt x="309175" y="2491649"/>
                    <a:pt x="340899" y="2492919"/>
                  </a:cubicBezTo>
                  <a:cubicBezTo>
                    <a:pt x="396883" y="2494189"/>
                    <a:pt x="451001" y="2494189"/>
                    <a:pt x="506984" y="2495459"/>
                  </a:cubicBezTo>
                  <a:cubicBezTo>
                    <a:pt x="529378" y="2495459"/>
                    <a:pt x="549905" y="2495459"/>
                    <a:pt x="572299" y="2494189"/>
                  </a:cubicBezTo>
                  <a:cubicBezTo>
                    <a:pt x="581629" y="2494189"/>
                    <a:pt x="592826" y="2492919"/>
                    <a:pt x="602157" y="2492919"/>
                  </a:cubicBezTo>
                  <a:cubicBezTo>
                    <a:pt x="639479" y="2494189"/>
                    <a:pt x="1385929" y="2485299"/>
                    <a:pt x="1423251" y="2486569"/>
                  </a:cubicBezTo>
                  <a:cubicBezTo>
                    <a:pt x="1475503" y="2487839"/>
                    <a:pt x="1619194" y="2487839"/>
                    <a:pt x="1671446" y="2487839"/>
                  </a:cubicBezTo>
                  <a:cubicBezTo>
                    <a:pt x="1691973" y="2487839"/>
                    <a:pt x="1710634" y="2486569"/>
                    <a:pt x="1731162" y="2486569"/>
                  </a:cubicBezTo>
                  <a:lnTo>
                    <a:pt x="1831933" y="2490379"/>
                  </a:lnTo>
                  <a:cubicBezTo>
                    <a:pt x="1904711" y="2492919"/>
                    <a:pt x="1975624" y="2490379"/>
                    <a:pt x="2048403" y="2494189"/>
                  </a:cubicBezTo>
                  <a:cubicBezTo>
                    <a:pt x="2169701" y="2499269"/>
                    <a:pt x="2292865" y="2492919"/>
                    <a:pt x="2395547" y="2497999"/>
                  </a:cubicBezTo>
                  <a:cubicBezTo>
                    <a:pt x="2415867" y="2499269"/>
                    <a:pt x="2436187" y="2497999"/>
                    <a:pt x="2459047" y="2497999"/>
                  </a:cubicBezTo>
                  <a:lnTo>
                    <a:pt x="2459047" y="2438309"/>
                  </a:lnTo>
                  <a:cubicBezTo>
                    <a:pt x="2457777" y="2355353"/>
                    <a:pt x="2456507" y="2263810"/>
                    <a:pt x="2456507" y="2166547"/>
                  </a:cubicBezTo>
                  <a:cubicBezTo>
                    <a:pt x="2456507" y="2054026"/>
                    <a:pt x="2460317" y="1939598"/>
                    <a:pt x="2453967" y="1827078"/>
                  </a:cubicBezTo>
                  <a:cubicBezTo>
                    <a:pt x="2446347" y="1752700"/>
                    <a:pt x="2434917" y="286117"/>
                    <a:pt x="2434917" y="211739"/>
                  </a:cubicBezTo>
                  <a:cubicBezTo>
                    <a:pt x="2432377" y="160247"/>
                    <a:pt x="2431107" y="106847"/>
                    <a:pt x="2428567" y="55354"/>
                  </a:cubicBezTo>
                  <a:cubicBezTo>
                    <a:pt x="2428567" y="40097"/>
                    <a:pt x="2427297" y="24840"/>
                    <a:pt x="2426027" y="6350"/>
                  </a:cubicBezTo>
                  <a:cubicBezTo>
                    <a:pt x="2415867" y="3810"/>
                    <a:pt x="2406977" y="2540"/>
                    <a:pt x="2396817" y="1270"/>
                  </a:cubicBezTo>
                  <a:cubicBezTo>
                    <a:pt x="2389197" y="0"/>
                    <a:pt x="2381577" y="1270"/>
                    <a:pt x="2375227" y="1270"/>
                  </a:cubicBezTo>
                  <a:lnTo>
                    <a:pt x="8729" y="6350"/>
                  </a:lnTo>
                  <a:lnTo>
                    <a:pt x="2540" y="2468789"/>
                  </a:lnTo>
                  <a:close/>
                </a:path>
              </a:pathLst>
            </a:custGeom>
            <a:solidFill>
              <a:srgbClr val="2E2C2B"/>
            </a:solidFill>
          </p:spPr>
        </p:sp>
        <p:sp>
          <p:nvSpPr>
            <p:cNvPr id="14" name="Freeform 14"/>
            <p:cNvSpPr/>
            <p:nvPr/>
          </p:nvSpPr>
          <p:spPr>
            <a:xfrm>
              <a:off x="11430" y="16510"/>
              <a:ext cx="2436187" cy="2489109"/>
            </a:xfrm>
            <a:custGeom>
              <a:avLst/>
              <a:gdLst/>
              <a:ahLst/>
              <a:cxnLst/>
              <a:rect l="l" t="t" r="r" b="b"/>
              <a:pathLst>
                <a:path w="2436187" h="2489109">
                  <a:moveTo>
                    <a:pt x="2436187" y="2489109"/>
                  </a:moveTo>
                  <a:lnTo>
                    <a:pt x="0" y="2481489"/>
                  </a:lnTo>
                  <a:lnTo>
                    <a:pt x="0" y="880475"/>
                  </a:lnTo>
                  <a:lnTo>
                    <a:pt x="7620" y="20320"/>
                  </a:lnTo>
                  <a:lnTo>
                    <a:pt x="1216656" y="0"/>
                  </a:lnTo>
                  <a:lnTo>
                    <a:pt x="2414597" y="8890"/>
                  </a:lnTo>
                  <a:close/>
                </a:path>
              </a:pathLst>
            </a:custGeom>
            <a:solidFill>
              <a:srgbClr val="FAF3E2"/>
            </a:solidFill>
          </p:spPr>
        </p:sp>
        <p:sp>
          <p:nvSpPr>
            <p:cNvPr id="15" name="Freeform 15"/>
            <p:cNvSpPr/>
            <p:nvPr/>
          </p:nvSpPr>
          <p:spPr>
            <a:xfrm>
              <a:off x="-3810" y="0"/>
              <a:ext cx="2465397" cy="2515779"/>
            </a:xfrm>
            <a:custGeom>
              <a:avLst/>
              <a:gdLst/>
              <a:ahLst/>
              <a:cxnLst/>
              <a:rect l="l" t="t" r="r" b="b"/>
              <a:pathLst>
                <a:path w="2465397" h="2515779">
                  <a:moveTo>
                    <a:pt x="2431107" y="21590"/>
                  </a:moveTo>
                  <a:cubicBezTo>
                    <a:pt x="2432377" y="34290"/>
                    <a:pt x="2432377" y="44450"/>
                    <a:pt x="2433647" y="55940"/>
                  </a:cubicBezTo>
                  <a:cubicBezTo>
                    <a:pt x="2436187" y="107433"/>
                    <a:pt x="2437457" y="160833"/>
                    <a:pt x="2439997" y="212325"/>
                  </a:cubicBezTo>
                  <a:cubicBezTo>
                    <a:pt x="2439997" y="286703"/>
                    <a:pt x="2452697" y="1753286"/>
                    <a:pt x="2459047" y="1827664"/>
                  </a:cubicBezTo>
                  <a:cubicBezTo>
                    <a:pt x="2465397" y="1940184"/>
                    <a:pt x="2461587" y="2054612"/>
                    <a:pt x="2461587" y="2167133"/>
                  </a:cubicBezTo>
                  <a:cubicBezTo>
                    <a:pt x="2461587" y="2266304"/>
                    <a:pt x="2462857" y="2357846"/>
                    <a:pt x="2464127" y="2454819"/>
                  </a:cubicBezTo>
                  <a:lnTo>
                    <a:pt x="2464127" y="2514509"/>
                  </a:lnTo>
                  <a:cubicBezTo>
                    <a:pt x="2441267" y="2514509"/>
                    <a:pt x="2420947" y="2515779"/>
                    <a:pt x="2400627" y="2514509"/>
                  </a:cubicBezTo>
                  <a:cubicBezTo>
                    <a:pt x="2280658" y="2509429"/>
                    <a:pt x="2157493" y="2515779"/>
                    <a:pt x="2036195" y="2510699"/>
                  </a:cubicBezTo>
                  <a:cubicBezTo>
                    <a:pt x="1963417" y="2506889"/>
                    <a:pt x="1892504" y="2509429"/>
                    <a:pt x="1819725" y="2506889"/>
                  </a:cubicBezTo>
                  <a:lnTo>
                    <a:pt x="1718954" y="2503079"/>
                  </a:lnTo>
                  <a:cubicBezTo>
                    <a:pt x="1698427" y="2503079"/>
                    <a:pt x="1679766" y="2504349"/>
                    <a:pt x="1659238" y="2504349"/>
                  </a:cubicBezTo>
                  <a:cubicBezTo>
                    <a:pt x="1606987" y="2503079"/>
                    <a:pt x="1463295" y="2504349"/>
                    <a:pt x="1411044" y="2503079"/>
                  </a:cubicBezTo>
                  <a:cubicBezTo>
                    <a:pt x="1373721" y="2501809"/>
                    <a:pt x="627271" y="2510699"/>
                    <a:pt x="589949" y="2509429"/>
                  </a:cubicBezTo>
                  <a:cubicBezTo>
                    <a:pt x="580618" y="2509429"/>
                    <a:pt x="569422" y="2510699"/>
                    <a:pt x="560091" y="2510699"/>
                  </a:cubicBezTo>
                  <a:cubicBezTo>
                    <a:pt x="537697" y="2510699"/>
                    <a:pt x="517170" y="2511969"/>
                    <a:pt x="494777" y="2511969"/>
                  </a:cubicBezTo>
                  <a:cubicBezTo>
                    <a:pt x="438793" y="2511969"/>
                    <a:pt x="384675" y="2510699"/>
                    <a:pt x="328692" y="2509429"/>
                  </a:cubicBezTo>
                  <a:cubicBezTo>
                    <a:pt x="295101" y="2508159"/>
                    <a:pt x="261511" y="2506889"/>
                    <a:pt x="229787" y="2505619"/>
                  </a:cubicBezTo>
                  <a:cubicBezTo>
                    <a:pt x="170071" y="2504349"/>
                    <a:pt x="110355" y="2503079"/>
                    <a:pt x="48773" y="2503079"/>
                  </a:cubicBezTo>
                  <a:cubicBezTo>
                    <a:pt x="38100" y="2503079"/>
                    <a:pt x="29210" y="2503079"/>
                    <a:pt x="19050" y="2501809"/>
                  </a:cubicBezTo>
                  <a:cubicBezTo>
                    <a:pt x="10160" y="2500539"/>
                    <a:pt x="5080" y="2494189"/>
                    <a:pt x="7620" y="2485299"/>
                  </a:cubicBezTo>
                  <a:cubicBezTo>
                    <a:pt x="16510" y="2453202"/>
                    <a:pt x="12700" y="2405524"/>
                    <a:pt x="11430" y="2355939"/>
                  </a:cubicBezTo>
                  <a:cubicBezTo>
                    <a:pt x="10160" y="2254861"/>
                    <a:pt x="6350" y="2155690"/>
                    <a:pt x="7620" y="2054612"/>
                  </a:cubicBezTo>
                  <a:cubicBezTo>
                    <a:pt x="5080" y="1928742"/>
                    <a:pt x="0" y="370617"/>
                    <a:pt x="7620" y="242839"/>
                  </a:cubicBezTo>
                  <a:cubicBezTo>
                    <a:pt x="8890" y="218046"/>
                    <a:pt x="7620" y="191347"/>
                    <a:pt x="8890" y="166554"/>
                  </a:cubicBezTo>
                  <a:cubicBezTo>
                    <a:pt x="10160" y="126504"/>
                    <a:pt x="12700" y="82640"/>
                    <a:pt x="13970" y="44450"/>
                  </a:cubicBezTo>
                  <a:cubicBezTo>
                    <a:pt x="13970" y="41910"/>
                    <a:pt x="15240" y="39370"/>
                    <a:pt x="16510" y="38100"/>
                  </a:cubicBezTo>
                  <a:cubicBezTo>
                    <a:pt x="38100" y="35560"/>
                    <a:pt x="63702" y="30480"/>
                    <a:pt x="93560" y="29210"/>
                  </a:cubicBezTo>
                  <a:cubicBezTo>
                    <a:pt x="143945" y="25400"/>
                    <a:pt x="194331" y="22860"/>
                    <a:pt x="246582" y="20320"/>
                  </a:cubicBezTo>
                  <a:cubicBezTo>
                    <a:pt x="282038" y="17780"/>
                    <a:pt x="317495" y="16510"/>
                    <a:pt x="351085" y="13970"/>
                  </a:cubicBezTo>
                  <a:cubicBezTo>
                    <a:pt x="384675" y="11430"/>
                    <a:pt x="420132" y="8890"/>
                    <a:pt x="453722" y="8890"/>
                  </a:cubicBezTo>
                  <a:cubicBezTo>
                    <a:pt x="491044" y="7620"/>
                    <a:pt x="528367" y="10160"/>
                    <a:pt x="565689" y="8890"/>
                  </a:cubicBezTo>
                  <a:cubicBezTo>
                    <a:pt x="612342" y="8890"/>
                    <a:pt x="1457697" y="6350"/>
                    <a:pt x="1504350" y="5080"/>
                  </a:cubicBezTo>
                  <a:cubicBezTo>
                    <a:pt x="1549137" y="3810"/>
                    <a:pt x="1593924" y="2540"/>
                    <a:pt x="1640577" y="2540"/>
                  </a:cubicBezTo>
                  <a:cubicBezTo>
                    <a:pt x="1717088" y="1270"/>
                    <a:pt x="1791733" y="0"/>
                    <a:pt x="1868244" y="0"/>
                  </a:cubicBezTo>
                  <a:cubicBezTo>
                    <a:pt x="1899968" y="0"/>
                    <a:pt x="1933558" y="2540"/>
                    <a:pt x="1965283" y="2540"/>
                  </a:cubicBezTo>
                  <a:cubicBezTo>
                    <a:pt x="2052991" y="3810"/>
                    <a:pt x="2142564" y="5080"/>
                    <a:pt x="2230272" y="7620"/>
                  </a:cubicBezTo>
                  <a:cubicBezTo>
                    <a:pt x="2276925" y="8890"/>
                    <a:pt x="2323578" y="12700"/>
                    <a:pt x="2370232" y="16510"/>
                  </a:cubicBezTo>
                  <a:lnTo>
                    <a:pt x="2400627" y="16510"/>
                  </a:lnTo>
                  <a:cubicBezTo>
                    <a:pt x="2412057" y="17780"/>
                    <a:pt x="2420947" y="20320"/>
                    <a:pt x="2431107" y="21590"/>
                  </a:cubicBezTo>
                  <a:close/>
                  <a:moveTo>
                    <a:pt x="2441267" y="2497999"/>
                  </a:moveTo>
                  <a:cubicBezTo>
                    <a:pt x="2442537" y="2481489"/>
                    <a:pt x="2443807" y="2468789"/>
                    <a:pt x="2443807" y="2456089"/>
                  </a:cubicBezTo>
                  <a:cubicBezTo>
                    <a:pt x="2442537" y="2348310"/>
                    <a:pt x="2441267" y="2247232"/>
                    <a:pt x="2441267" y="2138526"/>
                  </a:cubicBezTo>
                  <a:cubicBezTo>
                    <a:pt x="2441267" y="2088941"/>
                    <a:pt x="2443807" y="2039355"/>
                    <a:pt x="2442537" y="1989770"/>
                  </a:cubicBezTo>
                  <a:cubicBezTo>
                    <a:pt x="2442537" y="1943999"/>
                    <a:pt x="2441267" y="1896320"/>
                    <a:pt x="2439997" y="1850549"/>
                  </a:cubicBezTo>
                  <a:cubicBezTo>
                    <a:pt x="2434917" y="1779986"/>
                    <a:pt x="2423487" y="319124"/>
                    <a:pt x="2423487" y="248561"/>
                  </a:cubicBezTo>
                  <a:cubicBezTo>
                    <a:pt x="2420947" y="189440"/>
                    <a:pt x="2418407" y="128411"/>
                    <a:pt x="2415867" y="69290"/>
                  </a:cubicBezTo>
                  <a:cubicBezTo>
                    <a:pt x="2414597" y="44450"/>
                    <a:pt x="2413327" y="43180"/>
                    <a:pt x="2396357" y="41910"/>
                  </a:cubicBezTo>
                  <a:cubicBezTo>
                    <a:pt x="2390759" y="41910"/>
                    <a:pt x="2387027" y="41910"/>
                    <a:pt x="2381428" y="40640"/>
                  </a:cubicBezTo>
                  <a:cubicBezTo>
                    <a:pt x="2334775" y="36830"/>
                    <a:pt x="2286256" y="31750"/>
                    <a:pt x="2239603" y="30480"/>
                  </a:cubicBezTo>
                  <a:cubicBezTo>
                    <a:pt x="2125769" y="26670"/>
                    <a:pt x="2010070" y="25400"/>
                    <a:pt x="1896236" y="22860"/>
                  </a:cubicBezTo>
                  <a:lnTo>
                    <a:pt x="1761875" y="22860"/>
                  </a:lnTo>
                  <a:cubicBezTo>
                    <a:pt x="1702159" y="22860"/>
                    <a:pt x="1642443" y="22860"/>
                    <a:pt x="1584593" y="24130"/>
                  </a:cubicBezTo>
                  <a:cubicBezTo>
                    <a:pt x="1534208" y="25400"/>
                    <a:pt x="685121" y="29210"/>
                    <a:pt x="634736" y="29210"/>
                  </a:cubicBezTo>
                  <a:cubicBezTo>
                    <a:pt x="552627" y="29210"/>
                    <a:pt x="470517" y="26670"/>
                    <a:pt x="388408" y="33020"/>
                  </a:cubicBezTo>
                  <a:cubicBezTo>
                    <a:pt x="345487" y="36830"/>
                    <a:pt x="304432" y="36830"/>
                    <a:pt x="263377" y="38100"/>
                  </a:cubicBezTo>
                  <a:cubicBezTo>
                    <a:pt x="192464" y="41910"/>
                    <a:pt x="121552" y="45720"/>
                    <a:pt x="50639" y="50800"/>
                  </a:cubicBezTo>
                  <a:cubicBezTo>
                    <a:pt x="36830" y="50800"/>
                    <a:pt x="34290" y="54033"/>
                    <a:pt x="33020" y="76919"/>
                  </a:cubicBezTo>
                  <a:cubicBezTo>
                    <a:pt x="31750" y="111247"/>
                    <a:pt x="31750" y="145576"/>
                    <a:pt x="30480" y="179904"/>
                  </a:cubicBezTo>
                  <a:cubicBezTo>
                    <a:pt x="29210" y="237118"/>
                    <a:pt x="26670" y="292425"/>
                    <a:pt x="25400" y="349638"/>
                  </a:cubicBezTo>
                  <a:cubicBezTo>
                    <a:pt x="20320" y="410667"/>
                    <a:pt x="26670" y="1902042"/>
                    <a:pt x="29210" y="1963070"/>
                  </a:cubicBezTo>
                  <a:cubicBezTo>
                    <a:pt x="29210" y="2027912"/>
                    <a:pt x="29210" y="2094662"/>
                    <a:pt x="30480" y="2159504"/>
                  </a:cubicBezTo>
                  <a:cubicBezTo>
                    <a:pt x="30480" y="2207183"/>
                    <a:pt x="33020" y="2254861"/>
                    <a:pt x="33020" y="2302539"/>
                  </a:cubicBezTo>
                  <a:cubicBezTo>
                    <a:pt x="33020" y="2354032"/>
                    <a:pt x="33020" y="2405524"/>
                    <a:pt x="31750" y="2456089"/>
                  </a:cubicBezTo>
                  <a:lnTo>
                    <a:pt x="31750" y="2466249"/>
                  </a:lnTo>
                  <a:cubicBezTo>
                    <a:pt x="31750" y="2476409"/>
                    <a:pt x="35560" y="2480219"/>
                    <a:pt x="44450" y="2480219"/>
                  </a:cubicBezTo>
                  <a:cubicBezTo>
                    <a:pt x="67434" y="2480219"/>
                    <a:pt x="93560" y="2481489"/>
                    <a:pt x="117820" y="2481489"/>
                  </a:cubicBezTo>
                  <a:cubicBezTo>
                    <a:pt x="153276" y="2481489"/>
                    <a:pt x="190598" y="2478949"/>
                    <a:pt x="226055" y="2481489"/>
                  </a:cubicBezTo>
                  <a:cubicBezTo>
                    <a:pt x="283905" y="2485299"/>
                    <a:pt x="341754" y="2487839"/>
                    <a:pt x="399604" y="2486569"/>
                  </a:cubicBezTo>
                  <a:cubicBezTo>
                    <a:pt x="436927" y="2485299"/>
                    <a:pt x="472383" y="2487839"/>
                    <a:pt x="509706" y="2487839"/>
                  </a:cubicBezTo>
                  <a:cubicBezTo>
                    <a:pt x="563823" y="2487839"/>
                    <a:pt x="617941" y="2486569"/>
                    <a:pt x="672058" y="2487839"/>
                  </a:cubicBezTo>
                  <a:cubicBezTo>
                    <a:pt x="752302" y="2489109"/>
                    <a:pt x="1633112" y="2478949"/>
                    <a:pt x="1715222" y="2481489"/>
                  </a:cubicBezTo>
                  <a:cubicBezTo>
                    <a:pt x="1750678" y="2482759"/>
                    <a:pt x="1786135" y="2484029"/>
                    <a:pt x="1819725" y="2484029"/>
                  </a:cubicBezTo>
                  <a:cubicBezTo>
                    <a:pt x="1881307" y="2486569"/>
                    <a:pt x="1941023" y="2482759"/>
                    <a:pt x="2002605" y="2486569"/>
                  </a:cubicBezTo>
                  <a:cubicBezTo>
                    <a:pt x="2052991" y="2489109"/>
                    <a:pt x="2103376" y="2489109"/>
                    <a:pt x="2153761" y="2491649"/>
                  </a:cubicBezTo>
                  <a:cubicBezTo>
                    <a:pt x="2228406" y="2495459"/>
                    <a:pt x="2303051" y="2497999"/>
                    <a:pt x="2377696" y="2499269"/>
                  </a:cubicBezTo>
                  <a:cubicBezTo>
                    <a:pt x="2403167" y="2499269"/>
                    <a:pt x="2420947" y="2497999"/>
                    <a:pt x="2441267" y="2497999"/>
                  </a:cubicBezTo>
                  <a:close/>
                </a:path>
              </a:pathLst>
            </a:custGeom>
            <a:solidFill>
              <a:srgbClr val="FAF3E2"/>
            </a:solidFill>
          </p:spPr>
        </p:sp>
      </p:grpSp>
      <p:sp>
        <p:nvSpPr>
          <p:cNvPr id="16" name="TextBox 16"/>
          <p:cNvSpPr txBox="1"/>
          <p:nvPr/>
        </p:nvSpPr>
        <p:spPr>
          <a:xfrm>
            <a:off x="1205538" y="3022547"/>
            <a:ext cx="16200846" cy="809261"/>
          </a:xfrm>
          <a:prstGeom prst="rect">
            <a:avLst/>
          </a:prstGeom>
        </p:spPr>
        <p:txBody>
          <a:bodyPr wrap="square" lIns="0" tIns="0" rIns="0" bIns="0" rtlCol="0" anchor="t">
            <a:spAutoFit/>
          </a:bodyPr>
          <a:lstStyle/>
          <a:p>
            <a:pPr marL="571500" indent="-571500" algn="just">
              <a:lnSpc>
                <a:spcPct val="150000"/>
              </a:lnSpc>
              <a:spcBef>
                <a:spcPct val="0"/>
              </a:spcBef>
              <a:buFont typeface="Wingdings" panose="05000000000000000000" pitchFamily="2" charset="2"/>
              <a:buChar char="Ø"/>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Gắn hệ toạ độ vuông góc Oxyz lên vật thể. </a:t>
            </a:r>
          </a:p>
        </p:txBody>
      </p:sp>
      <p:sp>
        <p:nvSpPr>
          <p:cNvPr id="2" name="TextBox 10">
            <a:extLst>
              <a:ext uri="{FF2B5EF4-FFF2-40B4-BE49-F238E27FC236}">
                <a16:creationId xmlns:a16="http://schemas.microsoft.com/office/drawing/2014/main" xmlns="" id="{A79AB56A-C247-0CCE-7D20-4FC59EC66681}"/>
              </a:ext>
            </a:extLst>
          </p:cNvPr>
          <p:cNvSpPr txBox="1"/>
          <p:nvPr/>
        </p:nvSpPr>
        <p:spPr>
          <a:xfrm>
            <a:off x="2676997" y="538927"/>
            <a:ext cx="11929556" cy="1015343"/>
          </a:xfrm>
          <a:prstGeom prst="rect">
            <a:avLst/>
          </a:prstGeom>
        </p:spPr>
        <p:txBody>
          <a:bodyPr wrap="square" lIns="0" tIns="0" rIns="0" bIns="0" rtlCol="0" anchor="t">
            <a:spAutoFit/>
          </a:bodyPr>
          <a:lstStyle/>
          <a:p>
            <a:pPr algn="ctr">
              <a:lnSpc>
                <a:spcPts val="9100"/>
              </a:lnSpc>
            </a:pPr>
            <a:r>
              <a:rPr lang="vi-VN"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Phương pháp hình chiếu trục đo</a:t>
            </a:r>
            <a:endParaRPr lang="en-US" sz="4800" b="1" dirty="0">
              <a:solidFill>
                <a:srgbClr val="D6583C"/>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8B383B81-98BC-8992-49C1-A2B413C08006}"/>
              </a:ext>
            </a:extLst>
          </p:cNvPr>
          <p:cNvSpPr txBox="1"/>
          <p:nvPr/>
        </p:nvSpPr>
        <p:spPr>
          <a:xfrm>
            <a:off x="1077597" y="4379012"/>
            <a:ext cx="16430489" cy="1824923"/>
          </a:xfrm>
          <a:prstGeom prst="rect">
            <a:avLst/>
          </a:prstGeom>
          <a:noFill/>
        </p:spPr>
        <p:txBody>
          <a:bodyPr wrap="square">
            <a:spAutoFit/>
          </a:bodyPr>
          <a:lstStyle/>
          <a:p>
            <a:pPr marL="571500" indent="-571500" algn="just">
              <a:lnSpc>
                <a:spcPct val="150000"/>
              </a:lnSpc>
              <a:spcBef>
                <a:spcPct val="0"/>
              </a:spcBef>
              <a:buFont typeface="Wingdings" panose="05000000000000000000" pitchFamily="2" charset="2"/>
              <a:buChar char="Ø"/>
            </a:pPr>
            <a:r>
              <a:rPr lang="vi-VN" sz="4000" dirty="0">
                <a:solidFill>
                  <a:srgbClr val="000000"/>
                </a:solidFill>
                <a:latin typeface="Arial" panose="020B0604020202020204" pitchFamily="34" charset="0"/>
                <a:cs typeface="Arial" panose="020B0604020202020204" pitchFamily="34" charset="0"/>
              </a:rPr>
              <a:t>Chiếu vật thể cùng hệ toạ độ vuông góc theo phương chiếu (S không song song với các trục toạ độ) lên mặt phẳng hình chiếu (P’).</a:t>
            </a:r>
          </a:p>
        </p:txBody>
      </p:sp>
      <p:sp>
        <p:nvSpPr>
          <p:cNvPr id="17" name="TextBox 16">
            <a:extLst>
              <a:ext uri="{FF2B5EF4-FFF2-40B4-BE49-F238E27FC236}">
                <a16:creationId xmlns:a16="http://schemas.microsoft.com/office/drawing/2014/main" xmlns="" id="{572C3DA9-BB99-215E-1A86-0DBA251288B0}"/>
              </a:ext>
            </a:extLst>
          </p:cNvPr>
          <p:cNvSpPr txBox="1"/>
          <p:nvPr/>
        </p:nvSpPr>
        <p:spPr>
          <a:xfrm>
            <a:off x="1039452" y="6567112"/>
            <a:ext cx="16575362" cy="2762936"/>
          </a:xfrm>
          <a:prstGeom prst="rect">
            <a:avLst/>
          </a:prstGeom>
          <a:noFill/>
        </p:spPr>
        <p:txBody>
          <a:bodyPr wrap="square">
            <a:spAutoFit/>
          </a:bodyPr>
          <a:lstStyle/>
          <a:p>
            <a:pPr marL="571500" indent="-571500" algn="just">
              <a:lnSpc>
                <a:spcPct val="150000"/>
              </a:lnSpc>
              <a:spcBef>
                <a:spcPct val="0"/>
              </a:spcBef>
              <a:buFont typeface="Wingdings" panose="05000000000000000000" pitchFamily="2" charset="2"/>
              <a:buChar char="Ø"/>
            </a:pPr>
            <a:r>
              <a:rPr lang="vi-VN" sz="4000" dirty="0">
                <a:solidFill>
                  <a:srgbClr val="000000"/>
                </a:solidFill>
                <a:latin typeface="Arial" panose="020B0604020202020204" pitchFamily="34" charset="0"/>
                <a:cs typeface="Arial" panose="020B0604020202020204" pitchFamily="34" charset="0"/>
              </a:rPr>
              <a:t>Hình chiếu của vật thể thu được trên mặt phẳng hình chiếu được gọi là hình chiếu trục đo, hình chiếu của các trục toạ độ được gọi là các trục đo.</a:t>
            </a:r>
            <a:endParaRPr lang="en-US" sz="4000" dirty="0">
              <a:solidFill>
                <a:srgbClr val="000000"/>
              </a:solidFill>
              <a:latin typeface="Arial" panose="020B0604020202020204" pitchFamily="34" charset="0"/>
              <a:cs typeface="Arial" panose="020B0604020202020204" pitchFamily="34" charset="0"/>
            </a:endParaRPr>
          </a:p>
        </p:txBody>
      </p:sp>
      <p:pic>
        <p:nvPicPr>
          <p:cNvPr id="18" name="Picture 6">
            <a:extLst>
              <a:ext uri="{FF2B5EF4-FFF2-40B4-BE49-F238E27FC236}">
                <a16:creationId xmlns:a16="http://schemas.microsoft.com/office/drawing/2014/main" xmlns="" id="{E2A9C964-0BA0-4F04-BC6D-6CD2161328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5253859" y="55040"/>
            <a:ext cx="2830996" cy="2208177"/>
          </a:xfrm>
          <a:prstGeom prst="rect">
            <a:avLst/>
          </a:prstGeom>
        </p:spPr>
      </p:pic>
      <p:grpSp>
        <p:nvGrpSpPr>
          <p:cNvPr id="19" name="Group 19">
            <a:extLst>
              <a:ext uri="{FF2B5EF4-FFF2-40B4-BE49-F238E27FC236}">
                <a16:creationId xmlns:a16="http://schemas.microsoft.com/office/drawing/2014/main" xmlns="" id="{527AB73C-1991-4C39-9794-1183F2A72295}"/>
              </a:ext>
            </a:extLst>
          </p:cNvPr>
          <p:cNvGrpSpPr/>
          <p:nvPr/>
        </p:nvGrpSpPr>
        <p:grpSpPr>
          <a:xfrm rot="-1386098">
            <a:off x="8174704" y="8762325"/>
            <a:ext cx="1938590" cy="1048860"/>
            <a:chOff x="0" y="0"/>
            <a:chExt cx="2887194" cy="1472263"/>
          </a:xfrm>
        </p:grpSpPr>
        <p:pic>
          <p:nvPicPr>
            <p:cNvPr id="20" name="Picture 20">
              <a:extLst>
                <a:ext uri="{FF2B5EF4-FFF2-40B4-BE49-F238E27FC236}">
                  <a16:creationId xmlns:a16="http://schemas.microsoft.com/office/drawing/2014/main" xmlns="" id="{BB854F16-EC0D-4CC5-ACD6-83EBD89C52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33912" y="20101"/>
              <a:ext cx="2819370" cy="1409685"/>
            </a:xfrm>
            <a:prstGeom prst="rect">
              <a:avLst/>
            </a:prstGeom>
          </p:spPr>
        </p:pic>
        <p:pic>
          <p:nvPicPr>
            <p:cNvPr id="21" name="Picture 21">
              <a:extLst>
                <a:ext uri="{FF2B5EF4-FFF2-40B4-BE49-F238E27FC236}">
                  <a16:creationId xmlns:a16="http://schemas.microsoft.com/office/drawing/2014/main" xmlns="" id="{30726DC0-6221-4DA8-A266-F143CA29251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2887194" cy="1472263"/>
            </a:xfrm>
            <a:prstGeom prst="rect">
              <a:avLst/>
            </a:prstGeom>
          </p:spPr>
        </p:pic>
      </p:grpSp>
      <p:pic>
        <p:nvPicPr>
          <p:cNvPr id="22" name="Picture 16">
            <a:extLst>
              <a:ext uri="{FF2B5EF4-FFF2-40B4-BE49-F238E27FC236}">
                <a16:creationId xmlns:a16="http://schemas.microsoft.com/office/drawing/2014/main" xmlns="" id="{E2507407-CF3A-425B-9B08-9E724664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48763">
            <a:off x="15429039" y="8652433"/>
            <a:ext cx="2480634" cy="1479409"/>
          </a:xfrm>
          <a:prstGeom prst="rect">
            <a:avLst/>
          </a:prstGeom>
        </p:spPr>
      </p:pic>
      <p:grpSp>
        <p:nvGrpSpPr>
          <p:cNvPr id="23" name="Group 13">
            <a:extLst>
              <a:ext uri="{FF2B5EF4-FFF2-40B4-BE49-F238E27FC236}">
                <a16:creationId xmlns:a16="http://schemas.microsoft.com/office/drawing/2014/main" xmlns="" id="{B34EAB43-B674-4191-AC65-7C958B213566}"/>
              </a:ext>
            </a:extLst>
          </p:cNvPr>
          <p:cNvGrpSpPr/>
          <p:nvPr/>
        </p:nvGrpSpPr>
        <p:grpSpPr>
          <a:xfrm rot="-642968">
            <a:off x="310836" y="8240361"/>
            <a:ext cx="1311706" cy="1983315"/>
            <a:chOff x="0" y="0"/>
            <a:chExt cx="2234407" cy="3406373"/>
          </a:xfrm>
        </p:grpSpPr>
        <p:sp>
          <p:nvSpPr>
            <p:cNvPr id="24" name="AutoShape 14">
              <a:extLst>
                <a:ext uri="{FF2B5EF4-FFF2-40B4-BE49-F238E27FC236}">
                  <a16:creationId xmlns:a16="http://schemas.microsoft.com/office/drawing/2014/main" xmlns="" id="{222E0711-39FA-48F7-A34F-B244F8AFE194}"/>
                </a:ext>
              </a:extLst>
            </p:cNvPr>
            <p:cNvSpPr/>
            <p:nvPr/>
          </p:nvSpPr>
          <p:spPr>
            <a:xfrm rot="-1658072">
              <a:off x="786468" y="-16978"/>
              <a:ext cx="661472" cy="3440330"/>
            </a:xfrm>
            <a:prstGeom prst="rect">
              <a:avLst/>
            </a:prstGeom>
            <a:solidFill>
              <a:srgbClr val="FFFFFF"/>
            </a:solidFill>
          </p:spPr>
        </p:sp>
        <p:pic>
          <p:nvPicPr>
            <p:cNvPr id="25" name="Picture 15">
              <a:extLst>
                <a:ext uri="{FF2B5EF4-FFF2-40B4-BE49-F238E27FC236}">
                  <a16:creationId xmlns:a16="http://schemas.microsoft.com/office/drawing/2014/main" xmlns="" id="{620D5751-30F3-4A3B-8C40-6B3D43E834A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653469">
              <a:off x="763165" y="-33210"/>
              <a:ext cx="708077" cy="3472794"/>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750" fill="hold"/>
                                        <p:tgtEl>
                                          <p:spTgt spid="12"/>
                                        </p:tgtEl>
                                        <p:attrNameLst>
                                          <p:attrName>ppt_w</p:attrName>
                                        </p:attrNameLst>
                                      </p:cBhvr>
                                      <p:tavLst>
                                        <p:tav tm="0">
                                          <p:val>
                                            <p:fltVal val="0"/>
                                          </p:val>
                                        </p:tav>
                                        <p:tav tm="100000">
                                          <p:val>
                                            <p:strVal val="#ppt_w"/>
                                          </p:val>
                                        </p:tav>
                                      </p:tavLst>
                                    </p:anim>
                                    <p:anim calcmode="lin" valueType="num">
                                      <p:cBhvr>
                                        <p:cTn id="20" dur="750" fill="hold"/>
                                        <p:tgtEl>
                                          <p:spTgt spid="12"/>
                                        </p:tgtEl>
                                        <p:attrNameLst>
                                          <p:attrName>ppt_h</p:attrName>
                                        </p:attrNameLst>
                                      </p:cBhvr>
                                      <p:tavLst>
                                        <p:tav tm="0">
                                          <p:val>
                                            <p:fltVal val="0"/>
                                          </p:val>
                                        </p:tav>
                                        <p:tav tm="100000">
                                          <p:val>
                                            <p:strVal val="#ppt_h"/>
                                          </p:val>
                                        </p:tav>
                                      </p:tavLst>
                                    </p:anim>
                                    <p:anim calcmode="lin" valueType="num">
                                      <p:cBhvr>
                                        <p:cTn id="21" dur="750" fill="hold"/>
                                        <p:tgtEl>
                                          <p:spTgt spid="12"/>
                                        </p:tgtEl>
                                        <p:attrNameLst>
                                          <p:attrName>style.rotation</p:attrName>
                                        </p:attrNameLst>
                                      </p:cBhvr>
                                      <p:tavLst>
                                        <p:tav tm="0">
                                          <p:val>
                                            <p:fltVal val="90"/>
                                          </p:val>
                                        </p:tav>
                                        <p:tav tm="100000">
                                          <p:val>
                                            <p:fltVal val="0"/>
                                          </p:val>
                                        </p:tav>
                                      </p:tavLst>
                                    </p:anim>
                                    <p:animEffect transition="in" filter="fade">
                                      <p:cBhvr>
                                        <p:cTn id="22" dur="7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ppt_x"/>
                                          </p:val>
                                        </p:tav>
                                        <p:tav tm="100000">
                                          <p:val>
                                            <p:strVal val="#ppt_x"/>
                                          </p:val>
                                        </p:tav>
                                      </p:tavLst>
                                    </p:anim>
                                    <p:anim calcmode="lin" valueType="num">
                                      <p:cBhvr additive="base">
                                        <p:cTn id="2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750" fill="hold"/>
                                        <p:tgtEl>
                                          <p:spTgt spid="4"/>
                                        </p:tgtEl>
                                        <p:attrNameLst>
                                          <p:attrName>ppt_x</p:attrName>
                                        </p:attrNameLst>
                                      </p:cBhvr>
                                      <p:tavLst>
                                        <p:tav tm="0">
                                          <p:val>
                                            <p:strVal val="#ppt_x"/>
                                          </p:val>
                                        </p:tav>
                                        <p:tav tm="100000">
                                          <p:val>
                                            <p:strVal val="#ppt_x"/>
                                          </p:val>
                                        </p:tav>
                                      </p:tavLst>
                                    </p:anim>
                                    <p:anim calcmode="lin" valueType="num">
                                      <p:cBhvr additive="base">
                                        <p:cTn id="34"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750"/>
                                        <p:tgtEl>
                                          <p:spTgt spid="17"/>
                                        </p:tgtEl>
                                      </p:cBhvr>
                                    </p:animEffect>
                                    <p:anim calcmode="lin" valueType="num">
                                      <p:cBhvr>
                                        <p:cTn id="40" dur="750" fill="hold"/>
                                        <p:tgtEl>
                                          <p:spTgt spid="17"/>
                                        </p:tgtEl>
                                        <p:attrNameLst>
                                          <p:attrName>ppt_x</p:attrName>
                                        </p:attrNameLst>
                                      </p:cBhvr>
                                      <p:tavLst>
                                        <p:tav tm="0">
                                          <p:val>
                                            <p:strVal val="#ppt_x"/>
                                          </p:val>
                                        </p:tav>
                                        <p:tav tm="100000">
                                          <p:val>
                                            <p:strVal val="#ppt_x"/>
                                          </p:val>
                                        </p:tav>
                                      </p:tavLst>
                                    </p:anim>
                                    <p:anim calcmode="lin" valueType="num">
                                      <p:cBhvr>
                                        <p:cTn id="41"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AutoShape 3"/>
          <p:cNvSpPr/>
          <p:nvPr/>
        </p:nvSpPr>
        <p:spPr>
          <a:xfrm>
            <a:off x="7979927" y="3687364"/>
            <a:ext cx="9877502" cy="2644928"/>
          </a:xfrm>
          <a:prstGeom prst="rect">
            <a:avLst/>
          </a:prstGeom>
          <a:solidFill>
            <a:srgbClr val="F8C578"/>
          </a:solidFill>
        </p:spPr>
        <p:txBody>
          <a:bodyPr/>
          <a:lstStyle/>
          <a:p>
            <a:endParaRPr lang="en-US" dirty="0">
              <a:latin typeface="Arial" panose="020B0604020202020204" pitchFamily="34" charset="0"/>
              <a:cs typeface="Arial" panose="020B0604020202020204" pitchFamily="34" charset="0"/>
            </a:endParaRPr>
          </a:p>
        </p:txBody>
      </p:sp>
      <p:sp>
        <p:nvSpPr>
          <p:cNvPr id="4" name="AutoShape 4"/>
          <p:cNvSpPr/>
          <p:nvPr/>
        </p:nvSpPr>
        <p:spPr>
          <a:xfrm>
            <a:off x="899974" y="3725399"/>
            <a:ext cx="5406878" cy="2134959"/>
          </a:xfrm>
          <a:prstGeom prst="rect">
            <a:avLst/>
          </a:prstGeom>
          <a:solidFill>
            <a:srgbClr val="DB9703"/>
          </a:solidFill>
        </p:spPr>
        <p:txBody>
          <a:bodyPr/>
          <a:lstStyle/>
          <a:p>
            <a:endParaRPr lang="en-US" dirty="0">
              <a:latin typeface="Arial" panose="020B0604020202020204" pitchFamily="34" charset="0"/>
              <a:cs typeface="Arial" panose="020B0604020202020204" pitchFamily="34" charset="0"/>
            </a:endParaRPr>
          </a:p>
        </p:txBody>
      </p:sp>
      <p:grpSp>
        <p:nvGrpSpPr>
          <p:cNvPr id="5" name="Group 5"/>
          <p:cNvGrpSpPr/>
          <p:nvPr/>
        </p:nvGrpSpPr>
        <p:grpSpPr>
          <a:xfrm rot="5400000">
            <a:off x="-406324" y="4557933"/>
            <a:ext cx="2270961" cy="469893"/>
            <a:chOff x="-50798" y="8"/>
            <a:chExt cx="38881021" cy="3825817"/>
          </a:xfrm>
          <a:solidFill>
            <a:srgbClr val="FF0000"/>
          </a:solidFill>
        </p:grpSpPr>
        <p:sp>
          <p:nvSpPr>
            <p:cNvPr id="6" name="Freeform 6"/>
            <p:cNvSpPr/>
            <p:nvPr/>
          </p:nvSpPr>
          <p:spPr>
            <a:xfrm>
              <a:off x="-50798" y="8"/>
              <a:ext cx="38881021" cy="3825817"/>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grpFill/>
          </p:spPr>
        </p:sp>
      </p:grpSp>
      <p:sp>
        <p:nvSpPr>
          <p:cNvPr id="7" name="AutoShape 7"/>
          <p:cNvSpPr/>
          <p:nvPr/>
        </p:nvSpPr>
        <p:spPr>
          <a:xfrm>
            <a:off x="7979927" y="600019"/>
            <a:ext cx="9883453" cy="2644928"/>
          </a:xfrm>
          <a:prstGeom prst="rect">
            <a:avLst/>
          </a:prstGeom>
          <a:solidFill>
            <a:srgbClr val="FFFBEC"/>
          </a:solidFill>
        </p:spPr>
        <p:txBody>
          <a:bodyPr/>
          <a:lstStyle/>
          <a:p>
            <a:endParaRPr lang="en-US" dirty="0">
              <a:latin typeface="Arial" panose="020B0604020202020204" pitchFamily="34" charset="0"/>
              <a:cs typeface="Arial" panose="020B0604020202020204" pitchFamily="34" charset="0"/>
            </a:endParaRPr>
          </a:p>
        </p:txBody>
      </p:sp>
      <p:sp>
        <p:nvSpPr>
          <p:cNvPr id="8" name="TextBox 8"/>
          <p:cNvSpPr txBox="1"/>
          <p:nvPr/>
        </p:nvSpPr>
        <p:spPr>
          <a:xfrm>
            <a:off x="946444" y="3979769"/>
            <a:ext cx="5067200" cy="1044197"/>
          </a:xfrm>
          <a:prstGeom prst="rect">
            <a:avLst/>
          </a:prstGeom>
        </p:spPr>
        <p:txBody>
          <a:bodyPr lIns="0" tIns="0" rIns="0" bIns="0" rtlCol="0" anchor="t">
            <a:spAutoFit/>
          </a:bodyPr>
          <a:lstStyle/>
          <a:p>
            <a:pPr algn="ctr">
              <a:lnSpc>
                <a:spcPts val="9360"/>
              </a:lnSpc>
            </a:pPr>
            <a:r>
              <a:rPr lang="vi-VN" sz="4800" b="1" spc="117" dirty="0">
                <a:solidFill>
                  <a:srgbClr val="FFFBEC"/>
                </a:solidFill>
                <a:latin typeface="Arial" panose="020B0604020202020204" pitchFamily="34" charset="0"/>
                <a:cs typeface="Arial" panose="020B0604020202020204" pitchFamily="34" charset="0"/>
              </a:rPr>
              <a:t>Đặc điểm</a:t>
            </a:r>
            <a:endParaRPr lang="en-US" sz="4800" b="1" spc="117" dirty="0">
              <a:solidFill>
                <a:srgbClr val="FFFBEC"/>
              </a:solidFill>
              <a:latin typeface="Arial" panose="020B0604020202020204" pitchFamily="34" charset="0"/>
              <a:cs typeface="Arial" panose="020B0604020202020204" pitchFamily="34" charset="0"/>
            </a:endParaRPr>
          </a:p>
        </p:txBody>
      </p:sp>
      <p:sp>
        <p:nvSpPr>
          <p:cNvPr id="10" name="AutoShape 10"/>
          <p:cNvSpPr/>
          <p:nvPr/>
        </p:nvSpPr>
        <p:spPr>
          <a:xfrm>
            <a:off x="7979927" y="6707566"/>
            <a:ext cx="9932629" cy="3205804"/>
          </a:xfrm>
          <a:prstGeom prst="rect">
            <a:avLst/>
          </a:prstGeom>
          <a:solidFill>
            <a:srgbClr val="FFFBEC"/>
          </a:solidFill>
        </p:spPr>
        <p:txBody>
          <a:bodyPr/>
          <a:lstStyle/>
          <a:p>
            <a:endParaRPr lang="en-US" dirty="0">
              <a:latin typeface="Arial" panose="020B0604020202020204" pitchFamily="34" charset="0"/>
              <a:cs typeface="Arial" panose="020B0604020202020204" pitchFamily="34" charset="0"/>
            </a:endParaRPr>
          </a:p>
        </p:txBody>
      </p:sp>
      <p:sp>
        <p:nvSpPr>
          <p:cNvPr id="11" name="TextBox 11"/>
          <p:cNvSpPr txBox="1"/>
          <p:nvPr/>
        </p:nvSpPr>
        <p:spPr>
          <a:xfrm>
            <a:off x="8213007" y="888918"/>
            <a:ext cx="9407093" cy="1922001"/>
          </a:xfrm>
          <a:prstGeom prst="rect">
            <a:avLst/>
          </a:prstGeom>
        </p:spPr>
        <p:txBody>
          <a:bodyPr wrap="square" lIns="0" tIns="0" rIns="0" bIns="0" rtlCol="0" anchor="t">
            <a:spAutoFit/>
          </a:bodyPr>
          <a:lstStyle/>
          <a:p>
            <a:pPr marL="0" lvl="0" indent="0"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trục O'x', O'y, Oz được gọi là các trục đo, góc x'O'y'</a:t>
            </a:r>
            <a:r>
              <a:rPr lang="en-US" sz="4400" dirty="0">
                <a:solidFill>
                  <a:srgbClr val="253140"/>
                </a:solidFill>
                <a:latin typeface="Arial" panose="020B0604020202020204" pitchFamily="34" charset="0"/>
                <a:cs typeface="Arial" panose="020B0604020202020204" pitchFamily="34" charset="0"/>
              </a:rPr>
              <a:t>.</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4620" y="8146609"/>
            <a:ext cx="1641209" cy="1569593"/>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7237">
            <a:off x="4296598" y="903492"/>
            <a:ext cx="1324314" cy="250416"/>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715888">
            <a:off x="7332500" y="3872727"/>
            <a:ext cx="891982" cy="715207"/>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028579" y="3915209"/>
            <a:ext cx="622221" cy="630243"/>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15127">
            <a:off x="5626665" y="7905308"/>
            <a:ext cx="955198" cy="955198"/>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368929" y="9576648"/>
            <a:ext cx="1780741" cy="336722"/>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171262" y="8667007"/>
            <a:ext cx="781031" cy="781031"/>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94210" y="733331"/>
            <a:ext cx="835900" cy="1213048"/>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61911" y="2399123"/>
            <a:ext cx="613606" cy="845823"/>
          </a:xfrm>
          <a:prstGeom prst="rect">
            <a:avLst/>
          </a:prstGeom>
        </p:spPr>
      </p:pic>
      <p:sp>
        <p:nvSpPr>
          <p:cNvPr id="24" name="TextBox 23">
            <a:extLst>
              <a:ext uri="{FF2B5EF4-FFF2-40B4-BE49-F238E27FC236}">
                <a16:creationId xmlns:a16="http://schemas.microsoft.com/office/drawing/2014/main" xmlns="" id="{13FC2BEF-8F0F-438C-982D-DB975ECD241C}"/>
              </a:ext>
            </a:extLst>
          </p:cNvPr>
          <p:cNvSpPr txBox="1"/>
          <p:nvPr/>
        </p:nvSpPr>
        <p:spPr>
          <a:xfrm>
            <a:off x="8213007" y="4639519"/>
            <a:ext cx="10034889" cy="769441"/>
          </a:xfrm>
          <a:prstGeom prst="rect">
            <a:avLst/>
          </a:prstGeom>
          <a:noFill/>
        </p:spPr>
        <p:txBody>
          <a:bodyPr wrap="square">
            <a:spAutoFit/>
          </a:bodyPr>
          <a:lstStyle/>
          <a:p>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Góc x'O'z',góc y'O'z' gọi là góc trục đo</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CB7BE4F2-1BAA-4597-B1F8-0759CDA438F9}"/>
                  </a:ext>
                </a:extLst>
              </p:cNvPr>
              <p:cNvSpPr txBox="1"/>
              <p:nvPr/>
            </p:nvSpPr>
            <p:spPr>
              <a:xfrm>
                <a:off x="8332590" y="6426359"/>
                <a:ext cx="9144000" cy="3538020"/>
              </a:xfrm>
              <a:prstGeom prst="rect">
                <a:avLst/>
              </a:prstGeom>
              <a:noFill/>
            </p:spPr>
            <p:txBody>
              <a:bodyPr wrap="square">
                <a:spAutoFit/>
              </a:bodyPr>
              <a:lstStyle/>
              <a:p>
                <a:pP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Tỉ số </a:t>
                </a:r>
                <a14:m>
                  <m:oMath xmlns:m="http://schemas.openxmlformats.org/officeDocument/2006/math">
                    <m:f>
                      <m:fPr>
                        <m:ctrlPr>
                          <a:rPr lang="en-US" sz="4400" i="1">
                            <a:solidFill>
                              <a:srgbClr val="000000"/>
                            </a:solidFill>
                            <a:effectLst/>
                            <a:latin typeface="Cambria Math"/>
                            <a:cs typeface="Times New Roman" panose="02020603050405020304" pitchFamily="18" charset="0"/>
                          </a:rPr>
                        </m:ctrlPr>
                      </m:fPr>
                      <m:num>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m:t>
                        </m:r>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𝑂𝐴</m:t>
                        </m:r>
                      </m:den>
                    </m:f>
                  </m:oMath>
                </a14:m>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 </a:t>
                </a:r>
                <a14:m>
                  <m:oMath xmlns:m="http://schemas.openxmlformats.org/officeDocument/2006/math">
                    <m:f>
                      <m:fPr>
                        <m:ctrlPr>
                          <a:rPr lang="en-US" sz="4400" i="1">
                            <a:solidFill>
                              <a:srgbClr val="000000"/>
                            </a:solidFill>
                            <a:effectLst/>
                            <a:latin typeface="Cambria Math"/>
                            <a:cs typeface="Times New Roman" panose="02020603050405020304" pitchFamily="18" charset="0"/>
                          </a:rPr>
                        </m:ctrlPr>
                      </m:fPr>
                      <m:num>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m:t>
                        </m:r>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𝑂𝐵</m:t>
                        </m:r>
                      </m:den>
                    </m:f>
                  </m:oMath>
                </a14:m>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q, </a:t>
                </a:r>
                <a14:m>
                  <m:oMath xmlns:m="http://schemas.openxmlformats.org/officeDocument/2006/math">
                    <m:f>
                      <m:fPr>
                        <m:ctrlPr>
                          <a:rPr lang="en-US" sz="4400" i="1">
                            <a:solidFill>
                              <a:srgbClr val="000000"/>
                            </a:solidFill>
                            <a:effectLst/>
                            <a:latin typeface="Cambria Math"/>
                            <a:cs typeface="Times New Roman" panose="02020603050405020304" pitchFamily="18" charset="0"/>
                          </a:rPr>
                        </m:ctrlPr>
                      </m:fPr>
                      <m:num>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m:t>
                        </m:r>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vi-VN"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𝑂𝐶</m:t>
                        </m:r>
                      </m:den>
                    </m:f>
                  </m:oMath>
                </a14:m>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r gọi là hệ số biến dạng theo các trục đo O'x', Oy', O'z'.</a:t>
                </a:r>
                <a:endParaRPr lang="en-US" sz="4400" dirty="0">
                  <a:latin typeface="Arial" panose="020B0604020202020204" pitchFamily="34" charset="0"/>
                  <a:cs typeface="Arial" panose="020B0604020202020204" pitchFamily="34" charset="0"/>
                </a:endParaRPr>
              </a:p>
            </p:txBody>
          </p:sp>
        </mc:Choice>
        <mc:Fallback xmlns="">
          <p:sp>
            <p:nvSpPr>
              <p:cNvPr id="26" name="TextBox 25">
                <a:extLst>
                  <a:ext uri="{FF2B5EF4-FFF2-40B4-BE49-F238E27FC236}">
                    <a16:creationId xmlns:a16="http://schemas.microsoft.com/office/drawing/2014/main" id="{CB7BE4F2-1BAA-4597-B1F8-0759CDA438F9}"/>
                  </a:ext>
                </a:extLst>
              </p:cNvPr>
              <p:cNvSpPr txBox="1">
                <a:spLocks noRot="1" noChangeAspect="1" noMove="1" noResize="1" noEditPoints="1" noAdjustHandles="1" noChangeArrowheads="1" noChangeShapeType="1" noTextEdit="1"/>
              </p:cNvSpPr>
              <p:nvPr/>
            </p:nvSpPr>
            <p:spPr>
              <a:xfrm>
                <a:off x="8332590" y="6426359"/>
                <a:ext cx="9144000" cy="3538020"/>
              </a:xfrm>
              <a:prstGeom prst="rect">
                <a:avLst/>
              </a:prstGeom>
              <a:blipFill>
                <a:blip r:embed="rId20"/>
                <a:stretch>
                  <a:fillRect l="-2733" r="-1800" b="-4475"/>
                </a:stretch>
              </a:blipFill>
            </p:spPr>
            <p:txBody>
              <a:bodyPr/>
              <a:lstStyle/>
              <a:p>
                <a:r>
                  <a:rPr lang="en-GB">
                    <a:noFill/>
                  </a:rPr>
                  <a:t> </a:t>
                </a:r>
              </a:p>
            </p:txBody>
          </p:sp>
        </mc:Fallback>
      </mc:AlternateContent>
      <p:pic>
        <p:nvPicPr>
          <p:cNvPr id="23" name="Picture 6">
            <a:extLst>
              <a:ext uri="{FF2B5EF4-FFF2-40B4-BE49-F238E27FC236}">
                <a16:creationId xmlns:a16="http://schemas.microsoft.com/office/drawing/2014/main" xmlns="" id="{EF2177D9-9FBD-4863-A420-AECA2B62E641}"/>
              </a:ext>
            </a:extLst>
          </p:cNvPr>
          <p:cNvPicPr>
            <a:picLocks noChangeAspect="1"/>
          </p:cNvPicPr>
          <p:nvPr/>
        </p:nvPicPr>
        <p:blipFill>
          <a:blip r:embed="rId21"/>
          <a:srcRect/>
          <a:stretch>
            <a:fillRect/>
          </a:stretch>
        </p:blipFill>
        <p:spPr>
          <a:xfrm rot="20046695">
            <a:off x="5878485" y="1986250"/>
            <a:ext cx="2315284" cy="1249445"/>
          </a:xfrm>
          <a:prstGeom prst="rect">
            <a:avLst/>
          </a:prstGeom>
        </p:spPr>
      </p:pic>
      <p:pic>
        <p:nvPicPr>
          <p:cNvPr id="25" name="Picture 6">
            <a:extLst>
              <a:ext uri="{FF2B5EF4-FFF2-40B4-BE49-F238E27FC236}">
                <a16:creationId xmlns:a16="http://schemas.microsoft.com/office/drawing/2014/main" xmlns="" id="{C1E35AE4-ECC7-4BEF-87CB-231931DF6067}"/>
              </a:ext>
            </a:extLst>
          </p:cNvPr>
          <p:cNvPicPr>
            <a:picLocks noChangeAspect="1"/>
          </p:cNvPicPr>
          <p:nvPr/>
        </p:nvPicPr>
        <p:blipFill>
          <a:blip r:embed="rId21"/>
          <a:srcRect/>
          <a:stretch>
            <a:fillRect/>
          </a:stretch>
        </p:blipFill>
        <p:spPr>
          <a:xfrm rot="156534">
            <a:off x="6398644" y="4168414"/>
            <a:ext cx="1737925" cy="1249445"/>
          </a:xfrm>
          <a:prstGeom prst="rect">
            <a:avLst/>
          </a:prstGeom>
        </p:spPr>
      </p:pic>
      <p:pic>
        <p:nvPicPr>
          <p:cNvPr id="27" name="Picture 6">
            <a:extLst>
              <a:ext uri="{FF2B5EF4-FFF2-40B4-BE49-F238E27FC236}">
                <a16:creationId xmlns:a16="http://schemas.microsoft.com/office/drawing/2014/main" xmlns="" id="{F39090E7-EF3F-4654-9418-7C3606A3F413}"/>
              </a:ext>
            </a:extLst>
          </p:cNvPr>
          <p:cNvPicPr>
            <a:picLocks noChangeAspect="1"/>
          </p:cNvPicPr>
          <p:nvPr/>
        </p:nvPicPr>
        <p:blipFill>
          <a:blip r:embed="rId21"/>
          <a:srcRect/>
          <a:stretch>
            <a:fillRect/>
          </a:stretch>
        </p:blipFill>
        <p:spPr>
          <a:xfrm rot="919899">
            <a:off x="6030885" y="6613310"/>
            <a:ext cx="2315284" cy="124944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75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75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75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75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750"/>
                                        <p:tgtEl>
                                          <p:spTgt spid="13"/>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750"/>
                                        <p:tgtEl>
                                          <p:spTgt spid="18"/>
                                        </p:tgtEl>
                                      </p:cBhvr>
                                    </p:animEffect>
                                  </p:childTnLst>
                                </p:cTn>
                              </p:par>
                              <p:par>
                                <p:cTn id="26" presetID="14"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750"/>
                                        <p:tgtEl>
                                          <p:spTgt spid="17"/>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75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75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75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750" fill="hold"/>
                                        <p:tgtEl>
                                          <p:spTgt spid="11"/>
                                        </p:tgtEl>
                                        <p:attrNameLst>
                                          <p:attrName>ppt_w</p:attrName>
                                        </p:attrNameLst>
                                      </p:cBhvr>
                                      <p:tavLst>
                                        <p:tav tm="0">
                                          <p:val>
                                            <p:fltVal val="0"/>
                                          </p:val>
                                        </p:tav>
                                        <p:tav tm="100000">
                                          <p:val>
                                            <p:strVal val="#ppt_w"/>
                                          </p:val>
                                        </p:tav>
                                      </p:tavLst>
                                    </p:anim>
                                    <p:anim calcmode="lin" valueType="num">
                                      <p:cBhvr>
                                        <p:cTn id="58" dur="750" fill="hold"/>
                                        <p:tgtEl>
                                          <p:spTgt spid="11"/>
                                        </p:tgtEl>
                                        <p:attrNameLst>
                                          <p:attrName>ppt_h</p:attrName>
                                        </p:attrNameLst>
                                      </p:cBhvr>
                                      <p:tavLst>
                                        <p:tav tm="0">
                                          <p:val>
                                            <p:fltVal val="0"/>
                                          </p:val>
                                        </p:tav>
                                        <p:tav tm="100000">
                                          <p:val>
                                            <p:strVal val="#ppt_h"/>
                                          </p:val>
                                        </p:tav>
                                      </p:tavLst>
                                    </p:anim>
                                    <p:animEffect transition="in" filter="fade">
                                      <p:cBhvr>
                                        <p:cTn id="59" dur="75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barn(inVertical)">
                                      <p:cBhvr>
                                        <p:cTn id="70" dur="75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p:cTn id="75" dur="750" fill="hold"/>
                                        <p:tgtEl>
                                          <p:spTgt spid="24"/>
                                        </p:tgtEl>
                                        <p:attrNameLst>
                                          <p:attrName>ppt_w</p:attrName>
                                        </p:attrNameLst>
                                      </p:cBhvr>
                                      <p:tavLst>
                                        <p:tav tm="0">
                                          <p:val>
                                            <p:fltVal val="0"/>
                                          </p:val>
                                        </p:tav>
                                        <p:tav tm="100000">
                                          <p:val>
                                            <p:strVal val="#ppt_w"/>
                                          </p:val>
                                        </p:tav>
                                      </p:tavLst>
                                    </p:anim>
                                    <p:anim calcmode="lin" valueType="num">
                                      <p:cBhvr>
                                        <p:cTn id="76" dur="750" fill="hold"/>
                                        <p:tgtEl>
                                          <p:spTgt spid="24"/>
                                        </p:tgtEl>
                                        <p:attrNameLst>
                                          <p:attrName>ppt_h</p:attrName>
                                        </p:attrNameLst>
                                      </p:cBhvr>
                                      <p:tavLst>
                                        <p:tav tm="0">
                                          <p:val>
                                            <p:fltVal val="0"/>
                                          </p:val>
                                        </p:tav>
                                        <p:tav tm="100000">
                                          <p:val>
                                            <p:strVal val="#ppt_h"/>
                                          </p:val>
                                        </p:tav>
                                      </p:tavLst>
                                    </p:anim>
                                    <p:animEffect transition="in" filter="fade">
                                      <p:cBhvr>
                                        <p:cTn id="77" dur="75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additive="base">
                                        <p:cTn id="82" dur="500" fill="hold"/>
                                        <p:tgtEl>
                                          <p:spTgt spid="27"/>
                                        </p:tgtEl>
                                        <p:attrNameLst>
                                          <p:attrName>ppt_x</p:attrName>
                                        </p:attrNameLst>
                                      </p:cBhvr>
                                      <p:tavLst>
                                        <p:tav tm="0">
                                          <p:val>
                                            <p:strVal val="#ppt_x"/>
                                          </p:val>
                                        </p:tav>
                                        <p:tav tm="100000">
                                          <p:val>
                                            <p:strVal val="#ppt_x"/>
                                          </p:val>
                                        </p:tav>
                                      </p:tavLst>
                                    </p:anim>
                                    <p:anim calcmode="lin" valueType="num">
                                      <p:cBhvr additive="base">
                                        <p:cTn id="8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barn(inVertical)">
                                      <p:cBhvr>
                                        <p:cTn id="88" dur="750"/>
                                        <p:tgtEl>
                                          <p:spTgt spid="10"/>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750" fill="hold"/>
                                        <p:tgtEl>
                                          <p:spTgt spid="26"/>
                                        </p:tgtEl>
                                        <p:attrNameLst>
                                          <p:attrName>ppt_w</p:attrName>
                                        </p:attrNameLst>
                                      </p:cBhvr>
                                      <p:tavLst>
                                        <p:tav tm="0">
                                          <p:val>
                                            <p:fltVal val="0"/>
                                          </p:val>
                                        </p:tav>
                                        <p:tav tm="100000">
                                          <p:val>
                                            <p:strVal val="#ppt_w"/>
                                          </p:val>
                                        </p:tav>
                                      </p:tavLst>
                                    </p:anim>
                                    <p:anim calcmode="lin" valueType="num">
                                      <p:cBhvr>
                                        <p:cTn id="94" dur="750" fill="hold"/>
                                        <p:tgtEl>
                                          <p:spTgt spid="26"/>
                                        </p:tgtEl>
                                        <p:attrNameLst>
                                          <p:attrName>ppt_h</p:attrName>
                                        </p:attrNameLst>
                                      </p:cBhvr>
                                      <p:tavLst>
                                        <p:tav tm="0">
                                          <p:val>
                                            <p:fltVal val="0"/>
                                          </p:val>
                                        </p:tav>
                                        <p:tav tm="100000">
                                          <p:val>
                                            <p:strVal val="#ppt_h"/>
                                          </p:val>
                                        </p:tav>
                                      </p:tavLst>
                                    </p:anim>
                                    <p:animEffect transition="in" filter="fade">
                                      <p:cBhvr>
                                        <p:cTn id="95"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p:bldP spid="10" grpId="0" animBg="1"/>
      <p:bldP spid="11" grpId="0"/>
      <p:bldP spid="24"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1036</Words>
  <Application>Microsoft Office PowerPoint</Application>
  <PresentationFormat>Custom</PresentationFormat>
  <Paragraphs>76</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Times New Roman</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dc:creator>
  <cp:lastModifiedBy>Administrator</cp:lastModifiedBy>
  <cp:revision>20</cp:revision>
  <dcterms:created xsi:type="dcterms:W3CDTF">2006-08-16T00:00:00Z</dcterms:created>
  <dcterms:modified xsi:type="dcterms:W3CDTF">2025-04-22T13:38:02Z</dcterms:modified>
  <dc:identifier>DAFOylig6u8</dc:identifier>
</cp:coreProperties>
</file>