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5" r:id="rId7"/>
    <p:sldId id="263" r:id="rId8"/>
    <p:sldId id="264" r:id="rId9"/>
    <p:sldId id="281" r:id="rId10"/>
    <p:sldId id="269" r:id="rId11"/>
    <p:sldId id="270" r:id="rId12"/>
    <p:sldId id="268" r:id="rId13"/>
    <p:sldId id="271" r:id="rId14"/>
    <p:sldId id="272" r:id="rId15"/>
    <p:sldId id="274" r:id="rId16"/>
    <p:sldId id="273" r:id="rId17"/>
    <p:sldId id="275" r:id="rId18"/>
    <p:sldId id="284" r:id="rId19"/>
    <p:sldId id="279" r:id="rId20"/>
    <p:sldId id="285" r:id="rId21"/>
    <p:sldId id="283" r:id="rId22"/>
    <p:sldId id="277" r:id="rId23"/>
    <p:sldId id="276" r:id="rId24"/>
  </p:sldIdLst>
  <p:sldSz cx="18288000" cy="10287000"/>
  <p:notesSz cx="6858000" cy="9144000"/>
  <p:embeddedFontLst>
    <p:embeddedFont>
      <p:font typeface="Amatic SC Bold" charset="-79"/>
      <p:regular r:id="rId25"/>
    </p:embeddedFont>
    <p:embeddedFont>
      <p:font typeface="Calibri" pitchFamily="34" charset="0"/>
      <p:regular r:id="rId26"/>
      <p:bold r:id="rId27"/>
      <p:italic r:id="rId28"/>
      <p:boldItalic r:id="rId29"/>
    </p:embeddedFont>
    <p:embeddedFont>
      <p:font typeface="Arial Unicode MS" pitchFamily="34" charset="-128"/>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1.svg"/><Relationship Id="rId18" Type="http://schemas.openxmlformats.org/officeDocument/2006/relationships/image" Target="../media/image17.svg"/><Relationship Id="rId3" Type="http://schemas.openxmlformats.org/officeDocument/2006/relationships/image" Target="../media/image37.svg"/><Relationship Id="rId21" Type="http://schemas.openxmlformats.org/officeDocument/2006/relationships/image" Target="../media/image29.png"/><Relationship Id="rId7" Type="http://schemas.openxmlformats.org/officeDocument/2006/relationships/image" Target="../media/image41.svg"/><Relationship Id="rId12" Type="http://schemas.openxmlformats.org/officeDocument/2006/relationships/image" Target="../media/image51.png"/><Relationship Id="rId17" Type="http://schemas.openxmlformats.org/officeDocument/2006/relationships/image" Target="../media/image55.png"/><Relationship Id="rId2" Type="http://schemas.openxmlformats.org/officeDocument/2006/relationships/image" Target="../media/image30.png"/><Relationship Id="rId16" Type="http://schemas.openxmlformats.org/officeDocument/2006/relationships/image" Target="../media/image54.png"/><Relationship Id="rId20" Type="http://schemas.openxmlformats.org/officeDocument/2006/relationships/image" Target="../media/image62.sv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53.jpeg"/><Relationship Id="rId23" Type="http://schemas.openxmlformats.org/officeDocument/2006/relationships/image" Target="../media/image57.png"/><Relationship Id="rId10" Type="http://schemas.openxmlformats.org/officeDocument/2006/relationships/image" Target="../media/image50.png"/><Relationship Id="rId19" Type="http://schemas.openxmlformats.org/officeDocument/2006/relationships/image" Target="../media/image56.png"/><Relationship Id="rId4" Type="http://schemas.openxmlformats.org/officeDocument/2006/relationships/image" Target="../media/image48.png"/><Relationship Id="rId9" Type="http://schemas.openxmlformats.org/officeDocument/2006/relationships/image" Target="../media/image43.svg"/><Relationship Id="rId14" Type="http://schemas.openxmlformats.org/officeDocument/2006/relationships/image" Target="../media/image52.jpeg"/><Relationship Id="rId22"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svg"/><Relationship Id="rId18" Type="http://schemas.openxmlformats.org/officeDocument/2006/relationships/image" Target="../media/image64.png"/><Relationship Id="rId3" Type="http://schemas.openxmlformats.org/officeDocument/2006/relationships/image" Target="../media/image2.svg"/><Relationship Id="rId21" Type="http://schemas.openxmlformats.org/officeDocument/2006/relationships/image" Target="../media/image70.svg"/><Relationship Id="rId7" Type="http://schemas.openxmlformats.org/officeDocument/2006/relationships/image" Target="../media/image65.svg"/><Relationship Id="rId12" Type="http://schemas.openxmlformats.org/officeDocument/2006/relationships/image" Target="../media/image61.png"/><Relationship Id="rId17" Type="http://schemas.openxmlformats.org/officeDocument/2006/relationships/image" Target="../media/image63.png"/><Relationship Id="rId2" Type="http://schemas.openxmlformats.org/officeDocument/2006/relationships/image" Target="../media/image1.png"/><Relationship Id="rId16" Type="http://schemas.openxmlformats.org/officeDocument/2006/relationships/image" Target="../media/image67.sv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22.svg"/><Relationship Id="rId5" Type="http://schemas.openxmlformats.org/officeDocument/2006/relationships/image" Target="../media/image8.svg"/><Relationship Id="rId15" Type="http://schemas.openxmlformats.org/officeDocument/2006/relationships/image" Target="../media/image62.png"/><Relationship Id="rId10" Type="http://schemas.openxmlformats.org/officeDocument/2006/relationships/image" Target="../media/image60.png"/><Relationship Id="rId19" Type="http://schemas.openxmlformats.org/officeDocument/2006/relationships/image" Target="../media/image15.svg"/><Relationship Id="rId4" Type="http://schemas.openxmlformats.org/officeDocument/2006/relationships/image" Target="../media/image58.png"/><Relationship Id="rId9" Type="http://schemas.openxmlformats.org/officeDocument/2006/relationships/image" Target="../media/image4.svg"/><Relationship Id="rId14" Type="http://schemas.openxmlformats.org/officeDocument/2006/relationships/image" Target="../media/image11.gif"/></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7.png"/><Relationship Id="rId12" Type="http://schemas.openxmlformats.org/officeDocument/2006/relationships/image" Target="../media/image7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69.jpeg"/><Relationship Id="rId5" Type="http://schemas.openxmlformats.org/officeDocument/2006/relationships/image" Target="../media/image4.svg"/><Relationship Id="rId10" Type="http://schemas.openxmlformats.org/officeDocument/2006/relationships/image" Target="../media/image48.svg"/><Relationship Id="rId4" Type="http://schemas.openxmlformats.org/officeDocument/2006/relationships/image" Target="../media/image2.png"/><Relationship Id="rId9"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2.sv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74.jpeg"/><Relationship Id="rId5" Type="http://schemas.openxmlformats.org/officeDocument/2006/relationships/image" Target="../media/image33.svg"/><Relationship Id="rId10" Type="http://schemas.openxmlformats.org/officeDocument/2006/relationships/image" Target="../media/image73.png"/><Relationship Id="rId4" Type="http://schemas.openxmlformats.org/officeDocument/2006/relationships/image" Target="../media/image71.png"/><Relationship Id="rId9" Type="http://schemas.openxmlformats.org/officeDocument/2006/relationships/image" Target="../media/image70.svg"/></Relationships>
</file>

<file path=ppt/slides/_rels/slide14.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50.svg"/><Relationship Id="rId18" Type="http://schemas.openxmlformats.org/officeDocument/2006/relationships/image" Target="../media/image79.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78.png"/><Relationship Id="rId17" Type="http://schemas.openxmlformats.org/officeDocument/2006/relationships/image" Target="../media/image82.png"/><Relationship Id="rId2" Type="http://schemas.openxmlformats.org/officeDocument/2006/relationships/image" Target="../media/image1.png"/><Relationship Id="rId16" Type="http://schemas.openxmlformats.org/officeDocument/2006/relationships/image" Target="../media/image81.png"/><Relationship Id="rId20" Type="http://schemas.openxmlformats.org/officeDocument/2006/relationships/image" Target="../media/image67.sv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15.svg"/><Relationship Id="rId5" Type="http://schemas.openxmlformats.org/officeDocument/2006/relationships/image" Target="../media/image6.svg"/><Relationship Id="rId15" Type="http://schemas.openxmlformats.org/officeDocument/2006/relationships/image" Target="../media/image80.jpeg"/><Relationship Id="rId10" Type="http://schemas.openxmlformats.org/officeDocument/2006/relationships/image" Target="../media/image8.png"/><Relationship Id="rId19" Type="http://schemas.openxmlformats.org/officeDocument/2006/relationships/image" Target="../media/image83.png"/><Relationship Id="rId4" Type="http://schemas.openxmlformats.org/officeDocument/2006/relationships/image" Target="../media/image75.png"/><Relationship Id="rId9" Type="http://schemas.openxmlformats.org/officeDocument/2006/relationships/image" Target="../media/image33.svg"/><Relationship Id="rId14" Type="http://schemas.openxmlformats.org/officeDocument/2006/relationships/image" Target="../media/image79.jpeg"/></Relationships>
</file>

<file path=ppt/slides/_rels/slide15.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89.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33.svg"/><Relationship Id="rId5" Type="http://schemas.openxmlformats.org/officeDocument/2006/relationships/image" Target="../media/image22.svg"/><Relationship Id="rId15" Type="http://schemas.openxmlformats.org/officeDocument/2006/relationships/image" Target="../media/image62.svg"/><Relationship Id="rId10" Type="http://schemas.openxmlformats.org/officeDocument/2006/relationships/image" Target="../media/image87.png"/><Relationship Id="rId4" Type="http://schemas.openxmlformats.org/officeDocument/2006/relationships/image" Target="../media/image84.png"/><Relationship Id="rId9" Type="http://schemas.openxmlformats.org/officeDocument/2006/relationships/image" Target="../media/image8.svg"/><Relationship Id="rId14" Type="http://schemas.openxmlformats.org/officeDocument/2006/relationships/image" Target="../media/image90.png"/></Relationships>
</file>

<file path=ppt/slides/_rels/slide1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79.svg"/><Relationship Id="rId7" Type="http://schemas.openxmlformats.org/officeDocument/2006/relationships/image" Target="../media/image6.sv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4.svg"/><Relationship Id="rId10" Type="http://schemas.openxmlformats.org/officeDocument/2006/relationships/image" Target="../media/image96.jpeg"/><Relationship Id="rId4" Type="http://schemas.openxmlformats.org/officeDocument/2006/relationships/image" Target="../media/image92.png"/><Relationship Id="rId9" Type="http://schemas.openxmlformats.org/officeDocument/2006/relationships/image" Target="../media/image95.jpeg"/></Relationships>
</file>

<file path=ppt/slides/_rels/slide17.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2.svg"/><Relationship Id="rId7" Type="http://schemas.openxmlformats.org/officeDocument/2006/relationships/image" Target="../media/image98.jpeg"/><Relationship Id="rId12"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7.jpeg"/><Relationship Id="rId11" Type="http://schemas.openxmlformats.org/officeDocument/2006/relationships/image" Target="../media/image29.png"/><Relationship Id="rId5" Type="http://schemas.openxmlformats.org/officeDocument/2006/relationships/image" Target="../media/image4.sv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55.png"/><Relationship Id="rId18" Type="http://schemas.openxmlformats.org/officeDocument/2006/relationships/image" Target="../media/image103.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67.svg"/><Relationship Id="rId17" Type="http://schemas.openxmlformats.org/officeDocument/2006/relationships/image" Target="../media/image102.png"/><Relationship Id="rId2" Type="http://schemas.openxmlformats.org/officeDocument/2006/relationships/image" Target="../media/image1.png"/><Relationship Id="rId16"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1.png"/><Relationship Id="rId5" Type="http://schemas.openxmlformats.org/officeDocument/2006/relationships/image" Target="../media/image6.svg"/><Relationship Id="rId15" Type="http://schemas.openxmlformats.org/officeDocument/2006/relationships/image" Target="../media/image29.png"/><Relationship Id="rId10" Type="http://schemas.openxmlformats.org/officeDocument/2006/relationships/image" Target="../media/image100.png"/><Relationship Id="rId4" Type="http://schemas.openxmlformats.org/officeDocument/2006/relationships/image" Target="../media/image3.png"/><Relationship Id="rId9" Type="http://schemas.openxmlformats.org/officeDocument/2006/relationships/image" Target="../media/image33.svg"/><Relationship Id="rId14" Type="http://schemas.openxmlformats.org/officeDocument/2006/relationships/image" Target="../media/image17.svg"/></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55.png"/><Relationship Id="rId2" Type="http://schemas.openxmlformats.org/officeDocument/2006/relationships/image" Target="../media/image1.png"/><Relationship Id="rId16"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67.svg"/><Relationship Id="rId5" Type="http://schemas.openxmlformats.org/officeDocument/2006/relationships/image" Target="../media/image6.svg"/><Relationship Id="rId15" Type="http://schemas.openxmlformats.org/officeDocument/2006/relationships/image" Target="../media/image12.svg"/><Relationship Id="rId10" Type="http://schemas.openxmlformats.org/officeDocument/2006/relationships/image" Target="../media/image101.png"/><Relationship Id="rId4" Type="http://schemas.openxmlformats.org/officeDocument/2006/relationships/image" Target="../media/image3.png"/><Relationship Id="rId9" Type="http://schemas.openxmlformats.org/officeDocument/2006/relationships/image" Target="../media/image33.sv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5.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gif"/><Relationship Id="rId5" Type="http://schemas.openxmlformats.org/officeDocument/2006/relationships/image" Target="../media/image10.sv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2.svg"/><Relationship Id="rId18" Type="http://schemas.openxmlformats.org/officeDocument/2006/relationships/image" Target="../media/image62.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29.png"/><Relationship Id="rId17" Type="http://schemas.openxmlformats.org/officeDocument/2006/relationships/image" Target="../media/image56.png"/><Relationship Id="rId2" Type="http://schemas.openxmlformats.org/officeDocument/2006/relationships/image" Target="../media/image1.pn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67.svg"/><Relationship Id="rId5" Type="http://schemas.openxmlformats.org/officeDocument/2006/relationships/image" Target="../media/image6.svg"/><Relationship Id="rId15" Type="http://schemas.openxmlformats.org/officeDocument/2006/relationships/image" Target="../media/image55.png"/><Relationship Id="rId10" Type="http://schemas.openxmlformats.org/officeDocument/2006/relationships/image" Target="../media/image101.png"/><Relationship Id="rId4" Type="http://schemas.openxmlformats.org/officeDocument/2006/relationships/image" Target="../media/image3.png"/><Relationship Id="rId9" Type="http://schemas.openxmlformats.org/officeDocument/2006/relationships/image" Target="../media/image33.svg"/><Relationship Id="rId14" Type="http://schemas.openxmlformats.org/officeDocument/2006/relationships/image" Target="../media/image104.png"/></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2.svg"/><Relationship Id="rId18" Type="http://schemas.openxmlformats.org/officeDocument/2006/relationships/image" Target="../media/image56.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29.png"/><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67.svg"/><Relationship Id="rId5" Type="http://schemas.openxmlformats.org/officeDocument/2006/relationships/image" Target="../media/image6.svg"/><Relationship Id="rId15" Type="http://schemas.openxmlformats.org/officeDocument/2006/relationships/image" Target="../media/image104.png"/><Relationship Id="rId10" Type="http://schemas.openxmlformats.org/officeDocument/2006/relationships/image" Target="../media/image101.png"/><Relationship Id="rId19" Type="http://schemas.openxmlformats.org/officeDocument/2006/relationships/image" Target="../media/image62.svg"/><Relationship Id="rId4" Type="http://schemas.openxmlformats.org/officeDocument/2006/relationships/image" Target="../media/image3.png"/><Relationship Id="rId9" Type="http://schemas.openxmlformats.org/officeDocument/2006/relationships/image" Target="../media/image33.svg"/><Relationship Id="rId14" Type="http://schemas.openxmlformats.org/officeDocument/2006/relationships/image" Target="../media/image105.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94.svg"/><Relationship Id="rId18" Type="http://schemas.openxmlformats.org/officeDocument/2006/relationships/image" Target="../media/image10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6.png"/><Relationship Id="rId17" Type="http://schemas.openxmlformats.org/officeDocument/2006/relationships/image" Target="../media/image98.svg"/><Relationship Id="rId2" Type="http://schemas.openxmlformats.org/officeDocument/2006/relationships/image" Target="../media/image1.png"/><Relationship Id="rId16" Type="http://schemas.openxmlformats.org/officeDocument/2006/relationships/image" Target="../media/image108.png"/><Relationship Id="rId20"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3.svg"/><Relationship Id="rId5" Type="http://schemas.openxmlformats.org/officeDocument/2006/relationships/image" Target="../media/image22.svg"/><Relationship Id="rId15" Type="http://schemas.openxmlformats.org/officeDocument/2006/relationships/image" Target="../media/image96.svg"/><Relationship Id="rId10" Type="http://schemas.openxmlformats.org/officeDocument/2006/relationships/image" Target="../media/image71.png"/><Relationship Id="rId19" Type="http://schemas.openxmlformats.org/officeDocument/2006/relationships/image" Target="../media/image100.svg"/><Relationship Id="rId4" Type="http://schemas.openxmlformats.org/officeDocument/2006/relationships/image" Target="../media/image14.png"/><Relationship Id="rId9" Type="http://schemas.openxmlformats.org/officeDocument/2006/relationships/image" Target="../media/image8.svg"/><Relationship Id="rId14" Type="http://schemas.openxmlformats.org/officeDocument/2006/relationships/image" Target="../media/image107.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1.svg"/><Relationship Id="rId18" Type="http://schemas.openxmlformats.org/officeDocument/2006/relationships/image" Target="../media/image79.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35.png"/><Relationship Id="rId17" Type="http://schemas.openxmlformats.org/officeDocument/2006/relationships/image" Target="../media/image113.png"/><Relationship Id="rId2" Type="http://schemas.openxmlformats.org/officeDocument/2006/relationships/image" Target="../media/image30.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112.pn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43.svg"/><Relationship Id="rId14" Type="http://schemas.openxmlformats.org/officeDocument/2006/relationships/image" Target="../media/image111.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6.sv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22.svg"/><Relationship Id="rId14"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9.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5.svg"/><Relationship Id="rId5" Type="http://schemas.openxmlformats.org/officeDocument/2006/relationships/image" Target="../media/image6.svg"/><Relationship Id="rId15" Type="http://schemas.openxmlformats.org/officeDocument/2006/relationships/image" Target="../media/image31.sv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2.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26.png"/><Relationship Id="rId17" Type="http://schemas.openxmlformats.org/officeDocument/2006/relationships/image" Target="../media/image12.svg"/><Relationship Id="rId2" Type="http://schemas.openxmlformats.org/officeDocument/2006/relationships/image" Target="../media/image1.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3.svg"/><Relationship Id="rId5" Type="http://schemas.openxmlformats.org/officeDocument/2006/relationships/image" Target="../media/image6.svg"/><Relationship Id="rId1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10.sv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1.svg"/><Relationship Id="rId18" Type="http://schemas.openxmlformats.org/officeDocument/2006/relationships/image" Target="../media/image50.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image" Target="../media/image30.png"/><Relationship Id="rId16"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43.sv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8.sv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sv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5.jpeg"/><Relationship Id="rId5" Type="http://schemas.openxmlformats.org/officeDocument/2006/relationships/image" Target="../media/image33.svg"/><Relationship Id="rId10" Type="http://schemas.openxmlformats.org/officeDocument/2006/relationships/image" Target="../media/image44.jpeg"/><Relationship Id="rId4" Type="http://schemas.openxmlformats.org/officeDocument/2006/relationships/image" Target="../media/image42.png"/><Relationship Id="rId9" Type="http://schemas.openxmlformats.org/officeDocument/2006/relationships/image" Target="../media/image54.sv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sv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7.jpeg"/><Relationship Id="rId5" Type="http://schemas.openxmlformats.org/officeDocument/2006/relationships/image" Target="../media/image33.svg"/><Relationship Id="rId10" Type="http://schemas.openxmlformats.org/officeDocument/2006/relationships/image" Target="../media/image45.jpeg"/><Relationship Id="rId4" Type="http://schemas.openxmlformats.org/officeDocument/2006/relationships/image" Target="../media/image42.png"/><Relationship Id="rId9"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0026" y="1264354"/>
            <a:ext cx="15168401" cy="8139291"/>
            <a:chOff x="0" y="0"/>
            <a:chExt cx="4596485" cy="2466452"/>
          </a:xfrm>
        </p:grpSpPr>
        <p:sp>
          <p:nvSpPr>
            <p:cNvPr id="3" name="Freeform 3"/>
            <p:cNvSpPr/>
            <p:nvPr/>
          </p:nvSpPr>
          <p:spPr>
            <a:xfrm>
              <a:off x="10160" y="16510"/>
              <a:ext cx="4573625" cy="2438512"/>
            </a:xfrm>
            <a:custGeom>
              <a:avLst/>
              <a:gdLst/>
              <a:ahLst/>
              <a:cxnLst/>
              <a:rect l="l" t="t" r="r" b="b"/>
              <a:pathLst>
                <a:path w="4573625" h="2438512">
                  <a:moveTo>
                    <a:pt x="4573625" y="2438512"/>
                  </a:moveTo>
                  <a:lnTo>
                    <a:pt x="0" y="2430892"/>
                  </a:lnTo>
                  <a:lnTo>
                    <a:pt x="0" y="858967"/>
                  </a:lnTo>
                  <a:lnTo>
                    <a:pt x="17780" y="19050"/>
                  </a:lnTo>
                  <a:lnTo>
                    <a:pt x="2278654" y="0"/>
                  </a:lnTo>
                  <a:lnTo>
                    <a:pt x="4554575" y="5080"/>
                  </a:lnTo>
                  <a:close/>
                </a:path>
              </a:pathLst>
            </a:custGeom>
            <a:solidFill>
              <a:srgbClr val="FFFFFF"/>
            </a:solidFill>
          </p:spPr>
        </p:sp>
        <p:sp>
          <p:nvSpPr>
            <p:cNvPr id="4" name="Freeform 4"/>
            <p:cNvSpPr/>
            <p:nvPr/>
          </p:nvSpPr>
          <p:spPr>
            <a:xfrm>
              <a:off x="-3810" y="0"/>
              <a:ext cx="4602835" cy="2465182"/>
            </a:xfrm>
            <a:custGeom>
              <a:avLst/>
              <a:gdLst/>
              <a:ahLst/>
              <a:cxnLst/>
              <a:rect l="l" t="t" r="r" b="b"/>
              <a:pathLst>
                <a:path w="4602835" h="2465182">
                  <a:moveTo>
                    <a:pt x="4568545" y="21590"/>
                  </a:moveTo>
                  <a:cubicBezTo>
                    <a:pt x="4569815" y="34290"/>
                    <a:pt x="4569815" y="44450"/>
                    <a:pt x="4571085" y="54610"/>
                  </a:cubicBezTo>
                  <a:cubicBezTo>
                    <a:pt x="4573625" y="100535"/>
                    <a:pt x="4574895" y="152946"/>
                    <a:pt x="4577435" y="203486"/>
                  </a:cubicBezTo>
                  <a:cubicBezTo>
                    <a:pt x="4577435" y="276488"/>
                    <a:pt x="4590135" y="1715933"/>
                    <a:pt x="4596485" y="1788934"/>
                  </a:cubicBezTo>
                  <a:cubicBezTo>
                    <a:pt x="4602835" y="1899373"/>
                    <a:pt x="4599025" y="2011683"/>
                    <a:pt x="4599025" y="2122122"/>
                  </a:cubicBezTo>
                  <a:cubicBezTo>
                    <a:pt x="4599025" y="2219458"/>
                    <a:pt x="4600295" y="2309306"/>
                    <a:pt x="4601565" y="2404222"/>
                  </a:cubicBezTo>
                  <a:cubicBezTo>
                    <a:pt x="4601565" y="2425812"/>
                    <a:pt x="4601565" y="2439782"/>
                    <a:pt x="4601565" y="2463912"/>
                  </a:cubicBezTo>
                  <a:cubicBezTo>
                    <a:pt x="4578705" y="2463912"/>
                    <a:pt x="4558385" y="2465182"/>
                    <a:pt x="4528697" y="2463912"/>
                  </a:cubicBezTo>
                  <a:cubicBezTo>
                    <a:pt x="4297256" y="2458832"/>
                    <a:pt x="4062255" y="2465182"/>
                    <a:pt x="3830814" y="2460102"/>
                  </a:cubicBezTo>
                  <a:cubicBezTo>
                    <a:pt x="3691950" y="2456292"/>
                    <a:pt x="3556646" y="2458832"/>
                    <a:pt x="3417782" y="2456292"/>
                  </a:cubicBezTo>
                  <a:cubicBezTo>
                    <a:pt x="3353690" y="2455022"/>
                    <a:pt x="3289599" y="2453752"/>
                    <a:pt x="3225508" y="2452482"/>
                  </a:cubicBezTo>
                  <a:cubicBezTo>
                    <a:pt x="3186341" y="2452482"/>
                    <a:pt x="3150735" y="2453752"/>
                    <a:pt x="3111568" y="2453752"/>
                  </a:cubicBezTo>
                  <a:cubicBezTo>
                    <a:pt x="3011871" y="2452482"/>
                    <a:pt x="2737702" y="2453752"/>
                    <a:pt x="2638005" y="2452482"/>
                  </a:cubicBezTo>
                  <a:cubicBezTo>
                    <a:pt x="2566792" y="2451212"/>
                    <a:pt x="1142542" y="2460102"/>
                    <a:pt x="1071330" y="2458832"/>
                  </a:cubicBezTo>
                  <a:cubicBezTo>
                    <a:pt x="1053527" y="2458832"/>
                    <a:pt x="1032163" y="2460102"/>
                    <a:pt x="1014360" y="2460102"/>
                  </a:cubicBezTo>
                  <a:cubicBezTo>
                    <a:pt x="971632" y="2460102"/>
                    <a:pt x="932465" y="2461372"/>
                    <a:pt x="889738" y="2461372"/>
                  </a:cubicBezTo>
                  <a:cubicBezTo>
                    <a:pt x="782919" y="2461372"/>
                    <a:pt x="679661" y="2460102"/>
                    <a:pt x="572842" y="2458832"/>
                  </a:cubicBezTo>
                  <a:cubicBezTo>
                    <a:pt x="508751" y="2457562"/>
                    <a:pt x="444660" y="2456292"/>
                    <a:pt x="384129" y="2455022"/>
                  </a:cubicBezTo>
                  <a:cubicBezTo>
                    <a:pt x="270189" y="2453752"/>
                    <a:pt x="156249" y="2452482"/>
                    <a:pt x="48260" y="2452482"/>
                  </a:cubicBezTo>
                  <a:cubicBezTo>
                    <a:pt x="38100" y="2452482"/>
                    <a:pt x="29210" y="2452482"/>
                    <a:pt x="19050" y="2451212"/>
                  </a:cubicBezTo>
                  <a:cubicBezTo>
                    <a:pt x="10160" y="2449942"/>
                    <a:pt x="5080" y="2443592"/>
                    <a:pt x="7620" y="2434702"/>
                  </a:cubicBezTo>
                  <a:cubicBezTo>
                    <a:pt x="16510" y="2402898"/>
                    <a:pt x="12700" y="2356102"/>
                    <a:pt x="11430" y="2307434"/>
                  </a:cubicBezTo>
                  <a:cubicBezTo>
                    <a:pt x="10160" y="2208226"/>
                    <a:pt x="6350" y="2110891"/>
                    <a:pt x="7620" y="2011683"/>
                  </a:cubicBezTo>
                  <a:cubicBezTo>
                    <a:pt x="5080" y="1888142"/>
                    <a:pt x="0" y="358849"/>
                    <a:pt x="7620" y="233435"/>
                  </a:cubicBezTo>
                  <a:cubicBezTo>
                    <a:pt x="8890" y="209102"/>
                    <a:pt x="7620" y="182896"/>
                    <a:pt x="8890" y="158562"/>
                  </a:cubicBezTo>
                  <a:cubicBezTo>
                    <a:pt x="10160" y="119253"/>
                    <a:pt x="12700" y="76201"/>
                    <a:pt x="13970" y="44450"/>
                  </a:cubicBezTo>
                  <a:cubicBezTo>
                    <a:pt x="13970" y="41910"/>
                    <a:pt x="15240" y="39370"/>
                    <a:pt x="16510" y="38100"/>
                  </a:cubicBezTo>
                  <a:cubicBezTo>
                    <a:pt x="38100" y="35560"/>
                    <a:pt x="67233" y="30480"/>
                    <a:pt x="124203" y="29210"/>
                  </a:cubicBezTo>
                  <a:cubicBezTo>
                    <a:pt x="220340" y="25400"/>
                    <a:pt x="316477" y="22860"/>
                    <a:pt x="416175" y="20320"/>
                  </a:cubicBezTo>
                  <a:cubicBezTo>
                    <a:pt x="483827" y="17780"/>
                    <a:pt x="551478" y="16510"/>
                    <a:pt x="615570" y="13970"/>
                  </a:cubicBezTo>
                  <a:cubicBezTo>
                    <a:pt x="679661" y="11430"/>
                    <a:pt x="747313" y="8890"/>
                    <a:pt x="811404" y="8890"/>
                  </a:cubicBezTo>
                  <a:cubicBezTo>
                    <a:pt x="882617" y="7620"/>
                    <a:pt x="953829" y="10160"/>
                    <a:pt x="1025042" y="8890"/>
                  </a:cubicBezTo>
                  <a:cubicBezTo>
                    <a:pt x="1114057" y="8890"/>
                    <a:pt x="2727021" y="6350"/>
                    <a:pt x="2816036" y="5080"/>
                  </a:cubicBezTo>
                  <a:cubicBezTo>
                    <a:pt x="2901491" y="3810"/>
                    <a:pt x="2986946" y="2540"/>
                    <a:pt x="3075962" y="2540"/>
                  </a:cubicBezTo>
                  <a:cubicBezTo>
                    <a:pt x="3221947" y="1270"/>
                    <a:pt x="3364372" y="0"/>
                    <a:pt x="3510358" y="0"/>
                  </a:cubicBezTo>
                  <a:cubicBezTo>
                    <a:pt x="3570889" y="0"/>
                    <a:pt x="3634980" y="2540"/>
                    <a:pt x="3695511" y="2540"/>
                  </a:cubicBezTo>
                  <a:cubicBezTo>
                    <a:pt x="3862860" y="3810"/>
                    <a:pt x="4033770" y="5080"/>
                    <a:pt x="4201119" y="7620"/>
                  </a:cubicBezTo>
                  <a:cubicBezTo>
                    <a:pt x="4290135" y="8890"/>
                    <a:pt x="4379151" y="12700"/>
                    <a:pt x="4468166" y="16510"/>
                  </a:cubicBezTo>
                  <a:cubicBezTo>
                    <a:pt x="4489530" y="16510"/>
                    <a:pt x="4510894" y="16510"/>
                    <a:pt x="4528697" y="16510"/>
                  </a:cubicBezTo>
                  <a:cubicBezTo>
                    <a:pt x="4549495" y="17780"/>
                    <a:pt x="4558385" y="20320"/>
                    <a:pt x="4568545" y="21590"/>
                  </a:cubicBezTo>
                  <a:close/>
                  <a:moveTo>
                    <a:pt x="4578705" y="2447402"/>
                  </a:moveTo>
                  <a:cubicBezTo>
                    <a:pt x="4579975" y="2430892"/>
                    <a:pt x="4581245" y="2418192"/>
                    <a:pt x="4581245" y="2405492"/>
                  </a:cubicBezTo>
                  <a:cubicBezTo>
                    <a:pt x="4579975" y="2299947"/>
                    <a:pt x="4578705" y="2200739"/>
                    <a:pt x="4578705" y="2094044"/>
                  </a:cubicBezTo>
                  <a:cubicBezTo>
                    <a:pt x="4578705" y="2045377"/>
                    <a:pt x="4581245" y="1996709"/>
                    <a:pt x="4579975" y="1948041"/>
                  </a:cubicBezTo>
                  <a:cubicBezTo>
                    <a:pt x="4579975" y="1903117"/>
                    <a:pt x="4578705" y="1856321"/>
                    <a:pt x="4577435" y="1811396"/>
                  </a:cubicBezTo>
                  <a:cubicBezTo>
                    <a:pt x="4572355" y="1742138"/>
                    <a:pt x="4560925" y="308309"/>
                    <a:pt x="4560925" y="239051"/>
                  </a:cubicBezTo>
                  <a:cubicBezTo>
                    <a:pt x="4558385" y="181024"/>
                    <a:pt x="4555845" y="121125"/>
                    <a:pt x="4553305" y="63500"/>
                  </a:cubicBezTo>
                  <a:cubicBezTo>
                    <a:pt x="4552035" y="44450"/>
                    <a:pt x="4550765" y="43180"/>
                    <a:pt x="4518015" y="41910"/>
                  </a:cubicBezTo>
                  <a:cubicBezTo>
                    <a:pt x="4507333" y="41910"/>
                    <a:pt x="4500212" y="41910"/>
                    <a:pt x="4489530" y="40640"/>
                  </a:cubicBezTo>
                  <a:cubicBezTo>
                    <a:pt x="4400514" y="36830"/>
                    <a:pt x="4307938" y="31750"/>
                    <a:pt x="4218922" y="30480"/>
                  </a:cubicBezTo>
                  <a:cubicBezTo>
                    <a:pt x="4001724" y="26670"/>
                    <a:pt x="3780965" y="25400"/>
                    <a:pt x="3563768" y="22860"/>
                  </a:cubicBezTo>
                  <a:cubicBezTo>
                    <a:pt x="3531722" y="22860"/>
                    <a:pt x="3496116" y="22860"/>
                    <a:pt x="3464070" y="22860"/>
                  </a:cubicBezTo>
                  <a:cubicBezTo>
                    <a:pt x="3410661" y="22860"/>
                    <a:pt x="3357251" y="22860"/>
                    <a:pt x="3307403" y="22860"/>
                  </a:cubicBezTo>
                  <a:cubicBezTo>
                    <a:pt x="3193463" y="22860"/>
                    <a:pt x="3079522" y="22860"/>
                    <a:pt x="2969143" y="24130"/>
                  </a:cubicBezTo>
                  <a:cubicBezTo>
                    <a:pt x="2873006" y="25400"/>
                    <a:pt x="1252922" y="29210"/>
                    <a:pt x="1156785" y="29210"/>
                  </a:cubicBezTo>
                  <a:cubicBezTo>
                    <a:pt x="1000117" y="29210"/>
                    <a:pt x="843450" y="26670"/>
                    <a:pt x="686782" y="33020"/>
                  </a:cubicBezTo>
                  <a:cubicBezTo>
                    <a:pt x="604888" y="36830"/>
                    <a:pt x="526554" y="36830"/>
                    <a:pt x="448220" y="38100"/>
                  </a:cubicBezTo>
                  <a:cubicBezTo>
                    <a:pt x="312917" y="41910"/>
                    <a:pt x="177613" y="45720"/>
                    <a:pt x="49530" y="50800"/>
                  </a:cubicBezTo>
                  <a:cubicBezTo>
                    <a:pt x="36830" y="50800"/>
                    <a:pt x="34290" y="53340"/>
                    <a:pt x="33020" y="70585"/>
                  </a:cubicBezTo>
                  <a:cubicBezTo>
                    <a:pt x="31750" y="104279"/>
                    <a:pt x="31750" y="137972"/>
                    <a:pt x="30480" y="171665"/>
                  </a:cubicBezTo>
                  <a:cubicBezTo>
                    <a:pt x="29210" y="227820"/>
                    <a:pt x="26670" y="282103"/>
                    <a:pt x="25400" y="338259"/>
                  </a:cubicBezTo>
                  <a:cubicBezTo>
                    <a:pt x="20320" y="398157"/>
                    <a:pt x="26670" y="1861936"/>
                    <a:pt x="29210" y="1921835"/>
                  </a:cubicBezTo>
                  <a:cubicBezTo>
                    <a:pt x="29210" y="1985477"/>
                    <a:pt x="29210" y="2050992"/>
                    <a:pt x="30480" y="2114634"/>
                  </a:cubicBezTo>
                  <a:cubicBezTo>
                    <a:pt x="30480" y="2161430"/>
                    <a:pt x="33020" y="2208226"/>
                    <a:pt x="33020" y="2255022"/>
                  </a:cubicBezTo>
                  <a:cubicBezTo>
                    <a:pt x="33020" y="2305562"/>
                    <a:pt x="33020" y="2356102"/>
                    <a:pt x="31750" y="2405492"/>
                  </a:cubicBezTo>
                  <a:cubicBezTo>
                    <a:pt x="31750" y="2409302"/>
                    <a:pt x="31750" y="2411842"/>
                    <a:pt x="31750" y="2415652"/>
                  </a:cubicBezTo>
                  <a:cubicBezTo>
                    <a:pt x="31750" y="2425812"/>
                    <a:pt x="35560" y="2429622"/>
                    <a:pt x="44450" y="2429622"/>
                  </a:cubicBezTo>
                  <a:cubicBezTo>
                    <a:pt x="74355" y="2429622"/>
                    <a:pt x="124203" y="2430892"/>
                    <a:pt x="170492" y="2430892"/>
                  </a:cubicBezTo>
                  <a:cubicBezTo>
                    <a:pt x="238143" y="2430892"/>
                    <a:pt x="309356" y="2428352"/>
                    <a:pt x="377008" y="2430892"/>
                  </a:cubicBezTo>
                  <a:cubicBezTo>
                    <a:pt x="487387" y="2434702"/>
                    <a:pt x="597767" y="2437242"/>
                    <a:pt x="708146" y="2435972"/>
                  </a:cubicBezTo>
                  <a:cubicBezTo>
                    <a:pt x="779358" y="2434702"/>
                    <a:pt x="847010" y="2437242"/>
                    <a:pt x="918223" y="2437242"/>
                  </a:cubicBezTo>
                  <a:cubicBezTo>
                    <a:pt x="1021481" y="2437242"/>
                    <a:pt x="1124739" y="2435972"/>
                    <a:pt x="1227997" y="2437242"/>
                  </a:cubicBezTo>
                  <a:cubicBezTo>
                    <a:pt x="1381104" y="2438512"/>
                    <a:pt x="3061719" y="2428352"/>
                    <a:pt x="3218387" y="2430892"/>
                  </a:cubicBezTo>
                  <a:cubicBezTo>
                    <a:pt x="3286039" y="2432162"/>
                    <a:pt x="3353690" y="2433432"/>
                    <a:pt x="3417782" y="2433432"/>
                  </a:cubicBezTo>
                  <a:cubicBezTo>
                    <a:pt x="3535282" y="2435972"/>
                    <a:pt x="3649222" y="2432162"/>
                    <a:pt x="3766723" y="2435972"/>
                  </a:cubicBezTo>
                  <a:cubicBezTo>
                    <a:pt x="3862860" y="2438512"/>
                    <a:pt x="3958997" y="2438512"/>
                    <a:pt x="4055134" y="2441052"/>
                  </a:cubicBezTo>
                  <a:cubicBezTo>
                    <a:pt x="4197559" y="2444862"/>
                    <a:pt x="4339984" y="2447402"/>
                    <a:pt x="4482409" y="2448672"/>
                  </a:cubicBezTo>
                  <a:cubicBezTo>
                    <a:pt x="4535818" y="2448672"/>
                    <a:pt x="4558385" y="2447402"/>
                    <a:pt x="4578705" y="2447402"/>
                  </a:cubicBezTo>
                  <a:close/>
                </a:path>
              </a:pathLst>
            </a:custGeom>
            <a:solidFill>
              <a:srgbClr val="FFFFFF"/>
            </a:solidFill>
          </p:spPr>
        </p:sp>
      </p:grpSp>
      <p:grpSp>
        <p:nvGrpSpPr>
          <p:cNvPr id="5" name="Group 5"/>
          <p:cNvGrpSpPr/>
          <p:nvPr/>
        </p:nvGrpSpPr>
        <p:grpSpPr>
          <a:xfrm>
            <a:off x="1296486" y="869236"/>
            <a:ext cx="15274482" cy="8548529"/>
            <a:chOff x="0" y="0"/>
            <a:chExt cx="20365976" cy="11398038"/>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0039" r="7528"/>
            <a:stretch>
              <a:fillRect/>
            </a:stretch>
          </p:blipFill>
          <p:spPr>
            <a:xfrm>
              <a:off x="305484" y="6418625"/>
              <a:ext cx="7876909" cy="460497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130292" y="8374487"/>
              <a:ext cx="2944316" cy="64775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8325" t="7414"/>
            <a:stretch>
              <a:fillRect/>
            </a:stretch>
          </p:blipFill>
          <p:spPr>
            <a:xfrm>
              <a:off x="12468012" y="4929358"/>
              <a:ext cx="7809064" cy="6094242"/>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75824"/>
            <a:stretch>
              <a:fillRect/>
            </a:stretch>
          </p:blipFill>
          <p:spPr>
            <a:xfrm>
              <a:off x="19687984" y="7679028"/>
              <a:ext cx="479498" cy="786924"/>
            </a:xfrm>
            <a:prstGeom prst="rect">
              <a:avLst/>
            </a:prstGeom>
          </p:spPr>
        </p:pic>
        <p:grpSp>
          <p:nvGrpSpPr>
            <p:cNvPr id="10" name="Group 10"/>
            <p:cNvGrpSpPr/>
            <p:nvPr/>
          </p:nvGrpSpPr>
          <p:grpSpPr>
            <a:xfrm>
              <a:off x="6822761" y="10772697"/>
              <a:ext cx="7904165" cy="625341"/>
              <a:chOff x="0" y="0"/>
              <a:chExt cx="6420999" cy="508000"/>
            </a:xfrm>
          </p:grpSpPr>
          <p:sp>
            <p:nvSpPr>
              <p:cNvPr id="11" name="Freeform 11"/>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21593"/>
            <a:stretch>
              <a:fillRect/>
            </a:stretch>
          </p:blipFill>
          <p:spPr>
            <a:xfrm>
              <a:off x="17406417" y="273240"/>
              <a:ext cx="2959559" cy="5160940"/>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19605"/>
            <a:stretch>
              <a:fillRect/>
            </a:stretch>
          </p:blipFill>
          <p:spPr>
            <a:xfrm flipV="1">
              <a:off x="4841615" y="0"/>
              <a:ext cx="3084194" cy="622680"/>
            </a:xfrm>
            <a:prstGeom prst="rect">
              <a:avLst/>
            </a:prstGeom>
          </p:spPr>
        </p:pic>
        <p:grpSp>
          <p:nvGrpSpPr>
            <p:cNvPr id="14" name="Group 14"/>
            <p:cNvGrpSpPr/>
            <p:nvPr/>
          </p:nvGrpSpPr>
          <p:grpSpPr>
            <a:xfrm>
              <a:off x="6407346" y="11370"/>
              <a:ext cx="11346563" cy="625341"/>
              <a:chOff x="0" y="0"/>
              <a:chExt cx="9217454" cy="508000"/>
            </a:xfrm>
          </p:grpSpPr>
          <p:sp>
            <p:nvSpPr>
              <p:cNvPr id="15" name="Freeform 15"/>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5691243"/>
              <a:ext cx="790881" cy="790881"/>
            </a:xfrm>
            <a:prstGeom prst="rect">
              <a:avLst/>
            </a:prstGeom>
          </p:spPr>
        </p:pic>
      </p:grpSp>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23747">
            <a:off x="846724" y="904191"/>
            <a:ext cx="2912807" cy="3005710"/>
          </a:xfrm>
          <a:prstGeom prst="rect">
            <a:avLst/>
          </a:prstGeom>
        </p:spPr>
      </p:pic>
      <p:pic>
        <p:nvPicPr>
          <p:cNvPr id="25602" name="Picture 2" descr="Trẻ Em Học Tập Hình ảnh | Định dạng hình ảnh PSD 400197649| vn.lovepik.com"/>
          <p:cNvPicPr>
            <a:picLocks noChangeAspect="1" noChangeArrowheads="1"/>
          </p:cNvPicPr>
          <p:nvPr/>
        </p:nvPicPr>
        <p:blipFill>
          <a:blip r:embed="rId14"/>
          <a:srcRect/>
          <a:stretch>
            <a:fillRect/>
          </a:stretch>
        </p:blipFill>
        <p:spPr bwMode="auto">
          <a:xfrm>
            <a:off x="5500662" y="4214806"/>
            <a:ext cx="6429420" cy="4656824"/>
          </a:xfrm>
          <a:prstGeom prst="rect">
            <a:avLst/>
          </a:prstGeom>
          <a:noFill/>
        </p:spPr>
      </p:pic>
      <p:sp>
        <p:nvSpPr>
          <p:cNvPr id="21" name="Google Shape;646;p32">
            <a:extLst>
              <a:ext uri="{FF2B5EF4-FFF2-40B4-BE49-F238E27FC236}">
                <a16:creationId xmlns:a16="http://schemas.microsoft.com/office/drawing/2014/main" xmlns="" id="{1BB6893E-8722-0C9D-F5B4-4E4104BA043D}"/>
              </a:ext>
            </a:extLst>
          </p:cNvPr>
          <p:cNvSpPr txBox="1">
            <a:spLocks/>
          </p:cNvSpPr>
          <p:nvPr/>
        </p:nvSpPr>
        <p:spPr>
          <a:xfrm>
            <a:off x="3214646" y="3071798"/>
            <a:ext cx="11698979" cy="1865700"/>
          </a:xfrm>
          <a:prstGeom prst="rect">
            <a:avLst/>
          </a:prstGeom>
        </p:spPr>
        <p:txBody>
          <a:bodyPr spcFirstLastPara="1" wrap="square" lIns="91425" tIns="91425" rIns="91425" bIns="91425"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0"/>
              </a:spcBef>
            </a:pPr>
            <a:r>
              <a:rPr lang="en-US" sz="5000" b="1" dirty="0" err="1">
                <a:solidFill>
                  <a:srgbClr val="FF0000"/>
                </a:solidFill>
                <a:latin typeface="Arial" panose="020B0604020202020204" pitchFamily="34" charset="0"/>
                <a:cs typeface="Arial" panose="020B0604020202020204" pitchFamily="34" charset="0"/>
              </a:rPr>
              <a:t>CHÀO</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MỪNG</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CÁC</a:t>
            </a:r>
            <a:r>
              <a:rPr lang="en-US" sz="5000" b="1" dirty="0">
                <a:solidFill>
                  <a:srgbClr val="FF0000"/>
                </a:solidFill>
                <a:latin typeface="Arial" panose="020B0604020202020204" pitchFamily="34" charset="0"/>
                <a:cs typeface="Arial" panose="020B0604020202020204" pitchFamily="34" charset="0"/>
              </a:rPr>
              <a:t> EM </a:t>
            </a:r>
            <a:br>
              <a:rPr lang="en-US" sz="5000" b="1" dirty="0">
                <a:solidFill>
                  <a:srgbClr val="FF0000"/>
                </a:solidFill>
                <a:latin typeface="Arial" panose="020B0604020202020204" pitchFamily="34" charset="0"/>
                <a:cs typeface="Arial" panose="020B0604020202020204" pitchFamily="34" charset="0"/>
              </a:rPr>
            </a:br>
            <a:r>
              <a:rPr lang="en-US" sz="5000" b="1" dirty="0" err="1">
                <a:solidFill>
                  <a:srgbClr val="FF0000"/>
                </a:solidFill>
                <a:latin typeface="Arial" panose="020B0604020202020204" pitchFamily="34" charset="0"/>
                <a:cs typeface="Arial" panose="020B0604020202020204" pitchFamily="34" charset="0"/>
              </a:rPr>
              <a:t>ĐẾN</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VỚI</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TIẾT</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HỌC</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HÔM</a:t>
            </a:r>
            <a:r>
              <a:rPr lang="en-US" sz="5000" b="1" dirty="0">
                <a:solidFill>
                  <a:srgbClr val="FF0000"/>
                </a:solidFill>
                <a:latin typeface="Arial" panose="020B0604020202020204" pitchFamily="34" charset="0"/>
                <a:cs typeface="Arial" panose="020B0604020202020204" pitchFamily="34" charset="0"/>
              </a:rPr>
              <a:t> NAY!</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214382" y="1571599"/>
            <a:ext cx="15930674" cy="7871055"/>
            <a:chOff x="0" y="0"/>
            <a:chExt cx="21891975" cy="114644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21712"/>
            <a:stretch>
              <a:fillRect/>
            </a:stretch>
          </p:blipFill>
          <p:spPr>
            <a:xfrm>
              <a:off x="18661869" y="350583"/>
              <a:ext cx="2959559" cy="515310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246036" y="6199899"/>
              <a:ext cx="7792439" cy="5067876"/>
            </a:xfrm>
            <a:prstGeom prst="rect">
              <a:avLst/>
            </a:prstGeom>
          </p:spPr>
        </p:pic>
        <p:grpSp>
          <p:nvGrpSpPr>
            <p:cNvPr id="5" name="Group 5"/>
            <p:cNvGrpSpPr/>
            <p:nvPr/>
          </p:nvGrpSpPr>
          <p:grpSpPr>
            <a:xfrm>
              <a:off x="7621013" y="10839072"/>
              <a:ext cx="7638184" cy="625341"/>
              <a:chOff x="0" y="0"/>
              <a:chExt cx="6204928" cy="508000"/>
            </a:xfrm>
          </p:grpSpPr>
          <p:sp>
            <p:nvSpPr>
              <p:cNvPr id="6" name="Freeform 6"/>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AEE259"/>
              </a:solidFill>
            </p:spPr>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AEE259"/>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296836" y="363283"/>
              <a:ext cx="7667927" cy="607924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9605"/>
            <a:stretch>
              <a:fillRect/>
            </a:stretch>
          </p:blipFill>
          <p:spPr>
            <a:xfrm rot="5400000" flipV="1">
              <a:off x="19770891" y="7325350"/>
              <a:ext cx="2781546" cy="56157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50651"/>
            <a:stretch>
              <a:fillRect/>
            </a:stretch>
          </p:blipFill>
          <p:spPr>
            <a:xfrm rot="5400000">
              <a:off x="-659269" y="1174952"/>
              <a:ext cx="2112017" cy="71727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176480" y="88712"/>
              <a:ext cx="3203297" cy="70472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770497">
              <a:off x="21163671" y="67859"/>
              <a:ext cx="685126" cy="657721"/>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8325" t="61455"/>
            <a:stretch>
              <a:fillRect/>
            </a:stretch>
          </p:blipFill>
          <p:spPr>
            <a:xfrm>
              <a:off x="13697171" y="8730679"/>
              <a:ext cx="7809064" cy="2537096"/>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75824"/>
            <a:stretch>
              <a:fillRect/>
            </a:stretch>
          </p:blipFill>
          <p:spPr>
            <a:xfrm>
              <a:off x="20880875" y="4933167"/>
              <a:ext cx="695272" cy="1141040"/>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75824"/>
            <a:stretch>
              <a:fillRect/>
            </a:stretch>
          </p:blipFill>
          <p:spPr>
            <a:xfrm>
              <a:off x="0" y="3402903"/>
              <a:ext cx="695272" cy="1141040"/>
            </a:xfrm>
            <a:prstGeom prst="rect">
              <a:avLst/>
            </a:prstGeom>
          </p:spPr>
        </p:pic>
      </p:grpSp>
      <p:sp>
        <p:nvSpPr>
          <p:cNvPr id="20" name="矩形 19"/>
          <p:cNvSpPr/>
          <p:nvPr/>
        </p:nvSpPr>
        <p:spPr>
          <a:xfrm>
            <a:off x="4857720" y="2214542"/>
            <a:ext cx="7502375" cy="553998"/>
          </a:xfrm>
          <a:prstGeom prst="rect">
            <a:avLst/>
          </a:prstGeom>
        </p:spPr>
        <p:txBody>
          <a:bodyPr wrap="none">
            <a:spAutoFit/>
          </a:bodyPr>
          <a:lstStyle/>
          <a:p>
            <a:pPr>
              <a:buFont typeface="Wingdings" pitchFamily="2" charset="2"/>
              <a:buChar char="Ø"/>
            </a:pP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Nêu</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nội</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dung</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của cuộc CMCN lần thứ ba</a:t>
            </a:r>
            <a:endParaRPr lang="zh-TW" altLang="en-US" sz="3000" i="1"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21" name="TextBox 22"/>
          <p:cNvSpPr txBox="1"/>
          <p:nvPr/>
        </p:nvSpPr>
        <p:spPr>
          <a:xfrm>
            <a:off x="1500134" y="642906"/>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3. Cuộc CMCN lần thứ ba</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2" name="圓角矩形 21"/>
          <p:cNvSpPr/>
          <p:nvPr/>
        </p:nvSpPr>
        <p:spPr>
          <a:xfrm>
            <a:off x="1142944" y="428592"/>
            <a:ext cx="5715040"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4" name="橢圓 23"/>
          <p:cNvSpPr/>
          <p:nvPr/>
        </p:nvSpPr>
        <p:spPr>
          <a:xfrm>
            <a:off x="2857456" y="3214674"/>
            <a:ext cx="4714908" cy="3786214"/>
          </a:xfrm>
          <a:prstGeom prst="ellipse">
            <a:avLst/>
          </a:prstGeom>
          <a:blipFill>
            <a:blip r:embed="rId14"/>
            <a:stretch>
              <a:fillRect/>
            </a:stretch>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5" name="橢圓 24"/>
          <p:cNvSpPr/>
          <p:nvPr/>
        </p:nvSpPr>
        <p:spPr>
          <a:xfrm>
            <a:off x="8429620" y="3143236"/>
            <a:ext cx="4357718" cy="3714776"/>
          </a:xfrm>
          <a:prstGeom prst="ellipse">
            <a:avLst/>
          </a:prstGeom>
          <a:blipFill>
            <a:blip r:embed="rId15"/>
            <a:stretch>
              <a:fillRect/>
            </a:stretch>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12290" name="Picture 2" descr="Teacher PNG, Resolution:230x285 Transparent Png Image - ImgsPng"/>
          <p:cNvPicPr>
            <a:picLocks noChangeAspect="1" noChangeArrowheads="1"/>
          </p:cNvPicPr>
          <p:nvPr/>
        </p:nvPicPr>
        <p:blipFill>
          <a:blip r:embed="rId16"/>
          <a:srcRect/>
          <a:stretch>
            <a:fillRect/>
          </a:stretch>
        </p:blipFill>
        <p:spPr bwMode="auto">
          <a:xfrm>
            <a:off x="12349890" y="2714608"/>
            <a:ext cx="5938110" cy="7358096"/>
          </a:xfrm>
          <a:prstGeom prst="rect">
            <a:avLst/>
          </a:prstGeom>
          <a:noFill/>
        </p:spPr>
      </p:pic>
      <p:pic>
        <p:nvPicPr>
          <p:cNvPr id="27"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3000332" y="8718288"/>
            <a:ext cx="1586014" cy="1568712"/>
          </a:xfrm>
          <a:prstGeom prst="rect">
            <a:avLst/>
          </a:prstGeom>
        </p:spPr>
      </p:pic>
      <p:pic>
        <p:nvPicPr>
          <p:cNvPr id="28" name="Picture 1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4216098" y="214278"/>
            <a:ext cx="1829905" cy="1650241"/>
          </a:xfrm>
          <a:prstGeom prst="rect">
            <a:avLst/>
          </a:prstGeom>
        </p:spPr>
      </p:pic>
      <p:pic>
        <p:nvPicPr>
          <p:cNvPr id="29" name="Picture 1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643934" y="285716"/>
            <a:ext cx="1535009" cy="1583968"/>
          </a:xfrm>
          <a:prstGeom prst="rect">
            <a:avLst/>
          </a:prstGeom>
        </p:spPr>
      </p:pic>
      <p:pic>
        <p:nvPicPr>
          <p:cNvPr id="30"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500926" y="8718288"/>
            <a:ext cx="1586014" cy="1568712"/>
          </a:xfrm>
          <a:prstGeom prst="rect">
            <a:avLst/>
          </a:prstGeom>
        </p:spPr>
      </p:pic>
      <p:pic>
        <p:nvPicPr>
          <p:cNvPr id="31"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1430016" y="8718288"/>
            <a:ext cx="1586014" cy="1568712"/>
          </a:xfrm>
          <a:prstGeom prst="rect">
            <a:avLst/>
          </a:prstGeom>
        </p:spPr>
      </p:pic>
      <p:pic>
        <p:nvPicPr>
          <p:cNvPr id="12292" name="Picture 4" descr="Hình Lá Cành Cây Cho Ghép Ảnh Tách Nền PNG 7 - Free.Vector6.com"/>
          <p:cNvPicPr>
            <a:picLocks noChangeAspect="1" noChangeArrowheads="1"/>
          </p:cNvPicPr>
          <p:nvPr/>
        </p:nvPicPr>
        <p:blipFill>
          <a:blip r:embed="rId23"/>
          <a:srcRect/>
          <a:stretch>
            <a:fillRect/>
          </a:stretch>
        </p:blipFill>
        <p:spPr bwMode="auto">
          <a:xfrm>
            <a:off x="-357254" y="4286244"/>
            <a:ext cx="3286148" cy="339497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510" y="1500161"/>
            <a:ext cx="16418981" cy="7942493"/>
            <a:chOff x="0" y="0"/>
            <a:chExt cx="21891975" cy="114644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21712"/>
            <a:stretch>
              <a:fillRect/>
            </a:stretch>
          </p:blipFill>
          <p:spPr>
            <a:xfrm>
              <a:off x="18661869" y="350583"/>
              <a:ext cx="2959559" cy="515310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246036" y="6199899"/>
              <a:ext cx="7792439" cy="5067876"/>
            </a:xfrm>
            <a:prstGeom prst="rect">
              <a:avLst/>
            </a:prstGeom>
          </p:spPr>
        </p:pic>
        <p:grpSp>
          <p:nvGrpSpPr>
            <p:cNvPr id="5" name="Group 5"/>
            <p:cNvGrpSpPr/>
            <p:nvPr/>
          </p:nvGrpSpPr>
          <p:grpSpPr>
            <a:xfrm>
              <a:off x="7621013" y="10839072"/>
              <a:ext cx="7638184" cy="625341"/>
              <a:chOff x="0" y="0"/>
              <a:chExt cx="6204928" cy="508000"/>
            </a:xfrm>
          </p:grpSpPr>
          <p:sp>
            <p:nvSpPr>
              <p:cNvPr id="6" name="Freeform 6"/>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2B3547"/>
              </a:solidFill>
            </p:spPr>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296836" y="363283"/>
              <a:ext cx="7667927" cy="607924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9605"/>
            <a:stretch>
              <a:fillRect/>
            </a:stretch>
          </p:blipFill>
          <p:spPr>
            <a:xfrm rot="5400000" flipV="1">
              <a:off x="19770891" y="7325350"/>
              <a:ext cx="2781546" cy="56157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50651"/>
            <a:stretch>
              <a:fillRect/>
            </a:stretch>
          </p:blipFill>
          <p:spPr>
            <a:xfrm rot="5400000">
              <a:off x="-659269" y="1174952"/>
              <a:ext cx="2112017" cy="71727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176480" y="88712"/>
              <a:ext cx="3203297" cy="70472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770497">
              <a:off x="21163671" y="67859"/>
              <a:ext cx="685126" cy="657721"/>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8325" t="61455"/>
            <a:stretch>
              <a:fillRect/>
            </a:stretch>
          </p:blipFill>
          <p:spPr>
            <a:xfrm>
              <a:off x="13697171" y="8730679"/>
              <a:ext cx="7809064" cy="2537096"/>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75824"/>
            <a:stretch>
              <a:fillRect/>
            </a:stretch>
          </p:blipFill>
          <p:spPr>
            <a:xfrm>
              <a:off x="20880875" y="4933167"/>
              <a:ext cx="695272" cy="1141040"/>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75824"/>
            <a:stretch>
              <a:fillRect/>
            </a:stretch>
          </p:blipFill>
          <p:spPr>
            <a:xfrm>
              <a:off x="0" y="3402903"/>
              <a:ext cx="695272" cy="1141040"/>
            </a:xfrm>
            <a:prstGeom prst="rect">
              <a:avLst/>
            </a:prstGeom>
          </p:spPr>
        </p:pic>
      </p:grpSp>
      <p:sp>
        <p:nvSpPr>
          <p:cNvPr id="11265" name="Rectangle 1"/>
          <p:cNvSpPr>
            <a:spLocks noChangeArrowheads="1"/>
          </p:cNvSpPr>
          <p:nvPr/>
        </p:nvSpPr>
        <p:spPr bwMode="auto">
          <a:xfrm>
            <a:off x="1816681" y="1966798"/>
            <a:ext cx="14716229" cy="6931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Blip>
                <a:blip r:embed="rId14"/>
              </a:buBlip>
              <a:tabLst/>
            </a:pPr>
            <a:r>
              <a:rPr kumimoji="1" lang="fr-FR" altLang="zh-TW" sz="30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Cuộc CMCN lần thứ ba còn được gọi là cách mạng về tự động hoá với sự xuất hiện của máy tính, công nghệ thông tin và mạng truyền thông Internet.</a:t>
            </a:r>
          </a:p>
          <a:p>
            <a:pPr marL="0" marR="0" lvl="0" indent="0" algn="l" defTabSz="914400" rtl="0" eaLnBrk="0" fontAlgn="base" latinLnBrk="0" hangingPunct="0">
              <a:lnSpc>
                <a:spcPct val="150000"/>
              </a:lnSpc>
              <a:spcBef>
                <a:spcPct val="0"/>
              </a:spcBef>
              <a:spcAft>
                <a:spcPct val="0"/>
              </a:spcAft>
              <a:buClrTx/>
              <a:buSzTx/>
              <a:buBlip>
                <a:blip r:embed="rId14"/>
              </a:buBlip>
              <a:tabLst/>
            </a:pPr>
            <a:r>
              <a:rPr kumimoji="1" lang="fr-FR" altLang="zh-TW" sz="30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Các máy tự động điều khiển số, robot công nghiệp được đưa vào trong dây chuyền sản xuất tự động, giúp cho người lao động không tham gia trực tiếp vào các công việc nặng nhọc, trong môi trường </a:t>
            </a:r>
            <a:r>
              <a:rPr kumimoji="1" lang="fr-FR" altLang="zh-TW" sz="30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độc</a:t>
            </a:r>
            <a:r>
              <a:rPr kumimoji="1" lang="fr-FR" altLang="zh-TW" sz="30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hại</a:t>
            </a:r>
            <a:r>
              <a:rPr kumimoji="1" lang="fr-FR" altLang="zh-TW" sz="30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tăng</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năng</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suất</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lao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động</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nâng</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cao</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chất</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lượng</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sản</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phẩm</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a:t>
            </a:r>
          </a:p>
          <a:p>
            <a:pPr marL="0" marR="0" lvl="0" indent="0" algn="l" defTabSz="914400" rtl="0" eaLnBrk="0" fontAlgn="base" latinLnBrk="0" hangingPunct="0">
              <a:lnSpc>
                <a:spcPct val="150000"/>
              </a:lnSpc>
              <a:spcBef>
                <a:spcPct val="0"/>
              </a:spcBef>
              <a:spcAft>
                <a:spcPct val="0"/>
              </a:spcAft>
              <a:buClrTx/>
              <a:buSzTx/>
              <a:buBlip>
                <a:blip r:embed="rId14"/>
              </a:buBlip>
              <a:tabLst/>
            </a:pPr>
            <a:r>
              <a:rPr kumimoji="1" lang="fr-FR" altLang="zh-TW" sz="3000" baseline="0" dirty="0" err="1">
                <a:solidFill>
                  <a:srgbClr val="0070C0"/>
                </a:solidFill>
                <a:latin typeface="Arial" panose="020B0604020202020204" pitchFamily="34" charset="0"/>
                <a:ea typeface="Arial Unicode MS" pitchFamily="34" charset="-120"/>
                <a:cs typeface="Arial" panose="020B0604020202020204" pitchFamily="34" charset="0"/>
              </a:rPr>
              <a:t>Hệ</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thống</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sản</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xuất</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hàng</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hóa</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theo</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dây</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chuyền</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thay</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thế</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bằng</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hệ</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thống</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sản</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xuất</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tự</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động</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với</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công</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nghệ</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điều</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khiển</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3000" dirty="0" err="1">
                <a:solidFill>
                  <a:srgbClr val="0070C0"/>
                </a:solidFill>
                <a:latin typeface="Arial" panose="020B0604020202020204" pitchFamily="34" charset="0"/>
                <a:ea typeface="Arial Unicode MS" pitchFamily="34" charset="-120"/>
                <a:cs typeface="Arial" panose="020B0604020202020204" pitchFamily="34" charset="0"/>
              </a:rPr>
              <a:t>số</a:t>
            </a:r>
            <a:r>
              <a:rPr kumimoji="1" lang="fr-FR" altLang="zh-TW" sz="3000" dirty="0">
                <a:solidFill>
                  <a:srgbClr val="0070C0"/>
                </a:solidFill>
                <a:latin typeface="Arial" panose="020B0604020202020204" pitchFamily="34" charset="0"/>
                <a:ea typeface="Arial Unicode MS" pitchFamily="34" charset="-120"/>
                <a:cs typeface="Arial" panose="020B0604020202020204" pitchFamily="34" charset="0"/>
              </a:rPr>
              <a:t>.</a:t>
            </a:r>
          </a:p>
          <a:p>
            <a:pPr marL="0" marR="0" lvl="0" indent="0" algn="l" defTabSz="914400" rtl="0" eaLnBrk="0" fontAlgn="base" latinLnBrk="0" hangingPunct="0">
              <a:lnSpc>
                <a:spcPct val="150000"/>
              </a:lnSpc>
              <a:spcBef>
                <a:spcPct val="0"/>
              </a:spcBef>
              <a:spcAft>
                <a:spcPct val="0"/>
              </a:spcAft>
              <a:buClrTx/>
              <a:buSzTx/>
              <a:buBlip>
                <a:blip r:embed="rId14"/>
              </a:buBlip>
              <a:tabLst/>
            </a:pPr>
            <a:r>
              <a:rPr kumimoji="1" lang="fr-FR" altLang="zh-TW" sz="30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Các</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CN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tiên</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tiến</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công</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nghệ</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vật</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liệu</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điện</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tử</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CN nano, CN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sinh</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học</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đưa</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nền</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sx</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CN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phát</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triển</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lên</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một</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đỉnh</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cao</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3000" b="0" i="0" u="none" strike="noStrike" cap="none" normalizeH="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mới</a:t>
            </a:r>
            <a:r>
              <a:rPr kumimoji="1" lang="fr-FR" altLang="zh-TW" sz="30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a:t>
            </a:r>
            <a:r>
              <a:rPr kumimoji="1" lang="fr-FR" altLang="zh-TW" sz="30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p>
        </p:txBody>
      </p:sp>
      <p:sp>
        <p:nvSpPr>
          <p:cNvPr id="25" name="TextBox 22"/>
          <p:cNvSpPr txBox="1"/>
          <p:nvPr/>
        </p:nvSpPr>
        <p:spPr>
          <a:xfrm>
            <a:off x="1500134" y="642906"/>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3. Cuộc CMCN lần thứ ba</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6" name="圓角矩形 25"/>
          <p:cNvSpPr/>
          <p:nvPr/>
        </p:nvSpPr>
        <p:spPr>
          <a:xfrm>
            <a:off x="1142944" y="428592"/>
            <a:ext cx="5715040"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29"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518027">
            <a:off x="15670791" y="130855"/>
            <a:ext cx="1924109" cy="2394253"/>
          </a:xfrm>
          <a:prstGeom prst="rect">
            <a:avLst/>
          </a:prstGeom>
        </p:spPr>
      </p:pic>
      <p:pic>
        <p:nvPicPr>
          <p:cNvPr id="11271" name="Picture 7" descr="Hình Lá Cành Cây Cho Ghép Ảnh Tách Nền PNG 11 - Free.Vector6.com"/>
          <p:cNvPicPr>
            <a:picLocks noChangeAspect="1" noChangeArrowheads="1"/>
          </p:cNvPicPr>
          <p:nvPr/>
        </p:nvPicPr>
        <p:blipFill>
          <a:blip r:embed="rId17"/>
          <a:srcRect/>
          <a:stretch>
            <a:fillRect/>
          </a:stretch>
        </p:blipFill>
        <p:spPr bwMode="auto">
          <a:xfrm>
            <a:off x="7143736" y="0"/>
            <a:ext cx="3714776" cy="2569387"/>
          </a:xfrm>
          <a:prstGeom prst="rect">
            <a:avLst/>
          </a:prstGeom>
          <a:noFill/>
        </p:spPr>
      </p:pic>
      <p:pic>
        <p:nvPicPr>
          <p:cNvPr id="31" name="Picture 7" descr="Hình Lá Cành Cây Cho Ghép Ảnh Tách Nền PNG 11 - Free.Vector6.com"/>
          <p:cNvPicPr>
            <a:picLocks noChangeAspect="1" noChangeArrowheads="1"/>
          </p:cNvPicPr>
          <p:nvPr/>
        </p:nvPicPr>
        <p:blipFill>
          <a:blip r:embed="rId17"/>
          <a:srcRect/>
          <a:stretch>
            <a:fillRect/>
          </a:stretch>
        </p:blipFill>
        <p:spPr bwMode="auto">
          <a:xfrm>
            <a:off x="-285816" y="8786838"/>
            <a:ext cx="2714644" cy="1877629"/>
          </a:xfrm>
          <a:prstGeom prst="rect">
            <a:avLst/>
          </a:prstGeom>
          <a:noFill/>
        </p:spPr>
      </p:pic>
      <p:pic>
        <p:nvPicPr>
          <p:cNvPr id="32" name="Picture 1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287799" y="8698107"/>
            <a:ext cx="1490090" cy="1588892"/>
          </a:xfrm>
          <a:prstGeom prst="rect">
            <a:avLst/>
          </a:prstGeom>
        </p:spPr>
      </p:pic>
      <p:pic>
        <p:nvPicPr>
          <p:cNvPr id="33"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548813">
            <a:off x="16401683" y="8430995"/>
            <a:ext cx="897281" cy="15045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barn(inVertical)">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5">
                                            <p:txEl>
                                              <p:pRg st="1" end="1"/>
                                            </p:txEl>
                                          </p:spTgt>
                                        </p:tgtEl>
                                        <p:attrNameLst>
                                          <p:attrName>style.visibility</p:attrName>
                                        </p:attrNameLst>
                                      </p:cBhvr>
                                      <p:to>
                                        <p:strVal val="visible"/>
                                      </p:to>
                                    </p:set>
                                    <p:animEffect transition="in" filter="barn(inVertical)">
                                      <p:cBhvr>
                                        <p:cTn id="12" dur="500"/>
                                        <p:tgtEl>
                                          <p:spTgt spid="11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265">
                                            <p:txEl>
                                              <p:pRg st="2" end="2"/>
                                            </p:txEl>
                                          </p:spTgt>
                                        </p:tgtEl>
                                        <p:attrNameLst>
                                          <p:attrName>style.visibility</p:attrName>
                                        </p:attrNameLst>
                                      </p:cBhvr>
                                      <p:to>
                                        <p:strVal val="visible"/>
                                      </p:to>
                                    </p:set>
                                    <p:animEffect transition="in" filter="barn(inVertical)">
                                      <p:cBhvr>
                                        <p:cTn id="17" dur="500"/>
                                        <p:tgtEl>
                                          <p:spTgt spid="112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265">
                                            <p:txEl>
                                              <p:pRg st="3" end="3"/>
                                            </p:txEl>
                                          </p:spTgt>
                                        </p:tgtEl>
                                        <p:attrNameLst>
                                          <p:attrName>style.visibility</p:attrName>
                                        </p:attrNameLst>
                                      </p:cBhvr>
                                      <p:to>
                                        <p:strVal val="visible"/>
                                      </p:to>
                                    </p:set>
                                    <p:animEffect transition="in" filter="barn(inVertical)">
                                      <p:cBhvr>
                                        <p:cTn id="22" dur="500"/>
                                        <p:tgtEl>
                                          <p:spTgt spid="112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142944" y="2071666"/>
            <a:ext cx="16085586" cy="7786742"/>
            <a:chOff x="0" y="0"/>
            <a:chExt cx="21447448" cy="11375701"/>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3453" t="13874"/>
            <a:stretch>
              <a:fillRect/>
            </a:stretch>
          </p:blipFill>
          <p:spPr>
            <a:xfrm>
              <a:off x="16565293" y="5510044"/>
              <a:ext cx="4816734" cy="5669019"/>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22749"/>
            <a:stretch>
              <a:fillRect/>
            </a:stretch>
          </p:blipFill>
          <p:spPr>
            <a:xfrm>
              <a:off x="18415833" y="261871"/>
              <a:ext cx="2959559" cy="5084851"/>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0" y="6111187"/>
              <a:ext cx="7792439" cy="5067876"/>
            </a:xfrm>
            <a:prstGeom prst="rect">
              <a:avLst/>
            </a:prstGeom>
          </p:spPr>
        </p:pic>
        <p:grpSp>
          <p:nvGrpSpPr>
            <p:cNvPr id="10" name="Group 10"/>
            <p:cNvGrpSpPr/>
            <p:nvPr/>
          </p:nvGrpSpPr>
          <p:grpSpPr>
            <a:xfrm>
              <a:off x="7374977" y="10750360"/>
              <a:ext cx="11560262" cy="625341"/>
              <a:chOff x="0" y="0"/>
              <a:chExt cx="9391053" cy="508000"/>
            </a:xfrm>
          </p:grpSpPr>
          <p:sp>
            <p:nvSpPr>
              <p:cNvPr id="11" name="Freeform 11"/>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2" name="Group 12"/>
            <p:cNvGrpSpPr/>
            <p:nvPr/>
          </p:nvGrpSpPr>
          <p:grpSpPr>
            <a:xfrm>
              <a:off x="7416763" y="0"/>
              <a:ext cx="11346563" cy="625341"/>
              <a:chOff x="0" y="0"/>
              <a:chExt cx="9217454" cy="508000"/>
            </a:xfrm>
          </p:grpSpPr>
          <p:sp>
            <p:nvSpPr>
              <p:cNvPr id="13" name="Freeform 13"/>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50800" y="274571"/>
              <a:ext cx="7667927" cy="607924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9493437" y="5057859"/>
              <a:ext cx="3203297" cy="704725"/>
            </a:xfrm>
            <a:prstGeom prst="rect">
              <a:avLst/>
            </a:prstGeom>
          </p:spPr>
        </p:pic>
      </p:grpSp>
      <p:sp>
        <p:nvSpPr>
          <p:cNvPr id="19" name="TextBox 22"/>
          <p:cNvSpPr txBox="1"/>
          <p:nvPr/>
        </p:nvSpPr>
        <p:spPr>
          <a:xfrm>
            <a:off x="1785886" y="857220"/>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3. Cuộc CMCN lần thứ ba</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0" name="圓角矩形 19"/>
          <p:cNvSpPr/>
          <p:nvPr/>
        </p:nvSpPr>
        <p:spPr>
          <a:xfrm>
            <a:off x="1428696" y="642906"/>
            <a:ext cx="5715040"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3313" name="Rectangle 1"/>
          <p:cNvSpPr>
            <a:spLocks noChangeArrowheads="1"/>
          </p:cNvSpPr>
          <p:nvPr/>
        </p:nvSpPr>
        <p:spPr bwMode="auto">
          <a:xfrm>
            <a:off x="1857324" y="2571732"/>
            <a:ext cx="15359170" cy="1354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buFont typeface="Wingdings" pitchFamily="2" charset="2"/>
              <a:buChar char="Ø"/>
            </a:pPr>
            <a:r>
              <a:rPr lang="fr-FR" sz="2900" i="1" dirty="0">
                <a:solidFill>
                  <a:srgbClr val="C00000"/>
                </a:solidFill>
                <a:latin typeface="Arial" panose="020B0604020202020204" pitchFamily="34" charset="0"/>
                <a:ea typeface="Arial Unicode MS" pitchFamily="34" charset="-120"/>
                <a:cs typeface="Arial" panose="020B0604020202020204" pitchFamily="34" charset="0"/>
              </a:rPr>
              <a:t>Dây chuyền sản xuất tự động có vai trò gì trong sản xuất công nghiệp? </a:t>
            </a:r>
            <a:r>
              <a:rPr lang="fr-FR" sz="2900" i="1" dirty="0" err="1">
                <a:solidFill>
                  <a:srgbClr val="C00000"/>
                </a:solidFill>
                <a:latin typeface="Arial" panose="020B0604020202020204" pitchFamily="34" charset="0"/>
                <a:ea typeface="Arial Unicode MS" pitchFamily="34" charset="-120"/>
                <a:cs typeface="Arial" panose="020B0604020202020204" pitchFamily="34" charset="0"/>
              </a:rPr>
              <a:t>Mặt</a:t>
            </a:r>
            <a:r>
              <a:rPr lang="fr-FR" sz="29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2900" i="1" dirty="0" err="1">
                <a:solidFill>
                  <a:srgbClr val="C00000"/>
                </a:solidFill>
                <a:latin typeface="Arial" panose="020B0604020202020204" pitchFamily="34" charset="0"/>
                <a:ea typeface="Arial Unicode MS" pitchFamily="34" charset="-120"/>
                <a:cs typeface="Arial" panose="020B0604020202020204" pitchFamily="34" charset="0"/>
              </a:rPr>
              <a:t>trái</a:t>
            </a:r>
            <a:r>
              <a:rPr lang="fr-FR" sz="29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2900" i="1" dirty="0" err="1">
                <a:solidFill>
                  <a:srgbClr val="C00000"/>
                </a:solidFill>
                <a:latin typeface="Arial" panose="020B0604020202020204" pitchFamily="34" charset="0"/>
                <a:ea typeface="Arial Unicode MS" pitchFamily="34" charset="-120"/>
                <a:cs typeface="Arial" panose="020B0604020202020204" pitchFamily="34" charset="0"/>
              </a:rPr>
              <a:t>của</a:t>
            </a:r>
            <a:r>
              <a:rPr lang="fr-FR" sz="2900" i="1" dirty="0">
                <a:solidFill>
                  <a:srgbClr val="C00000"/>
                </a:solidFill>
                <a:latin typeface="Arial" panose="020B0604020202020204" pitchFamily="34" charset="0"/>
                <a:ea typeface="Arial Unicode MS" pitchFamily="34" charset="-120"/>
                <a:cs typeface="Arial" panose="020B0604020202020204" pitchFamily="34" charset="0"/>
              </a:rPr>
              <a:t> cuộc CMCN lần thứ ba là gì? </a:t>
            </a:r>
            <a:endParaRPr lang="zh-TW" altLang="en-US" sz="2900" i="1"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22" name="image5.png"/>
          <p:cNvPicPr/>
          <p:nvPr/>
        </p:nvPicPr>
        <p:blipFill>
          <a:blip r:embed="rId6"/>
          <a:srcRect/>
          <a:stretch>
            <a:fillRect/>
          </a:stretch>
        </p:blipFill>
        <p:spPr>
          <a:xfrm>
            <a:off x="2072726" y="4152448"/>
            <a:ext cx="7358114" cy="5357850"/>
          </a:xfrm>
          <a:prstGeom prst="rect">
            <a:avLst/>
          </a:prstGeom>
          <a:ln/>
        </p:spPr>
      </p:pic>
      <p:sp>
        <p:nvSpPr>
          <p:cNvPr id="24" name="AutoShape 51"/>
          <p:cNvSpPr/>
          <p:nvPr/>
        </p:nvSpPr>
        <p:spPr>
          <a:xfrm>
            <a:off x="11501454" y="4214806"/>
            <a:ext cx="3334074" cy="0"/>
          </a:xfrm>
          <a:prstGeom prst="line">
            <a:avLst/>
          </a:prstGeom>
          <a:ln w="409575" cap="flat">
            <a:solidFill>
              <a:srgbClr val="AEE259"/>
            </a:solidFill>
            <a:prstDash val="solid"/>
            <a:headEnd type="none" w="sm" len="sm"/>
            <a:tailEnd type="none" w="sm" len="sm"/>
          </a:ln>
        </p:spPr>
      </p:sp>
      <p:pic>
        <p:nvPicPr>
          <p:cNvPr id="25"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472846" y="3239481"/>
            <a:ext cx="1327338" cy="1312858"/>
          </a:xfrm>
          <a:prstGeom prst="rect">
            <a:avLst/>
          </a:prstGeom>
        </p:spPr>
      </p:pic>
      <p:pic>
        <p:nvPicPr>
          <p:cNvPr id="26"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424739">
            <a:off x="16058740" y="3378663"/>
            <a:ext cx="295632" cy="1308026"/>
          </a:xfrm>
          <a:prstGeom prst="rect">
            <a:avLst/>
          </a:prstGeom>
        </p:spPr>
      </p:pic>
      <p:pic>
        <p:nvPicPr>
          <p:cNvPr id="13320" name="Picture 8" descr="KẾ HOẠCH THÁNG 12 NĂM 2019 - CHỒI - THIÊN ÂN PHÚC 3"/>
          <p:cNvPicPr>
            <a:picLocks noChangeAspect="1" noChangeArrowheads="1"/>
          </p:cNvPicPr>
          <p:nvPr/>
        </p:nvPicPr>
        <p:blipFill>
          <a:blip r:embed="rId11" cstate="print"/>
          <a:srcRect/>
          <a:stretch>
            <a:fillRect/>
          </a:stretch>
        </p:blipFill>
        <p:spPr bwMode="auto">
          <a:xfrm>
            <a:off x="13573156" y="0"/>
            <a:ext cx="3571900" cy="2143104"/>
          </a:xfrm>
          <a:prstGeom prst="rect">
            <a:avLst/>
          </a:prstGeom>
          <a:noFill/>
        </p:spPr>
      </p:pic>
      <p:pic>
        <p:nvPicPr>
          <p:cNvPr id="13322" name="Picture 10" descr="Leaf Color Clip art - green leaves png download - 8000*6048 - Free  Transparent Leaf png Download. - Clip Art Library"/>
          <p:cNvPicPr>
            <a:picLocks noChangeAspect="1" noChangeArrowheads="1"/>
          </p:cNvPicPr>
          <p:nvPr/>
        </p:nvPicPr>
        <p:blipFill>
          <a:blip r:embed="rId12"/>
          <a:srcRect/>
          <a:stretch>
            <a:fillRect/>
          </a:stretch>
        </p:blipFill>
        <p:spPr bwMode="auto">
          <a:xfrm>
            <a:off x="8786810" y="571468"/>
            <a:ext cx="1839802" cy="1390549"/>
          </a:xfrm>
          <a:prstGeom prst="rect">
            <a:avLst/>
          </a:prstGeom>
          <a:noFill/>
        </p:spPr>
      </p:pic>
      <p:pic>
        <p:nvPicPr>
          <p:cNvPr id="31" name="Picture 10" descr="Leaf Color Clip art - green leaves png download - 8000*6048 - Free  Transparent Leaf png Download. - Clip Art Library"/>
          <p:cNvPicPr>
            <a:picLocks noChangeAspect="1" noChangeArrowheads="1"/>
          </p:cNvPicPr>
          <p:nvPr/>
        </p:nvPicPr>
        <p:blipFill>
          <a:blip r:embed="rId12"/>
          <a:srcRect/>
          <a:stretch>
            <a:fillRect/>
          </a:stretch>
        </p:blipFill>
        <p:spPr bwMode="auto">
          <a:xfrm>
            <a:off x="0" y="5929318"/>
            <a:ext cx="857255" cy="1071570"/>
          </a:xfrm>
          <a:prstGeom prst="rect">
            <a:avLst/>
          </a:prstGeom>
          <a:noFill/>
        </p:spPr>
      </p:pic>
      <p:pic>
        <p:nvPicPr>
          <p:cNvPr id="32" name="Picture 10" descr="Leaf Color Clip art - green leaves png download - 8000*6048 - Free  Transparent Leaf png Download. - Clip Art Library"/>
          <p:cNvPicPr>
            <a:picLocks noChangeAspect="1" noChangeArrowheads="1"/>
          </p:cNvPicPr>
          <p:nvPr/>
        </p:nvPicPr>
        <p:blipFill>
          <a:blip r:embed="rId12"/>
          <a:srcRect/>
          <a:stretch>
            <a:fillRect/>
          </a:stretch>
        </p:blipFill>
        <p:spPr bwMode="auto">
          <a:xfrm>
            <a:off x="17216494" y="7286640"/>
            <a:ext cx="857255" cy="107157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3">
                                            <p:txEl>
                                              <p:pRg st="0" end="0"/>
                                            </p:txEl>
                                          </p:spTgt>
                                        </p:tgtEl>
                                        <p:attrNameLst>
                                          <p:attrName>style.visibility</p:attrName>
                                        </p:attrNameLst>
                                      </p:cBhvr>
                                      <p:to>
                                        <p:strVal val="visible"/>
                                      </p:to>
                                    </p:set>
                                    <p:animEffect transition="in" filter="barn(inVertical)">
                                      <p:cBhvr>
                                        <p:cTn id="7" dur="500"/>
                                        <p:tgtEl>
                                          <p:spTgt spid="133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4382" y="1500163"/>
            <a:ext cx="13300499" cy="1071570"/>
            <a:chOff x="0" y="0"/>
            <a:chExt cx="4030454" cy="660483"/>
          </a:xfrm>
        </p:grpSpPr>
        <p:sp>
          <p:nvSpPr>
            <p:cNvPr id="3" name="Freeform 3"/>
            <p:cNvSpPr/>
            <p:nvPr/>
          </p:nvSpPr>
          <p:spPr>
            <a:xfrm>
              <a:off x="10160" y="16510"/>
              <a:ext cx="4007594" cy="632543"/>
            </a:xfrm>
            <a:custGeom>
              <a:avLst/>
              <a:gdLst/>
              <a:ahLst/>
              <a:cxnLst/>
              <a:rect l="l" t="t" r="r" b="b"/>
              <a:pathLst>
                <a:path w="4007594" h="632543">
                  <a:moveTo>
                    <a:pt x="4007594" y="632543"/>
                  </a:moveTo>
                  <a:lnTo>
                    <a:pt x="0" y="624923"/>
                  </a:lnTo>
                  <a:lnTo>
                    <a:pt x="0" y="232610"/>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9213"/>
            </a:xfrm>
            <a:custGeom>
              <a:avLst/>
              <a:gdLst/>
              <a:ahLst/>
              <a:cxnLst/>
              <a:rect l="l" t="t" r="r" b="b"/>
              <a:pathLst>
                <a:path w="4036804" h="659213">
                  <a:moveTo>
                    <a:pt x="4002514" y="21590"/>
                  </a:moveTo>
                  <a:cubicBezTo>
                    <a:pt x="4003784" y="34290"/>
                    <a:pt x="4003784" y="44450"/>
                    <a:pt x="4005054" y="54610"/>
                  </a:cubicBezTo>
                  <a:cubicBezTo>
                    <a:pt x="4007594" y="72591"/>
                    <a:pt x="4008864" y="84530"/>
                    <a:pt x="4011404" y="96043"/>
                  </a:cubicBezTo>
                  <a:cubicBezTo>
                    <a:pt x="4011404" y="112673"/>
                    <a:pt x="4024104" y="440572"/>
                    <a:pt x="4030454" y="457201"/>
                  </a:cubicBezTo>
                  <a:cubicBezTo>
                    <a:pt x="4036804" y="482358"/>
                    <a:pt x="4032994" y="507942"/>
                    <a:pt x="4032994" y="533100"/>
                  </a:cubicBezTo>
                  <a:cubicBezTo>
                    <a:pt x="4032994" y="555272"/>
                    <a:pt x="4034264" y="575739"/>
                    <a:pt x="4035534" y="598253"/>
                  </a:cubicBezTo>
                  <a:cubicBezTo>
                    <a:pt x="4035534" y="619843"/>
                    <a:pt x="4035534" y="633813"/>
                    <a:pt x="4035534" y="657943"/>
                  </a:cubicBezTo>
                  <a:cubicBezTo>
                    <a:pt x="4012674" y="657943"/>
                    <a:pt x="3992354" y="659213"/>
                    <a:pt x="3964502" y="657943"/>
                  </a:cubicBezTo>
                  <a:cubicBezTo>
                    <a:pt x="3762240" y="652863"/>
                    <a:pt x="3556865" y="659213"/>
                    <a:pt x="3354603" y="654133"/>
                  </a:cubicBezTo>
                  <a:cubicBezTo>
                    <a:pt x="3233246" y="650323"/>
                    <a:pt x="3115000" y="652863"/>
                    <a:pt x="2993643" y="650323"/>
                  </a:cubicBezTo>
                  <a:cubicBezTo>
                    <a:pt x="2937632" y="649053"/>
                    <a:pt x="2881620" y="647783"/>
                    <a:pt x="2825609" y="646513"/>
                  </a:cubicBezTo>
                  <a:cubicBezTo>
                    <a:pt x="2791380" y="646513"/>
                    <a:pt x="2760263" y="647783"/>
                    <a:pt x="2726034" y="647783"/>
                  </a:cubicBezTo>
                  <a:cubicBezTo>
                    <a:pt x="2638906" y="646513"/>
                    <a:pt x="2399302" y="647783"/>
                    <a:pt x="2312174" y="646513"/>
                  </a:cubicBezTo>
                  <a:cubicBezTo>
                    <a:pt x="2249939" y="645243"/>
                    <a:pt x="1005248" y="654133"/>
                    <a:pt x="943014" y="652863"/>
                  </a:cubicBezTo>
                  <a:cubicBezTo>
                    <a:pt x="927455" y="652863"/>
                    <a:pt x="908785" y="654133"/>
                    <a:pt x="893226" y="654133"/>
                  </a:cubicBezTo>
                  <a:cubicBezTo>
                    <a:pt x="855885" y="654133"/>
                    <a:pt x="821656" y="655403"/>
                    <a:pt x="784315" y="655403"/>
                  </a:cubicBezTo>
                  <a:cubicBezTo>
                    <a:pt x="690964" y="655403"/>
                    <a:pt x="600723" y="654133"/>
                    <a:pt x="507372" y="652863"/>
                  </a:cubicBezTo>
                  <a:cubicBezTo>
                    <a:pt x="451361" y="651593"/>
                    <a:pt x="395349" y="650323"/>
                    <a:pt x="342450" y="649053"/>
                  </a:cubicBezTo>
                  <a:cubicBezTo>
                    <a:pt x="242875" y="647783"/>
                    <a:pt x="143299"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41433"/>
                  </a:moveTo>
                  <a:cubicBezTo>
                    <a:pt x="4013944" y="624923"/>
                    <a:pt x="4015214" y="612223"/>
                    <a:pt x="4015214" y="599523"/>
                  </a:cubicBezTo>
                  <a:cubicBezTo>
                    <a:pt x="4013944" y="573607"/>
                    <a:pt x="4012674" y="551008"/>
                    <a:pt x="4012674" y="526704"/>
                  </a:cubicBezTo>
                  <a:cubicBezTo>
                    <a:pt x="4012674" y="515617"/>
                    <a:pt x="4015214" y="504531"/>
                    <a:pt x="4013944" y="493445"/>
                  </a:cubicBezTo>
                  <a:cubicBezTo>
                    <a:pt x="4013944" y="483211"/>
                    <a:pt x="4012674" y="472551"/>
                    <a:pt x="4011404" y="462318"/>
                  </a:cubicBezTo>
                  <a:cubicBezTo>
                    <a:pt x="4006324" y="446541"/>
                    <a:pt x="3994894" y="119921"/>
                    <a:pt x="3994894" y="104145"/>
                  </a:cubicBezTo>
                  <a:cubicBezTo>
                    <a:pt x="3992354" y="90926"/>
                    <a:pt x="3989814" y="77282"/>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1730" y="623653"/>
                    <a:pt x="115294" y="624923"/>
                    <a:pt x="155746" y="624923"/>
                  </a:cubicBezTo>
                  <a:cubicBezTo>
                    <a:pt x="214869" y="624923"/>
                    <a:pt x="277104" y="622383"/>
                    <a:pt x="336227" y="624923"/>
                  </a:cubicBezTo>
                  <a:cubicBezTo>
                    <a:pt x="432690" y="628733"/>
                    <a:pt x="529154" y="631273"/>
                    <a:pt x="625617" y="630003"/>
                  </a:cubicBezTo>
                  <a:cubicBezTo>
                    <a:pt x="687852" y="628733"/>
                    <a:pt x="746975" y="631273"/>
                    <a:pt x="809209" y="631273"/>
                  </a:cubicBezTo>
                  <a:cubicBezTo>
                    <a:pt x="899449" y="631273"/>
                    <a:pt x="989690" y="630003"/>
                    <a:pt x="1079930" y="631273"/>
                  </a:cubicBezTo>
                  <a:cubicBezTo>
                    <a:pt x="1213734" y="632543"/>
                    <a:pt x="2682470" y="622383"/>
                    <a:pt x="2819386" y="624923"/>
                  </a:cubicBezTo>
                  <a:cubicBezTo>
                    <a:pt x="2878509" y="626193"/>
                    <a:pt x="2937632" y="627463"/>
                    <a:pt x="2993643" y="627463"/>
                  </a:cubicBezTo>
                  <a:cubicBezTo>
                    <a:pt x="3096330" y="630003"/>
                    <a:pt x="3195905" y="626193"/>
                    <a:pt x="3298592" y="630003"/>
                  </a:cubicBezTo>
                  <a:cubicBezTo>
                    <a:pt x="3382609" y="632543"/>
                    <a:pt x="3466625" y="632543"/>
                    <a:pt x="3550642" y="635083"/>
                  </a:cubicBezTo>
                  <a:cubicBezTo>
                    <a:pt x="3675111" y="638893"/>
                    <a:pt x="3799580" y="641433"/>
                    <a:pt x="3924049" y="642703"/>
                  </a:cubicBezTo>
                  <a:cubicBezTo>
                    <a:pt x="3970725" y="642703"/>
                    <a:pt x="3992354" y="641433"/>
                    <a:pt x="4012674" y="641433"/>
                  </a:cubicBezTo>
                  <a:close/>
                </a:path>
              </a:pathLst>
            </a:custGeom>
            <a:solidFill>
              <a:srgbClr val="AEE259"/>
            </a:solidFill>
          </p:spPr>
        </p:sp>
      </p:grpSp>
      <p:grpSp>
        <p:nvGrpSpPr>
          <p:cNvPr id="5" name="Group 5"/>
          <p:cNvGrpSpPr/>
          <p:nvPr/>
        </p:nvGrpSpPr>
        <p:grpSpPr>
          <a:xfrm>
            <a:off x="1071506" y="1785914"/>
            <a:ext cx="16215677" cy="8853303"/>
            <a:chOff x="0" y="0"/>
            <a:chExt cx="21620903" cy="11804404"/>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296311" y="274571"/>
              <a:ext cx="7667927" cy="607924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6144"/>
            <a:stretch>
              <a:fillRect/>
            </a:stretch>
          </p:blipFill>
          <p:spPr>
            <a:xfrm>
              <a:off x="18661344" y="261871"/>
              <a:ext cx="2959559" cy="617783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245511" y="6111187"/>
              <a:ext cx="7792439" cy="5067876"/>
            </a:xfrm>
            <a:prstGeom prst="rect">
              <a:avLst/>
            </a:prstGeom>
          </p:spPr>
        </p:pic>
        <p:grpSp>
          <p:nvGrpSpPr>
            <p:cNvPr id="9" name="Group 9"/>
            <p:cNvGrpSpPr/>
            <p:nvPr/>
          </p:nvGrpSpPr>
          <p:grpSpPr>
            <a:xfrm>
              <a:off x="7194575" y="10451245"/>
              <a:ext cx="11560262" cy="625341"/>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1" name="Group 11"/>
            <p:cNvGrpSpPr/>
            <p:nvPr/>
          </p:nvGrpSpPr>
          <p:grpSpPr>
            <a:xfrm>
              <a:off x="7662274"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02952">
              <a:off x="-1609339" y="8632406"/>
              <a:ext cx="3811301" cy="478714"/>
            </a:xfrm>
            <a:prstGeom prst="rect">
              <a:avLst/>
            </a:prstGeom>
          </p:spPr>
        </p:pic>
        <p:grpSp>
          <p:nvGrpSpPr>
            <p:cNvPr id="14" name="Group 14"/>
            <p:cNvGrpSpPr/>
            <p:nvPr/>
          </p:nvGrpSpPr>
          <p:grpSpPr>
            <a:xfrm>
              <a:off x="6637110" y="11179063"/>
              <a:ext cx="1840764" cy="625341"/>
              <a:chOff x="0" y="0"/>
              <a:chExt cx="1495357" cy="508000"/>
            </a:xfrm>
          </p:grpSpPr>
          <p:sp>
            <p:nvSpPr>
              <p:cNvPr id="15" name="Freeform 15"/>
              <p:cNvSpPr/>
              <p:nvPr/>
            </p:nvSpPr>
            <p:spPr>
              <a:xfrm>
                <a:off x="0" y="215900"/>
                <a:ext cx="1495357" cy="76200"/>
              </a:xfrm>
              <a:custGeom>
                <a:avLst/>
                <a:gdLst/>
                <a:ahLst/>
                <a:cxnLst/>
                <a:rect l="l" t="t" r="r" b="b"/>
                <a:pathLst>
                  <a:path w="1495357" h="76200">
                    <a:moveTo>
                      <a:pt x="0" y="0"/>
                    </a:moveTo>
                    <a:lnTo>
                      <a:pt x="1495357" y="0"/>
                    </a:lnTo>
                    <a:lnTo>
                      <a:pt x="1495357" y="76200"/>
                    </a:lnTo>
                    <a:lnTo>
                      <a:pt x="0" y="76200"/>
                    </a:lnTo>
                    <a:close/>
                  </a:path>
                </a:pathLst>
              </a:custGeom>
              <a:solidFill>
                <a:srgbClr val="2B3547"/>
              </a:solidFill>
            </p:spPr>
          </p:sp>
        </p:grpSp>
      </p:grpSp>
      <p:grpSp>
        <p:nvGrpSpPr>
          <p:cNvPr id="16" name="Group 16"/>
          <p:cNvGrpSpPr/>
          <p:nvPr/>
        </p:nvGrpSpPr>
        <p:grpSpPr>
          <a:xfrm rot="-5400000">
            <a:off x="16050951" y="2450638"/>
            <a:ext cx="2217641" cy="469006"/>
            <a:chOff x="0" y="0"/>
            <a:chExt cx="2402020" cy="508000"/>
          </a:xfrm>
        </p:grpSpPr>
        <p:sp>
          <p:nvSpPr>
            <p:cNvPr id="17" name="Freeform 17"/>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sp>
      </p:gr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269208" y="7333563"/>
            <a:ext cx="2061530" cy="2198222"/>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8813">
            <a:off x="15730978" y="7514950"/>
            <a:ext cx="1241383" cy="2081587"/>
          </a:xfrm>
          <a:prstGeom prst="rect">
            <a:avLst/>
          </a:prstGeom>
        </p:spPr>
      </p:pic>
      <p:sp>
        <p:nvSpPr>
          <p:cNvPr id="39" name="TextBox 22"/>
          <p:cNvSpPr txBox="1"/>
          <p:nvPr/>
        </p:nvSpPr>
        <p:spPr>
          <a:xfrm>
            <a:off x="1714448" y="642906"/>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3. Cuộc CMCN lần thứ ba</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40" name="圓角矩形 39"/>
          <p:cNvSpPr/>
          <p:nvPr/>
        </p:nvSpPr>
        <p:spPr>
          <a:xfrm>
            <a:off x="1357258" y="428592"/>
            <a:ext cx="5715040"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0241" name="Rectangle 1"/>
          <p:cNvSpPr>
            <a:spLocks noChangeArrowheads="1"/>
          </p:cNvSpPr>
          <p:nvPr/>
        </p:nvSpPr>
        <p:spPr bwMode="auto">
          <a:xfrm>
            <a:off x="1714448" y="2500294"/>
            <a:ext cx="1528773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Vai trò: làm tăng năng suất lao động, tác động tích cực tới mọi mặt của thế giới, từ kinh tế đến giáo dục, y tế, môi trường, xã hội. Đời sống con người được nâng lên rõ rệt.</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Đặc điểm: mang tính toàn cầu, tạo điều kiện cho các nước chậm phát triển có điều kiện và cơ hội phát triển sản xuất và đời sống.</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Dây chuyền sản xuất tự động làm tăng năng suất lao động, tăng sản lượng và chất lượng hàng hoá.</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Mặt trái của cuộc cách mạng này là làm tăng thất nghiệp, gây tác động xấu đến môi trường. </a:t>
            </a:r>
          </a:p>
        </p:txBody>
      </p:sp>
      <p:pic>
        <p:nvPicPr>
          <p:cNvPr id="10247" name="Picture 7" descr="Giáo Dục, Học Tập, Học Sinh, Kiến Thức, Học Nhóm, Tải hình PNG 187 -  Free.Vector6.com"/>
          <p:cNvPicPr>
            <a:picLocks noChangeAspect="1" noChangeArrowheads="1"/>
          </p:cNvPicPr>
          <p:nvPr/>
        </p:nvPicPr>
        <p:blipFill>
          <a:blip r:embed="rId10"/>
          <a:srcRect/>
          <a:stretch>
            <a:fillRect/>
          </a:stretch>
        </p:blipFill>
        <p:spPr bwMode="auto">
          <a:xfrm>
            <a:off x="6572232" y="6072194"/>
            <a:ext cx="5357850" cy="3982669"/>
          </a:xfrm>
          <a:prstGeom prst="rect">
            <a:avLst/>
          </a:prstGeom>
          <a:noFill/>
        </p:spPr>
      </p:pic>
      <p:pic>
        <p:nvPicPr>
          <p:cNvPr id="10249" name="Picture 9" descr="Chủ đề các đồ dùng học tập"/>
          <p:cNvPicPr>
            <a:picLocks noChangeAspect="1" noChangeArrowheads="1"/>
          </p:cNvPicPr>
          <p:nvPr/>
        </p:nvPicPr>
        <p:blipFill>
          <a:blip r:embed="rId11"/>
          <a:srcRect/>
          <a:stretch>
            <a:fillRect/>
          </a:stretch>
        </p:blipFill>
        <p:spPr bwMode="auto">
          <a:xfrm>
            <a:off x="14787602" y="0"/>
            <a:ext cx="2466975" cy="1847851"/>
          </a:xfrm>
          <a:prstGeom prst="rect">
            <a:avLst/>
          </a:prstGeom>
          <a:noFill/>
        </p:spPr>
      </p:pic>
      <p:pic>
        <p:nvPicPr>
          <p:cNvPr id="46" name="Picture 9" descr="Chủ đề các đồ dùng học tập"/>
          <p:cNvPicPr>
            <a:picLocks noChangeAspect="1" noChangeArrowheads="1"/>
          </p:cNvPicPr>
          <p:nvPr/>
        </p:nvPicPr>
        <p:blipFill>
          <a:blip r:embed="rId11"/>
          <a:srcRect/>
          <a:stretch>
            <a:fillRect/>
          </a:stretch>
        </p:blipFill>
        <p:spPr bwMode="auto">
          <a:xfrm>
            <a:off x="1714448" y="8001020"/>
            <a:ext cx="2466975" cy="18478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1">
                                            <p:txEl>
                                              <p:pRg st="0" end="0"/>
                                            </p:txEl>
                                          </p:spTgt>
                                        </p:tgtEl>
                                        <p:attrNameLst>
                                          <p:attrName>style.visibility</p:attrName>
                                        </p:attrNameLst>
                                      </p:cBhvr>
                                      <p:to>
                                        <p:strVal val="visible"/>
                                      </p:to>
                                    </p:set>
                                    <p:animEffect transition="in" filter="barn(inVertical)">
                                      <p:cBhvr>
                                        <p:cTn id="7" dur="500"/>
                                        <p:tgtEl>
                                          <p:spTgt spid="102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1">
                                            <p:txEl>
                                              <p:pRg st="1" end="1"/>
                                            </p:txEl>
                                          </p:spTgt>
                                        </p:tgtEl>
                                        <p:attrNameLst>
                                          <p:attrName>style.visibility</p:attrName>
                                        </p:attrNameLst>
                                      </p:cBhvr>
                                      <p:to>
                                        <p:strVal val="visible"/>
                                      </p:to>
                                    </p:set>
                                    <p:animEffect transition="in" filter="barn(inVertical)">
                                      <p:cBhvr>
                                        <p:cTn id="12" dur="500"/>
                                        <p:tgtEl>
                                          <p:spTgt spid="102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1">
                                            <p:txEl>
                                              <p:pRg st="2" end="2"/>
                                            </p:txEl>
                                          </p:spTgt>
                                        </p:tgtEl>
                                        <p:attrNameLst>
                                          <p:attrName>style.visibility</p:attrName>
                                        </p:attrNameLst>
                                      </p:cBhvr>
                                      <p:to>
                                        <p:strVal val="visible"/>
                                      </p:to>
                                    </p:set>
                                    <p:animEffect transition="in" filter="barn(inVertical)">
                                      <p:cBhvr>
                                        <p:cTn id="17" dur="500"/>
                                        <p:tgtEl>
                                          <p:spTgt spid="102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41">
                                            <p:txEl>
                                              <p:pRg st="3" end="3"/>
                                            </p:txEl>
                                          </p:spTgt>
                                        </p:tgtEl>
                                        <p:attrNameLst>
                                          <p:attrName>style.visibility</p:attrName>
                                        </p:attrNameLst>
                                      </p:cBhvr>
                                      <p:to>
                                        <p:strVal val="visible"/>
                                      </p:to>
                                    </p:set>
                                    <p:animEffect transition="in" filter="barn(inVertical)">
                                      <p:cBhvr>
                                        <p:cTn id="22" dur="500"/>
                                        <p:tgtEl>
                                          <p:spTgt spid="102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921237" y="1714476"/>
            <a:ext cx="16445527" cy="7876910"/>
            <a:chOff x="0" y="0"/>
            <a:chExt cx="21927369" cy="11634228"/>
          </a:xfrm>
        </p:grpSpPr>
        <p:grpSp>
          <p:nvGrpSpPr>
            <p:cNvPr id="6" name="Group 6"/>
            <p:cNvGrpSpPr/>
            <p:nvPr/>
          </p:nvGrpSpPr>
          <p:grpSpPr>
            <a:xfrm>
              <a:off x="7968740" y="0"/>
              <a:ext cx="11346563" cy="625341"/>
              <a:chOff x="0" y="0"/>
              <a:chExt cx="9217454" cy="508000"/>
            </a:xfrm>
          </p:grpSpPr>
          <p:sp>
            <p:nvSpPr>
              <p:cNvPr id="7" name="Freeform 7"/>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6144"/>
            <a:stretch>
              <a:fillRect/>
            </a:stretch>
          </p:blipFill>
          <p:spPr>
            <a:xfrm>
              <a:off x="18967810" y="261871"/>
              <a:ext cx="2959559" cy="617783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551977" y="6111187"/>
              <a:ext cx="7792439" cy="5067876"/>
            </a:xfrm>
            <a:prstGeom prst="rect">
              <a:avLst/>
            </a:prstGeom>
          </p:spPr>
        </p:pic>
        <p:grpSp>
          <p:nvGrpSpPr>
            <p:cNvPr id="10" name="Group 10"/>
            <p:cNvGrpSpPr/>
            <p:nvPr/>
          </p:nvGrpSpPr>
          <p:grpSpPr>
            <a:xfrm>
              <a:off x="7926954" y="10750360"/>
              <a:ext cx="11560262" cy="625341"/>
              <a:chOff x="0" y="0"/>
              <a:chExt cx="9391053" cy="508000"/>
            </a:xfrm>
          </p:grpSpPr>
          <p:sp>
            <p:nvSpPr>
              <p:cNvPr id="11" name="Freeform 11"/>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602777" y="274571"/>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5824"/>
            <a:stretch>
              <a:fillRect/>
            </a:stretch>
          </p:blipFill>
          <p:spPr>
            <a:xfrm>
              <a:off x="21341492" y="3845626"/>
              <a:ext cx="479498" cy="786924"/>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48058"/>
            <a:stretch>
              <a:fillRect/>
            </a:stretch>
          </p:blipFill>
          <p:spPr>
            <a:xfrm flipH="1">
              <a:off x="312671" y="11072651"/>
              <a:ext cx="1797114" cy="561577"/>
            </a:xfrm>
            <a:prstGeom prst="rect">
              <a:avLst/>
            </a:prstGeom>
          </p:spPr>
        </p:pic>
        <p:grpSp>
          <p:nvGrpSpPr>
            <p:cNvPr id="15" name="Group 15"/>
            <p:cNvGrpSpPr/>
            <p:nvPr/>
          </p:nvGrpSpPr>
          <p:grpSpPr>
            <a:xfrm rot="-5400000">
              <a:off x="-496201" y="10266586"/>
              <a:ext cx="1617743" cy="625341"/>
              <a:chOff x="0" y="0"/>
              <a:chExt cx="1314184" cy="508000"/>
            </a:xfrm>
          </p:grpSpPr>
          <p:sp>
            <p:nvSpPr>
              <p:cNvPr id="16" name="Freeform 16"/>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7081">
              <a:off x="10896944" y="10807894"/>
              <a:ext cx="3811301" cy="478714"/>
            </a:xfrm>
            <a:prstGeom prst="rect">
              <a:avLst/>
            </a:prstGeom>
          </p:spPr>
        </p:pic>
      </p:grpSp>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37096" y="7223851"/>
            <a:ext cx="2061530" cy="2198222"/>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656806">
            <a:off x="15806740" y="7527559"/>
            <a:ext cx="1122241" cy="1590806"/>
          </a:xfrm>
          <a:prstGeom prst="rect">
            <a:avLst/>
          </a:prstGeom>
        </p:spPr>
      </p:pic>
      <p:sp>
        <p:nvSpPr>
          <p:cNvPr id="39" name="TextBox 22"/>
          <p:cNvSpPr txBox="1"/>
          <p:nvPr/>
        </p:nvSpPr>
        <p:spPr>
          <a:xfrm>
            <a:off x="1928762" y="785782"/>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4. Cuộc cách mạng công nghiệp lần thứ tư</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40" name="圓角矩形 39"/>
          <p:cNvSpPr/>
          <p:nvPr/>
        </p:nvSpPr>
        <p:spPr>
          <a:xfrm>
            <a:off x="1571572" y="571468"/>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41" name="矩形 40"/>
          <p:cNvSpPr/>
          <p:nvPr/>
        </p:nvSpPr>
        <p:spPr>
          <a:xfrm>
            <a:off x="2071638" y="2214542"/>
            <a:ext cx="15062137" cy="553998"/>
          </a:xfrm>
          <a:prstGeom prst="rect">
            <a:avLst/>
          </a:prstGeom>
        </p:spPr>
        <p:txBody>
          <a:bodyPr wrap="none">
            <a:spAutoFit/>
          </a:bodyPr>
          <a:lstStyle/>
          <a:p>
            <a:pPr>
              <a:buFont typeface="Wingdings" pitchFamily="2" charset="2"/>
              <a:buChar char="u"/>
            </a:pPr>
            <a:r>
              <a:rPr lang="fr-FR" sz="3000" dirty="0">
                <a:solidFill>
                  <a:srgbClr val="C00000"/>
                </a:solidFill>
                <a:latin typeface="Arial" panose="020B0604020202020204" pitchFamily="34" charset="0"/>
                <a:ea typeface="Arial Unicode MS" pitchFamily="34" charset="-120"/>
                <a:cs typeface="Arial" panose="020B0604020202020204" pitchFamily="34" charset="0"/>
              </a:rPr>
              <a:t> Nêu nội dung của cuộc CMCN lần thứ tư. Nền tảng của cuộc CMCN lần thứ tư là gì?</a:t>
            </a:r>
            <a:endParaRPr lang="zh-TW" altLang="en-US" sz="3000"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9218" name="Picture 2" descr="Cách mạng công nghiệp 4.0 | Lợi ích và hạn chế | Robot Steam"/>
          <p:cNvPicPr>
            <a:picLocks noChangeAspect="1" noChangeArrowheads="1"/>
          </p:cNvPicPr>
          <p:nvPr/>
        </p:nvPicPr>
        <p:blipFill>
          <a:blip r:embed="rId14"/>
          <a:srcRect/>
          <a:stretch>
            <a:fillRect/>
          </a:stretch>
        </p:blipFill>
        <p:spPr bwMode="auto">
          <a:xfrm>
            <a:off x="1928762" y="3479720"/>
            <a:ext cx="6500815" cy="4095750"/>
          </a:xfrm>
          <a:prstGeom prst="rect">
            <a:avLst/>
          </a:prstGeom>
          <a:noFill/>
        </p:spPr>
      </p:pic>
      <p:pic>
        <p:nvPicPr>
          <p:cNvPr id="9220" name="Picture 4" descr="Tác động của cách mạng công nghiệp 4.0 tới đầu tư trực tiếp nước ngoài trên  thế giới và Việt Nam"/>
          <p:cNvPicPr>
            <a:picLocks noChangeAspect="1" noChangeArrowheads="1"/>
          </p:cNvPicPr>
          <p:nvPr/>
        </p:nvPicPr>
        <p:blipFill>
          <a:blip r:embed="rId15"/>
          <a:srcRect/>
          <a:stretch>
            <a:fillRect/>
          </a:stretch>
        </p:blipFill>
        <p:spPr bwMode="auto">
          <a:xfrm>
            <a:off x="8759143" y="3341215"/>
            <a:ext cx="7000924" cy="4086254"/>
          </a:xfrm>
          <a:prstGeom prst="rect">
            <a:avLst/>
          </a:prstGeom>
          <a:noFill/>
        </p:spPr>
      </p:pic>
      <p:pic>
        <p:nvPicPr>
          <p:cNvPr id="45" name="Picture 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259605" y="173652"/>
            <a:ext cx="1451429" cy="1547667"/>
          </a:xfrm>
          <a:prstGeom prst="rect">
            <a:avLst/>
          </a:prstGeom>
        </p:spPr>
      </p:pic>
      <p:pic>
        <p:nvPicPr>
          <p:cNvPr id="46" name="Picture 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2358710" y="357154"/>
            <a:ext cx="1402053" cy="1289889"/>
          </a:xfrm>
          <a:prstGeom prst="rect">
            <a:avLst/>
          </a:prstGeom>
        </p:spPr>
      </p:pic>
      <p:pic>
        <p:nvPicPr>
          <p:cNvPr id="47" name="Picture 8"/>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518027">
            <a:off x="12775098" y="545919"/>
            <a:ext cx="674744" cy="839614"/>
          </a:xfrm>
          <a:prstGeom prst="rect">
            <a:avLst/>
          </a:prstGeom>
        </p:spPr>
      </p:pic>
      <p:pic>
        <p:nvPicPr>
          <p:cNvPr id="48"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573552" y="285716"/>
            <a:ext cx="1368111" cy="1954444"/>
          </a:xfrm>
          <a:prstGeom prst="rect">
            <a:avLst/>
          </a:prstGeom>
        </p:spPr>
      </p:pic>
      <p:pic>
        <p:nvPicPr>
          <p:cNvPr id="49"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85688" y="7786706"/>
            <a:ext cx="1368111" cy="19544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heel(1)">
                                      <p:cBhvr>
                                        <p:cTn id="12" dur="2000"/>
                                        <p:tgtEl>
                                          <p:spTgt spid="9218"/>
                                        </p:tgtEl>
                                      </p:cBhvr>
                                    </p:animEffect>
                                  </p:childTnLst>
                                </p:cTn>
                              </p:par>
                              <p:par>
                                <p:cTn id="13" presetID="21" presetClass="entr" presetSubtype="1"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wheel(1)">
                                      <p:cBhvr>
                                        <p:cTn id="15"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flipV="1">
            <a:off x="1428696" y="1857352"/>
            <a:ext cx="12644526" cy="785818"/>
            <a:chOff x="0" y="0"/>
            <a:chExt cx="4820318" cy="964996"/>
          </a:xfrm>
        </p:grpSpPr>
        <p:sp>
          <p:nvSpPr>
            <p:cNvPr id="3" name="Freeform 3"/>
            <p:cNvSpPr/>
            <p:nvPr/>
          </p:nvSpPr>
          <p:spPr>
            <a:xfrm>
              <a:off x="10160" y="16510"/>
              <a:ext cx="4797458" cy="937056"/>
            </a:xfrm>
            <a:custGeom>
              <a:avLst/>
              <a:gdLst/>
              <a:ahLst/>
              <a:cxnLst/>
              <a:rect l="l" t="t" r="r" b="b"/>
              <a:pathLst>
                <a:path w="4797458" h="937056">
                  <a:moveTo>
                    <a:pt x="4797458" y="937056"/>
                  </a:moveTo>
                  <a:lnTo>
                    <a:pt x="0" y="929436"/>
                  </a:lnTo>
                  <a:lnTo>
                    <a:pt x="0" y="338223"/>
                  </a:lnTo>
                  <a:lnTo>
                    <a:pt x="17780" y="19050"/>
                  </a:lnTo>
                  <a:lnTo>
                    <a:pt x="2390283" y="0"/>
                  </a:lnTo>
                  <a:lnTo>
                    <a:pt x="4778408" y="5080"/>
                  </a:lnTo>
                  <a:close/>
                </a:path>
              </a:pathLst>
            </a:custGeom>
            <a:solidFill>
              <a:srgbClr val="AEE259"/>
            </a:solidFill>
          </p:spPr>
        </p:sp>
        <p:sp>
          <p:nvSpPr>
            <p:cNvPr id="4" name="Freeform 4"/>
            <p:cNvSpPr/>
            <p:nvPr/>
          </p:nvSpPr>
          <p:spPr>
            <a:xfrm>
              <a:off x="-3810" y="0"/>
              <a:ext cx="4826668" cy="963726"/>
            </a:xfrm>
            <a:custGeom>
              <a:avLst/>
              <a:gdLst/>
              <a:ahLst/>
              <a:cxnLst/>
              <a:rect l="l" t="t" r="r" b="b"/>
              <a:pathLst>
                <a:path w="4826668" h="963726">
                  <a:moveTo>
                    <a:pt x="4792378" y="21590"/>
                  </a:moveTo>
                  <a:cubicBezTo>
                    <a:pt x="4793648" y="34290"/>
                    <a:pt x="4793648" y="44450"/>
                    <a:pt x="4794918" y="54610"/>
                  </a:cubicBezTo>
                  <a:cubicBezTo>
                    <a:pt x="4797458" y="77303"/>
                    <a:pt x="4798728" y="96066"/>
                    <a:pt x="4801268" y="114160"/>
                  </a:cubicBezTo>
                  <a:cubicBezTo>
                    <a:pt x="4801268" y="140294"/>
                    <a:pt x="4813968" y="655616"/>
                    <a:pt x="4820318" y="681751"/>
                  </a:cubicBezTo>
                  <a:cubicBezTo>
                    <a:pt x="4826668" y="721288"/>
                    <a:pt x="4822858" y="761495"/>
                    <a:pt x="4822858" y="801032"/>
                  </a:cubicBezTo>
                  <a:cubicBezTo>
                    <a:pt x="4822858" y="835879"/>
                    <a:pt x="4824128" y="868044"/>
                    <a:pt x="4825398" y="902766"/>
                  </a:cubicBezTo>
                  <a:cubicBezTo>
                    <a:pt x="4825398" y="924356"/>
                    <a:pt x="4825398" y="938326"/>
                    <a:pt x="4825398" y="962456"/>
                  </a:cubicBezTo>
                  <a:cubicBezTo>
                    <a:pt x="4802538" y="962456"/>
                    <a:pt x="4782218" y="963726"/>
                    <a:pt x="4751803" y="962456"/>
                  </a:cubicBezTo>
                  <a:cubicBezTo>
                    <a:pt x="4508824" y="957376"/>
                    <a:pt x="4262107" y="963726"/>
                    <a:pt x="4019128" y="958646"/>
                  </a:cubicBezTo>
                  <a:cubicBezTo>
                    <a:pt x="3873341" y="954836"/>
                    <a:pt x="3731292" y="957376"/>
                    <a:pt x="3585504" y="954836"/>
                  </a:cubicBezTo>
                  <a:cubicBezTo>
                    <a:pt x="3518218" y="953566"/>
                    <a:pt x="3450931" y="952296"/>
                    <a:pt x="3383645" y="951026"/>
                  </a:cubicBezTo>
                  <a:cubicBezTo>
                    <a:pt x="3342525" y="951026"/>
                    <a:pt x="3305144" y="952296"/>
                    <a:pt x="3264024" y="952296"/>
                  </a:cubicBezTo>
                  <a:cubicBezTo>
                    <a:pt x="3159357" y="951026"/>
                    <a:pt x="2871520" y="952296"/>
                    <a:pt x="2766852" y="951026"/>
                  </a:cubicBezTo>
                  <a:cubicBezTo>
                    <a:pt x="2692089" y="949756"/>
                    <a:pt x="1196834" y="958646"/>
                    <a:pt x="1122071" y="957376"/>
                  </a:cubicBezTo>
                  <a:cubicBezTo>
                    <a:pt x="1103381" y="957376"/>
                    <a:pt x="1080952" y="958646"/>
                    <a:pt x="1062261" y="958646"/>
                  </a:cubicBezTo>
                  <a:cubicBezTo>
                    <a:pt x="1017403" y="958646"/>
                    <a:pt x="976284" y="959916"/>
                    <a:pt x="931426" y="959916"/>
                  </a:cubicBezTo>
                  <a:cubicBezTo>
                    <a:pt x="819282" y="959916"/>
                    <a:pt x="710876" y="958646"/>
                    <a:pt x="598732" y="957376"/>
                  </a:cubicBezTo>
                  <a:cubicBezTo>
                    <a:pt x="531445" y="956106"/>
                    <a:pt x="464159" y="954836"/>
                    <a:pt x="400611" y="953566"/>
                  </a:cubicBezTo>
                  <a:cubicBezTo>
                    <a:pt x="280990" y="952296"/>
                    <a:pt x="161370" y="951026"/>
                    <a:pt x="48260" y="951026"/>
                  </a:cubicBezTo>
                  <a:cubicBezTo>
                    <a:pt x="38100" y="951026"/>
                    <a:pt x="29210" y="951026"/>
                    <a:pt x="19050" y="949756"/>
                  </a:cubicBezTo>
                  <a:cubicBezTo>
                    <a:pt x="10160" y="948486"/>
                    <a:pt x="5080" y="942136"/>
                    <a:pt x="7620" y="933246"/>
                  </a:cubicBezTo>
                  <a:cubicBezTo>
                    <a:pt x="16510" y="901550"/>
                    <a:pt x="12700" y="884797"/>
                    <a:pt x="11430" y="867374"/>
                  </a:cubicBezTo>
                  <a:cubicBezTo>
                    <a:pt x="10160" y="831858"/>
                    <a:pt x="6350" y="797012"/>
                    <a:pt x="7620" y="761495"/>
                  </a:cubicBezTo>
                  <a:cubicBezTo>
                    <a:pt x="5080" y="717267"/>
                    <a:pt x="0" y="169779"/>
                    <a:pt x="7620" y="124881"/>
                  </a:cubicBezTo>
                  <a:cubicBezTo>
                    <a:pt x="8890" y="116170"/>
                    <a:pt x="7620" y="106788"/>
                    <a:pt x="8890" y="98077"/>
                  </a:cubicBezTo>
                  <a:cubicBezTo>
                    <a:pt x="10160" y="84004"/>
                    <a:pt x="12700" y="68591"/>
                    <a:pt x="13970" y="44450"/>
                  </a:cubicBezTo>
                  <a:cubicBezTo>
                    <a:pt x="13970" y="41910"/>
                    <a:pt x="15240" y="39370"/>
                    <a:pt x="16510" y="38100"/>
                  </a:cubicBezTo>
                  <a:cubicBezTo>
                    <a:pt x="38100" y="35560"/>
                    <a:pt x="67916" y="30480"/>
                    <a:pt x="127727" y="29210"/>
                  </a:cubicBezTo>
                  <a:cubicBezTo>
                    <a:pt x="228656" y="25400"/>
                    <a:pt x="329586" y="22860"/>
                    <a:pt x="434254" y="20320"/>
                  </a:cubicBezTo>
                  <a:cubicBezTo>
                    <a:pt x="505279" y="17780"/>
                    <a:pt x="576303" y="16510"/>
                    <a:pt x="643590" y="13970"/>
                  </a:cubicBezTo>
                  <a:cubicBezTo>
                    <a:pt x="710876" y="11430"/>
                    <a:pt x="781901" y="8890"/>
                    <a:pt x="849187" y="8890"/>
                  </a:cubicBezTo>
                  <a:cubicBezTo>
                    <a:pt x="923950" y="7620"/>
                    <a:pt x="998713" y="10160"/>
                    <a:pt x="1073476" y="8890"/>
                  </a:cubicBezTo>
                  <a:cubicBezTo>
                    <a:pt x="1166929" y="8890"/>
                    <a:pt x="2860305" y="6350"/>
                    <a:pt x="2953759" y="5080"/>
                  </a:cubicBezTo>
                  <a:cubicBezTo>
                    <a:pt x="3043474" y="3810"/>
                    <a:pt x="3133190" y="2540"/>
                    <a:pt x="3226643" y="2540"/>
                  </a:cubicBezTo>
                  <a:cubicBezTo>
                    <a:pt x="3379907" y="1270"/>
                    <a:pt x="3529432" y="0"/>
                    <a:pt x="3682696" y="0"/>
                  </a:cubicBezTo>
                  <a:cubicBezTo>
                    <a:pt x="3746244" y="0"/>
                    <a:pt x="3813531" y="2540"/>
                    <a:pt x="3877079" y="2540"/>
                  </a:cubicBezTo>
                  <a:cubicBezTo>
                    <a:pt x="4052771" y="3810"/>
                    <a:pt x="4232202" y="5080"/>
                    <a:pt x="4407895" y="7620"/>
                  </a:cubicBezTo>
                  <a:cubicBezTo>
                    <a:pt x="4501348" y="8890"/>
                    <a:pt x="4594801" y="12700"/>
                    <a:pt x="4688255" y="16510"/>
                  </a:cubicBezTo>
                  <a:cubicBezTo>
                    <a:pt x="4710684" y="16510"/>
                    <a:pt x="4733112" y="16510"/>
                    <a:pt x="4751803" y="16510"/>
                  </a:cubicBezTo>
                  <a:cubicBezTo>
                    <a:pt x="4773328" y="17780"/>
                    <a:pt x="4782218" y="20320"/>
                    <a:pt x="4792378" y="21590"/>
                  </a:cubicBezTo>
                  <a:close/>
                  <a:moveTo>
                    <a:pt x="4802538" y="945946"/>
                  </a:moveTo>
                  <a:cubicBezTo>
                    <a:pt x="4803808" y="929436"/>
                    <a:pt x="4805078" y="916736"/>
                    <a:pt x="4805078" y="904036"/>
                  </a:cubicBezTo>
                  <a:cubicBezTo>
                    <a:pt x="4803808" y="864694"/>
                    <a:pt x="4802538" y="829177"/>
                    <a:pt x="4802538" y="790980"/>
                  </a:cubicBezTo>
                  <a:cubicBezTo>
                    <a:pt x="4802538" y="773557"/>
                    <a:pt x="4805078" y="756134"/>
                    <a:pt x="4803808" y="738711"/>
                  </a:cubicBezTo>
                  <a:cubicBezTo>
                    <a:pt x="4803808" y="722628"/>
                    <a:pt x="4802538" y="705875"/>
                    <a:pt x="4801268" y="689792"/>
                  </a:cubicBezTo>
                  <a:cubicBezTo>
                    <a:pt x="4796188" y="664998"/>
                    <a:pt x="4784758" y="151686"/>
                    <a:pt x="4784758" y="126892"/>
                  </a:cubicBezTo>
                  <a:cubicBezTo>
                    <a:pt x="4782218" y="106118"/>
                    <a:pt x="4779678" y="84674"/>
                    <a:pt x="4777138" y="63500"/>
                  </a:cubicBezTo>
                  <a:cubicBezTo>
                    <a:pt x="4775868" y="44450"/>
                    <a:pt x="4774598" y="43180"/>
                    <a:pt x="4740589" y="41910"/>
                  </a:cubicBezTo>
                  <a:cubicBezTo>
                    <a:pt x="4729375" y="41910"/>
                    <a:pt x="4721898" y="41910"/>
                    <a:pt x="4710684" y="40640"/>
                  </a:cubicBezTo>
                  <a:cubicBezTo>
                    <a:pt x="4617230" y="36830"/>
                    <a:pt x="4520039" y="31750"/>
                    <a:pt x="4426585" y="30480"/>
                  </a:cubicBezTo>
                  <a:cubicBezTo>
                    <a:pt x="4198559" y="26670"/>
                    <a:pt x="3966794" y="25400"/>
                    <a:pt x="3738768" y="22860"/>
                  </a:cubicBezTo>
                  <a:cubicBezTo>
                    <a:pt x="3705125" y="22860"/>
                    <a:pt x="3667743" y="22860"/>
                    <a:pt x="3634100" y="22860"/>
                  </a:cubicBezTo>
                  <a:cubicBezTo>
                    <a:pt x="3578028" y="22860"/>
                    <a:pt x="3521956" y="22860"/>
                    <a:pt x="3469622" y="22860"/>
                  </a:cubicBezTo>
                  <a:cubicBezTo>
                    <a:pt x="3350002" y="22860"/>
                    <a:pt x="3230381" y="22860"/>
                    <a:pt x="3114499" y="24130"/>
                  </a:cubicBezTo>
                  <a:cubicBezTo>
                    <a:pt x="3013569" y="25400"/>
                    <a:pt x="1312716" y="29210"/>
                    <a:pt x="1211787" y="29210"/>
                  </a:cubicBezTo>
                  <a:cubicBezTo>
                    <a:pt x="1047309" y="29210"/>
                    <a:pt x="882831" y="26670"/>
                    <a:pt x="718352" y="33020"/>
                  </a:cubicBezTo>
                  <a:cubicBezTo>
                    <a:pt x="632375" y="36830"/>
                    <a:pt x="550136" y="36830"/>
                    <a:pt x="467897" y="38100"/>
                  </a:cubicBezTo>
                  <a:cubicBezTo>
                    <a:pt x="325848" y="41910"/>
                    <a:pt x="183799" y="45720"/>
                    <a:pt x="49530" y="50800"/>
                  </a:cubicBezTo>
                  <a:cubicBezTo>
                    <a:pt x="36830" y="50800"/>
                    <a:pt x="34290" y="53340"/>
                    <a:pt x="33020" y="66581"/>
                  </a:cubicBezTo>
                  <a:cubicBezTo>
                    <a:pt x="31750" y="78643"/>
                    <a:pt x="31750" y="90705"/>
                    <a:pt x="30480" y="102768"/>
                  </a:cubicBezTo>
                  <a:cubicBezTo>
                    <a:pt x="29210" y="122871"/>
                    <a:pt x="26670" y="142305"/>
                    <a:pt x="25400" y="162408"/>
                  </a:cubicBezTo>
                  <a:cubicBezTo>
                    <a:pt x="20320" y="183852"/>
                    <a:pt x="26670" y="707886"/>
                    <a:pt x="29210" y="729330"/>
                  </a:cubicBezTo>
                  <a:cubicBezTo>
                    <a:pt x="29210" y="752114"/>
                    <a:pt x="29210" y="775568"/>
                    <a:pt x="30480" y="798352"/>
                  </a:cubicBezTo>
                  <a:cubicBezTo>
                    <a:pt x="30480" y="815105"/>
                    <a:pt x="33020" y="831858"/>
                    <a:pt x="33020" y="848611"/>
                  </a:cubicBezTo>
                  <a:cubicBezTo>
                    <a:pt x="33020" y="866704"/>
                    <a:pt x="33020" y="884797"/>
                    <a:pt x="31750" y="904036"/>
                  </a:cubicBezTo>
                  <a:cubicBezTo>
                    <a:pt x="31750" y="907846"/>
                    <a:pt x="31750" y="910386"/>
                    <a:pt x="31750" y="914196"/>
                  </a:cubicBezTo>
                  <a:cubicBezTo>
                    <a:pt x="31750" y="924356"/>
                    <a:pt x="35560" y="928166"/>
                    <a:pt x="44450" y="928166"/>
                  </a:cubicBezTo>
                  <a:cubicBezTo>
                    <a:pt x="75393" y="928166"/>
                    <a:pt x="127727" y="929436"/>
                    <a:pt x="176322" y="929436"/>
                  </a:cubicBezTo>
                  <a:cubicBezTo>
                    <a:pt x="247347" y="929436"/>
                    <a:pt x="322110" y="926896"/>
                    <a:pt x="393134" y="929436"/>
                  </a:cubicBezTo>
                  <a:cubicBezTo>
                    <a:pt x="509017" y="933246"/>
                    <a:pt x="624899" y="935786"/>
                    <a:pt x="740781" y="934516"/>
                  </a:cubicBezTo>
                  <a:cubicBezTo>
                    <a:pt x="815544" y="933246"/>
                    <a:pt x="886569" y="935786"/>
                    <a:pt x="961331" y="935786"/>
                  </a:cubicBezTo>
                  <a:cubicBezTo>
                    <a:pt x="1069737" y="935786"/>
                    <a:pt x="1178143" y="934516"/>
                    <a:pt x="1286549" y="935786"/>
                  </a:cubicBezTo>
                  <a:cubicBezTo>
                    <a:pt x="1447289" y="937056"/>
                    <a:pt x="3211691" y="926896"/>
                    <a:pt x="3376168" y="929436"/>
                  </a:cubicBezTo>
                  <a:cubicBezTo>
                    <a:pt x="3447193" y="930706"/>
                    <a:pt x="3518218" y="931976"/>
                    <a:pt x="3585504" y="931976"/>
                  </a:cubicBezTo>
                  <a:cubicBezTo>
                    <a:pt x="3708863" y="934516"/>
                    <a:pt x="3828483" y="930706"/>
                    <a:pt x="3951842" y="934516"/>
                  </a:cubicBezTo>
                  <a:cubicBezTo>
                    <a:pt x="4052771" y="937056"/>
                    <a:pt x="4153701" y="937056"/>
                    <a:pt x="4254631" y="939596"/>
                  </a:cubicBezTo>
                  <a:cubicBezTo>
                    <a:pt x="4404157" y="943406"/>
                    <a:pt x="4553682" y="945946"/>
                    <a:pt x="4703208" y="947216"/>
                  </a:cubicBezTo>
                  <a:cubicBezTo>
                    <a:pt x="4759280" y="947216"/>
                    <a:pt x="4782218" y="945946"/>
                    <a:pt x="4802538" y="945946"/>
                  </a:cubicBezTo>
                  <a:close/>
                </a:path>
              </a:pathLst>
            </a:custGeom>
            <a:solidFill>
              <a:srgbClr val="AEE259"/>
            </a:solidFill>
          </p:spPr>
        </p:sp>
      </p:grpSp>
      <p:grpSp>
        <p:nvGrpSpPr>
          <p:cNvPr id="5" name="Group 5"/>
          <p:cNvGrpSpPr/>
          <p:nvPr/>
        </p:nvGrpSpPr>
        <p:grpSpPr>
          <a:xfrm>
            <a:off x="928630" y="1500162"/>
            <a:ext cx="16648437" cy="8039440"/>
            <a:chOff x="0" y="0"/>
            <a:chExt cx="22197916" cy="1172294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21712"/>
            <a:stretch>
              <a:fillRect/>
            </a:stretch>
          </p:blipFill>
          <p:spPr>
            <a:xfrm>
              <a:off x="18967810" y="350583"/>
              <a:ext cx="2959559" cy="515310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551977" y="6199899"/>
              <a:ext cx="7792439" cy="5067876"/>
            </a:xfrm>
            <a:prstGeom prst="rect">
              <a:avLst/>
            </a:prstGeom>
          </p:spPr>
        </p:pic>
        <p:grpSp>
          <p:nvGrpSpPr>
            <p:cNvPr id="8" name="Group 8"/>
            <p:cNvGrpSpPr/>
            <p:nvPr/>
          </p:nvGrpSpPr>
          <p:grpSpPr>
            <a:xfrm>
              <a:off x="7926954" y="10839072"/>
              <a:ext cx="7638184" cy="625341"/>
              <a:chOff x="0" y="0"/>
              <a:chExt cx="6204928" cy="508000"/>
            </a:xfrm>
          </p:grpSpPr>
          <p:sp>
            <p:nvSpPr>
              <p:cNvPr id="9" name="Freeform 9"/>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2B3547"/>
              </a:solidFill>
            </p:spPr>
          </p:sp>
        </p:grpSp>
        <p:grpSp>
          <p:nvGrpSpPr>
            <p:cNvPr id="10" name="Group 10"/>
            <p:cNvGrpSpPr/>
            <p:nvPr/>
          </p:nvGrpSpPr>
          <p:grpSpPr>
            <a:xfrm>
              <a:off x="7968740" y="88712"/>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602777" y="363283"/>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770497">
              <a:off x="21469612" y="67859"/>
              <a:ext cx="685126" cy="657721"/>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8734" t="6636"/>
            <a:stretch>
              <a:fillRect/>
            </a:stretch>
          </p:blipFill>
          <p:spPr>
            <a:xfrm>
              <a:off x="14037995" y="5122310"/>
              <a:ext cx="7774180" cy="6145465"/>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75824"/>
            <a:stretch>
              <a:fillRect/>
            </a:stretch>
          </p:blipFill>
          <p:spPr>
            <a:xfrm>
              <a:off x="21186816" y="4933167"/>
              <a:ext cx="695272" cy="1141040"/>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48058"/>
            <a:stretch>
              <a:fillRect/>
            </a:stretch>
          </p:blipFill>
          <p:spPr>
            <a:xfrm flipH="1">
              <a:off x="312671" y="11161363"/>
              <a:ext cx="1797114" cy="561577"/>
            </a:xfrm>
            <a:prstGeom prst="rect">
              <a:avLst/>
            </a:prstGeom>
          </p:spPr>
        </p:pic>
        <p:grpSp>
          <p:nvGrpSpPr>
            <p:cNvPr id="17" name="Group 17"/>
            <p:cNvGrpSpPr/>
            <p:nvPr/>
          </p:nvGrpSpPr>
          <p:grpSpPr>
            <a:xfrm rot="-5400000">
              <a:off x="-496201" y="10355299"/>
              <a:ext cx="1617743" cy="625341"/>
              <a:chOff x="0" y="0"/>
              <a:chExt cx="1314184" cy="508000"/>
            </a:xfrm>
          </p:grpSpPr>
          <p:sp>
            <p:nvSpPr>
              <p:cNvPr id="18" name="Freeform 18"/>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7081">
              <a:off x="9334023" y="10876210"/>
              <a:ext cx="3811301" cy="478714"/>
            </a:xfrm>
            <a:prstGeom prst="rect">
              <a:avLst/>
            </a:prstGeom>
          </p:spPr>
        </p:pic>
      </p:grpSp>
      <p:sp>
        <p:nvSpPr>
          <p:cNvPr id="43" name="TextBox 22"/>
          <p:cNvSpPr txBox="1"/>
          <p:nvPr/>
        </p:nvSpPr>
        <p:spPr>
          <a:xfrm>
            <a:off x="1428696" y="785782"/>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4. Cuộc cách mạng công nghiệp lần thứ tư</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44" name="圓角矩形 43"/>
          <p:cNvSpPr/>
          <p:nvPr/>
        </p:nvSpPr>
        <p:spPr>
          <a:xfrm>
            <a:off x="1071506" y="571468"/>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7169" name="Rectangle 1"/>
          <p:cNvSpPr>
            <a:spLocks noChangeArrowheads="1"/>
          </p:cNvSpPr>
          <p:nvPr/>
        </p:nvSpPr>
        <p:spPr bwMode="auto">
          <a:xfrm>
            <a:off x="1643010" y="2857484"/>
            <a:ext cx="15216294"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Cuộc CMCN lần thứ tư là cuộc cách mạng về sản xuất thông minh làm tăng hiệu quả sản xuất, tiết kiệm năng lượng và tài nguyên. </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Nền tảng của cuộc CMCN này là những thành tựu trong lĩnh vực công nghệ thông tin, công nghệ sinh học, công nghệ nano với sự đột phá về công nghệ số. </a:t>
            </a:r>
          </a:p>
        </p:txBody>
      </p:sp>
      <p:sp>
        <p:nvSpPr>
          <p:cNvPr id="48" name="雲朵形 47"/>
          <p:cNvSpPr/>
          <p:nvPr/>
        </p:nvSpPr>
        <p:spPr>
          <a:xfrm>
            <a:off x="2857456" y="5929318"/>
            <a:ext cx="5072098" cy="3071834"/>
          </a:xfrm>
          <a:prstGeom prst="cloud">
            <a:avLst/>
          </a:prstGeom>
          <a:blipFill>
            <a:blip r:embed="rId12"/>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49" name="雲朵形 48"/>
          <p:cNvSpPr/>
          <p:nvPr/>
        </p:nvSpPr>
        <p:spPr>
          <a:xfrm>
            <a:off x="9501190" y="5643566"/>
            <a:ext cx="5072098" cy="3071834"/>
          </a:xfrm>
          <a:prstGeom prst="cloud">
            <a:avLst/>
          </a:prstGeom>
          <a:blipFill>
            <a:blip r:embed="rId13"/>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50"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844926" y="7429516"/>
            <a:ext cx="2701276" cy="2436059"/>
          </a:xfrm>
          <a:prstGeom prst="rect">
            <a:avLst/>
          </a:prstGeom>
        </p:spPr>
      </p:pic>
      <p:pic>
        <p:nvPicPr>
          <p:cNvPr id="51"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0" y="5643566"/>
            <a:ext cx="2701276" cy="24360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69">
                                            <p:txEl>
                                              <p:pRg st="0" end="0"/>
                                            </p:txEl>
                                          </p:spTgt>
                                        </p:tgtEl>
                                        <p:attrNameLst>
                                          <p:attrName>style.visibility</p:attrName>
                                        </p:attrNameLst>
                                      </p:cBhvr>
                                      <p:to>
                                        <p:strVal val="visible"/>
                                      </p:to>
                                    </p:set>
                                    <p:animEffect transition="in" filter="barn(inVertical)">
                                      <p:cBhvr>
                                        <p:cTn id="7" dur="500"/>
                                        <p:tgtEl>
                                          <p:spTgt spid="7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69">
                                            <p:txEl>
                                              <p:pRg st="1" end="1"/>
                                            </p:txEl>
                                          </p:spTgt>
                                        </p:tgtEl>
                                        <p:attrNameLst>
                                          <p:attrName>style.visibility</p:attrName>
                                        </p:attrNameLst>
                                      </p:cBhvr>
                                      <p:to>
                                        <p:strVal val="visible"/>
                                      </p:to>
                                    </p:set>
                                    <p:animEffect transition="in" filter="barn(inVertical)">
                                      <p:cBhvr>
                                        <p:cTn id="12" dur="500"/>
                                        <p:tgtEl>
                                          <p:spTgt spid="7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heel(1)">
                                      <p:cBhvr>
                                        <p:cTn id="17" dur="2000"/>
                                        <p:tgtEl>
                                          <p:spTgt spid="4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heel(1)">
                                      <p:cBhvr>
                                        <p:cTn id="20"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73149" t="2814" b="61831"/>
          <a:stretch>
            <a:fillRect/>
          </a:stretch>
        </p:blipFill>
        <p:spPr>
          <a:xfrm rot="18990556">
            <a:off x="10615037" y="539806"/>
            <a:ext cx="1428696" cy="173070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539815">
            <a:off x="-291357" y="1354956"/>
            <a:ext cx="1556141" cy="49376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75824"/>
          <a:stretch>
            <a:fillRect/>
          </a:stretch>
        </p:blipFill>
        <p:spPr>
          <a:xfrm rot="680020">
            <a:off x="14485431" y="815653"/>
            <a:ext cx="363138" cy="59596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65101" r="78064"/>
          <a:stretch>
            <a:fillRect/>
          </a:stretch>
        </p:blipFill>
        <p:spPr>
          <a:xfrm>
            <a:off x="16359238" y="357154"/>
            <a:ext cx="1507213" cy="2206092"/>
          </a:xfrm>
          <a:prstGeom prst="rect">
            <a:avLst/>
          </a:prstGeom>
        </p:spPr>
      </p:pic>
      <p:sp>
        <p:nvSpPr>
          <p:cNvPr id="12" name="TextBox 22"/>
          <p:cNvSpPr txBox="1"/>
          <p:nvPr/>
        </p:nvSpPr>
        <p:spPr>
          <a:xfrm>
            <a:off x="1428696" y="785782"/>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4. Cuộc cách mạng công nghiệp lần thứ tư</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13" name="圓角矩形 12"/>
          <p:cNvSpPr/>
          <p:nvPr/>
        </p:nvSpPr>
        <p:spPr>
          <a:xfrm>
            <a:off x="1071506" y="571468"/>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4" name="矩形 13"/>
          <p:cNvSpPr/>
          <p:nvPr/>
        </p:nvSpPr>
        <p:spPr>
          <a:xfrm>
            <a:off x="285624" y="2071666"/>
            <a:ext cx="18002376" cy="705065"/>
          </a:xfrm>
          <a:prstGeom prst="rect">
            <a:avLst/>
          </a:prstGeom>
        </p:spPr>
        <p:txBody>
          <a:bodyPr wrap="square">
            <a:spAutoFit/>
          </a:bodyPr>
          <a:lstStyle/>
          <a:p>
            <a:pPr>
              <a:lnSpc>
                <a:spcPct val="150000"/>
              </a:lnSpc>
            </a:pPr>
            <a:r>
              <a:rPr lang="fr-FR" sz="3000" dirty="0">
                <a:solidFill>
                  <a:srgbClr val="C00000"/>
                </a:solidFill>
                <a:latin typeface="Arial" panose="020B0604020202020204" pitchFamily="34" charset="0"/>
                <a:ea typeface="Arial Unicode MS" pitchFamily="34" charset="-120"/>
                <a:cs typeface="Arial" panose="020B0604020202020204" pitchFamily="34" charset="0"/>
              </a:rPr>
              <a:t>Vai trò và đặc điểm của cuộc CMCN lần thứ tư là gì? Đặc điểm này có gì khác so với các CMCN trước?</a:t>
            </a:r>
            <a:endParaRPr lang="zh-TW" altLang="en-US" sz="3000"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15" name="image19.png"/>
          <p:cNvPicPr/>
          <p:nvPr/>
        </p:nvPicPr>
        <p:blipFill>
          <a:blip r:embed="rId8"/>
          <a:srcRect/>
          <a:stretch>
            <a:fillRect/>
          </a:stretch>
        </p:blipFill>
        <p:spPr>
          <a:xfrm>
            <a:off x="214250" y="3143236"/>
            <a:ext cx="8072494" cy="6858012"/>
          </a:xfrm>
          <a:prstGeom prst="rect">
            <a:avLst/>
          </a:prstGeom>
          <a:ln/>
        </p:spPr>
      </p:pic>
      <p:cxnSp>
        <p:nvCxnSpPr>
          <p:cNvPr id="19" name="直線接點 18"/>
          <p:cNvCxnSpPr/>
          <p:nvPr/>
        </p:nvCxnSpPr>
        <p:spPr>
          <a:xfrm>
            <a:off x="8786810" y="7143764"/>
            <a:ext cx="8929750" cy="1588"/>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8195" name="Picture 3" descr="Cẩm nang của mẹ"/>
          <p:cNvPicPr>
            <a:picLocks noChangeAspect="1" noChangeArrowheads="1"/>
          </p:cNvPicPr>
          <p:nvPr/>
        </p:nvPicPr>
        <p:blipFill>
          <a:blip r:embed="rId9"/>
          <a:srcRect/>
          <a:stretch>
            <a:fillRect/>
          </a:stretch>
        </p:blipFill>
        <p:spPr bwMode="auto">
          <a:xfrm>
            <a:off x="14787601" y="4714872"/>
            <a:ext cx="3500399" cy="2891019"/>
          </a:xfrm>
          <a:prstGeom prst="rect">
            <a:avLst/>
          </a:prstGeom>
          <a:noFill/>
        </p:spPr>
      </p:pic>
      <p:pic>
        <p:nvPicPr>
          <p:cNvPr id="8197" name="Picture 5" descr="Planta Interior Em Um Desenho Animado De Panela Amarela. Objeto De Cor  Isolado Em Um Branco Ilustração do Vetor - Ilustração de projeto, cartoon:  211369623"/>
          <p:cNvPicPr>
            <a:picLocks noChangeAspect="1" noChangeArrowheads="1"/>
          </p:cNvPicPr>
          <p:nvPr/>
        </p:nvPicPr>
        <p:blipFill>
          <a:blip r:embed="rId10" cstate="print"/>
          <a:srcRect/>
          <a:stretch>
            <a:fillRect/>
          </a:stretch>
        </p:blipFill>
        <p:spPr bwMode="auto">
          <a:xfrm>
            <a:off x="8858248" y="5357814"/>
            <a:ext cx="1785950" cy="1785950"/>
          </a:xfrm>
          <a:prstGeom prst="rect">
            <a:avLst/>
          </a:prstGeom>
          <a:noFill/>
        </p:spPr>
      </p:pic>
      <p:pic>
        <p:nvPicPr>
          <p:cNvPr id="27" name="Picture 5" descr="Planta Interior Em Um Desenho Animado De Panela Amarela. Objeto De Cor  Isolado Em Um Branco Ilustração do Vetor - Ilustração de projeto, cartoon:  211369623"/>
          <p:cNvPicPr>
            <a:picLocks noChangeAspect="1" noChangeArrowheads="1"/>
          </p:cNvPicPr>
          <p:nvPr/>
        </p:nvPicPr>
        <p:blipFill>
          <a:blip r:embed="rId10" cstate="print"/>
          <a:srcRect/>
          <a:stretch>
            <a:fillRect/>
          </a:stretch>
        </p:blipFill>
        <p:spPr bwMode="auto">
          <a:xfrm>
            <a:off x="12215834" y="5357814"/>
            <a:ext cx="1785950" cy="17859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barn(inVertical)">
                                      <p:cBhvr>
                                        <p:cTn id="17" dur="500"/>
                                        <p:tgtEl>
                                          <p:spTgt spid="8197"/>
                                        </p:tgtEl>
                                      </p:cBhvr>
                                    </p:animEffect>
                                  </p:childTnLst>
                                </p:cTn>
                              </p:par>
                              <p:par>
                                <p:cTn id="18" presetID="16" presetClass="entr" presetSubtype="21"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74024" y="978436"/>
            <a:ext cx="6215106" cy="1108712"/>
            <a:chOff x="0" y="0"/>
            <a:chExt cx="4873124" cy="933039"/>
          </a:xfrm>
        </p:grpSpPr>
        <p:sp>
          <p:nvSpPr>
            <p:cNvPr id="3" name="Freeform 3"/>
            <p:cNvSpPr/>
            <p:nvPr/>
          </p:nvSpPr>
          <p:spPr>
            <a:xfrm>
              <a:off x="10160" y="16510"/>
              <a:ext cx="4850264" cy="905099"/>
            </a:xfrm>
            <a:custGeom>
              <a:avLst/>
              <a:gdLst/>
              <a:ahLst/>
              <a:cxnLst/>
              <a:rect l="l" t="t" r="r" b="b"/>
              <a:pathLst>
                <a:path w="4850264" h="905099">
                  <a:moveTo>
                    <a:pt x="4850264" y="905099"/>
                  </a:moveTo>
                  <a:lnTo>
                    <a:pt x="0" y="897479"/>
                  </a:lnTo>
                  <a:lnTo>
                    <a:pt x="0" y="327139"/>
                  </a:lnTo>
                  <a:lnTo>
                    <a:pt x="17780" y="19050"/>
                  </a:lnTo>
                  <a:lnTo>
                    <a:pt x="2416618" y="0"/>
                  </a:lnTo>
                  <a:lnTo>
                    <a:pt x="4831214" y="5080"/>
                  </a:lnTo>
                  <a:close/>
                </a:path>
              </a:pathLst>
            </a:custGeom>
            <a:solidFill>
              <a:srgbClr val="AEE259"/>
            </a:solidFill>
          </p:spPr>
        </p:sp>
        <p:sp>
          <p:nvSpPr>
            <p:cNvPr id="4" name="Freeform 4"/>
            <p:cNvSpPr/>
            <p:nvPr/>
          </p:nvSpPr>
          <p:spPr>
            <a:xfrm>
              <a:off x="-3810" y="0"/>
              <a:ext cx="4879474" cy="931769"/>
            </a:xfrm>
            <a:custGeom>
              <a:avLst/>
              <a:gdLst/>
              <a:ahLst/>
              <a:cxnLst/>
              <a:rect l="l" t="t" r="r" b="b"/>
              <a:pathLst>
                <a:path w="4879474" h="931769">
                  <a:moveTo>
                    <a:pt x="4845184" y="21590"/>
                  </a:moveTo>
                  <a:cubicBezTo>
                    <a:pt x="4846454" y="34290"/>
                    <a:pt x="4846454" y="44450"/>
                    <a:pt x="4847724" y="54610"/>
                  </a:cubicBezTo>
                  <a:cubicBezTo>
                    <a:pt x="4850264" y="76809"/>
                    <a:pt x="4851534" y="94856"/>
                    <a:pt x="4854074" y="112258"/>
                  </a:cubicBezTo>
                  <a:cubicBezTo>
                    <a:pt x="4854074" y="137396"/>
                    <a:pt x="4866774" y="633049"/>
                    <a:pt x="4873124" y="658186"/>
                  </a:cubicBezTo>
                  <a:cubicBezTo>
                    <a:pt x="4879474" y="696214"/>
                    <a:pt x="4875664" y="734886"/>
                    <a:pt x="4875664" y="772914"/>
                  </a:cubicBezTo>
                  <a:cubicBezTo>
                    <a:pt x="4875664" y="806430"/>
                    <a:pt x="4876934" y="837368"/>
                    <a:pt x="4878204" y="870809"/>
                  </a:cubicBezTo>
                  <a:cubicBezTo>
                    <a:pt x="4878204" y="892399"/>
                    <a:pt x="4878204" y="906369"/>
                    <a:pt x="4878204" y="930499"/>
                  </a:cubicBezTo>
                  <a:cubicBezTo>
                    <a:pt x="4855344" y="930499"/>
                    <a:pt x="4835024" y="931769"/>
                    <a:pt x="4804438" y="930499"/>
                  </a:cubicBezTo>
                  <a:cubicBezTo>
                    <a:pt x="4558737" y="925419"/>
                    <a:pt x="4309256" y="931769"/>
                    <a:pt x="4063555" y="926689"/>
                  </a:cubicBezTo>
                  <a:cubicBezTo>
                    <a:pt x="3916134" y="922879"/>
                    <a:pt x="3772494" y="925419"/>
                    <a:pt x="3625073" y="922879"/>
                  </a:cubicBezTo>
                  <a:cubicBezTo>
                    <a:pt x="3557033" y="921609"/>
                    <a:pt x="3488992" y="920339"/>
                    <a:pt x="3420952" y="919069"/>
                  </a:cubicBezTo>
                  <a:cubicBezTo>
                    <a:pt x="3379372" y="919069"/>
                    <a:pt x="3341572" y="920339"/>
                    <a:pt x="3299991" y="920339"/>
                  </a:cubicBezTo>
                  <a:cubicBezTo>
                    <a:pt x="3194151" y="919069"/>
                    <a:pt x="2903090" y="920339"/>
                    <a:pt x="2797249" y="919069"/>
                  </a:cubicBezTo>
                  <a:cubicBezTo>
                    <a:pt x="2721649" y="917799"/>
                    <a:pt x="1209642" y="926689"/>
                    <a:pt x="1134042" y="925419"/>
                  </a:cubicBezTo>
                  <a:cubicBezTo>
                    <a:pt x="1115142" y="925419"/>
                    <a:pt x="1092462" y="926689"/>
                    <a:pt x="1073562" y="926689"/>
                  </a:cubicBezTo>
                  <a:cubicBezTo>
                    <a:pt x="1028202" y="926689"/>
                    <a:pt x="986621" y="927959"/>
                    <a:pt x="941261" y="927959"/>
                  </a:cubicBezTo>
                  <a:cubicBezTo>
                    <a:pt x="827861" y="927959"/>
                    <a:pt x="718240" y="926689"/>
                    <a:pt x="604840" y="925419"/>
                  </a:cubicBezTo>
                  <a:cubicBezTo>
                    <a:pt x="536800" y="924149"/>
                    <a:pt x="468759" y="922879"/>
                    <a:pt x="404499" y="921609"/>
                  </a:cubicBezTo>
                  <a:cubicBezTo>
                    <a:pt x="283538" y="920339"/>
                    <a:pt x="162578" y="919069"/>
                    <a:pt x="48260" y="919069"/>
                  </a:cubicBezTo>
                  <a:cubicBezTo>
                    <a:pt x="38100" y="919069"/>
                    <a:pt x="29210" y="919069"/>
                    <a:pt x="19050" y="917799"/>
                  </a:cubicBezTo>
                  <a:cubicBezTo>
                    <a:pt x="10160" y="916529"/>
                    <a:pt x="5080" y="910179"/>
                    <a:pt x="7620" y="901289"/>
                  </a:cubicBezTo>
                  <a:cubicBezTo>
                    <a:pt x="16510" y="869595"/>
                    <a:pt x="12700" y="853482"/>
                    <a:pt x="11430" y="836724"/>
                  </a:cubicBezTo>
                  <a:cubicBezTo>
                    <a:pt x="10160" y="802563"/>
                    <a:pt x="6350" y="769047"/>
                    <a:pt x="7620" y="734886"/>
                  </a:cubicBezTo>
                  <a:cubicBezTo>
                    <a:pt x="5080" y="692346"/>
                    <a:pt x="0" y="165755"/>
                    <a:pt x="7620" y="122571"/>
                  </a:cubicBezTo>
                  <a:cubicBezTo>
                    <a:pt x="8890" y="114192"/>
                    <a:pt x="7620" y="105168"/>
                    <a:pt x="8890" y="96789"/>
                  </a:cubicBezTo>
                  <a:cubicBezTo>
                    <a:pt x="10160" y="83254"/>
                    <a:pt x="12700" y="68429"/>
                    <a:pt x="13970" y="44450"/>
                  </a:cubicBezTo>
                  <a:cubicBezTo>
                    <a:pt x="13970" y="41910"/>
                    <a:pt x="15240" y="39370"/>
                    <a:pt x="16510" y="38100"/>
                  </a:cubicBezTo>
                  <a:cubicBezTo>
                    <a:pt x="38100" y="35560"/>
                    <a:pt x="68078" y="30480"/>
                    <a:pt x="128558" y="29210"/>
                  </a:cubicBezTo>
                  <a:cubicBezTo>
                    <a:pt x="230618" y="25400"/>
                    <a:pt x="332679" y="22860"/>
                    <a:pt x="438519" y="20320"/>
                  </a:cubicBezTo>
                  <a:cubicBezTo>
                    <a:pt x="510339" y="17780"/>
                    <a:pt x="582160" y="16510"/>
                    <a:pt x="650200" y="13970"/>
                  </a:cubicBezTo>
                  <a:cubicBezTo>
                    <a:pt x="718240" y="11430"/>
                    <a:pt x="790061" y="8890"/>
                    <a:pt x="858101" y="8890"/>
                  </a:cubicBezTo>
                  <a:cubicBezTo>
                    <a:pt x="933701" y="7620"/>
                    <a:pt x="1009302" y="10160"/>
                    <a:pt x="1084902" y="8890"/>
                  </a:cubicBezTo>
                  <a:cubicBezTo>
                    <a:pt x="1179402" y="8890"/>
                    <a:pt x="2891750" y="6350"/>
                    <a:pt x="2986250" y="5080"/>
                  </a:cubicBezTo>
                  <a:cubicBezTo>
                    <a:pt x="3076970" y="3810"/>
                    <a:pt x="3167691" y="2540"/>
                    <a:pt x="3262191" y="2540"/>
                  </a:cubicBezTo>
                  <a:cubicBezTo>
                    <a:pt x="3417172" y="1270"/>
                    <a:pt x="3568373" y="0"/>
                    <a:pt x="3723353" y="0"/>
                  </a:cubicBezTo>
                  <a:cubicBezTo>
                    <a:pt x="3787614" y="0"/>
                    <a:pt x="3855654" y="2540"/>
                    <a:pt x="3919914" y="2540"/>
                  </a:cubicBezTo>
                  <a:cubicBezTo>
                    <a:pt x="4097575" y="3810"/>
                    <a:pt x="4279016" y="5080"/>
                    <a:pt x="4456677" y="7620"/>
                  </a:cubicBezTo>
                  <a:cubicBezTo>
                    <a:pt x="4551177" y="8890"/>
                    <a:pt x="4645677" y="12700"/>
                    <a:pt x="4740177" y="16510"/>
                  </a:cubicBezTo>
                  <a:cubicBezTo>
                    <a:pt x="4762858" y="16510"/>
                    <a:pt x="4785538" y="16510"/>
                    <a:pt x="4804438" y="16510"/>
                  </a:cubicBezTo>
                  <a:cubicBezTo>
                    <a:pt x="4826134" y="17780"/>
                    <a:pt x="4835024" y="20320"/>
                    <a:pt x="4845184" y="21590"/>
                  </a:cubicBezTo>
                  <a:close/>
                  <a:moveTo>
                    <a:pt x="4855344" y="913989"/>
                  </a:moveTo>
                  <a:cubicBezTo>
                    <a:pt x="4856614" y="897479"/>
                    <a:pt x="4857884" y="884779"/>
                    <a:pt x="4857884" y="872079"/>
                  </a:cubicBezTo>
                  <a:cubicBezTo>
                    <a:pt x="4856614" y="834146"/>
                    <a:pt x="4855344" y="799985"/>
                    <a:pt x="4855344" y="763246"/>
                  </a:cubicBezTo>
                  <a:cubicBezTo>
                    <a:pt x="4855344" y="746488"/>
                    <a:pt x="4857884" y="729730"/>
                    <a:pt x="4856614" y="712972"/>
                  </a:cubicBezTo>
                  <a:cubicBezTo>
                    <a:pt x="4856614" y="697503"/>
                    <a:pt x="4855344" y="681389"/>
                    <a:pt x="4854074" y="665920"/>
                  </a:cubicBezTo>
                  <a:cubicBezTo>
                    <a:pt x="4848994" y="642072"/>
                    <a:pt x="4837564" y="148353"/>
                    <a:pt x="4837564" y="124505"/>
                  </a:cubicBezTo>
                  <a:cubicBezTo>
                    <a:pt x="4835024" y="104524"/>
                    <a:pt x="4832484" y="83898"/>
                    <a:pt x="4829944" y="63500"/>
                  </a:cubicBezTo>
                  <a:cubicBezTo>
                    <a:pt x="4828674" y="44450"/>
                    <a:pt x="4827404" y="43180"/>
                    <a:pt x="4793098" y="41910"/>
                  </a:cubicBezTo>
                  <a:cubicBezTo>
                    <a:pt x="4781758" y="41910"/>
                    <a:pt x="4774198" y="41910"/>
                    <a:pt x="4762858" y="40640"/>
                  </a:cubicBezTo>
                  <a:cubicBezTo>
                    <a:pt x="4668357" y="36830"/>
                    <a:pt x="4570077" y="31750"/>
                    <a:pt x="4475577" y="30480"/>
                  </a:cubicBezTo>
                  <a:cubicBezTo>
                    <a:pt x="4244996" y="26670"/>
                    <a:pt x="4010635" y="25400"/>
                    <a:pt x="3780054" y="22860"/>
                  </a:cubicBezTo>
                  <a:cubicBezTo>
                    <a:pt x="3746034" y="22860"/>
                    <a:pt x="3708233" y="22860"/>
                    <a:pt x="3674213" y="22860"/>
                  </a:cubicBezTo>
                  <a:cubicBezTo>
                    <a:pt x="3617513" y="22860"/>
                    <a:pt x="3560813" y="22860"/>
                    <a:pt x="3507893" y="22860"/>
                  </a:cubicBezTo>
                  <a:cubicBezTo>
                    <a:pt x="3386932" y="22860"/>
                    <a:pt x="3265971" y="22860"/>
                    <a:pt x="3148791" y="24130"/>
                  </a:cubicBezTo>
                  <a:cubicBezTo>
                    <a:pt x="3046730" y="25400"/>
                    <a:pt x="1326823" y="29210"/>
                    <a:pt x="1224763" y="29210"/>
                  </a:cubicBezTo>
                  <a:cubicBezTo>
                    <a:pt x="1058442" y="29210"/>
                    <a:pt x="892121" y="26670"/>
                    <a:pt x="725800" y="33020"/>
                  </a:cubicBezTo>
                  <a:cubicBezTo>
                    <a:pt x="638860" y="36830"/>
                    <a:pt x="555700" y="36830"/>
                    <a:pt x="472539" y="38100"/>
                  </a:cubicBezTo>
                  <a:cubicBezTo>
                    <a:pt x="328899" y="41910"/>
                    <a:pt x="185258" y="45720"/>
                    <a:pt x="49530" y="50800"/>
                  </a:cubicBezTo>
                  <a:cubicBezTo>
                    <a:pt x="36830" y="50800"/>
                    <a:pt x="34290" y="53340"/>
                    <a:pt x="33020" y="66496"/>
                  </a:cubicBezTo>
                  <a:cubicBezTo>
                    <a:pt x="31750" y="78098"/>
                    <a:pt x="31750" y="89699"/>
                    <a:pt x="30480" y="101301"/>
                  </a:cubicBezTo>
                  <a:cubicBezTo>
                    <a:pt x="29210" y="120637"/>
                    <a:pt x="26670" y="139329"/>
                    <a:pt x="25400" y="158665"/>
                  </a:cubicBezTo>
                  <a:cubicBezTo>
                    <a:pt x="20320" y="179291"/>
                    <a:pt x="26670" y="683323"/>
                    <a:pt x="29210" y="703948"/>
                  </a:cubicBezTo>
                  <a:cubicBezTo>
                    <a:pt x="29210" y="725863"/>
                    <a:pt x="29210" y="748422"/>
                    <a:pt x="30480" y="770336"/>
                  </a:cubicBezTo>
                  <a:cubicBezTo>
                    <a:pt x="30480" y="786450"/>
                    <a:pt x="33020" y="802563"/>
                    <a:pt x="33020" y="818677"/>
                  </a:cubicBezTo>
                  <a:cubicBezTo>
                    <a:pt x="33020" y="836079"/>
                    <a:pt x="33020" y="853482"/>
                    <a:pt x="31750" y="872079"/>
                  </a:cubicBezTo>
                  <a:cubicBezTo>
                    <a:pt x="31750" y="875889"/>
                    <a:pt x="31750" y="878429"/>
                    <a:pt x="31750" y="882239"/>
                  </a:cubicBezTo>
                  <a:cubicBezTo>
                    <a:pt x="31750" y="892399"/>
                    <a:pt x="35560" y="896209"/>
                    <a:pt x="44450" y="896209"/>
                  </a:cubicBezTo>
                  <a:cubicBezTo>
                    <a:pt x="75638" y="896209"/>
                    <a:pt x="128558" y="897479"/>
                    <a:pt x="177698" y="897479"/>
                  </a:cubicBezTo>
                  <a:cubicBezTo>
                    <a:pt x="249518" y="897479"/>
                    <a:pt x="325119" y="894939"/>
                    <a:pt x="396939" y="897479"/>
                  </a:cubicBezTo>
                  <a:cubicBezTo>
                    <a:pt x="514119" y="901289"/>
                    <a:pt x="631300" y="903829"/>
                    <a:pt x="748480" y="902559"/>
                  </a:cubicBezTo>
                  <a:cubicBezTo>
                    <a:pt x="824081" y="901289"/>
                    <a:pt x="895901" y="903829"/>
                    <a:pt x="971501" y="903829"/>
                  </a:cubicBezTo>
                  <a:cubicBezTo>
                    <a:pt x="1081122" y="903829"/>
                    <a:pt x="1190742" y="902559"/>
                    <a:pt x="1300363" y="903829"/>
                  </a:cubicBezTo>
                  <a:cubicBezTo>
                    <a:pt x="1462904" y="905099"/>
                    <a:pt x="3247071" y="894939"/>
                    <a:pt x="3413392" y="897479"/>
                  </a:cubicBezTo>
                  <a:cubicBezTo>
                    <a:pt x="3485212" y="898749"/>
                    <a:pt x="3557033" y="900019"/>
                    <a:pt x="3625073" y="900019"/>
                  </a:cubicBezTo>
                  <a:cubicBezTo>
                    <a:pt x="3749814" y="902559"/>
                    <a:pt x="3870774" y="898749"/>
                    <a:pt x="3995514" y="902559"/>
                  </a:cubicBezTo>
                  <a:cubicBezTo>
                    <a:pt x="4097575" y="905099"/>
                    <a:pt x="4199635" y="905099"/>
                    <a:pt x="4301696" y="907639"/>
                  </a:cubicBezTo>
                  <a:cubicBezTo>
                    <a:pt x="4452897" y="911449"/>
                    <a:pt x="4604097" y="913989"/>
                    <a:pt x="4755298" y="915259"/>
                  </a:cubicBezTo>
                  <a:cubicBezTo>
                    <a:pt x="4811998" y="915259"/>
                    <a:pt x="4835024" y="913989"/>
                    <a:pt x="4855344" y="913989"/>
                  </a:cubicBezTo>
                  <a:close/>
                </a:path>
              </a:pathLst>
            </a:custGeom>
            <a:solidFill>
              <a:srgbClr val="AEE259"/>
            </a:solidFill>
          </p:spPr>
        </p:sp>
      </p:grpSp>
      <p:grpSp>
        <p:nvGrpSpPr>
          <p:cNvPr id="5" name="Group 5"/>
          <p:cNvGrpSpPr/>
          <p:nvPr/>
        </p:nvGrpSpPr>
        <p:grpSpPr>
          <a:xfrm>
            <a:off x="1071506" y="1571600"/>
            <a:ext cx="16085586" cy="7909226"/>
            <a:chOff x="0" y="0"/>
            <a:chExt cx="21447448" cy="11375701"/>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3453" t="13874"/>
            <a:stretch>
              <a:fillRect/>
            </a:stretch>
          </p:blipFill>
          <p:spPr>
            <a:xfrm>
              <a:off x="16565293" y="5510044"/>
              <a:ext cx="4816734" cy="5669019"/>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22749"/>
            <a:stretch>
              <a:fillRect/>
            </a:stretch>
          </p:blipFill>
          <p:spPr>
            <a:xfrm>
              <a:off x="18415833" y="261871"/>
              <a:ext cx="2959559" cy="5084851"/>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0" y="6111187"/>
              <a:ext cx="7792439" cy="5067876"/>
            </a:xfrm>
            <a:prstGeom prst="rect">
              <a:avLst/>
            </a:prstGeom>
          </p:spPr>
        </p:pic>
        <p:grpSp>
          <p:nvGrpSpPr>
            <p:cNvPr id="9" name="Group 9"/>
            <p:cNvGrpSpPr/>
            <p:nvPr/>
          </p:nvGrpSpPr>
          <p:grpSpPr>
            <a:xfrm>
              <a:off x="7374977" y="10750360"/>
              <a:ext cx="11560262" cy="625341"/>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1" name="Group 11"/>
            <p:cNvGrpSpPr/>
            <p:nvPr/>
          </p:nvGrpSpPr>
          <p:grpSpPr>
            <a:xfrm>
              <a:off x="7416763"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50800" y="274571"/>
              <a:ext cx="7667927" cy="607924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9493437" y="5057859"/>
              <a:ext cx="3203297" cy="704725"/>
            </a:xfrm>
            <a:prstGeom prst="rect">
              <a:avLst/>
            </a:prstGeom>
          </p:spPr>
        </p:pic>
      </p:grpSp>
      <p:grpSp>
        <p:nvGrpSpPr>
          <p:cNvPr id="53" name="Group 53"/>
          <p:cNvGrpSpPr/>
          <p:nvPr/>
        </p:nvGrpSpPr>
        <p:grpSpPr>
          <a:xfrm rot="-5400000">
            <a:off x="463209" y="8563649"/>
            <a:ext cx="1213307" cy="469006"/>
            <a:chOff x="0" y="0"/>
            <a:chExt cx="1314184" cy="508000"/>
          </a:xfrm>
        </p:grpSpPr>
        <p:sp>
          <p:nvSpPr>
            <p:cNvPr id="54" name="Freeform 54"/>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FFFFFF"/>
            </a:solidFill>
            <a:ln>
              <a:solidFill>
                <a:srgbClr val="000000"/>
              </a:solidFill>
            </a:ln>
          </p:spPr>
        </p:sp>
      </p:grpSp>
      <p:sp>
        <p:nvSpPr>
          <p:cNvPr id="55" name="TextBox 22"/>
          <p:cNvSpPr txBox="1"/>
          <p:nvPr/>
        </p:nvSpPr>
        <p:spPr>
          <a:xfrm>
            <a:off x="1444274" y="835560"/>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4. Cuộc cách mạng công nghiệp lần thứ tư</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56" name="圓角矩形 55"/>
          <p:cNvSpPr/>
          <p:nvPr/>
        </p:nvSpPr>
        <p:spPr>
          <a:xfrm>
            <a:off x="1087084" y="621246"/>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6145" name="Rectangle 1"/>
          <p:cNvSpPr>
            <a:spLocks noChangeArrowheads="1"/>
          </p:cNvSpPr>
          <p:nvPr/>
        </p:nvSpPr>
        <p:spPr bwMode="auto">
          <a:xfrm>
            <a:off x="1301398" y="6479162"/>
            <a:ext cx="15573484" cy="2692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Vai trò: tối ưu hoá quá trình sản xuất, nâng cao năng suất và hiệu quả.,... nâng cao chất lượng sống của con người và xã hội. </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Đặc điểm: Cuộc cách mạng xảy ra trên phạm vi toàn cầu làm thay đổi toàn bộ các hệ thống quản lí, quản trị, dịch vụ, nghỉ ngơi giải trí của con người.</a:t>
            </a:r>
          </a:p>
        </p:txBody>
      </p:sp>
      <p:sp>
        <p:nvSpPr>
          <p:cNvPr id="58" name="橢圓 57"/>
          <p:cNvSpPr/>
          <p:nvPr/>
        </p:nvSpPr>
        <p:spPr>
          <a:xfrm>
            <a:off x="2087216" y="2407196"/>
            <a:ext cx="3857652" cy="3857652"/>
          </a:xfrm>
          <a:prstGeom prst="ellipse">
            <a:avLst/>
          </a:prstGeom>
          <a:blipFill>
            <a:blip r:embed="rId6"/>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59" name="橢圓 58"/>
          <p:cNvSpPr/>
          <p:nvPr/>
        </p:nvSpPr>
        <p:spPr>
          <a:xfrm>
            <a:off x="6730686" y="2335758"/>
            <a:ext cx="3857652" cy="3857652"/>
          </a:xfrm>
          <a:prstGeom prst="ellipse">
            <a:avLst/>
          </a:prstGeom>
          <a:blipFill>
            <a:blip r:embed="rId7"/>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60" name="橢圓 59"/>
          <p:cNvSpPr/>
          <p:nvPr/>
        </p:nvSpPr>
        <p:spPr>
          <a:xfrm>
            <a:off x="11874222" y="2407196"/>
            <a:ext cx="3857652" cy="3857652"/>
          </a:xfrm>
          <a:prstGeom prst="ellipse">
            <a:avLst/>
          </a:prstGeom>
          <a:blipFill>
            <a:blip r:embed="rId8"/>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61"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3517296" y="8550864"/>
            <a:ext cx="1586014" cy="1568712"/>
          </a:xfrm>
          <a:prstGeom prst="rect">
            <a:avLst/>
          </a:prstGeom>
        </p:spPr>
      </p:pic>
      <p:pic>
        <p:nvPicPr>
          <p:cNvPr id="62"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01266" y="4693212"/>
            <a:ext cx="1535009" cy="15839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80">
                                          <p:stCondLst>
                                            <p:cond delay="0"/>
                                          </p:stCondLst>
                                        </p:cTn>
                                        <p:tgtEl>
                                          <p:spTgt spid="58"/>
                                        </p:tgtEl>
                                      </p:cBhvr>
                                    </p:animEffect>
                                    <p:anim calcmode="lin" valueType="num">
                                      <p:cBhvr>
                                        <p:cTn id="8"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3" dur="26">
                                          <p:stCondLst>
                                            <p:cond delay="650"/>
                                          </p:stCondLst>
                                        </p:cTn>
                                        <p:tgtEl>
                                          <p:spTgt spid="58"/>
                                        </p:tgtEl>
                                      </p:cBhvr>
                                      <p:to x="100000" y="60000"/>
                                    </p:animScale>
                                    <p:animScale>
                                      <p:cBhvr>
                                        <p:cTn id="14" dur="166" decel="50000">
                                          <p:stCondLst>
                                            <p:cond delay="676"/>
                                          </p:stCondLst>
                                        </p:cTn>
                                        <p:tgtEl>
                                          <p:spTgt spid="58"/>
                                        </p:tgtEl>
                                      </p:cBhvr>
                                      <p:to x="100000" y="100000"/>
                                    </p:animScale>
                                    <p:animScale>
                                      <p:cBhvr>
                                        <p:cTn id="15" dur="26">
                                          <p:stCondLst>
                                            <p:cond delay="1312"/>
                                          </p:stCondLst>
                                        </p:cTn>
                                        <p:tgtEl>
                                          <p:spTgt spid="58"/>
                                        </p:tgtEl>
                                      </p:cBhvr>
                                      <p:to x="100000" y="80000"/>
                                    </p:animScale>
                                    <p:animScale>
                                      <p:cBhvr>
                                        <p:cTn id="16" dur="166" decel="50000">
                                          <p:stCondLst>
                                            <p:cond delay="1338"/>
                                          </p:stCondLst>
                                        </p:cTn>
                                        <p:tgtEl>
                                          <p:spTgt spid="58"/>
                                        </p:tgtEl>
                                      </p:cBhvr>
                                      <p:to x="100000" y="100000"/>
                                    </p:animScale>
                                    <p:animScale>
                                      <p:cBhvr>
                                        <p:cTn id="17" dur="26">
                                          <p:stCondLst>
                                            <p:cond delay="1642"/>
                                          </p:stCondLst>
                                        </p:cTn>
                                        <p:tgtEl>
                                          <p:spTgt spid="58"/>
                                        </p:tgtEl>
                                      </p:cBhvr>
                                      <p:to x="100000" y="90000"/>
                                    </p:animScale>
                                    <p:animScale>
                                      <p:cBhvr>
                                        <p:cTn id="18" dur="166" decel="50000">
                                          <p:stCondLst>
                                            <p:cond delay="1668"/>
                                          </p:stCondLst>
                                        </p:cTn>
                                        <p:tgtEl>
                                          <p:spTgt spid="58"/>
                                        </p:tgtEl>
                                      </p:cBhvr>
                                      <p:to x="100000" y="100000"/>
                                    </p:animScale>
                                    <p:animScale>
                                      <p:cBhvr>
                                        <p:cTn id="19" dur="26">
                                          <p:stCondLst>
                                            <p:cond delay="1808"/>
                                          </p:stCondLst>
                                        </p:cTn>
                                        <p:tgtEl>
                                          <p:spTgt spid="58"/>
                                        </p:tgtEl>
                                      </p:cBhvr>
                                      <p:to x="100000" y="95000"/>
                                    </p:animScale>
                                    <p:animScale>
                                      <p:cBhvr>
                                        <p:cTn id="20" dur="166" decel="50000">
                                          <p:stCondLst>
                                            <p:cond delay="1834"/>
                                          </p:stCondLst>
                                        </p:cTn>
                                        <p:tgtEl>
                                          <p:spTgt spid="5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down)">
                                      <p:cBhvr>
                                        <p:cTn id="23" dur="580">
                                          <p:stCondLst>
                                            <p:cond delay="0"/>
                                          </p:stCondLst>
                                        </p:cTn>
                                        <p:tgtEl>
                                          <p:spTgt spid="59"/>
                                        </p:tgtEl>
                                      </p:cBhvr>
                                    </p:animEffect>
                                    <p:anim calcmode="lin" valueType="num">
                                      <p:cBhvr>
                                        <p:cTn id="24"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29" dur="26">
                                          <p:stCondLst>
                                            <p:cond delay="650"/>
                                          </p:stCondLst>
                                        </p:cTn>
                                        <p:tgtEl>
                                          <p:spTgt spid="59"/>
                                        </p:tgtEl>
                                      </p:cBhvr>
                                      <p:to x="100000" y="60000"/>
                                    </p:animScale>
                                    <p:animScale>
                                      <p:cBhvr>
                                        <p:cTn id="30" dur="166" decel="50000">
                                          <p:stCondLst>
                                            <p:cond delay="676"/>
                                          </p:stCondLst>
                                        </p:cTn>
                                        <p:tgtEl>
                                          <p:spTgt spid="59"/>
                                        </p:tgtEl>
                                      </p:cBhvr>
                                      <p:to x="100000" y="100000"/>
                                    </p:animScale>
                                    <p:animScale>
                                      <p:cBhvr>
                                        <p:cTn id="31" dur="26">
                                          <p:stCondLst>
                                            <p:cond delay="1312"/>
                                          </p:stCondLst>
                                        </p:cTn>
                                        <p:tgtEl>
                                          <p:spTgt spid="59"/>
                                        </p:tgtEl>
                                      </p:cBhvr>
                                      <p:to x="100000" y="80000"/>
                                    </p:animScale>
                                    <p:animScale>
                                      <p:cBhvr>
                                        <p:cTn id="32" dur="166" decel="50000">
                                          <p:stCondLst>
                                            <p:cond delay="1338"/>
                                          </p:stCondLst>
                                        </p:cTn>
                                        <p:tgtEl>
                                          <p:spTgt spid="59"/>
                                        </p:tgtEl>
                                      </p:cBhvr>
                                      <p:to x="100000" y="100000"/>
                                    </p:animScale>
                                    <p:animScale>
                                      <p:cBhvr>
                                        <p:cTn id="33" dur="26">
                                          <p:stCondLst>
                                            <p:cond delay="1642"/>
                                          </p:stCondLst>
                                        </p:cTn>
                                        <p:tgtEl>
                                          <p:spTgt spid="59"/>
                                        </p:tgtEl>
                                      </p:cBhvr>
                                      <p:to x="100000" y="90000"/>
                                    </p:animScale>
                                    <p:animScale>
                                      <p:cBhvr>
                                        <p:cTn id="34" dur="166" decel="50000">
                                          <p:stCondLst>
                                            <p:cond delay="1668"/>
                                          </p:stCondLst>
                                        </p:cTn>
                                        <p:tgtEl>
                                          <p:spTgt spid="59"/>
                                        </p:tgtEl>
                                      </p:cBhvr>
                                      <p:to x="100000" y="100000"/>
                                    </p:animScale>
                                    <p:animScale>
                                      <p:cBhvr>
                                        <p:cTn id="35" dur="26">
                                          <p:stCondLst>
                                            <p:cond delay="1808"/>
                                          </p:stCondLst>
                                        </p:cTn>
                                        <p:tgtEl>
                                          <p:spTgt spid="59"/>
                                        </p:tgtEl>
                                      </p:cBhvr>
                                      <p:to x="100000" y="95000"/>
                                    </p:animScale>
                                    <p:animScale>
                                      <p:cBhvr>
                                        <p:cTn id="36" dur="166" decel="50000">
                                          <p:stCondLst>
                                            <p:cond delay="1834"/>
                                          </p:stCondLst>
                                        </p:cTn>
                                        <p:tgtEl>
                                          <p:spTgt spid="5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down)">
                                      <p:cBhvr>
                                        <p:cTn id="39" dur="580">
                                          <p:stCondLst>
                                            <p:cond delay="0"/>
                                          </p:stCondLst>
                                        </p:cTn>
                                        <p:tgtEl>
                                          <p:spTgt spid="60"/>
                                        </p:tgtEl>
                                      </p:cBhvr>
                                    </p:animEffect>
                                    <p:anim calcmode="lin" valueType="num">
                                      <p:cBhvr>
                                        <p:cTn id="4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45" dur="26">
                                          <p:stCondLst>
                                            <p:cond delay="650"/>
                                          </p:stCondLst>
                                        </p:cTn>
                                        <p:tgtEl>
                                          <p:spTgt spid="60"/>
                                        </p:tgtEl>
                                      </p:cBhvr>
                                      <p:to x="100000" y="60000"/>
                                    </p:animScale>
                                    <p:animScale>
                                      <p:cBhvr>
                                        <p:cTn id="46" dur="166" decel="50000">
                                          <p:stCondLst>
                                            <p:cond delay="676"/>
                                          </p:stCondLst>
                                        </p:cTn>
                                        <p:tgtEl>
                                          <p:spTgt spid="60"/>
                                        </p:tgtEl>
                                      </p:cBhvr>
                                      <p:to x="100000" y="100000"/>
                                    </p:animScale>
                                    <p:animScale>
                                      <p:cBhvr>
                                        <p:cTn id="47" dur="26">
                                          <p:stCondLst>
                                            <p:cond delay="1312"/>
                                          </p:stCondLst>
                                        </p:cTn>
                                        <p:tgtEl>
                                          <p:spTgt spid="60"/>
                                        </p:tgtEl>
                                      </p:cBhvr>
                                      <p:to x="100000" y="80000"/>
                                    </p:animScale>
                                    <p:animScale>
                                      <p:cBhvr>
                                        <p:cTn id="48" dur="166" decel="50000">
                                          <p:stCondLst>
                                            <p:cond delay="1338"/>
                                          </p:stCondLst>
                                        </p:cTn>
                                        <p:tgtEl>
                                          <p:spTgt spid="60"/>
                                        </p:tgtEl>
                                      </p:cBhvr>
                                      <p:to x="100000" y="100000"/>
                                    </p:animScale>
                                    <p:animScale>
                                      <p:cBhvr>
                                        <p:cTn id="49" dur="26">
                                          <p:stCondLst>
                                            <p:cond delay="1642"/>
                                          </p:stCondLst>
                                        </p:cTn>
                                        <p:tgtEl>
                                          <p:spTgt spid="60"/>
                                        </p:tgtEl>
                                      </p:cBhvr>
                                      <p:to x="100000" y="90000"/>
                                    </p:animScale>
                                    <p:animScale>
                                      <p:cBhvr>
                                        <p:cTn id="50" dur="166" decel="50000">
                                          <p:stCondLst>
                                            <p:cond delay="1668"/>
                                          </p:stCondLst>
                                        </p:cTn>
                                        <p:tgtEl>
                                          <p:spTgt spid="60"/>
                                        </p:tgtEl>
                                      </p:cBhvr>
                                      <p:to x="100000" y="100000"/>
                                    </p:animScale>
                                    <p:animScale>
                                      <p:cBhvr>
                                        <p:cTn id="51" dur="26">
                                          <p:stCondLst>
                                            <p:cond delay="1808"/>
                                          </p:stCondLst>
                                        </p:cTn>
                                        <p:tgtEl>
                                          <p:spTgt spid="60"/>
                                        </p:tgtEl>
                                      </p:cBhvr>
                                      <p:to x="100000" y="95000"/>
                                    </p:animScale>
                                    <p:animScale>
                                      <p:cBhvr>
                                        <p:cTn id="52" dur="166" decel="50000">
                                          <p:stCondLst>
                                            <p:cond delay="1834"/>
                                          </p:stCondLst>
                                        </p:cTn>
                                        <p:tgtEl>
                                          <p:spTgt spid="6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145">
                                            <p:txEl>
                                              <p:pRg st="0" end="0"/>
                                            </p:txEl>
                                          </p:spTgt>
                                        </p:tgtEl>
                                        <p:attrNameLst>
                                          <p:attrName>style.visibility</p:attrName>
                                        </p:attrNameLst>
                                      </p:cBhvr>
                                      <p:to>
                                        <p:strVal val="visible"/>
                                      </p:to>
                                    </p:set>
                                    <p:animEffect transition="in" filter="barn(inVertical)">
                                      <p:cBhvr>
                                        <p:cTn id="57" dur="500"/>
                                        <p:tgtEl>
                                          <p:spTgt spid="614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145">
                                            <p:txEl>
                                              <p:pRg st="1" end="1"/>
                                            </p:txEl>
                                          </p:spTgt>
                                        </p:tgtEl>
                                        <p:attrNameLst>
                                          <p:attrName>style.visibility</p:attrName>
                                        </p:attrNameLst>
                                      </p:cBhvr>
                                      <p:to>
                                        <p:strVal val="visible"/>
                                      </p:to>
                                    </p:set>
                                    <p:animEffect transition="in" filter="barn(inVertical)">
                                      <p:cBhvr>
                                        <p:cTn id="62" dur="500"/>
                                        <p:tgtEl>
                                          <p:spTgt spid="61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47701"/>
            <a:ext cx="15868862" cy="1566842"/>
            <a:chOff x="0" y="0"/>
            <a:chExt cx="4808746" cy="660483"/>
          </a:xfrm>
        </p:grpSpPr>
        <p:sp>
          <p:nvSpPr>
            <p:cNvPr id="3" name="Freeform 3"/>
            <p:cNvSpPr/>
            <p:nvPr/>
          </p:nvSpPr>
          <p:spPr>
            <a:xfrm>
              <a:off x="10160" y="16510"/>
              <a:ext cx="4785886" cy="632543"/>
            </a:xfrm>
            <a:custGeom>
              <a:avLst/>
              <a:gdLst/>
              <a:ahLst/>
              <a:cxnLst/>
              <a:rect l="l" t="t" r="r" b="b"/>
              <a:pathLst>
                <a:path w="4785886" h="632543">
                  <a:moveTo>
                    <a:pt x="4785886" y="632543"/>
                  </a:moveTo>
                  <a:lnTo>
                    <a:pt x="0" y="624923"/>
                  </a:lnTo>
                  <a:lnTo>
                    <a:pt x="0" y="232610"/>
                  </a:lnTo>
                  <a:lnTo>
                    <a:pt x="17780" y="19050"/>
                  </a:lnTo>
                  <a:lnTo>
                    <a:pt x="2384512" y="0"/>
                  </a:lnTo>
                  <a:lnTo>
                    <a:pt x="4766836" y="5080"/>
                  </a:lnTo>
                  <a:close/>
                </a:path>
              </a:pathLst>
            </a:custGeom>
            <a:solidFill>
              <a:srgbClr val="AEE259"/>
            </a:solidFill>
          </p:spPr>
        </p:sp>
        <p:sp>
          <p:nvSpPr>
            <p:cNvPr id="4" name="Freeform 4"/>
            <p:cNvSpPr/>
            <p:nvPr/>
          </p:nvSpPr>
          <p:spPr>
            <a:xfrm>
              <a:off x="-3810" y="0"/>
              <a:ext cx="4815096" cy="659213"/>
            </a:xfrm>
            <a:custGeom>
              <a:avLst/>
              <a:gdLst/>
              <a:ahLst/>
              <a:cxnLst/>
              <a:rect l="l" t="t" r="r" b="b"/>
              <a:pathLst>
                <a:path w="4815096" h="659213">
                  <a:moveTo>
                    <a:pt x="4780806" y="21590"/>
                  </a:moveTo>
                  <a:cubicBezTo>
                    <a:pt x="4782076" y="34290"/>
                    <a:pt x="4782076" y="44450"/>
                    <a:pt x="4783346" y="54610"/>
                  </a:cubicBezTo>
                  <a:cubicBezTo>
                    <a:pt x="4785886" y="72591"/>
                    <a:pt x="4787156" y="84530"/>
                    <a:pt x="4789696" y="96043"/>
                  </a:cubicBezTo>
                  <a:cubicBezTo>
                    <a:pt x="4789696" y="112673"/>
                    <a:pt x="4802396" y="440572"/>
                    <a:pt x="4808746" y="457201"/>
                  </a:cubicBezTo>
                  <a:cubicBezTo>
                    <a:pt x="4815096" y="482358"/>
                    <a:pt x="4811286" y="507942"/>
                    <a:pt x="4811286" y="533100"/>
                  </a:cubicBezTo>
                  <a:cubicBezTo>
                    <a:pt x="4811286" y="555272"/>
                    <a:pt x="4812556" y="575739"/>
                    <a:pt x="4813826" y="598253"/>
                  </a:cubicBezTo>
                  <a:cubicBezTo>
                    <a:pt x="4813826" y="619843"/>
                    <a:pt x="4813826" y="633813"/>
                    <a:pt x="4813826" y="657943"/>
                  </a:cubicBezTo>
                  <a:cubicBezTo>
                    <a:pt x="4790966" y="657943"/>
                    <a:pt x="4770646" y="659213"/>
                    <a:pt x="4740269" y="657943"/>
                  </a:cubicBezTo>
                  <a:cubicBezTo>
                    <a:pt x="4497887" y="652863"/>
                    <a:pt x="4251775" y="659213"/>
                    <a:pt x="4009393" y="654133"/>
                  </a:cubicBezTo>
                  <a:cubicBezTo>
                    <a:pt x="3863964" y="650323"/>
                    <a:pt x="3722263" y="652863"/>
                    <a:pt x="3576833" y="650323"/>
                  </a:cubicBezTo>
                  <a:cubicBezTo>
                    <a:pt x="3509712" y="649053"/>
                    <a:pt x="3442591" y="647783"/>
                    <a:pt x="3375469" y="646513"/>
                  </a:cubicBezTo>
                  <a:cubicBezTo>
                    <a:pt x="3334451" y="646513"/>
                    <a:pt x="3297161" y="647783"/>
                    <a:pt x="3256143" y="647783"/>
                  </a:cubicBezTo>
                  <a:cubicBezTo>
                    <a:pt x="3151732" y="646513"/>
                    <a:pt x="2864602" y="647783"/>
                    <a:pt x="2760191" y="646513"/>
                  </a:cubicBezTo>
                  <a:cubicBezTo>
                    <a:pt x="2685612" y="645243"/>
                    <a:pt x="1194027" y="654133"/>
                    <a:pt x="1119448" y="652863"/>
                  </a:cubicBezTo>
                  <a:cubicBezTo>
                    <a:pt x="1100803" y="652863"/>
                    <a:pt x="1078429" y="654133"/>
                    <a:pt x="1059785" y="654133"/>
                  </a:cubicBezTo>
                  <a:cubicBezTo>
                    <a:pt x="1015037" y="654133"/>
                    <a:pt x="974019" y="655403"/>
                    <a:pt x="929271" y="655403"/>
                  </a:cubicBezTo>
                  <a:cubicBezTo>
                    <a:pt x="817402" y="655403"/>
                    <a:pt x="709262" y="654133"/>
                    <a:pt x="597394" y="652863"/>
                  </a:cubicBezTo>
                  <a:cubicBezTo>
                    <a:pt x="530272" y="651593"/>
                    <a:pt x="463151" y="650323"/>
                    <a:pt x="399759" y="649053"/>
                  </a:cubicBezTo>
                  <a:cubicBezTo>
                    <a:pt x="280432" y="647783"/>
                    <a:pt x="161105"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7881" y="30480"/>
                    <a:pt x="127544" y="29210"/>
                  </a:cubicBezTo>
                  <a:cubicBezTo>
                    <a:pt x="228226" y="25400"/>
                    <a:pt x="328908" y="22860"/>
                    <a:pt x="433319" y="20320"/>
                  </a:cubicBezTo>
                  <a:cubicBezTo>
                    <a:pt x="504170" y="17780"/>
                    <a:pt x="575020" y="16510"/>
                    <a:pt x="642141" y="13970"/>
                  </a:cubicBezTo>
                  <a:cubicBezTo>
                    <a:pt x="709262" y="11430"/>
                    <a:pt x="780113" y="8890"/>
                    <a:pt x="847234" y="8890"/>
                  </a:cubicBezTo>
                  <a:cubicBezTo>
                    <a:pt x="921813" y="7620"/>
                    <a:pt x="996392" y="10160"/>
                    <a:pt x="1070972" y="8890"/>
                  </a:cubicBezTo>
                  <a:cubicBezTo>
                    <a:pt x="1164196" y="8890"/>
                    <a:pt x="2853415" y="6350"/>
                    <a:pt x="2946639" y="5080"/>
                  </a:cubicBezTo>
                  <a:cubicBezTo>
                    <a:pt x="3036134" y="3810"/>
                    <a:pt x="3125629" y="2540"/>
                    <a:pt x="3218853" y="2540"/>
                  </a:cubicBezTo>
                  <a:cubicBezTo>
                    <a:pt x="3371740" y="1270"/>
                    <a:pt x="3520899" y="0"/>
                    <a:pt x="3673786" y="0"/>
                  </a:cubicBezTo>
                  <a:cubicBezTo>
                    <a:pt x="3737179" y="0"/>
                    <a:pt x="3804300" y="2540"/>
                    <a:pt x="3867692" y="2540"/>
                  </a:cubicBezTo>
                  <a:cubicBezTo>
                    <a:pt x="4042953" y="3810"/>
                    <a:pt x="4221944" y="5080"/>
                    <a:pt x="4397205" y="7620"/>
                  </a:cubicBezTo>
                  <a:cubicBezTo>
                    <a:pt x="4490429" y="8890"/>
                    <a:pt x="4583653" y="12700"/>
                    <a:pt x="4676877" y="16510"/>
                  </a:cubicBezTo>
                  <a:cubicBezTo>
                    <a:pt x="4699251" y="16510"/>
                    <a:pt x="4721624" y="16510"/>
                    <a:pt x="4740269" y="16510"/>
                  </a:cubicBezTo>
                  <a:cubicBezTo>
                    <a:pt x="4761756" y="17780"/>
                    <a:pt x="4770646" y="20320"/>
                    <a:pt x="4780806" y="21590"/>
                  </a:cubicBezTo>
                  <a:close/>
                  <a:moveTo>
                    <a:pt x="4790966" y="641433"/>
                  </a:moveTo>
                  <a:cubicBezTo>
                    <a:pt x="4792236" y="624923"/>
                    <a:pt x="4793506" y="612223"/>
                    <a:pt x="4793506" y="599523"/>
                  </a:cubicBezTo>
                  <a:cubicBezTo>
                    <a:pt x="4792236" y="573607"/>
                    <a:pt x="4790966" y="551008"/>
                    <a:pt x="4790966" y="526704"/>
                  </a:cubicBezTo>
                  <a:cubicBezTo>
                    <a:pt x="4790966" y="515617"/>
                    <a:pt x="4793506" y="504531"/>
                    <a:pt x="4792236" y="493445"/>
                  </a:cubicBezTo>
                  <a:cubicBezTo>
                    <a:pt x="4792236" y="483211"/>
                    <a:pt x="4790966" y="472551"/>
                    <a:pt x="4789696" y="462318"/>
                  </a:cubicBezTo>
                  <a:cubicBezTo>
                    <a:pt x="4784616" y="446541"/>
                    <a:pt x="4773186" y="119921"/>
                    <a:pt x="4773186" y="104145"/>
                  </a:cubicBezTo>
                  <a:cubicBezTo>
                    <a:pt x="4770646" y="90926"/>
                    <a:pt x="4768106" y="77282"/>
                    <a:pt x="4765566" y="63500"/>
                  </a:cubicBezTo>
                  <a:cubicBezTo>
                    <a:pt x="4764296" y="44450"/>
                    <a:pt x="4763026" y="43180"/>
                    <a:pt x="4729082" y="41910"/>
                  </a:cubicBezTo>
                  <a:cubicBezTo>
                    <a:pt x="4717896" y="41910"/>
                    <a:pt x="4710437" y="41910"/>
                    <a:pt x="4699251" y="40640"/>
                  </a:cubicBezTo>
                  <a:cubicBezTo>
                    <a:pt x="4606027" y="36830"/>
                    <a:pt x="4509074" y="31750"/>
                    <a:pt x="4415850" y="30480"/>
                  </a:cubicBezTo>
                  <a:cubicBezTo>
                    <a:pt x="4188383" y="26670"/>
                    <a:pt x="3957188" y="25400"/>
                    <a:pt x="3729721" y="22860"/>
                  </a:cubicBezTo>
                  <a:cubicBezTo>
                    <a:pt x="3696160" y="22860"/>
                    <a:pt x="3658871" y="22860"/>
                    <a:pt x="3625310" y="22860"/>
                  </a:cubicBezTo>
                  <a:cubicBezTo>
                    <a:pt x="3569376" y="22860"/>
                    <a:pt x="3513441" y="22860"/>
                    <a:pt x="3461236" y="22860"/>
                  </a:cubicBezTo>
                  <a:cubicBezTo>
                    <a:pt x="3341909" y="22860"/>
                    <a:pt x="3222582" y="22860"/>
                    <a:pt x="3106984" y="24130"/>
                  </a:cubicBezTo>
                  <a:cubicBezTo>
                    <a:pt x="3006302" y="25400"/>
                    <a:pt x="1309625" y="29210"/>
                    <a:pt x="1208943" y="29210"/>
                  </a:cubicBezTo>
                  <a:cubicBezTo>
                    <a:pt x="1044869" y="29210"/>
                    <a:pt x="880795" y="26670"/>
                    <a:pt x="716720" y="33020"/>
                  </a:cubicBezTo>
                  <a:cubicBezTo>
                    <a:pt x="630954" y="36830"/>
                    <a:pt x="548917" y="36830"/>
                    <a:pt x="466880" y="38100"/>
                  </a:cubicBezTo>
                  <a:cubicBezTo>
                    <a:pt x="325179" y="41910"/>
                    <a:pt x="183479"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5339" y="623653"/>
                    <a:pt x="127544" y="624923"/>
                    <a:pt x="176021" y="624923"/>
                  </a:cubicBezTo>
                  <a:cubicBezTo>
                    <a:pt x="246871" y="624923"/>
                    <a:pt x="321450" y="622383"/>
                    <a:pt x="392301" y="624923"/>
                  </a:cubicBezTo>
                  <a:cubicBezTo>
                    <a:pt x="507899" y="628733"/>
                    <a:pt x="623496" y="631273"/>
                    <a:pt x="739094" y="630003"/>
                  </a:cubicBezTo>
                  <a:cubicBezTo>
                    <a:pt x="813673" y="628733"/>
                    <a:pt x="884524" y="631273"/>
                    <a:pt x="959103" y="631273"/>
                  </a:cubicBezTo>
                  <a:cubicBezTo>
                    <a:pt x="1067243" y="631273"/>
                    <a:pt x="1175383" y="630003"/>
                    <a:pt x="1283522" y="631273"/>
                  </a:cubicBezTo>
                  <a:cubicBezTo>
                    <a:pt x="1443868" y="632543"/>
                    <a:pt x="3203937" y="622383"/>
                    <a:pt x="3368012" y="624923"/>
                  </a:cubicBezTo>
                  <a:cubicBezTo>
                    <a:pt x="3438862" y="626193"/>
                    <a:pt x="3509712" y="627463"/>
                    <a:pt x="3576833" y="627463"/>
                  </a:cubicBezTo>
                  <a:cubicBezTo>
                    <a:pt x="3699889" y="630003"/>
                    <a:pt x="3819216" y="626193"/>
                    <a:pt x="3942272" y="630003"/>
                  </a:cubicBezTo>
                  <a:cubicBezTo>
                    <a:pt x="4042953" y="632543"/>
                    <a:pt x="4143636" y="632543"/>
                    <a:pt x="4244317" y="635083"/>
                  </a:cubicBezTo>
                  <a:cubicBezTo>
                    <a:pt x="4393476" y="638893"/>
                    <a:pt x="4542635" y="641433"/>
                    <a:pt x="4691793" y="642703"/>
                  </a:cubicBezTo>
                  <a:cubicBezTo>
                    <a:pt x="4747727" y="642703"/>
                    <a:pt x="4770646" y="641433"/>
                    <a:pt x="4790966" y="641433"/>
                  </a:cubicBezTo>
                  <a:close/>
                </a:path>
              </a:pathLst>
            </a:custGeom>
            <a:solidFill>
              <a:srgbClr val="AEE259"/>
            </a:solidFill>
          </p:spPr>
        </p:sp>
      </p:grpSp>
      <p:grpSp>
        <p:nvGrpSpPr>
          <p:cNvPr id="10" name="Group 10"/>
          <p:cNvGrpSpPr/>
          <p:nvPr/>
        </p:nvGrpSpPr>
        <p:grpSpPr>
          <a:xfrm>
            <a:off x="921237" y="780664"/>
            <a:ext cx="16445527" cy="8725671"/>
            <a:chOff x="0" y="0"/>
            <a:chExt cx="21927369" cy="11634228"/>
          </a:xfrm>
        </p:grpSpPr>
        <p:grpSp>
          <p:nvGrpSpPr>
            <p:cNvPr id="11" name="Group 11"/>
            <p:cNvGrpSpPr/>
            <p:nvPr/>
          </p:nvGrpSpPr>
          <p:grpSpPr>
            <a:xfrm>
              <a:off x="7968740"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6144"/>
            <a:stretch>
              <a:fillRect/>
            </a:stretch>
          </p:blipFill>
          <p:spPr>
            <a:xfrm>
              <a:off x="18967810" y="261871"/>
              <a:ext cx="2959559" cy="6177834"/>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551977" y="6111187"/>
              <a:ext cx="7792439" cy="5067876"/>
            </a:xfrm>
            <a:prstGeom prst="rect">
              <a:avLst/>
            </a:prstGeom>
          </p:spPr>
        </p:pic>
        <p:grpSp>
          <p:nvGrpSpPr>
            <p:cNvPr id="15" name="Group 15"/>
            <p:cNvGrpSpPr/>
            <p:nvPr/>
          </p:nvGrpSpPr>
          <p:grpSpPr>
            <a:xfrm>
              <a:off x="7926954" y="10750360"/>
              <a:ext cx="11560262" cy="625341"/>
              <a:chOff x="0" y="0"/>
              <a:chExt cx="9391053" cy="508000"/>
            </a:xfrm>
          </p:grpSpPr>
          <p:sp>
            <p:nvSpPr>
              <p:cNvPr id="16" name="Freeform 16"/>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602777" y="274571"/>
              <a:ext cx="7667927" cy="6079240"/>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5824"/>
            <a:stretch>
              <a:fillRect/>
            </a:stretch>
          </p:blipFill>
          <p:spPr>
            <a:xfrm>
              <a:off x="21341492" y="3845626"/>
              <a:ext cx="479498" cy="786924"/>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48058"/>
            <a:stretch>
              <a:fillRect/>
            </a:stretch>
          </p:blipFill>
          <p:spPr>
            <a:xfrm flipH="1">
              <a:off x="312671" y="11072651"/>
              <a:ext cx="1797114" cy="561577"/>
            </a:xfrm>
            <a:prstGeom prst="rect">
              <a:avLst/>
            </a:prstGeom>
          </p:spPr>
        </p:pic>
        <p:grpSp>
          <p:nvGrpSpPr>
            <p:cNvPr id="20" name="Group 20"/>
            <p:cNvGrpSpPr/>
            <p:nvPr/>
          </p:nvGrpSpPr>
          <p:grpSpPr>
            <a:xfrm rot="-5400000">
              <a:off x="-496201" y="10266586"/>
              <a:ext cx="1617743" cy="625341"/>
              <a:chOff x="0" y="0"/>
              <a:chExt cx="1314184" cy="508000"/>
            </a:xfrm>
          </p:grpSpPr>
          <p:sp>
            <p:nvSpPr>
              <p:cNvPr id="21" name="Freeform 21"/>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7081">
              <a:off x="10896944" y="10807894"/>
              <a:ext cx="3811301" cy="478714"/>
            </a:xfrm>
            <a:prstGeom prst="rect">
              <a:avLst/>
            </a:prstGeom>
          </p:spPr>
        </p:pic>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2593" t="26497" r="57"/>
            <a:stretch>
              <a:fillRect/>
            </a:stretch>
          </p:blipFill>
          <p:spPr>
            <a:xfrm>
              <a:off x="16047156" y="6360532"/>
              <a:ext cx="5736929" cy="4838131"/>
            </a:xfrm>
            <a:prstGeom prst="rect">
              <a:avLst/>
            </a:prstGeom>
          </p:spPr>
        </p:pic>
      </p:grpSp>
      <p:sp>
        <p:nvSpPr>
          <p:cNvPr id="54" name="TextBox 22"/>
          <p:cNvSpPr txBox="1"/>
          <p:nvPr/>
        </p:nvSpPr>
        <p:spPr>
          <a:xfrm>
            <a:off x="7286612" y="1500162"/>
            <a:ext cx="5072098" cy="521040"/>
          </a:xfrm>
          <a:prstGeom prst="rect">
            <a:avLst/>
          </a:prstGeom>
        </p:spPr>
        <p:txBody>
          <a:bodyPr wrap="square" lIns="0" tIns="0" rIns="0" bIns="0" rtlCol="0" anchor="t">
            <a:spAutoFit/>
          </a:bodyPr>
          <a:lstStyle/>
          <a:p>
            <a:pPr lvl="0">
              <a:lnSpc>
                <a:spcPts val="3900"/>
              </a:lnSpc>
              <a:spcBef>
                <a:spcPct val="0"/>
              </a:spcBef>
            </a:pPr>
            <a:r>
              <a:rPr lang="fr-FR" sz="5000" b="1" dirty="0">
                <a:solidFill>
                  <a:srgbClr val="FF0000"/>
                </a:solidFill>
                <a:latin typeface="Arial" panose="020B0604020202020204" pitchFamily="34" charset="0"/>
                <a:ea typeface="Arial Unicode MS" pitchFamily="34" charset="-120"/>
                <a:cs typeface="Arial" panose="020B0604020202020204" pitchFamily="34" charset="0"/>
              </a:rPr>
              <a:t>LUYỆN TẬP</a:t>
            </a:r>
            <a:endParaRPr lang="en-US" sz="5000"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55" name="矩形 54"/>
          <p:cNvSpPr/>
          <p:nvPr/>
        </p:nvSpPr>
        <p:spPr>
          <a:xfrm>
            <a:off x="4982569" y="2265106"/>
            <a:ext cx="9890849" cy="553998"/>
          </a:xfrm>
          <a:prstGeom prst="rect">
            <a:avLst/>
          </a:prstGeom>
        </p:spPr>
        <p:txBody>
          <a:bodyPr wrap="none">
            <a:spAutoFit/>
          </a:bodyPr>
          <a:lstStyle/>
          <a:p>
            <a:pPr marL="457200" indent="-457200">
              <a:buFont typeface="Wingdings" panose="05000000000000000000" pitchFamily="2" charset="2"/>
              <a:buChar char="v"/>
            </a:pPr>
            <a:r>
              <a:rPr lang="fr-FR" sz="3000" i="1" dirty="0">
                <a:solidFill>
                  <a:srgbClr val="C00000"/>
                </a:solidFill>
                <a:latin typeface="Arial" panose="020B0604020202020204" pitchFamily="34" charset="0"/>
                <a:ea typeface="Arial Unicode MS" pitchFamily="34" charset="-120"/>
                <a:cs typeface="Arial" panose="020B0604020202020204" pitchFamily="34" charset="0"/>
              </a:rPr>
              <a:t>Hoàn thiện bảng về các cuộc cách mạng công nghiệp:</a:t>
            </a:r>
            <a:endParaRPr lang="zh-TW" altLang="en-US" sz="3000" i="1"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2050" name="Picture 2"/>
          <p:cNvPicPr>
            <a:picLocks noChangeAspect="1" noChangeArrowheads="1"/>
          </p:cNvPicPr>
          <p:nvPr/>
        </p:nvPicPr>
        <p:blipFill>
          <a:blip r:embed="rId10"/>
          <a:srcRect/>
          <a:stretch>
            <a:fillRect/>
          </a:stretch>
        </p:blipFill>
        <p:spPr bwMode="auto">
          <a:xfrm>
            <a:off x="3071770" y="3143578"/>
            <a:ext cx="12788850" cy="5571822"/>
          </a:xfrm>
          <a:prstGeom prst="rect">
            <a:avLst/>
          </a:prstGeom>
          <a:noFill/>
          <a:ln w="9525">
            <a:noFill/>
            <a:miter lim="800000"/>
            <a:headEnd/>
            <a:tailEnd/>
          </a:ln>
          <a:effectLst/>
        </p:spPr>
      </p:pic>
      <p:pic>
        <p:nvPicPr>
          <p:cNvPr id="61"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501982" y="642906"/>
            <a:ext cx="1176221" cy="1463623"/>
          </a:xfrm>
          <a:prstGeom prst="rect">
            <a:avLst/>
          </a:prstGeom>
        </p:spPr>
      </p:pic>
      <p:pic>
        <p:nvPicPr>
          <p:cNvPr id="62"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3287404" y="8718288"/>
            <a:ext cx="1586014" cy="1568712"/>
          </a:xfrm>
          <a:prstGeom prst="rect">
            <a:avLst/>
          </a:prstGeom>
        </p:spPr>
      </p:pic>
      <p:pic>
        <p:nvPicPr>
          <p:cNvPr id="63"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142944" y="2285980"/>
            <a:ext cx="1535009" cy="1583968"/>
          </a:xfrm>
          <a:prstGeom prst="rect">
            <a:avLst/>
          </a:prstGeom>
        </p:spPr>
      </p:pic>
      <p:pic>
        <p:nvPicPr>
          <p:cNvPr id="64"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5500662" y="8718288"/>
            <a:ext cx="1586014" cy="1568712"/>
          </a:xfrm>
          <a:prstGeom prst="rect">
            <a:avLst/>
          </a:prstGeom>
        </p:spPr>
      </p:pic>
      <p:pic>
        <p:nvPicPr>
          <p:cNvPr id="5" name="Picture 3">
            <a:extLst>
              <a:ext uri="{FF2B5EF4-FFF2-40B4-BE49-F238E27FC236}">
                <a16:creationId xmlns:a16="http://schemas.microsoft.com/office/drawing/2014/main" xmlns="" id="{AD47DDE8-693F-106E-189D-0B250070B2E2}"/>
              </a:ext>
            </a:extLst>
          </p:cNvPr>
          <p:cNvPicPr>
            <a:picLocks noChangeAspect="1" noChangeArrowheads="1"/>
          </p:cNvPicPr>
          <p:nvPr/>
        </p:nvPicPr>
        <p:blipFill>
          <a:blip r:embed="rId17"/>
          <a:srcRect/>
          <a:stretch>
            <a:fillRect/>
          </a:stretch>
        </p:blipFill>
        <p:spPr bwMode="auto">
          <a:xfrm>
            <a:off x="3214646" y="2857484"/>
            <a:ext cx="13001716" cy="6046776"/>
          </a:xfrm>
          <a:prstGeom prst="rect">
            <a:avLst/>
          </a:prstGeom>
          <a:noFill/>
          <a:ln w="9525">
            <a:noFill/>
            <a:miter lim="800000"/>
            <a:headEnd/>
            <a:tailEnd/>
          </a:ln>
          <a:effectLst/>
        </p:spPr>
      </p:pic>
      <p:pic>
        <p:nvPicPr>
          <p:cNvPr id="6" name="Picture 7" descr="Teacher PNG">
            <a:extLst>
              <a:ext uri="{FF2B5EF4-FFF2-40B4-BE49-F238E27FC236}">
                <a16:creationId xmlns:a16="http://schemas.microsoft.com/office/drawing/2014/main" xmlns="" id="{53854C5D-7BB5-A263-061D-0BDD84543FB1}"/>
              </a:ext>
            </a:extLst>
          </p:cNvPr>
          <p:cNvPicPr>
            <a:picLocks noChangeAspect="1" noChangeArrowheads="1"/>
          </p:cNvPicPr>
          <p:nvPr/>
        </p:nvPicPr>
        <p:blipFill>
          <a:blip r:embed="rId18" cstate="print"/>
          <a:srcRect/>
          <a:stretch>
            <a:fillRect/>
          </a:stretch>
        </p:blipFill>
        <p:spPr bwMode="auto">
          <a:xfrm flipH="1">
            <a:off x="0" y="5286376"/>
            <a:ext cx="4071902" cy="6643734"/>
          </a:xfrm>
          <a:prstGeom prst="rect">
            <a:avLst/>
          </a:prstGeom>
          <a:noFill/>
        </p:spPr>
      </p:pic>
    </p:spTree>
    <p:extLst>
      <p:ext uri="{BB962C8B-B14F-4D97-AF65-F5344CB8AC3E}">
        <p14:creationId xmlns:p14="http://schemas.microsoft.com/office/powerpoint/2010/main" val="34179091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47701"/>
            <a:ext cx="15868862" cy="1566842"/>
            <a:chOff x="0" y="0"/>
            <a:chExt cx="4808746" cy="660483"/>
          </a:xfrm>
        </p:grpSpPr>
        <p:sp>
          <p:nvSpPr>
            <p:cNvPr id="3" name="Freeform 3"/>
            <p:cNvSpPr/>
            <p:nvPr/>
          </p:nvSpPr>
          <p:spPr>
            <a:xfrm>
              <a:off x="10160" y="16510"/>
              <a:ext cx="4785886" cy="632543"/>
            </a:xfrm>
            <a:custGeom>
              <a:avLst/>
              <a:gdLst/>
              <a:ahLst/>
              <a:cxnLst/>
              <a:rect l="l" t="t" r="r" b="b"/>
              <a:pathLst>
                <a:path w="4785886" h="632543">
                  <a:moveTo>
                    <a:pt x="4785886" y="632543"/>
                  </a:moveTo>
                  <a:lnTo>
                    <a:pt x="0" y="624923"/>
                  </a:lnTo>
                  <a:lnTo>
                    <a:pt x="0" y="232610"/>
                  </a:lnTo>
                  <a:lnTo>
                    <a:pt x="17780" y="19050"/>
                  </a:lnTo>
                  <a:lnTo>
                    <a:pt x="2384512" y="0"/>
                  </a:lnTo>
                  <a:lnTo>
                    <a:pt x="4766836" y="5080"/>
                  </a:lnTo>
                  <a:close/>
                </a:path>
              </a:pathLst>
            </a:custGeom>
            <a:solidFill>
              <a:srgbClr val="AEE259"/>
            </a:solidFill>
          </p:spPr>
        </p:sp>
        <p:sp>
          <p:nvSpPr>
            <p:cNvPr id="4" name="Freeform 4"/>
            <p:cNvSpPr/>
            <p:nvPr/>
          </p:nvSpPr>
          <p:spPr>
            <a:xfrm>
              <a:off x="-3810" y="0"/>
              <a:ext cx="4815096" cy="659213"/>
            </a:xfrm>
            <a:custGeom>
              <a:avLst/>
              <a:gdLst/>
              <a:ahLst/>
              <a:cxnLst/>
              <a:rect l="l" t="t" r="r" b="b"/>
              <a:pathLst>
                <a:path w="4815096" h="659213">
                  <a:moveTo>
                    <a:pt x="4780806" y="21590"/>
                  </a:moveTo>
                  <a:cubicBezTo>
                    <a:pt x="4782076" y="34290"/>
                    <a:pt x="4782076" y="44450"/>
                    <a:pt x="4783346" y="54610"/>
                  </a:cubicBezTo>
                  <a:cubicBezTo>
                    <a:pt x="4785886" y="72591"/>
                    <a:pt x="4787156" y="84530"/>
                    <a:pt x="4789696" y="96043"/>
                  </a:cubicBezTo>
                  <a:cubicBezTo>
                    <a:pt x="4789696" y="112673"/>
                    <a:pt x="4802396" y="440572"/>
                    <a:pt x="4808746" y="457201"/>
                  </a:cubicBezTo>
                  <a:cubicBezTo>
                    <a:pt x="4815096" y="482358"/>
                    <a:pt x="4811286" y="507942"/>
                    <a:pt x="4811286" y="533100"/>
                  </a:cubicBezTo>
                  <a:cubicBezTo>
                    <a:pt x="4811286" y="555272"/>
                    <a:pt x="4812556" y="575739"/>
                    <a:pt x="4813826" y="598253"/>
                  </a:cubicBezTo>
                  <a:cubicBezTo>
                    <a:pt x="4813826" y="619843"/>
                    <a:pt x="4813826" y="633813"/>
                    <a:pt x="4813826" y="657943"/>
                  </a:cubicBezTo>
                  <a:cubicBezTo>
                    <a:pt x="4790966" y="657943"/>
                    <a:pt x="4770646" y="659213"/>
                    <a:pt x="4740269" y="657943"/>
                  </a:cubicBezTo>
                  <a:cubicBezTo>
                    <a:pt x="4497887" y="652863"/>
                    <a:pt x="4251775" y="659213"/>
                    <a:pt x="4009393" y="654133"/>
                  </a:cubicBezTo>
                  <a:cubicBezTo>
                    <a:pt x="3863964" y="650323"/>
                    <a:pt x="3722263" y="652863"/>
                    <a:pt x="3576833" y="650323"/>
                  </a:cubicBezTo>
                  <a:cubicBezTo>
                    <a:pt x="3509712" y="649053"/>
                    <a:pt x="3442591" y="647783"/>
                    <a:pt x="3375469" y="646513"/>
                  </a:cubicBezTo>
                  <a:cubicBezTo>
                    <a:pt x="3334451" y="646513"/>
                    <a:pt x="3297161" y="647783"/>
                    <a:pt x="3256143" y="647783"/>
                  </a:cubicBezTo>
                  <a:cubicBezTo>
                    <a:pt x="3151732" y="646513"/>
                    <a:pt x="2864602" y="647783"/>
                    <a:pt x="2760191" y="646513"/>
                  </a:cubicBezTo>
                  <a:cubicBezTo>
                    <a:pt x="2685612" y="645243"/>
                    <a:pt x="1194027" y="654133"/>
                    <a:pt x="1119448" y="652863"/>
                  </a:cubicBezTo>
                  <a:cubicBezTo>
                    <a:pt x="1100803" y="652863"/>
                    <a:pt x="1078429" y="654133"/>
                    <a:pt x="1059785" y="654133"/>
                  </a:cubicBezTo>
                  <a:cubicBezTo>
                    <a:pt x="1015037" y="654133"/>
                    <a:pt x="974019" y="655403"/>
                    <a:pt x="929271" y="655403"/>
                  </a:cubicBezTo>
                  <a:cubicBezTo>
                    <a:pt x="817402" y="655403"/>
                    <a:pt x="709262" y="654133"/>
                    <a:pt x="597394" y="652863"/>
                  </a:cubicBezTo>
                  <a:cubicBezTo>
                    <a:pt x="530272" y="651593"/>
                    <a:pt x="463151" y="650323"/>
                    <a:pt x="399759" y="649053"/>
                  </a:cubicBezTo>
                  <a:cubicBezTo>
                    <a:pt x="280432" y="647783"/>
                    <a:pt x="161105"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7881" y="30480"/>
                    <a:pt x="127544" y="29210"/>
                  </a:cubicBezTo>
                  <a:cubicBezTo>
                    <a:pt x="228226" y="25400"/>
                    <a:pt x="328908" y="22860"/>
                    <a:pt x="433319" y="20320"/>
                  </a:cubicBezTo>
                  <a:cubicBezTo>
                    <a:pt x="504170" y="17780"/>
                    <a:pt x="575020" y="16510"/>
                    <a:pt x="642141" y="13970"/>
                  </a:cubicBezTo>
                  <a:cubicBezTo>
                    <a:pt x="709262" y="11430"/>
                    <a:pt x="780113" y="8890"/>
                    <a:pt x="847234" y="8890"/>
                  </a:cubicBezTo>
                  <a:cubicBezTo>
                    <a:pt x="921813" y="7620"/>
                    <a:pt x="996392" y="10160"/>
                    <a:pt x="1070972" y="8890"/>
                  </a:cubicBezTo>
                  <a:cubicBezTo>
                    <a:pt x="1164196" y="8890"/>
                    <a:pt x="2853415" y="6350"/>
                    <a:pt x="2946639" y="5080"/>
                  </a:cubicBezTo>
                  <a:cubicBezTo>
                    <a:pt x="3036134" y="3810"/>
                    <a:pt x="3125629" y="2540"/>
                    <a:pt x="3218853" y="2540"/>
                  </a:cubicBezTo>
                  <a:cubicBezTo>
                    <a:pt x="3371740" y="1270"/>
                    <a:pt x="3520899" y="0"/>
                    <a:pt x="3673786" y="0"/>
                  </a:cubicBezTo>
                  <a:cubicBezTo>
                    <a:pt x="3737179" y="0"/>
                    <a:pt x="3804300" y="2540"/>
                    <a:pt x="3867692" y="2540"/>
                  </a:cubicBezTo>
                  <a:cubicBezTo>
                    <a:pt x="4042953" y="3810"/>
                    <a:pt x="4221944" y="5080"/>
                    <a:pt x="4397205" y="7620"/>
                  </a:cubicBezTo>
                  <a:cubicBezTo>
                    <a:pt x="4490429" y="8890"/>
                    <a:pt x="4583653" y="12700"/>
                    <a:pt x="4676877" y="16510"/>
                  </a:cubicBezTo>
                  <a:cubicBezTo>
                    <a:pt x="4699251" y="16510"/>
                    <a:pt x="4721624" y="16510"/>
                    <a:pt x="4740269" y="16510"/>
                  </a:cubicBezTo>
                  <a:cubicBezTo>
                    <a:pt x="4761756" y="17780"/>
                    <a:pt x="4770646" y="20320"/>
                    <a:pt x="4780806" y="21590"/>
                  </a:cubicBezTo>
                  <a:close/>
                  <a:moveTo>
                    <a:pt x="4790966" y="641433"/>
                  </a:moveTo>
                  <a:cubicBezTo>
                    <a:pt x="4792236" y="624923"/>
                    <a:pt x="4793506" y="612223"/>
                    <a:pt x="4793506" y="599523"/>
                  </a:cubicBezTo>
                  <a:cubicBezTo>
                    <a:pt x="4792236" y="573607"/>
                    <a:pt x="4790966" y="551008"/>
                    <a:pt x="4790966" y="526704"/>
                  </a:cubicBezTo>
                  <a:cubicBezTo>
                    <a:pt x="4790966" y="515617"/>
                    <a:pt x="4793506" y="504531"/>
                    <a:pt x="4792236" y="493445"/>
                  </a:cubicBezTo>
                  <a:cubicBezTo>
                    <a:pt x="4792236" y="483211"/>
                    <a:pt x="4790966" y="472551"/>
                    <a:pt x="4789696" y="462318"/>
                  </a:cubicBezTo>
                  <a:cubicBezTo>
                    <a:pt x="4784616" y="446541"/>
                    <a:pt x="4773186" y="119921"/>
                    <a:pt x="4773186" y="104145"/>
                  </a:cubicBezTo>
                  <a:cubicBezTo>
                    <a:pt x="4770646" y="90926"/>
                    <a:pt x="4768106" y="77282"/>
                    <a:pt x="4765566" y="63500"/>
                  </a:cubicBezTo>
                  <a:cubicBezTo>
                    <a:pt x="4764296" y="44450"/>
                    <a:pt x="4763026" y="43180"/>
                    <a:pt x="4729082" y="41910"/>
                  </a:cubicBezTo>
                  <a:cubicBezTo>
                    <a:pt x="4717896" y="41910"/>
                    <a:pt x="4710437" y="41910"/>
                    <a:pt x="4699251" y="40640"/>
                  </a:cubicBezTo>
                  <a:cubicBezTo>
                    <a:pt x="4606027" y="36830"/>
                    <a:pt x="4509074" y="31750"/>
                    <a:pt x="4415850" y="30480"/>
                  </a:cubicBezTo>
                  <a:cubicBezTo>
                    <a:pt x="4188383" y="26670"/>
                    <a:pt x="3957188" y="25400"/>
                    <a:pt x="3729721" y="22860"/>
                  </a:cubicBezTo>
                  <a:cubicBezTo>
                    <a:pt x="3696160" y="22860"/>
                    <a:pt x="3658871" y="22860"/>
                    <a:pt x="3625310" y="22860"/>
                  </a:cubicBezTo>
                  <a:cubicBezTo>
                    <a:pt x="3569376" y="22860"/>
                    <a:pt x="3513441" y="22860"/>
                    <a:pt x="3461236" y="22860"/>
                  </a:cubicBezTo>
                  <a:cubicBezTo>
                    <a:pt x="3341909" y="22860"/>
                    <a:pt x="3222582" y="22860"/>
                    <a:pt x="3106984" y="24130"/>
                  </a:cubicBezTo>
                  <a:cubicBezTo>
                    <a:pt x="3006302" y="25400"/>
                    <a:pt x="1309625" y="29210"/>
                    <a:pt x="1208943" y="29210"/>
                  </a:cubicBezTo>
                  <a:cubicBezTo>
                    <a:pt x="1044869" y="29210"/>
                    <a:pt x="880795" y="26670"/>
                    <a:pt x="716720" y="33020"/>
                  </a:cubicBezTo>
                  <a:cubicBezTo>
                    <a:pt x="630954" y="36830"/>
                    <a:pt x="548917" y="36830"/>
                    <a:pt x="466880" y="38100"/>
                  </a:cubicBezTo>
                  <a:cubicBezTo>
                    <a:pt x="325179" y="41910"/>
                    <a:pt x="183479"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5339" y="623653"/>
                    <a:pt x="127544" y="624923"/>
                    <a:pt x="176021" y="624923"/>
                  </a:cubicBezTo>
                  <a:cubicBezTo>
                    <a:pt x="246871" y="624923"/>
                    <a:pt x="321450" y="622383"/>
                    <a:pt x="392301" y="624923"/>
                  </a:cubicBezTo>
                  <a:cubicBezTo>
                    <a:pt x="507899" y="628733"/>
                    <a:pt x="623496" y="631273"/>
                    <a:pt x="739094" y="630003"/>
                  </a:cubicBezTo>
                  <a:cubicBezTo>
                    <a:pt x="813673" y="628733"/>
                    <a:pt x="884524" y="631273"/>
                    <a:pt x="959103" y="631273"/>
                  </a:cubicBezTo>
                  <a:cubicBezTo>
                    <a:pt x="1067243" y="631273"/>
                    <a:pt x="1175383" y="630003"/>
                    <a:pt x="1283522" y="631273"/>
                  </a:cubicBezTo>
                  <a:cubicBezTo>
                    <a:pt x="1443868" y="632543"/>
                    <a:pt x="3203937" y="622383"/>
                    <a:pt x="3368012" y="624923"/>
                  </a:cubicBezTo>
                  <a:cubicBezTo>
                    <a:pt x="3438862" y="626193"/>
                    <a:pt x="3509712" y="627463"/>
                    <a:pt x="3576833" y="627463"/>
                  </a:cubicBezTo>
                  <a:cubicBezTo>
                    <a:pt x="3699889" y="630003"/>
                    <a:pt x="3819216" y="626193"/>
                    <a:pt x="3942272" y="630003"/>
                  </a:cubicBezTo>
                  <a:cubicBezTo>
                    <a:pt x="4042953" y="632543"/>
                    <a:pt x="4143636" y="632543"/>
                    <a:pt x="4244317" y="635083"/>
                  </a:cubicBezTo>
                  <a:cubicBezTo>
                    <a:pt x="4393476" y="638893"/>
                    <a:pt x="4542635" y="641433"/>
                    <a:pt x="4691793" y="642703"/>
                  </a:cubicBezTo>
                  <a:cubicBezTo>
                    <a:pt x="4747727" y="642703"/>
                    <a:pt x="4770646" y="641433"/>
                    <a:pt x="4790966" y="641433"/>
                  </a:cubicBezTo>
                  <a:close/>
                </a:path>
              </a:pathLst>
            </a:custGeom>
            <a:solidFill>
              <a:srgbClr val="AEE259"/>
            </a:solidFill>
          </p:spPr>
        </p:sp>
      </p:grpSp>
      <p:grpSp>
        <p:nvGrpSpPr>
          <p:cNvPr id="10" name="Group 10"/>
          <p:cNvGrpSpPr/>
          <p:nvPr/>
        </p:nvGrpSpPr>
        <p:grpSpPr>
          <a:xfrm>
            <a:off x="921237" y="780664"/>
            <a:ext cx="16445527" cy="8725671"/>
            <a:chOff x="0" y="0"/>
            <a:chExt cx="21927369" cy="11634228"/>
          </a:xfrm>
        </p:grpSpPr>
        <p:grpSp>
          <p:nvGrpSpPr>
            <p:cNvPr id="11" name="Group 11"/>
            <p:cNvGrpSpPr/>
            <p:nvPr/>
          </p:nvGrpSpPr>
          <p:grpSpPr>
            <a:xfrm>
              <a:off x="7968740"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6144"/>
            <a:stretch>
              <a:fillRect/>
            </a:stretch>
          </p:blipFill>
          <p:spPr>
            <a:xfrm>
              <a:off x="18967810" y="261871"/>
              <a:ext cx="2959559" cy="6177834"/>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551977" y="6111187"/>
              <a:ext cx="7792439" cy="5067876"/>
            </a:xfrm>
            <a:prstGeom prst="rect">
              <a:avLst/>
            </a:prstGeom>
          </p:spPr>
        </p:pic>
        <p:grpSp>
          <p:nvGrpSpPr>
            <p:cNvPr id="15" name="Group 15"/>
            <p:cNvGrpSpPr/>
            <p:nvPr/>
          </p:nvGrpSpPr>
          <p:grpSpPr>
            <a:xfrm>
              <a:off x="7926954" y="10750360"/>
              <a:ext cx="11560262" cy="625341"/>
              <a:chOff x="0" y="0"/>
              <a:chExt cx="9391053" cy="508000"/>
            </a:xfrm>
          </p:grpSpPr>
          <p:sp>
            <p:nvSpPr>
              <p:cNvPr id="16" name="Freeform 16"/>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602777" y="274571"/>
              <a:ext cx="7667927" cy="6079240"/>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5824"/>
            <a:stretch>
              <a:fillRect/>
            </a:stretch>
          </p:blipFill>
          <p:spPr>
            <a:xfrm>
              <a:off x="21341492" y="3845626"/>
              <a:ext cx="479498" cy="786924"/>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48058"/>
            <a:stretch>
              <a:fillRect/>
            </a:stretch>
          </p:blipFill>
          <p:spPr>
            <a:xfrm flipH="1">
              <a:off x="312671" y="11072651"/>
              <a:ext cx="1797114" cy="561577"/>
            </a:xfrm>
            <a:prstGeom prst="rect">
              <a:avLst/>
            </a:prstGeom>
          </p:spPr>
        </p:pic>
        <p:grpSp>
          <p:nvGrpSpPr>
            <p:cNvPr id="20" name="Group 20"/>
            <p:cNvGrpSpPr/>
            <p:nvPr/>
          </p:nvGrpSpPr>
          <p:grpSpPr>
            <a:xfrm rot="-5400000">
              <a:off x="-496201" y="10266586"/>
              <a:ext cx="1617743" cy="625341"/>
              <a:chOff x="0" y="0"/>
              <a:chExt cx="1314184" cy="508000"/>
            </a:xfrm>
          </p:grpSpPr>
          <p:sp>
            <p:nvSpPr>
              <p:cNvPr id="21" name="Freeform 21"/>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7081">
              <a:off x="10896944" y="10807894"/>
              <a:ext cx="3811301" cy="478714"/>
            </a:xfrm>
            <a:prstGeom prst="rect">
              <a:avLst/>
            </a:prstGeom>
          </p:spPr>
        </p:pic>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2593" t="26497" r="57"/>
            <a:stretch>
              <a:fillRect/>
            </a:stretch>
          </p:blipFill>
          <p:spPr>
            <a:xfrm>
              <a:off x="16047156" y="6360532"/>
              <a:ext cx="5736929" cy="4838131"/>
            </a:xfrm>
            <a:prstGeom prst="rect">
              <a:avLst/>
            </a:prstGeom>
          </p:spPr>
        </p:pic>
      </p:grpSp>
      <p:sp>
        <p:nvSpPr>
          <p:cNvPr id="54" name="TextBox 22"/>
          <p:cNvSpPr txBox="1"/>
          <p:nvPr/>
        </p:nvSpPr>
        <p:spPr>
          <a:xfrm>
            <a:off x="7286612" y="1500162"/>
            <a:ext cx="5072098" cy="521040"/>
          </a:xfrm>
          <a:prstGeom prst="rect">
            <a:avLst/>
          </a:prstGeom>
        </p:spPr>
        <p:txBody>
          <a:bodyPr wrap="square" lIns="0" tIns="0" rIns="0" bIns="0" rtlCol="0" anchor="t">
            <a:spAutoFit/>
          </a:bodyPr>
          <a:lstStyle/>
          <a:p>
            <a:pPr lvl="0">
              <a:lnSpc>
                <a:spcPts val="3900"/>
              </a:lnSpc>
              <a:spcBef>
                <a:spcPct val="0"/>
              </a:spcBef>
            </a:pPr>
            <a:r>
              <a:rPr lang="fr-FR" sz="5000" b="1" dirty="0">
                <a:solidFill>
                  <a:srgbClr val="FF0000"/>
                </a:solidFill>
                <a:latin typeface="Arial" panose="020B0604020202020204" pitchFamily="34" charset="0"/>
                <a:ea typeface="Arial Unicode MS" pitchFamily="34" charset="-120"/>
                <a:cs typeface="Arial" panose="020B0604020202020204" pitchFamily="34" charset="0"/>
              </a:rPr>
              <a:t>LUYỆN TẬP</a:t>
            </a:r>
            <a:endParaRPr lang="en-US" sz="5000"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55" name="矩形 54"/>
          <p:cNvSpPr/>
          <p:nvPr/>
        </p:nvSpPr>
        <p:spPr>
          <a:xfrm>
            <a:off x="2958946" y="3054668"/>
            <a:ext cx="12089907" cy="1015663"/>
          </a:xfrm>
          <a:prstGeom prst="rect">
            <a:avLst/>
          </a:prstGeom>
        </p:spPr>
        <p:txBody>
          <a:bodyPr wrap="square">
            <a:spAutoFit/>
          </a:bodyPr>
          <a:lstStyle/>
          <a:p>
            <a:pPr marL="457200" indent="-457200">
              <a:buFont typeface="Wingdings" panose="05000000000000000000" pitchFamily="2" charset="2"/>
              <a:buChar char="v"/>
            </a:pP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Vẽ</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sơ</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đồ</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tư</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duy</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thể</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hiện</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đặc</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trưng</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và</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vai</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trò</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của</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bốn</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cuộc</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cách</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mạng</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công</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i="1" dirty="0" err="1">
                <a:solidFill>
                  <a:srgbClr val="C00000"/>
                </a:solidFill>
                <a:latin typeface="Arial" panose="020B0604020202020204" pitchFamily="34" charset="0"/>
                <a:ea typeface="Arial Unicode MS" pitchFamily="34" charset="-120"/>
                <a:cs typeface="Arial" panose="020B0604020202020204" pitchFamily="34" charset="0"/>
              </a:rPr>
              <a:t>nghiệp</a:t>
            </a:r>
            <a:r>
              <a:rPr lang="fr-FR" sz="3000" i="1" dirty="0">
                <a:solidFill>
                  <a:srgbClr val="C00000"/>
                </a:solidFill>
                <a:latin typeface="Arial" panose="020B0604020202020204" pitchFamily="34" charset="0"/>
                <a:ea typeface="Arial Unicode MS" pitchFamily="34" charset="-120"/>
                <a:cs typeface="Arial" panose="020B0604020202020204" pitchFamily="34" charset="0"/>
              </a:rPr>
              <a:t>?</a:t>
            </a:r>
            <a:endParaRPr lang="zh-TW" altLang="en-US" sz="3000" i="1"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61"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501982" y="642906"/>
            <a:ext cx="1176221" cy="1463623"/>
          </a:xfrm>
          <a:prstGeom prst="rect">
            <a:avLst/>
          </a:prstGeom>
        </p:spPr>
      </p:pic>
      <p:pic>
        <p:nvPicPr>
          <p:cNvPr id="62"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287404" y="8718288"/>
            <a:ext cx="1586014" cy="1568712"/>
          </a:xfrm>
          <a:prstGeom prst="rect">
            <a:avLst/>
          </a:prstGeom>
        </p:spPr>
      </p:pic>
      <p:pic>
        <p:nvPicPr>
          <p:cNvPr id="63"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42944" y="2285980"/>
            <a:ext cx="1535009" cy="1583968"/>
          </a:xfrm>
          <a:prstGeom prst="rect">
            <a:avLst/>
          </a:prstGeom>
        </p:spPr>
      </p:pic>
      <p:pic>
        <p:nvPicPr>
          <p:cNvPr id="64"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500662" y="8718288"/>
            <a:ext cx="1586014" cy="1568712"/>
          </a:xfrm>
          <a:prstGeom prst="rect">
            <a:avLst/>
          </a:prstGeom>
        </p:spPr>
      </p:pic>
      <p:pic>
        <p:nvPicPr>
          <p:cNvPr id="6" name="Picture 7" descr="Teacher PNG">
            <a:extLst>
              <a:ext uri="{FF2B5EF4-FFF2-40B4-BE49-F238E27FC236}">
                <a16:creationId xmlns:a16="http://schemas.microsoft.com/office/drawing/2014/main" xmlns="" id="{53854C5D-7BB5-A263-061D-0BDD84543FB1}"/>
              </a:ext>
            </a:extLst>
          </p:cNvPr>
          <p:cNvPicPr>
            <a:picLocks noChangeAspect="1" noChangeArrowheads="1"/>
          </p:cNvPicPr>
          <p:nvPr/>
        </p:nvPicPr>
        <p:blipFill>
          <a:blip r:embed="rId16" cstate="print"/>
          <a:srcRect/>
          <a:stretch>
            <a:fillRect/>
          </a:stretch>
        </p:blipFill>
        <p:spPr bwMode="auto">
          <a:xfrm flipH="1">
            <a:off x="0" y="5286376"/>
            <a:ext cx="4071902" cy="664373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2" y="640307"/>
                    <a:pt x="2881620" y="639037"/>
                    <a:pt x="2825609" y="637767"/>
                  </a:cubicBezTo>
                  <a:cubicBezTo>
                    <a:pt x="2791380" y="637767"/>
                    <a:pt x="2760263" y="639037"/>
                    <a:pt x="2726034" y="639037"/>
                  </a:cubicBezTo>
                  <a:cubicBezTo>
                    <a:pt x="2638906" y="637767"/>
                    <a:pt x="2399302" y="639037"/>
                    <a:pt x="2312174" y="637767"/>
                  </a:cubicBezTo>
                  <a:cubicBezTo>
                    <a:pt x="2249939"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1"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2"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EE259"/>
            </a:solidFill>
          </p:spPr>
        </p:sp>
      </p:grpSp>
      <p:grpSp>
        <p:nvGrpSpPr>
          <p:cNvPr id="5" name="Group 5"/>
          <p:cNvGrpSpPr/>
          <p:nvPr/>
        </p:nvGrpSpPr>
        <p:grpSpPr>
          <a:xfrm>
            <a:off x="1123465" y="877612"/>
            <a:ext cx="16041069" cy="8531776"/>
            <a:chOff x="0" y="0"/>
            <a:chExt cx="21388092" cy="11375701"/>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6144"/>
            <a:stretch>
              <a:fillRect/>
            </a:stretch>
          </p:blipFill>
          <p:spPr>
            <a:xfrm>
              <a:off x="18415833" y="261871"/>
              <a:ext cx="2959559" cy="617783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0" y="6111187"/>
              <a:ext cx="7792439" cy="5067876"/>
            </a:xfrm>
            <a:prstGeom prst="rect">
              <a:avLst/>
            </a:prstGeom>
          </p:spPr>
        </p:pic>
        <p:grpSp>
          <p:nvGrpSpPr>
            <p:cNvPr id="8" name="Group 8"/>
            <p:cNvGrpSpPr/>
            <p:nvPr/>
          </p:nvGrpSpPr>
          <p:grpSpPr>
            <a:xfrm>
              <a:off x="7374977" y="10750360"/>
              <a:ext cx="11560262" cy="62534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0" name="Group 10"/>
            <p:cNvGrpSpPr/>
            <p:nvPr/>
          </p:nvGrpSpPr>
          <p:grpSpPr>
            <a:xfrm>
              <a:off x="7416763" y="0"/>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50800" y="274571"/>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597211" y="4009384"/>
              <a:ext cx="790881" cy="790881"/>
            </a:xfrm>
            <a:prstGeom prst="rect">
              <a:avLst/>
            </a:prstGeom>
          </p:spPr>
        </p:pic>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61421" y="7484526"/>
            <a:ext cx="2061530" cy="2198222"/>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16230" y="7283523"/>
            <a:ext cx="2213075" cy="2188932"/>
          </a:xfrm>
          <a:prstGeom prst="rect">
            <a:avLst/>
          </a:prstGeom>
        </p:spPr>
      </p:pic>
      <p:sp>
        <p:nvSpPr>
          <p:cNvPr id="21" name="文字方塊 20"/>
          <p:cNvSpPr txBox="1"/>
          <p:nvPr/>
        </p:nvSpPr>
        <p:spPr>
          <a:xfrm>
            <a:off x="7072298" y="1428724"/>
            <a:ext cx="5643602" cy="861774"/>
          </a:xfrm>
          <a:prstGeom prst="rect">
            <a:avLst/>
          </a:prstGeom>
          <a:noFill/>
        </p:spPr>
        <p:txBody>
          <a:bodyPr wrap="square" rtlCol="0">
            <a:spAutoFit/>
          </a:bodyPr>
          <a:lstStyle/>
          <a:p>
            <a:r>
              <a:rPr lang="en-US" altLang="zh-TW" sz="5000" b="1" dirty="0">
                <a:solidFill>
                  <a:srgbClr val="FF0000"/>
                </a:solidFill>
                <a:latin typeface="Arial" panose="020B0604020202020204" pitchFamily="34" charset="0"/>
                <a:ea typeface="Arial Unicode MS" pitchFamily="34" charset="-120"/>
                <a:cs typeface="Arial" panose="020B0604020202020204" pitchFamily="34" charset="0"/>
              </a:rPr>
              <a:t>KHỞI ĐỘNG</a:t>
            </a:r>
            <a:endParaRPr lang="zh-TW" altLang="en-US" sz="5000" b="1"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24577" name="Rectangle 1"/>
          <p:cNvSpPr>
            <a:spLocks noChangeArrowheads="1"/>
          </p:cNvSpPr>
          <p:nvPr/>
        </p:nvSpPr>
        <p:spPr bwMode="auto">
          <a:xfrm>
            <a:off x="1714448" y="2820606"/>
            <a:ext cx="15216294" cy="13620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buFont typeface="Wingdings" pitchFamily="2" charset="2"/>
              <a:buChar char="Ø"/>
            </a:pPr>
            <a:r>
              <a:rPr lang="fr-FR" sz="2900" dirty="0">
                <a:solidFill>
                  <a:srgbClr val="7030A0"/>
                </a:solidFill>
                <a:latin typeface="Arial" panose="020B0604020202020204" pitchFamily="34" charset="0"/>
                <a:ea typeface="Arial Unicode MS" pitchFamily="34" charset="-120"/>
                <a:cs typeface="Arial" panose="020B0604020202020204" pitchFamily="34" charset="0"/>
              </a:rPr>
              <a:t>Thế giới đã và đang trải qua các cuộc CMCN nào? Hãy kể tên các cuộc cách mạng công nghiệp mà em biết?</a:t>
            </a:r>
            <a:endParaRPr kumimoji="1" lang="fr-FR" altLang="zh-TW" sz="2900" b="0" u="none" strike="noStrike" cap="none" normalizeH="0" baseline="0" dirty="0">
              <a:ln>
                <a:noFill/>
              </a:ln>
              <a:solidFill>
                <a:srgbClr val="7030A0"/>
              </a:solidFill>
              <a:effectLst/>
              <a:latin typeface="Arial" panose="020B0604020202020204" pitchFamily="34" charset="0"/>
              <a:ea typeface="Arial Unicode MS" pitchFamily="34" charset="-120"/>
              <a:cs typeface="Arial" panose="020B0604020202020204" pitchFamily="34" charset="0"/>
            </a:endParaRPr>
          </a:p>
        </p:txBody>
      </p:sp>
      <p:pic>
        <p:nvPicPr>
          <p:cNvPr id="23" name="image14.png"/>
          <p:cNvPicPr/>
          <p:nvPr/>
        </p:nvPicPr>
        <p:blipFill>
          <a:blip r:embed="rId10"/>
          <a:srcRect/>
          <a:stretch>
            <a:fillRect/>
          </a:stretch>
        </p:blipFill>
        <p:spPr>
          <a:xfrm>
            <a:off x="1357258" y="4714872"/>
            <a:ext cx="5929354" cy="4214842"/>
          </a:xfrm>
          <a:prstGeom prst="rect">
            <a:avLst/>
          </a:prstGeom>
          <a:ln/>
        </p:spPr>
      </p:pic>
      <p:sp>
        <p:nvSpPr>
          <p:cNvPr id="24" name="矩形 23"/>
          <p:cNvSpPr/>
          <p:nvPr/>
        </p:nvSpPr>
        <p:spPr>
          <a:xfrm>
            <a:off x="7643802" y="5572128"/>
            <a:ext cx="8286808" cy="3439403"/>
          </a:xfrm>
          <a:prstGeom prst="rect">
            <a:avLst/>
          </a:prstGeom>
        </p:spPr>
        <p:txBody>
          <a:bodyPr wrap="square">
            <a:spAutoFit/>
          </a:bodyPr>
          <a:lstStyle/>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CMCN lần thứ nhất, thứ hai, thứ ba và thứ tư.</a:t>
            </a:r>
          </a:p>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CMCN1.0 - máy hơi nước</a:t>
            </a:r>
          </a:p>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 CM 2.0 - điện khi hoá và sản xuất dây chuyền</a:t>
            </a:r>
          </a:p>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CM 3.0 – tự động hoá</a:t>
            </a:r>
          </a:p>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 CM 4.0 – số hoá, </a:t>
            </a:r>
            <a:endParaRPr lang="zh-TW" altLang="en-US" sz="2900" dirty="0">
              <a:solidFill>
                <a:srgbClr val="0070C0"/>
              </a:solidFill>
              <a:latin typeface="Arial" panose="020B0604020202020204" pitchFamily="34" charset="0"/>
              <a:ea typeface="Arial Unicode MS" pitchFamily="34" charset="-120"/>
              <a:cs typeface="Arial" panose="020B0604020202020204" pitchFamily="34" charset="0"/>
            </a:endParaRPr>
          </a:p>
        </p:txBody>
      </p:sp>
      <p:pic>
        <p:nvPicPr>
          <p:cNvPr id="24579" name="Picture 3" descr="Quan sát tranh, chọn từ chỉ đặc điểm của đồ dùng học tập trong hì"/>
          <p:cNvPicPr>
            <a:picLocks noChangeAspect="1" noChangeArrowheads="1"/>
          </p:cNvPicPr>
          <p:nvPr/>
        </p:nvPicPr>
        <p:blipFill>
          <a:blip r:embed="rId12"/>
          <a:srcRect/>
          <a:stretch>
            <a:fillRect/>
          </a:stretch>
        </p:blipFill>
        <p:spPr bwMode="auto">
          <a:xfrm>
            <a:off x="10144132" y="3643302"/>
            <a:ext cx="3914775" cy="20574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Effect transition="in" filter="barn(inVertical)">
                                      <p:cBhvr>
                                        <p:cTn id="7" dur="500"/>
                                        <p:tgtEl>
                                          <p:spTgt spid="245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circle(in)">
                                      <p:cBhvr>
                                        <p:cTn id="17" dur="2000"/>
                                        <p:tgtEl>
                                          <p:spTgt spid="245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barn(inVertical)">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barn(inVertical)">
                                      <p:cBhvr>
                                        <p:cTn id="27" dur="500"/>
                                        <p:tgtEl>
                                          <p:spTgt spid="2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Effect transition="in" filter="barn(inVertical)">
                                      <p:cBhvr>
                                        <p:cTn id="32" dur="500"/>
                                        <p:tgtEl>
                                          <p:spTgt spid="2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4">
                                            <p:txEl>
                                              <p:pRg st="3" end="3"/>
                                            </p:txEl>
                                          </p:spTgt>
                                        </p:tgtEl>
                                        <p:attrNameLst>
                                          <p:attrName>style.visibility</p:attrName>
                                        </p:attrNameLst>
                                      </p:cBhvr>
                                      <p:to>
                                        <p:strVal val="visible"/>
                                      </p:to>
                                    </p:set>
                                    <p:animEffect transition="in" filter="barn(inVertical)">
                                      <p:cBhvr>
                                        <p:cTn id="37" dur="500"/>
                                        <p:tgtEl>
                                          <p:spTgt spid="2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xEl>
                                              <p:pRg st="4" end="4"/>
                                            </p:txEl>
                                          </p:spTgt>
                                        </p:tgtEl>
                                        <p:attrNameLst>
                                          <p:attrName>style.visibility</p:attrName>
                                        </p:attrNameLst>
                                      </p:cBhvr>
                                      <p:to>
                                        <p:strVal val="visible"/>
                                      </p:to>
                                    </p:set>
                                    <p:animEffect transition="in" filter="barn(inVertical)">
                                      <p:cBhvr>
                                        <p:cTn id="4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47701"/>
            <a:ext cx="15868862" cy="1566842"/>
            <a:chOff x="0" y="0"/>
            <a:chExt cx="4808746" cy="660483"/>
          </a:xfrm>
        </p:grpSpPr>
        <p:sp>
          <p:nvSpPr>
            <p:cNvPr id="3" name="Freeform 3"/>
            <p:cNvSpPr/>
            <p:nvPr/>
          </p:nvSpPr>
          <p:spPr>
            <a:xfrm>
              <a:off x="10160" y="16510"/>
              <a:ext cx="4785886" cy="632543"/>
            </a:xfrm>
            <a:custGeom>
              <a:avLst/>
              <a:gdLst/>
              <a:ahLst/>
              <a:cxnLst/>
              <a:rect l="l" t="t" r="r" b="b"/>
              <a:pathLst>
                <a:path w="4785886" h="632543">
                  <a:moveTo>
                    <a:pt x="4785886" y="632543"/>
                  </a:moveTo>
                  <a:lnTo>
                    <a:pt x="0" y="624923"/>
                  </a:lnTo>
                  <a:lnTo>
                    <a:pt x="0" y="232610"/>
                  </a:lnTo>
                  <a:lnTo>
                    <a:pt x="17780" y="19050"/>
                  </a:lnTo>
                  <a:lnTo>
                    <a:pt x="2384512" y="0"/>
                  </a:lnTo>
                  <a:lnTo>
                    <a:pt x="4766836" y="5080"/>
                  </a:lnTo>
                  <a:close/>
                </a:path>
              </a:pathLst>
            </a:custGeom>
            <a:solidFill>
              <a:srgbClr val="AEE259"/>
            </a:solidFill>
          </p:spPr>
        </p:sp>
        <p:sp>
          <p:nvSpPr>
            <p:cNvPr id="4" name="Freeform 4"/>
            <p:cNvSpPr/>
            <p:nvPr/>
          </p:nvSpPr>
          <p:spPr>
            <a:xfrm>
              <a:off x="-3810" y="0"/>
              <a:ext cx="4815096" cy="659213"/>
            </a:xfrm>
            <a:custGeom>
              <a:avLst/>
              <a:gdLst/>
              <a:ahLst/>
              <a:cxnLst/>
              <a:rect l="l" t="t" r="r" b="b"/>
              <a:pathLst>
                <a:path w="4815096" h="659213">
                  <a:moveTo>
                    <a:pt x="4780806" y="21590"/>
                  </a:moveTo>
                  <a:cubicBezTo>
                    <a:pt x="4782076" y="34290"/>
                    <a:pt x="4782076" y="44450"/>
                    <a:pt x="4783346" y="54610"/>
                  </a:cubicBezTo>
                  <a:cubicBezTo>
                    <a:pt x="4785886" y="72591"/>
                    <a:pt x="4787156" y="84530"/>
                    <a:pt x="4789696" y="96043"/>
                  </a:cubicBezTo>
                  <a:cubicBezTo>
                    <a:pt x="4789696" y="112673"/>
                    <a:pt x="4802396" y="440572"/>
                    <a:pt x="4808746" y="457201"/>
                  </a:cubicBezTo>
                  <a:cubicBezTo>
                    <a:pt x="4815096" y="482358"/>
                    <a:pt x="4811286" y="507942"/>
                    <a:pt x="4811286" y="533100"/>
                  </a:cubicBezTo>
                  <a:cubicBezTo>
                    <a:pt x="4811286" y="555272"/>
                    <a:pt x="4812556" y="575739"/>
                    <a:pt x="4813826" y="598253"/>
                  </a:cubicBezTo>
                  <a:cubicBezTo>
                    <a:pt x="4813826" y="619843"/>
                    <a:pt x="4813826" y="633813"/>
                    <a:pt x="4813826" y="657943"/>
                  </a:cubicBezTo>
                  <a:cubicBezTo>
                    <a:pt x="4790966" y="657943"/>
                    <a:pt x="4770646" y="659213"/>
                    <a:pt x="4740269" y="657943"/>
                  </a:cubicBezTo>
                  <a:cubicBezTo>
                    <a:pt x="4497887" y="652863"/>
                    <a:pt x="4251775" y="659213"/>
                    <a:pt x="4009393" y="654133"/>
                  </a:cubicBezTo>
                  <a:cubicBezTo>
                    <a:pt x="3863964" y="650323"/>
                    <a:pt x="3722263" y="652863"/>
                    <a:pt x="3576833" y="650323"/>
                  </a:cubicBezTo>
                  <a:cubicBezTo>
                    <a:pt x="3509712" y="649053"/>
                    <a:pt x="3442591" y="647783"/>
                    <a:pt x="3375469" y="646513"/>
                  </a:cubicBezTo>
                  <a:cubicBezTo>
                    <a:pt x="3334451" y="646513"/>
                    <a:pt x="3297161" y="647783"/>
                    <a:pt x="3256143" y="647783"/>
                  </a:cubicBezTo>
                  <a:cubicBezTo>
                    <a:pt x="3151732" y="646513"/>
                    <a:pt x="2864602" y="647783"/>
                    <a:pt x="2760191" y="646513"/>
                  </a:cubicBezTo>
                  <a:cubicBezTo>
                    <a:pt x="2685612" y="645243"/>
                    <a:pt x="1194027" y="654133"/>
                    <a:pt x="1119448" y="652863"/>
                  </a:cubicBezTo>
                  <a:cubicBezTo>
                    <a:pt x="1100803" y="652863"/>
                    <a:pt x="1078429" y="654133"/>
                    <a:pt x="1059785" y="654133"/>
                  </a:cubicBezTo>
                  <a:cubicBezTo>
                    <a:pt x="1015037" y="654133"/>
                    <a:pt x="974019" y="655403"/>
                    <a:pt x="929271" y="655403"/>
                  </a:cubicBezTo>
                  <a:cubicBezTo>
                    <a:pt x="817402" y="655403"/>
                    <a:pt x="709262" y="654133"/>
                    <a:pt x="597394" y="652863"/>
                  </a:cubicBezTo>
                  <a:cubicBezTo>
                    <a:pt x="530272" y="651593"/>
                    <a:pt x="463151" y="650323"/>
                    <a:pt x="399759" y="649053"/>
                  </a:cubicBezTo>
                  <a:cubicBezTo>
                    <a:pt x="280432" y="647783"/>
                    <a:pt x="161105"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7881" y="30480"/>
                    <a:pt x="127544" y="29210"/>
                  </a:cubicBezTo>
                  <a:cubicBezTo>
                    <a:pt x="228226" y="25400"/>
                    <a:pt x="328908" y="22860"/>
                    <a:pt x="433319" y="20320"/>
                  </a:cubicBezTo>
                  <a:cubicBezTo>
                    <a:pt x="504170" y="17780"/>
                    <a:pt x="575020" y="16510"/>
                    <a:pt x="642141" y="13970"/>
                  </a:cubicBezTo>
                  <a:cubicBezTo>
                    <a:pt x="709262" y="11430"/>
                    <a:pt x="780113" y="8890"/>
                    <a:pt x="847234" y="8890"/>
                  </a:cubicBezTo>
                  <a:cubicBezTo>
                    <a:pt x="921813" y="7620"/>
                    <a:pt x="996392" y="10160"/>
                    <a:pt x="1070972" y="8890"/>
                  </a:cubicBezTo>
                  <a:cubicBezTo>
                    <a:pt x="1164196" y="8890"/>
                    <a:pt x="2853415" y="6350"/>
                    <a:pt x="2946639" y="5080"/>
                  </a:cubicBezTo>
                  <a:cubicBezTo>
                    <a:pt x="3036134" y="3810"/>
                    <a:pt x="3125629" y="2540"/>
                    <a:pt x="3218853" y="2540"/>
                  </a:cubicBezTo>
                  <a:cubicBezTo>
                    <a:pt x="3371740" y="1270"/>
                    <a:pt x="3520899" y="0"/>
                    <a:pt x="3673786" y="0"/>
                  </a:cubicBezTo>
                  <a:cubicBezTo>
                    <a:pt x="3737179" y="0"/>
                    <a:pt x="3804300" y="2540"/>
                    <a:pt x="3867692" y="2540"/>
                  </a:cubicBezTo>
                  <a:cubicBezTo>
                    <a:pt x="4042953" y="3810"/>
                    <a:pt x="4221944" y="5080"/>
                    <a:pt x="4397205" y="7620"/>
                  </a:cubicBezTo>
                  <a:cubicBezTo>
                    <a:pt x="4490429" y="8890"/>
                    <a:pt x="4583653" y="12700"/>
                    <a:pt x="4676877" y="16510"/>
                  </a:cubicBezTo>
                  <a:cubicBezTo>
                    <a:pt x="4699251" y="16510"/>
                    <a:pt x="4721624" y="16510"/>
                    <a:pt x="4740269" y="16510"/>
                  </a:cubicBezTo>
                  <a:cubicBezTo>
                    <a:pt x="4761756" y="17780"/>
                    <a:pt x="4770646" y="20320"/>
                    <a:pt x="4780806" y="21590"/>
                  </a:cubicBezTo>
                  <a:close/>
                  <a:moveTo>
                    <a:pt x="4790966" y="641433"/>
                  </a:moveTo>
                  <a:cubicBezTo>
                    <a:pt x="4792236" y="624923"/>
                    <a:pt x="4793506" y="612223"/>
                    <a:pt x="4793506" y="599523"/>
                  </a:cubicBezTo>
                  <a:cubicBezTo>
                    <a:pt x="4792236" y="573607"/>
                    <a:pt x="4790966" y="551008"/>
                    <a:pt x="4790966" y="526704"/>
                  </a:cubicBezTo>
                  <a:cubicBezTo>
                    <a:pt x="4790966" y="515617"/>
                    <a:pt x="4793506" y="504531"/>
                    <a:pt x="4792236" y="493445"/>
                  </a:cubicBezTo>
                  <a:cubicBezTo>
                    <a:pt x="4792236" y="483211"/>
                    <a:pt x="4790966" y="472551"/>
                    <a:pt x="4789696" y="462318"/>
                  </a:cubicBezTo>
                  <a:cubicBezTo>
                    <a:pt x="4784616" y="446541"/>
                    <a:pt x="4773186" y="119921"/>
                    <a:pt x="4773186" y="104145"/>
                  </a:cubicBezTo>
                  <a:cubicBezTo>
                    <a:pt x="4770646" y="90926"/>
                    <a:pt x="4768106" y="77282"/>
                    <a:pt x="4765566" y="63500"/>
                  </a:cubicBezTo>
                  <a:cubicBezTo>
                    <a:pt x="4764296" y="44450"/>
                    <a:pt x="4763026" y="43180"/>
                    <a:pt x="4729082" y="41910"/>
                  </a:cubicBezTo>
                  <a:cubicBezTo>
                    <a:pt x="4717896" y="41910"/>
                    <a:pt x="4710437" y="41910"/>
                    <a:pt x="4699251" y="40640"/>
                  </a:cubicBezTo>
                  <a:cubicBezTo>
                    <a:pt x="4606027" y="36830"/>
                    <a:pt x="4509074" y="31750"/>
                    <a:pt x="4415850" y="30480"/>
                  </a:cubicBezTo>
                  <a:cubicBezTo>
                    <a:pt x="4188383" y="26670"/>
                    <a:pt x="3957188" y="25400"/>
                    <a:pt x="3729721" y="22860"/>
                  </a:cubicBezTo>
                  <a:cubicBezTo>
                    <a:pt x="3696160" y="22860"/>
                    <a:pt x="3658871" y="22860"/>
                    <a:pt x="3625310" y="22860"/>
                  </a:cubicBezTo>
                  <a:cubicBezTo>
                    <a:pt x="3569376" y="22860"/>
                    <a:pt x="3513441" y="22860"/>
                    <a:pt x="3461236" y="22860"/>
                  </a:cubicBezTo>
                  <a:cubicBezTo>
                    <a:pt x="3341909" y="22860"/>
                    <a:pt x="3222582" y="22860"/>
                    <a:pt x="3106984" y="24130"/>
                  </a:cubicBezTo>
                  <a:cubicBezTo>
                    <a:pt x="3006302" y="25400"/>
                    <a:pt x="1309625" y="29210"/>
                    <a:pt x="1208943" y="29210"/>
                  </a:cubicBezTo>
                  <a:cubicBezTo>
                    <a:pt x="1044869" y="29210"/>
                    <a:pt x="880795" y="26670"/>
                    <a:pt x="716720" y="33020"/>
                  </a:cubicBezTo>
                  <a:cubicBezTo>
                    <a:pt x="630954" y="36830"/>
                    <a:pt x="548917" y="36830"/>
                    <a:pt x="466880" y="38100"/>
                  </a:cubicBezTo>
                  <a:cubicBezTo>
                    <a:pt x="325179" y="41910"/>
                    <a:pt x="183479"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5339" y="623653"/>
                    <a:pt x="127544" y="624923"/>
                    <a:pt x="176021" y="624923"/>
                  </a:cubicBezTo>
                  <a:cubicBezTo>
                    <a:pt x="246871" y="624923"/>
                    <a:pt x="321450" y="622383"/>
                    <a:pt x="392301" y="624923"/>
                  </a:cubicBezTo>
                  <a:cubicBezTo>
                    <a:pt x="507899" y="628733"/>
                    <a:pt x="623496" y="631273"/>
                    <a:pt x="739094" y="630003"/>
                  </a:cubicBezTo>
                  <a:cubicBezTo>
                    <a:pt x="813673" y="628733"/>
                    <a:pt x="884524" y="631273"/>
                    <a:pt x="959103" y="631273"/>
                  </a:cubicBezTo>
                  <a:cubicBezTo>
                    <a:pt x="1067243" y="631273"/>
                    <a:pt x="1175383" y="630003"/>
                    <a:pt x="1283522" y="631273"/>
                  </a:cubicBezTo>
                  <a:cubicBezTo>
                    <a:pt x="1443868" y="632543"/>
                    <a:pt x="3203937" y="622383"/>
                    <a:pt x="3368012" y="624923"/>
                  </a:cubicBezTo>
                  <a:cubicBezTo>
                    <a:pt x="3438862" y="626193"/>
                    <a:pt x="3509712" y="627463"/>
                    <a:pt x="3576833" y="627463"/>
                  </a:cubicBezTo>
                  <a:cubicBezTo>
                    <a:pt x="3699889" y="630003"/>
                    <a:pt x="3819216" y="626193"/>
                    <a:pt x="3942272" y="630003"/>
                  </a:cubicBezTo>
                  <a:cubicBezTo>
                    <a:pt x="4042953" y="632543"/>
                    <a:pt x="4143636" y="632543"/>
                    <a:pt x="4244317" y="635083"/>
                  </a:cubicBezTo>
                  <a:cubicBezTo>
                    <a:pt x="4393476" y="638893"/>
                    <a:pt x="4542635" y="641433"/>
                    <a:pt x="4691793" y="642703"/>
                  </a:cubicBezTo>
                  <a:cubicBezTo>
                    <a:pt x="4747727" y="642703"/>
                    <a:pt x="4770646" y="641433"/>
                    <a:pt x="4790966" y="641433"/>
                  </a:cubicBezTo>
                  <a:close/>
                </a:path>
              </a:pathLst>
            </a:custGeom>
            <a:solidFill>
              <a:srgbClr val="AEE259"/>
            </a:solidFill>
          </p:spPr>
        </p:sp>
      </p:grpSp>
      <p:grpSp>
        <p:nvGrpSpPr>
          <p:cNvPr id="5" name="Group 10"/>
          <p:cNvGrpSpPr/>
          <p:nvPr/>
        </p:nvGrpSpPr>
        <p:grpSpPr>
          <a:xfrm>
            <a:off x="921237" y="780664"/>
            <a:ext cx="16445527" cy="8725671"/>
            <a:chOff x="0" y="0"/>
            <a:chExt cx="21927369" cy="11634228"/>
          </a:xfrm>
        </p:grpSpPr>
        <p:grpSp>
          <p:nvGrpSpPr>
            <p:cNvPr id="6" name="Group 11"/>
            <p:cNvGrpSpPr/>
            <p:nvPr/>
          </p:nvGrpSpPr>
          <p:grpSpPr>
            <a:xfrm>
              <a:off x="7968740"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6144"/>
            <a:stretch>
              <a:fillRect/>
            </a:stretch>
          </p:blipFill>
          <p:spPr>
            <a:xfrm>
              <a:off x="18967810" y="261871"/>
              <a:ext cx="2959559" cy="6177834"/>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551977" y="6111187"/>
              <a:ext cx="7792439" cy="5067876"/>
            </a:xfrm>
            <a:prstGeom prst="rect">
              <a:avLst/>
            </a:prstGeom>
          </p:spPr>
        </p:pic>
        <p:grpSp>
          <p:nvGrpSpPr>
            <p:cNvPr id="7" name="Group 15"/>
            <p:cNvGrpSpPr/>
            <p:nvPr/>
          </p:nvGrpSpPr>
          <p:grpSpPr>
            <a:xfrm>
              <a:off x="7926954" y="10750360"/>
              <a:ext cx="11560262" cy="625341"/>
              <a:chOff x="0" y="0"/>
              <a:chExt cx="9391053" cy="508000"/>
            </a:xfrm>
          </p:grpSpPr>
          <p:sp>
            <p:nvSpPr>
              <p:cNvPr id="16" name="Freeform 16"/>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602777" y="274571"/>
              <a:ext cx="7667927" cy="6079240"/>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5824"/>
            <a:stretch>
              <a:fillRect/>
            </a:stretch>
          </p:blipFill>
          <p:spPr>
            <a:xfrm>
              <a:off x="21341492" y="3845626"/>
              <a:ext cx="479498" cy="786924"/>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48058"/>
            <a:stretch>
              <a:fillRect/>
            </a:stretch>
          </p:blipFill>
          <p:spPr>
            <a:xfrm flipH="1">
              <a:off x="312671" y="11072651"/>
              <a:ext cx="1797114" cy="561577"/>
            </a:xfrm>
            <a:prstGeom prst="rect">
              <a:avLst/>
            </a:prstGeom>
          </p:spPr>
        </p:pic>
        <p:grpSp>
          <p:nvGrpSpPr>
            <p:cNvPr id="8" name="Group 20"/>
            <p:cNvGrpSpPr/>
            <p:nvPr/>
          </p:nvGrpSpPr>
          <p:grpSpPr>
            <a:xfrm rot="-5400000">
              <a:off x="-496201" y="10266586"/>
              <a:ext cx="1617743" cy="625341"/>
              <a:chOff x="0" y="0"/>
              <a:chExt cx="1314184" cy="508000"/>
            </a:xfrm>
          </p:grpSpPr>
          <p:sp>
            <p:nvSpPr>
              <p:cNvPr id="21" name="Freeform 21"/>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7081">
              <a:off x="10896944" y="10807894"/>
              <a:ext cx="3811301" cy="478714"/>
            </a:xfrm>
            <a:prstGeom prst="rect">
              <a:avLst/>
            </a:prstGeom>
          </p:spPr>
        </p:pic>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2593" t="26497" r="57"/>
            <a:stretch>
              <a:fillRect/>
            </a:stretch>
          </p:blipFill>
          <p:spPr>
            <a:xfrm>
              <a:off x="16047156" y="6360532"/>
              <a:ext cx="5736929" cy="4838131"/>
            </a:xfrm>
            <a:prstGeom prst="rect">
              <a:avLst/>
            </a:prstGeom>
          </p:spPr>
        </p:pic>
      </p:grpSp>
      <p:sp>
        <p:nvSpPr>
          <p:cNvPr id="54" name="TextBox 22"/>
          <p:cNvSpPr txBox="1"/>
          <p:nvPr/>
        </p:nvSpPr>
        <p:spPr>
          <a:xfrm>
            <a:off x="7286612" y="1500162"/>
            <a:ext cx="5072098" cy="530723"/>
          </a:xfrm>
          <a:prstGeom prst="rect">
            <a:avLst/>
          </a:prstGeom>
        </p:spPr>
        <p:txBody>
          <a:bodyPr wrap="square" lIns="0" tIns="0" rIns="0" bIns="0" rtlCol="0" anchor="t">
            <a:spAutoFit/>
          </a:bodyPr>
          <a:lstStyle/>
          <a:p>
            <a:pPr lvl="0">
              <a:lnSpc>
                <a:spcPts val="3900"/>
              </a:lnSpc>
              <a:spcBef>
                <a:spcPct val="0"/>
              </a:spcBef>
            </a:pPr>
            <a:r>
              <a:rPr lang="fr-FR" sz="5000" b="1" dirty="0">
                <a:solidFill>
                  <a:srgbClr val="FF0000"/>
                </a:solidFill>
                <a:latin typeface="Arial" panose="020B0604020202020204" pitchFamily="34" charset="0"/>
                <a:ea typeface="Arial Unicode MS" pitchFamily="34" charset="-120"/>
                <a:cs typeface="Arial" panose="020B0604020202020204" pitchFamily="34" charset="0"/>
              </a:rPr>
              <a:t>VẬN DỤNG</a:t>
            </a:r>
            <a:endParaRPr lang="en-US" sz="5000" dirty="0">
              <a:solidFill>
                <a:srgbClr val="FF0000"/>
              </a:solidFill>
              <a:latin typeface="Arial" panose="020B0604020202020204" pitchFamily="34" charset="0"/>
              <a:ea typeface="Arial Unicode MS" pitchFamily="34" charset="-120"/>
              <a:cs typeface="Arial" panose="020B0604020202020204" pitchFamily="34" charset="0"/>
            </a:endParaRPr>
          </a:p>
        </p:txBody>
      </p:sp>
      <p:pic>
        <p:nvPicPr>
          <p:cNvPr id="61"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501982" y="642906"/>
            <a:ext cx="1176221" cy="1463623"/>
          </a:xfrm>
          <a:prstGeom prst="rect">
            <a:avLst/>
          </a:prstGeom>
        </p:spPr>
      </p:pic>
      <p:pic>
        <p:nvPicPr>
          <p:cNvPr id="63"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42944" y="2285980"/>
            <a:ext cx="1535009" cy="1583968"/>
          </a:xfrm>
          <a:prstGeom prst="rect">
            <a:avLst/>
          </a:prstGeom>
        </p:spPr>
      </p:pic>
      <p:sp>
        <p:nvSpPr>
          <p:cNvPr id="28" name="矩形 27"/>
          <p:cNvSpPr/>
          <p:nvPr/>
        </p:nvSpPr>
        <p:spPr>
          <a:xfrm>
            <a:off x="2786018" y="2143104"/>
            <a:ext cx="14287600" cy="2084225"/>
          </a:xfrm>
          <a:prstGeom prst="rect">
            <a:avLst/>
          </a:prstGeom>
        </p:spPr>
        <p:txBody>
          <a:bodyPr wrap="square">
            <a:spAutoFit/>
          </a:bodyPr>
          <a:lstStyle/>
          <a:p>
            <a:pPr>
              <a:lnSpc>
                <a:spcPct val="150000"/>
              </a:lnSpc>
            </a:pPr>
            <a:r>
              <a:rPr lang="fr-FR" sz="3000" dirty="0" err="1">
                <a:solidFill>
                  <a:srgbClr val="C00000"/>
                </a:solidFill>
                <a:latin typeface="Arial" panose="020B0604020202020204" pitchFamily="34" charset="0"/>
                <a:ea typeface="Arial Unicode MS" pitchFamily="34" charset="-120"/>
                <a:cs typeface="Arial" panose="020B0604020202020204" pitchFamily="34" charset="0"/>
              </a:rPr>
              <a:t>Hãy</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cho</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biết</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với</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một</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chiếc</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điện</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thoại</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thông</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minh</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em</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có</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thể</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thực</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hiện</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những</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công</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việc</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gì</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trong</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hiện</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tại</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dự</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đoán</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cho</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tương</a:t>
            </a:r>
            <a:r>
              <a:rPr lang="fr-FR" sz="3000" dirty="0">
                <a:solidFill>
                  <a:srgbClr val="C00000"/>
                </a:solidFill>
                <a:latin typeface="Arial" panose="020B0604020202020204" pitchFamily="34" charset="0"/>
                <a:ea typeface="Arial Unicode MS" pitchFamily="34" charset="-120"/>
                <a:cs typeface="Arial" panose="020B0604020202020204" pitchFamily="34" charset="0"/>
              </a:rPr>
              <a:t> lai,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liệt</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kê</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những</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việc</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cần</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tránh</a:t>
            </a:r>
            <a:r>
              <a:rPr lang="fr-FR" sz="3000" dirty="0">
                <a:solidFill>
                  <a:srgbClr val="C00000"/>
                </a:solidFill>
                <a:latin typeface="Arial" panose="020B0604020202020204" pitchFamily="34" charset="0"/>
                <a:ea typeface="Arial Unicode MS" pitchFamily="34" charset="-120"/>
                <a:cs typeface="Arial" panose="020B0604020202020204" pitchFamily="34" charset="0"/>
              </a:rPr>
              <a:t> khi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sử</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dụng</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điện</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thoại</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thông</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minh</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trong</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cuộc</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sống</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của</a:t>
            </a:r>
            <a:r>
              <a:rPr lang="fr-FR" sz="3000" dirty="0">
                <a:solidFill>
                  <a:srgbClr val="C00000"/>
                </a:solidFill>
                <a:latin typeface="Arial" panose="020B0604020202020204" pitchFamily="34" charset="0"/>
                <a:ea typeface="Arial Unicode MS" pitchFamily="34" charset="-120"/>
                <a:cs typeface="Arial" panose="020B0604020202020204" pitchFamily="34" charset="0"/>
              </a:rPr>
              <a:t> </a:t>
            </a:r>
            <a:r>
              <a:rPr lang="fr-FR" sz="3000" dirty="0" err="1">
                <a:solidFill>
                  <a:srgbClr val="C00000"/>
                </a:solidFill>
                <a:latin typeface="Arial" panose="020B0604020202020204" pitchFamily="34" charset="0"/>
                <a:ea typeface="Arial Unicode MS" pitchFamily="34" charset="-120"/>
                <a:cs typeface="Arial" panose="020B0604020202020204" pitchFamily="34" charset="0"/>
              </a:rPr>
              <a:t>em</a:t>
            </a:r>
            <a:r>
              <a:rPr lang="fr-FR" sz="3000" dirty="0">
                <a:solidFill>
                  <a:srgbClr val="C00000"/>
                </a:solidFill>
                <a:latin typeface="Arial" panose="020B0604020202020204" pitchFamily="34" charset="0"/>
                <a:ea typeface="Arial Unicode MS" pitchFamily="34" charset="-120"/>
                <a:cs typeface="Arial" panose="020B0604020202020204" pitchFamily="34" charset="0"/>
              </a:rPr>
              <a:t>.</a:t>
            </a:r>
            <a:endParaRPr lang="zh-TW" altLang="en-US" sz="3000"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40964" name="Picture 4" descr="Female Teacher Teaching Clip Art Free PNG Image｜Illustoon"/>
          <p:cNvPicPr>
            <a:picLocks noChangeAspect="1" noChangeArrowheads="1"/>
          </p:cNvPicPr>
          <p:nvPr/>
        </p:nvPicPr>
        <p:blipFill>
          <a:blip r:embed="rId14"/>
          <a:srcRect/>
          <a:stretch>
            <a:fillRect/>
          </a:stretch>
        </p:blipFill>
        <p:spPr bwMode="auto">
          <a:xfrm flipH="1">
            <a:off x="1785886" y="4468698"/>
            <a:ext cx="4765826" cy="4389563"/>
          </a:xfrm>
          <a:prstGeom prst="rect">
            <a:avLst/>
          </a:prstGeom>
          <a:noFill/>
        </p:spPr>
      </p:pic>
      <p:pic>
        <p:nvPicPr>
          <p:cNvPr id="31"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500662" y="8718288"/>
            <a:ext cx="1586014" cy="1568712"/>
          </a:xfrm>
          <a:prstGeom prst="rect">
            <a:avLst/>
          </a:prstGeom>
        </p:spPr>
      </p:pic>
      <p:pic>
        <p:nvPicPr>
          <p:cNvPr id="32"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144924" y="5429252"/>
            <a:ext cx="1829905" cy="1650241"/>
          </a:xfrm>
          <a:prstGeom prst="rect">
            <a:avLst/>
          </a:prstGeom>
        </p:spPr>
      </p:pic>
      <p:pic>
        <p:nvPicPr>
          <p:cNvPr id="3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3287404" y="8718288"/>
            <a:ext cx="1586014" cy="1568712"/>
          </a:xfrm>
          <a:prstGeom prst="rect">
            <a:avLst/>
          </a:prstGeom>
        </p:spPr>
      </p:pic>
    </p:spTree>
    <p:extLst>
      <p:ext uri="{BB962C8B-B14F-4D97-AF65-F5344CB8AC3E}">
        <p14:creationId xmlns:p14="http://schemas.microsoft.com/office/powerpoint/2010/main" val="36508673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47701"/>
            <a:ext cx="15868862" cy="1566842"/>
            <a:chOff x="0" y="0"/>
            <a:chExt cx="4808746" cy="660483"/>
          </a:xfrm>
        </p:grpSpPr>
        <p:sp>
          <p:nvSpPr>
            <p:cNvPr id="3" name="Freeform 3"/>
            <p:cNvSpPr/>
            <p:nvPr/>
          </p:nvSpPr>
          <p:spPr>
            <a:xfrm>
              <a:off x="10160" y="16510"/>
              <a:ext cx="4785886" cy="632543"/>
            </a:xfrm>
            <a:custGeom>
              <a:avLst/>
              <a:gdLst/>
              <a:ahLst/>
              <a:cxnLst/>
              <a:rect l="l" t="t" r="r" b="b"/>
              <a:pathLst>
                <a:path w="4785886" h="632543">
                  <a:moveTo>
                    <a:pt x="4785886" y="632543"/>
                  </a:moveTo>
                  <a:lnTo>
                    <a:pt x="0" y="624923"/>
                  </a:lnTo>
                  <a:lnTo>
                    <a:pt x="0" y="232610"/>
                  </a:lnTo>
                  <a:lnTo>
                    <a:pt x="17780" y="19050"/>
                  </a:lnTo>
                  <a:lnTo>
                    <a:pt x="2384512" y="0"/>
                  </a:lnTo>
                  <a:lnTo>
                    <a:pt x="4766836" y="5080"/>
                  </a:lnTo>
                  <a:close/>
                </a:path>
              </a:pathLst>
            </a:custGeom>
            <a:solidFill>
              <a:srgbClr val="AEE259"/>
            </a:solidFill>
          </p:spPr>
        </p:sp>
        <p:sp>
          <p:nvSpPr>
            <p:cNvPr id="4" name="Freeform 4"/>
            <p:cNvSpPr/>
            <p:nvPr/>
          </p:nvSpPr>
          <p:spPr>
            <a:xfrm>
              <a:off x="-3810" y="0"/>
              <a:ext cx="4815096" cy="659213"/>
            </a:xfrm>
            <a:custGeom>
              <a:avLst/>
              <a:gdLst/>
              <a:ahLst/>
              <a:cxnLst/>
              <a:rect l="l" t="t" r="r" b="b"/>
              <a:pathLst>
                <a:path w="4815096" h="659213">
                  <a:moveTo>
                    <a:pt x="4780806" y="21590"/>
                  </a:moveTo>
                  <a:cubicBezTo>
                    <a:pt x="4782076" y="34290"/>
                    <a:pt x="4782076" y="44450"/>
                    <a:pt x="4783346" y="54610"/>
                  </a:cubicBezTo>
                  <a:cubicBezTo>
                    <a:pt x="4785886" y="72591"/>
                    <a:pt x="4787156" y="84530"/>
                    <a:pt x="4789696" y="96043"/>
                  </a:cubicBezTo>
                  <a:cubicBezTo>
                    <a:pt x="4789696" y="112673"/>
                    <a:pt x="4802396" y="440572"/>
                    <a:pt x="4808746" y="457201"/>
                  </a:cubicBezTo>
                  <a:cubicBezTo>
                    <a:pt x="4815096" y="482358"/>
                    <a:pt x="4811286" y="507942"/>
                    <a:pt x="4811286" y="533100"/>
                  </a:cubicBezTo>
                  <a:cubicBezTo>
                    <a:pt x="4811286" y="555272"/>
                    <a:pt x="4812556" y="575739"/>
                    <a:pt x="4813826" y="598253"/>
                  </a:cubicBezTo>
                  <a:cubicBezTo>
                    <a:pt x="4813826" y="619843"/>
                    <a:pt x="4813826" y="633813"/>
                    <a:pt x="4813826" y="657943"/>
                  </a:cubicBezTo>
                  <a:cubicBezTo>
                    <a:pt x="4790966" y="657943"/>
                    <a:pt x="4770646" y="659213"/>
                    <a:pt x="4740269" y="657943"/>
                  </a:cubicBezTo>
                  <a:cubicBezTo>
                    <a:pt x="4497887" y="652863"/>
                    <a:pt x="4251775" y="659213"/>
                    <a:pt x="4009393" y="654133"/>
                  </a:cubicBezTo>
                  <a:cubicBezTo>
                    <a:pt x="3863964" y="650323"/>
                    <a:pt x="3722263" y="652863"/>
                    <a:pt x="3576833" y="650323"/>
                  </a:cubicBezTo>
                  <a:cubicBezTo>
                    <a:pt x="3509712" y="649053"/>
                    <a:pt x="3442591" y="647783"/>
                    <a:pt x="3375469" y="646513"/>
                  </a:cubicBezTo>
                  <a:cubicBezTo>
                    <a:pt x="3334451" y="646513"/>
                    <a:pt x="3297161" y="647783"/>
                    <a:pt x="3256143" y="647783"/>
                  </a:cubicBezTo>
                  <a:cubicBezTo>
                    <a:pt x="3151732" y="646513"/>
                    <a:pt x="2864602" y="647783"/>
                    <a:pt x="2760191" y="646513"/>
                  </a:cubicBezTo>
                  <a:cubicBezTo>
                    <a:pt x="2685612" y="645243"/>
                    <a:pt x="1194027" y="654133"/>
                    <a:pt x="1119448" y="652863"/>
                  </a:cubicBezTo>
                  <a:cubicBezTo>
                    <a:pt x="1100803" y="652863"/>
                    <a:pt x="1078429" y="654133"/>
                    <a:pt x="1059785" y="654133"/>
                  </a:cubicBezTo>
                  <a:cubicBezTo>
                    <a:pt x="1015037" y="654133"/>
                    <a:pt x="974019" y="655403"/>
                    <a:pt x="929271" y="655403"/>
                  </a:cubicBezTo>
                  <a:cubicBezTo>
                    <a:pt x="817402" y="655403"/>
                    <a:pt x="709262" y="654133"/>
                    <a:pt x="597394" y="652863"/>
                  </a:cubicBezTo>
                  <a:cubicBezTo>
                    <a:pt x="530272" y="651593"/>
                    <a:pt x="463151" y="650323"/>
                    <a:pt x="399759" y="649053"/>
                  </a:cubicBezTo>
                  <a:cubicBezTo>
                    <a:pt x="280432" y="647783"/>
                    <a:pt x="161105"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7881" y="30480"/>
                    <a:pt x="127544" y="29210"/>
                  </a:cubicBezTo>
                  <a:cubicBezTo>
                    <a:pt x="228226" y="25400"/>
                    <a:pt x="328908" y="22860"/>
                    <a:pt x="433319" y="20320"/>
                  </a:cubicBezTo>
                  <a:cubicBezTo>
                    <a:pt x="504170" y="17780"/>
                    <a:pt x="575020" y="16510"/>
                    <a:pt x="642141" y="13970"/>
                  </a:cubicBezTo>
                  <a:cubicBezTo>
                    <a:pt x="709262" y="11430"/>
                    <a:pt x="780113" y="8890"/>
                    <a:pt x="847234" y="8890"/>
                  </a:cubicBezTo>
                  <a:cubicBezTo>
                    <a:pt x="921813" y="7620"/>
                    <a:pt x="996392" y="10160"/>
                    <a:pt x="1070972" y="8890"/>
                  </a:cubicBezTo>
                  <a:cubicBezTo>
                    <a:pt x="1164196" y="8890"/>
                    <a:pt x="2853415" y="6350"/>
                    <a:pt x="2946639" y="5080"/>
                  </a:cubicBezTo>
                  <a:cubicBezTo>
                    <a:pt x="3036134" y="3810"/>
                    <a:pt x="3125629" y="2540"/>
                    <a:pt x="3218853" y="2540"/>
                  </a:cubicBezTo>
                  <a:cubicBezTo>
                    <a:pt x="3371740" y="1270"/>
                    <a:pt x="3520899" y="0"/>
                    <a:pt x="3673786" y="0"/>
                  </a:cubicBezTo>
                  <a:cubicBezTo>
                    <a:pt x="3737179" y="0"/>
                    <a:pt x="3804300" y="2540"/>
                    <a:pt x="3867692" y="2540"/>
                  </a:cubicBezTo>
                  <a:cubicBezTo>
                    <a:pt x="4042953" y="3810"/>
                    <a:pt x="4221944" y="5080"/>
                    <a:pt x="4397205" y="7620"/>
                  </a:cubicBezTo>
                  <a:cubicBezTo>
                    <a:pt x="4490429" y="8890"/>
                    <a:pt x="4583653" y="12700"/>
                    <a:pt x="4676877" y="16510"/>
                  </a:cubicBezTo>
                  <a:cubicBezTo>
                    <a:pt x="4699251" y="16510"/>
                    <a:pt x="4721624" y="16510"/>
                    <a:pt x="4740269" y="16510"/>
                  </a:cubicBezTo>
                  <a:cubicBezTo>
                    <a:pt x="4761756" y="17780"/>
                    <a:pt x="4770646" y="20320"/>
                    <a:pt x="4780806" y="21590"/>
                  </a:cubicBezTo>
                  <a:close/>
                  <a:moveTo>
                    <a:pt x="4790966" y="641433"/>
                  </a:moveTo>
                  <a:cubicBezTo>
                    <a:pt x="4792236" y="624923"/>
                    <a:pt x="4793506" y="612223"/>
                    <a:pt x="4793506" y="599523"/>
                  </a:cubicBezTo>
                  <a:cubicBezTo>
                    <a:pt x="4792236" y="573607"/>
                    <a:pt x="4790966" y="551008"/>
                    <a:pt x="4790966" y="526704"/>
                  </a:cubicBezTo>
                  <a:cubicBezTo>
                    <a:pt x="4790966" y="515617"/>
                    <a:pt x="4793506" y="504531"/>
                    <a:pt x="4792236" y="493445"/>
                  </a:cubicBezTo>
                  <a:cubicBezTo>
                    <a:pt x="4792236" y="483211"/>
                    <a:pt x="4790966" y="472551"/>
                    <a:pt x="4789696" y="462318"/>
                  </a:cubicBezTo>
                  <a:cubicBezTo>
                    <a:pt x="4784616" y="446541"/>
                    <a:pt x="4773186" y="119921"/>
                    <a:pt x="4773186" y="104145"/>
                  </a:cubicBezTo>
                  <a:cubicBezTo>
                    <a:pt x="4770646" y="90926"/>
                    <a:pt x="4768106" y="77282"/>
                    <a:pt x="4765566" y="63500"/>
                  </a:cubicBezTo>
                  <a:cubicBezTo>
                    <a:pt x="4764296" y="44450"/>
                    <a:pt x="4763026" y="43180"/>
                    <a:pt x="4729082" y="41910"/>
                  </a:cubicBezTo>
                  <a:cubicBezTo>
                    <a:pt x="4717896" y="41910"/>
                    <a:pt x="4710437" y="41910"/>
                    <a:pt x="4699251" y="40640"/>
                  </a:cubicBezTo>
                  <a:cubicBezTo>
                    <a:pt x="4606027" y="36830"/>
                    <a:pt x="4509074" y="31750"/>
                    <a:pt x="4415850" y="30480"/>
                  </a:cubicBezTo>
                  <a:cubicBezTo>
                    <a:pt x="4188383" y="26670"/>
                    <a:pt x="3957188" y="25400"/>
                    <a:pt x="3729721" y="22860"/>
                  </a:cubicBezTo>
                  <a:cubicBezTo>
                    <a:pt x="3696160" y="22860"/>
                    <a:pt x="3658871" y="22860"/>
                    <a:pt x="3625310" y="22860"/>
                  </a:cubicBezTo>
                  <a:cubicBezTo>
                    <a:pt x="3569376" y="22860"/>
                    <a:pt x="3513441" y="22860"/>
                    <a:pt x="3461236" y="22860"/>
                  </a:cubicBezTo>
                  <a:cubicBezTo>
                    <a:pt x="3341909" y="22860"/>
                    <a:pt x="3222582" y="22860"/>
                    <a:pt x="3106984" y="24130"/>
                  </a:cubicBezTo>
                  <a:cubicBezTo>
                    <a:pt x="3006302" y="25400"/>
                    <a:pt x="1309625" y="29210"/>
                    <a:pt x="1208943" y="29210"/>
                  </a:cubicBezTo>
                  <a:cubicBezTo>
                    <a:pt x="1044869" y="29210"/>
                    <a:pt x="880795" y="26670"/>
                    <a:pt x="716720" y="33020"/>
                  </a:cubicBezTo>
                  <a:cubicBezTo>
                    <a:pt x="630954" y="36830"/>
                    <a:pt x="548917" y="36830"/>
                    <a:pt x="466880" y="38100"/>
                  </a:cubicBezTo>
                  <a:cubicBezTo>
                    <a:pt x="325179" y="41910"/>
                    <a:pt x="183479"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5339" y="623653"/>
                    <a:pt x="127544" y="624923"/>
                    <a:pt x="176021" y="624923"/>
                  </a:cubicBezTo>
                  <a:cubicBezTo>
                    <a:pt x="246871" y="624923"/>
                    <a:pt x="321450" y="622383"/>
                    <a:pt x="392301" y="624923"/>
                  </a:cubicBezTo>
                  <a:cubicBezTo>
                    <a:pt x="507899" y="628733"/>
                    <a:pt x="623496" y="631273"/>
                    <a:pt x="739094" y="630003"/>
                  </a:cubicBezTo>
                  <a:cubicBezTo>
                    <a:pt x="813673" y="628733"/>
                    <a:pt x="884524" y="631273"/>
                    <a:pt x="959103" y="631273"/>
                  </a:cubicBezTo>
                  <a:cubicBezTo>
                    <a:pt x="1067243" y="631273"/>
                    <a:pt x="1175383" y="630003"/>
                    <a:pt x="1283522" y="631273"/>
                  </a:cubicBezTo>
                  <a:cubicBezTo>
                    <a:pt x="1443868" y="632543"/>
                    <a:pt x="3203937" y="622383"/>
                    <a:pt x="3368012" y="624923"/>
                  </a:cubicBezTo>
                  <a:cubicBezTo>
                    <a:pt x="3438862" y="626193"/>
                    <a:pt x="3509712" y="627463"/>
                    <a:pt x="3576833" y="627463"/>
                  </a:cubicBezTo>
                  <a:cubicBezTo>
                    <a:pt x="3699889" y="630003"/>
                    <a:pt x="3819216" y="626193"/>
                    <a:pt x="3942272" y="630003"/>
                  </a:cubicBezTo>
                  <a:cubicBezTo>
                    <a:pt x="4042953" y="632543"/>
                    <a:pt x="4143636" y="632543"/>
                    <a:pt x="4244317" y="635083"/>
                  </a:cubicBezTo>
                  <a:cubicBezTo>
                    <a:pt x="4393476" y="638893"/>
                    <a:pt x="4542635" y="641433"/>
                    <a:pt x="4691793" y="642703"/>
                  </a:cubicBezTo>
                  <a:cubicBezTo>
                    <a:pt x="4747727" y="642703"/>
                    <a:pt x="4770646" y="641433"/>
                    <a:pt x="4790966" y="641433"/>
                  </a:cubicBezTo>
                  <a:close/>
                </a:path>
              </a:pathLst>
            </a:custGeom>
            <a:solidFill>
              <a:srgbClr val="AEE259"/>
            </a:solidFill>
          </p:spPr>
        </p:sp>
      </p:grpSp>
      <p:grpSp>
        <p:nvGrpSpPr>
          <p:cNvPr id="5" name="Group 10"/>
          <p:cNvGrpSpPr/>
          <p:nvPr/>
        </p:nvGrpSpPr>
        <p:grpSpPr>
          <a:xfrm>
            <a:off x="921237" y="780664"/>
            <a:ext cx="16445527" cy="8725671"/>
            <a:chOff x="0" y="0"/>
            <a:chExt cx="21927369" cy="11634228"/>
          </a:xfrm>
        </p:grpSpPr>
        <p:grpSp>
          <p:nvGrpSpPr>
            <p:cNvPr id="6" name="Group 11"/>
            <p:cNvGrpSpPr/>
            <p:nvPr/>
          </p:nvGrpSpPr>
          <p:grpSpPr>
            <a:xfrm>
              <a:off x="7968740"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6144"/>
            <a:stretch>
              <a:fillRect/>
            </a:stretch>
          </p:blipFill>
          <p:spPr>
            <a:xfrm>
              <a:off x="18967810" y="261871"/>
              <a:ext cx="2959559" cy="6177834"/>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551977" y="6111187"/>
              <a:ext cx="7792439" cy="5067876"/>
            </a:xfrm>
            <a:prstGeom prst="rect">
              <a:avLst/>
            </a:prstGeom>
          </p:spPr>
        </p:pic>
        <p:grpSp>
          <p:nvGrpSpPr>
            <p:cNvPr id="7" name="Group 15"/>
            <p:cNvGrpSpPr/>
            <p:nvPr/>
          </p:nvGrpSpPr>
          <p:grpSpPr>
            <a:xfrm>
              <a:off x="7926954" y="10750360"/>
              <a:ext cx="11560262" cy="625341"/>
              <a:chOff x="0" y="0"/>
              <a:chExt cx="9391053" cy="508000"/>
            </a:xfrm>
          </p:grpSpPr>
          <p:sp>
            <p:nvSpPr>
              <p:cNvPr id="16" name="Freeform 16"/>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602777" y="274571"/>
              <a:ext cx="7667927" cy="6079240"/>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5824"/>
            <a:stretch>
              <a:fillRect/>
            </a:stretch>
          </p:blipFill>
          <p:spPr>
            <a:xfrm>
              <a:off x="21341492" y="3845626"/>
              <a:ext cx="479498" cy="786924"/>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48058"/>
            <a:stretch>
              <a:fillRect/>
            </a:stretch>
          </p:blipFill>
          <p:spPr>
            <a:xfrm flipH="1">
              <a:off x="312671" y="11072651"/>
              <a:ext cx="1797114" cy="561577"/>
            </a:xfrm>
            <a:prstGeom prst="rect">
              <a:avLst/>
            </a:prstGeom>
          </p:spPr>
        </p:pic>
        <p:grpSp>
          <p:nvGrpSpPr>
            <p:cNvPr id="8" name="Group 20"/>
            <p:cNvGrpSpPr/>
            <p:nvPr/>
          </p:nvGrpSpPr>
          <p:grpSpPr>
            <a:xfrm rot="-5400000">
              <a:off x="-496201" y="10266586"/>
              <a:ext cx="1617743" cy="625341"/>
              <a:chOff x="0" y="0"/>
              <a:chExt cx="1314184" cy="508000"/>
            </a:xfrm>
          </p:grpSpPr>
          <p:sp>
            <p:nvSpPr>
              <p:cNvPr id="21" name="Freeform 21"/>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7081">
              <a:off x="10896944" y="10807894"/>
              <a:ext cx="3811301" cy="478714"/>
            </a:xfrm>
            <a:prstGeom prst="rect">
              <a:avLst/>
            </a:prstGeom>
          </p:spPr>
        </p:pic>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2593" t="26497" r="57"/>
            <a:stretch>
              <a:fillRect/>
            </a:stretch>
          </p:blipFill>
          <p:spPr>
            <a:xfrm>
              <a:off x="16047156" y="6360532"/>
              <a:ext cx="5736929" cy="4838131"/>
            </a:xfrm>
            <a:prstGeom prst="rect">
              <a:avLst/>
            </a:prstGeom>
          </p:spPr>
        </p:pic>
      </p:grpSp>
      <p:sp>
        <p:nvSpPr>
          <p:cNvPr id="54" name="TextBox 22"/>
          <p:cNvSpPr txBox="1"/>
          <p:nvPr/>
        </p:nvSpPr>
        <p:spPr>
          <a:xfrm>
            <a:off x="7286612" y="1500162"/>
            <a:ext cx="5072098" cy="530723"/>
          </a:xfrm>
          <a:prstGeom prst="rect">
            <a:avLst/>
          </a:prstGeom>
        </p:spPr>
        <p:txBody>
          <a:bodyPr wrap="square" lIns="0" tIns="0" rIns="0" bIns="0" rtlCol="0" anchor="t">
            <a:spAutoFit/>
          </a:bodyPr>
          <a:lstStyle/>
          <a:p>
            <a:pPr lvl="0">
              <a:lnSpc>
                <a:spcPts val="3900"/>
              </a:lnSpc>
              <a:spcBef>
                <a:spcPct val="0"/>
              </a:spcBef>
            </a:pPr>
            <a:r>
              <a:rPr lang="fr-FR" sz="5000" b="1" dirty="0">
                <a:solidFill>
                  <a:srgbClr val="FF0000"/>
                </a:solidFill>
                <a:latin typeface="Arial" panose="020B0604020202020204" pitchFamily="34" charset="0"/>
                <a:ea typeface="Arial Unicode MS" pitchFamily="34" charset="-120"/>
                <a:cs typeface="Arial" panose="020B0604020202020204" pitchFamily="34" charset="0"/>
              </a:rPr>
              <a:t>VẬN DỤNG</a:t>
            </a:r>
            <a:endParaRPr lang="en-US" sz="5000" dirty="0">
              <a:solidFill>
                <a:srgbClr val="FF0000"/>
              </a:solidFill>
              <a:latin typeface="Arial" panose="020B0604020202020204" pitchFamily="34" charset="0"/>
              <a:ea typeface="Arial Unicode MS" pitchFamily="34" charset="-120"/>
              <a:cs typeface="Arial" panose="020B0604020202020204" pitchFamily="34" charset="0"/>
            </a:endParaRPr>
          </a:p>
        </p:txBody>
      </p:sp>
      <p:pic>
        <p:nvPicPr>
          <p:cNvPr id="61"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501982" y="642906"/>
            <a:ext cx="1176221" cy="1463623"/>
          </a:xfrm>
          <a:prstGeom prst="rect">
            <a:avLst/>
          </a:prstGeom>
        </p:spPr>
      </p:pic>
      <p:pic>
        <p:nvPicPr>
          <p:cNvPr id="63"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42944" y="2285980"/>
            <a:ext cx="1535009" cy="1583968"/>
          </a:xfrm>
          <a:prstGeom prst="rect">
            <a:avLst/>
          </a:prstGeom>
        </p:spPr>
      </p:pic>
      <p:sp>
        <p:nvSpPr>
          <p:cNvPr id="28" name="矩形 27"/>
          <p:cNvSpPr/>
          <p:nvPr/>
        </p:nvSpPr>
        <p:spPr>
          <a:xfrm>
            <a:off x="2786018" y="2143104"/>
            <a:ext cx="14287600" cy="1397562"/>
          </a:xfrm>
          <a:prstGeom prst="rect">
            <a:avLst/>
          </a:prstGeom>
        </p:spPr>
        <p:txBody>
          <a:bodyPr wrap="square">
            <a:spAutoFit/>
          </a:bodyPr>
          <a:lstStyle/>
          <a:p>
            <a:pPr>
              <a:lnSpc>
                <a:spcPct val="150000"/>
              </a:lnSpc>
            </a:pPr>
            <a:r>
              <a:rPr lang="fr-FR" sz="3000" dirty="0">
                <a:solidFill>
                  <a:srgbClr val="C00000"/>
                </a:solidFill>
                <a:latin typeface="Arial" panose="020B0604020202020204" pitchFamily="34" charset="0"/>
                <a:ea typeface="Arial Unicode MS" pitchFamily="34" charset="-120"/>
                <a:cs typeface="Arial" panose="020B0604020202020204" pitchFamily="34" charset="0"/>
              </a:rPr>
              <a:t>Hãy tìm hiểu các tác động của cuộc cách mạng công nghiệp lần thứ tư đối với cuộc sống gia đình em hiện nay.</a:t>
            </a:r>
            <a:endParaRPr lang="zh-TW" altLang="en-US" sz="3000"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40962" name="Picture 2"/>
          <p:cNvPicPr>
            <a:picLocks noChangeAspect="1" noChangeArrowheads="1"/>
          </p:cNvPicPr>
          <p:nvPr/>
        </p:nvPicPr>
        <p:blipFill>
          <a:blip r:embed="rId14"/>
          <a:srcRect/>
          <a:stretch>
            <a:fillRect/>
          </a:stretch>
        </p:blipFill>
        <p:spPr bwMode="auto">
          <a:xfrm>
            <a:off x="7215174" y="3428988"/>
            <a:ext cx="9715568" cy="5410209"/>
          </a:xfrm>
          <a:prstGeom prst="rect">
            <a:avLst/>
          </a:prstGeom>
          <a:noFill/>
          <a:ln w="9525">
            <a:noFill/>
            <a:miter lim="800000"/>
            <a:headEnd/>
            <a:tailEnd/>
          </a:ln>
          <a:effectLst/>
        </p:spPr>
      </p:pic>
      <p:pic>
        <p:nvPicPr>
          <p:cNvPr id="40964" name="Picture 4" descr="Female Teacher Teaching Clip Art Free PNG Image｜Illustoon"/>
          <p:cNvPicPr>
            <a:picLocks noChangeAspect="1" noChangeArrowheads="1"/>
          </p:cNvPicPr>
          <p:nvPr/>
        </p:nvPicPr>
        <p:blipFill>
          <a:blip r:embed="rId15"/>
          <a:srcRect/>
          <a:stretch>
            <a:fillRect/>
          </a:stretch>
        </p:blipFill>
        <p:spPr bwMode="auto">
          <a:xfrm flipH="1">
            <a:off x="1785886" y="3857616"/>
            <a:ext cx="5429288" cy="5000645"/>
          </a:xfrm>
          <a:prstGeom prst="rect">
            <a:avLst/>
          </a:prstGeom>
          <a:noFill/>
        </p:spPr>
      </p:pic>
      <p:pic>
        <p:nvPicPr>
          <p:cNvPr id="31"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500662" y="8718288"/>
            <a:ext cx="1586014" cy="1568712"/>
          </a:xfrm>
          <a:prstGeom prst="rect">
            <a:avLst/>
          </a:prstGeom>
        </p:spPr>
      </p:pic>
      <p:pic>
        <p:nvPicPr>
          <p:cNvPr id="32" name="Picture 1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144924" y="5429252"/>
            <a:ext cx="1829905" cy="1650241"/>
          </a:xfrm>
          <a:prstGeom prst="rect">
            <a:avLst/>
          </a:prstGeom>
        </p:spPr>
      </p:pic>
      <p:pic>
        <p:nvPicPr>
          <p:cNvPr id="3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287404" y="8718288"/>
            <a:ext cx="1586014" cy="15687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circle(in)">
                                      <p:cBhvr>
                                        <p:cTn id="12"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47700"/>
            <a:ext cx="15868862" cy="2179595"/>
            <a:chOff x="0" y="0"/>
            <a:chExt cx="4808746" cy="660483"/>
          </a:xfrm>
        </p:grpSpPr>
        <p:sp>
          <p:nvSpPr>
            <p:cNvPr id="3" name="Freeform 3"/>
            <p:cNvSpPr/>
            <p:nvPr/>
          </p:nvSpPr>
          <p:spPr>
            <a:xfrm>
              <a:off x="10160" y="16510"/>
              <a:ext cx="4785886" cy="632543"/>
            </a:xfrm>
            <a:custGeom>
              <a:avLst/>
              <a:gdLst/>
              <a:ahLst/>
              <a:cxnLst/>
              <a:rect l="l" t="t" r="r" b="b"/>
              <a:pathLst>
                <a:path w="4785886" h="632543">
                  <a:moveTo>
                    <a:pt x="4785886" y="632543"/>
                  </a:moveTo>
                  <a:lnTo>
                    <a:pt x="0" y="624923"/>
                  </a:lnTo>
                  <a:lnTo>
                    <a:pt x="0" y="232610"/>
                  </a:lnTo>
                  <a:lnTo>
                    <a:pt x="17780" y="19050"/>
                  </a:lnTo>
                  <a:lnTo>
                    <a:pt x="2384512" y="0"/>
                  </a:lnTo>
                  <a:lnTo>
                    <a:pt x="4766836" y="5080"/>
                  </a:lnTo>
                  <a:close/>
                </a:path>
              </a:pathLst>
            </a:custGeom>
            <a:solidFill>
              <a:srgbClr val="AEE259"/>
            </a:solidFill>
          </p:spPr>
        </p:sp>
        <p:sp>
          <p:nvSpPr>
            <p:cNvPr id="4" name="Freeform 4"/>
            <p:cNvSpPr/>
            <p:nvPr/>
          </p:nvSpPr>
          <p:spPr>
            <a:xfrm>
              <a:off x="-3810" y="0"/>
              <a:ext cx="4815096" cy="659213"/>
            </a:xfrm>
            <a:custGeom>
              <a:avLst/>
              <a:gdLst/>
              <a:ahLst/>
              <a:cxnLst/>
              <a:rect l="l" t="t" r="r" b="b"/>
              <a:pathLst>
                <a:path w="4815096" h="659213">
                  <a:moveTo>
                    <a:pt x="4780806" y="21590"/>
                  </a:moveTo>
                  <a:cubicBezTo>
                    <a:pt x="4782076" y="34290"/>
                    <a:pt x="4782076" y="44450"/>
                    <a:pt x="4783346" y="54610"/>
                  </a:cubicBezTo>
                  <a:cubicBezTo>
                    <a:pt x="4785886" y="72591"/>
                    <a:pt x="4787156" y="84530"/>
                    <a:pt x="4789696" y="96043"/>
                  </a:cubicBezTo>
                  <a:cubicBezTo>
                    <a:pt x="4789696" y="112673"/>
                    <a:pt x="4802396" y="440572"/>
                    <a:pt x="4808746" y="457201"/>
                  </a:cubicBezTo>
                  <a:cubicBezTo>
                    <a:pt x="4815096" y="482358"/>
                    <a:pt x="4811286" y="507942"/>
                    <a:pt x="4811286" y="533100"/>
                  </a:cubicBezTo>
                  <a:cubicBezTo>
                    <a:pt x="4811286" y="555272"/>
                    <a:pt x="4812556" y="575739"/>
                    <a:pt x="4813826" y="598253"/>
                  </a:cubicBezTo>
                  <a:cubicBezTo>
                    <a:pt x="4813826" y="619843"/>
                    <a:pt x="4813826" y="633813"/>
                    <a:pt x="4813826" y="657943"/>
                  </a:cubicBezTo>
                  <a:cubicBezTo>
                    <a:pt x="4790966" y="657943"/>
                    <a:pt x="4770646" y="659213"/>
                    <a:pt x="4740269" y="657943"/>
                  </a:cubicBezTo>
                  <a:cubicBezTo>
                    <a:pt x="4497887" y="652863"/>
                    <a:pt x="4251775" y="659213"/>
                    <a:pt x="4009393" y="654133"/>
                  </a:cubicBezTo>
                  <a:cubicBezTo>
                    <a:pt x="3863964" y="650323"/>
                    <a:pt x="3722263" y="652863"/>
                    <a:pt x="3576833" y="650323"/>
                  </a:cubicBezTo>
                  <a:cubicBezTo>
                    <a:pt x="3509712" y="649053"/>
                    <a:pt x="3442591" y="647783"/>
                    <a:pt x="3375469" y="646513"/>
                  </a:cubicBezTo>
                  <a:cubicBezTo>
                    <a:pt x="3334451" y="646513"/>
                    <a:pt x="3297161" y="647783"/>
                    <a:pt x="3256143" y="647783"/>
                  </a:cubicBezTo>
                  <a:cubicBezTo>
                    <a:pt x="3151732" y="646513"/>
                    <a:pt x="2864602" y="647783"/>
                    <a:pt x="2760191" y="646513"/>
                  </a:cubicBezTo>
                  <a:cubicBezTo>
                    <a:pt x="2685612" y="645243"/>
                    <a:pt x="1194027" y="654133"/>
                    <a:pt x="1119448" y="652863"/>
                  </a:cubicBezTo>
                  <a:cubicBezTo>
                    <a:pt x="1100803" y="652863"/>
                    <a:pt x="1078429" y="654133"/>
                    <a:pt x="1059785" y="654133"/>
                  </a:cubicBezTo>
                  <a:cubicBezTo>
                    <a:pt x="1015037" y="654133"/>
                    <a:pt x="974019" y="655403"/>
                    <a:pt x="929271" y="655403"/>
                  </a:cubicBezTo>
                  <a:cubicBezTo>
                    <a:pt x="817402" y="655403"/>
                    <a:pt x="709262" y="654133"/>
                    <a:pt x="597394" y="652863"/>
                  </a:cubicBezTo>
                  <a:cubicBezTo>
                    <a:pt x="530272" y="651593"/>
                    <a:pt x="463151" y="650323"/>
                    <a:pt x="399759" y="649053"/>
                  </a:cubicBezTo>
                  <a:cubicBezTo>
                    <a:pt x="280432" y="647783"/>
                    <a:pt x="161105"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7881" y="30480"/>
                    <a:pt x="127544" y="29210"/>
                  </a:cubicBezTo>
                  <a:cubicBezTo>
                    <a:pt x="228226" y="25400"/>
                    <a:pt x="328908" y="22860"/>
                    <a:pt x="433319" y="20320"/>
                  </a:cubicBezTo>
                  <a:cubicBezTo>
                    <a:pt x="504170" y="17780"/>
                    <a:pt x="575020" y="16510"/>
                    <a:pt x="642141" y="13970"/>
                  </a:cubicBezTo>
                  <a:cubicBezTo>
                    <a:pt x="709262" y="11430"/>
                    <a:pt x="780113" y="8890"/>
                    <a:pt x="847234" y="8890"/>
                  </a:cubicBezTo>
                  <a:cubicBezTo>
                    <a:pt x="921813" y="7620"/>
                    <a:pt x="996392" y="10160"/>
                    <a:pt x="1070972" y="8890"/>
                  </a:cubicBezTo>
                  <a:cubicBezTo>
                    <a:pt x="1164196" y="8890"/>
                    <a:pt x="2853415" y="6350"/>
                    <a:pt x="2946639" y="5080"/>
                  </a:cubicBezTo>
                  <a:cubicBezTo>
                    <a:pt x="3036134" y="3810"/>
                    <a:pt x="3125629" y="2540"/>
                    <a:pt x="3218853" y="2540"/>
                  </a:cubicBezTo>
                  <a:cubicBezTo>
                    <a:pt x="3371740" y="1270"/>
                    <a:pt x="3520899" y="0"/>
                    <a:pt x="3673786" y="0"/>
                  </a:cubicBezTo>
                  <a:cubicBezTo>
                    <a:pt x="3737179" y="0"/>
                    <a:pt x="3804300" y="2540"/>
                    <a:pt x="3867692" y="2540"/>
                  </a:cubicBezTo>
                  <a:cubicBezTo>
                    <a:pt x="4042953" y="3810"/>
                    <a:pt x="4221944" y="5080"/>
                    <a:pt x="4397205" y="7620"/>
                  </a:cubicBezTo>
                  <a:cubicBezTo>
                    <a:pt x="4490429" y="8890"/>
                    <a:pt x="4583653" y="12700"/>
                    <a:pt x="4676877" y="16510"/>
                  </a:cubicBezTo>
                  <a:cubicBezTo>
                    <a:pt x="4699251" y="16510"/>
                    <a:pt x="4721624" y="16510"/>
                    <a:pt x="4740269" y="16510"/>
                  </a:cubicBezTo>
                  <a:cubicBezTo>
                    <a:pt x="4761756" y="17780"/>
                    <a:pt x="4770646" y="20320"/>
                    <a:pt x="4780806" y="21590"/>
                  </a:cubicBezTo>
                  <a:close/>
                  <a:moveTo>
                    <a:pt x="4790966" y="641433"/>
                  </a:moveTo>
                  <a:cubicBezTo>
                    <a:pt x="4792236" y="624923"/>
                    <a:pt x="4793506" y="612223"/>
                    <a:pt x="4793506" y="599523"/>
                  </a:cubicBezTo>
                  <a:cubicBezTo>
                    <a:pt x="4792236" y="573607"/>
                    <a:pt x="4790966" y="551008"/>
                    <a:pt x="4790966" y="526704"/>
                  </a:cubicBezTo>
                  <a:cubicBezTo>
                    <a:pt x="4790966" y="515617"/>
                    <a:pt x="4793506" y="504531"/>
                    <a:pt x="4792236" y="493445"/>
                  </a:cubicBezTo>
                  <a:cubicBezTo>
                    <a:pt x="4792236" y="483211"/>
                    <a:pt x="4790966" y="472551"/>
                    <a:pt x="4789696" y="462318"/>
                  </a:cubicBezTo>
                  <a:cubicBezTo>
                    <a:pt x="4784616" y="446541"/>
                    <a:pt x="4773186" y="119921"/>
                    <a:pt x="4773186" y="104145"/>
                  </a:cubicBezTo>
                  <a:cubicBezTo>
                    <a:pt x="4770646" y="90926"/>
                    <a:pt x="4768106" y="77282"/>
                    <a:pt x="4765566" y="63500"/>
                  </a:cubicBezTo>
                  <a:cubicBezTo>
                    <a:pt x="4764296" y="44450"/>
                    <a:pt x="4763026" y="43180"/>
                    <a:pt x="4729082" y="41910"/>
                  </a:cubicBezTo>
                  <a:cubicBezTo>
                    <a:pt x="4717896" y="41910"/>
                    <a:pt x="4710437" y="41910"/>
                    <a:pt x="4699251" y="40640"/>
                  </a:cubicBezTo>
                  <a:cubicBezTo>
                    <a:pt x="4606027" y="36830"/>
                    <a:pt x="4509074" y="31750"/>
                    <a:pt x="4415850" y="30480"/>
                  </a:cubicBezTo>
                  <a:cubicBezTo>
                    <a:pt x="4188383" y="26670"/>
                    <a:pt x="3957188" y="25400"/>
                    <a:pt x="3729721" y="22860"/>
                  </a:cubicBezTo>
                  <a:cubicBezTo>
                    <a:pt x="3696160" y="22860"/>
                    <a:pt x="3658871" y="22860"/>
                    <a:pt x="3625310" y="22860"/>
                  </a:cubicBezTo>
                  <a:cubicBezTo>
                    <a:pt x="3569376" y="22860"/>
                    <a:pt x="3513441" y="22860"/>
                    <a:pt x="3461236" y="22860"/>
                  </a:cubicBezTo>
                  <a:cubicBezTo>
                    <a:pt x="3341909" y="22860"/>
                    <a:pt x="3222582" y="22860"/>
                    <a:pt x="3106984" y="24130"/>
                  </a:cubicBezTo>
                  <a:cubicBezTo>
                    <a:pt x="3006302" y="25400"/>
                    <a:pt x="1309625" y="29210"/>
                    <a:pt x="1208943" y="29210"/>
                  </a:cubicBezTo>
                  <a:cubicBezTo>
                    <a:pt x="1044869" y="29210"/>
                    <a:pt x="880795" y="26670"/>
                    <a:pt x="716720" y="33020"/>
                  </a:cubicBezTo>
                  <a:cubicBezTo>
                    <a:pt x="630954" y="36830"/>
                    <a:pt x="548917" y="36830"/>
                    <a:pt x="466880" y="38100"/>
                  </a:cubicBezTo>
                  <a:cubicBezTo>
                    <a:pt x="325179" y="41910"/>
                    <a:pt x="183479"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5339" y="623653"/>
                    <a:pt x="127544" y="624923"/>
                    <a:pt x="176021" y="624923"/>
                  </a:cubicBezTo>
                  <a:cubicBezTo>
                    <a:pt x="246871" y="624923"/>
                    <a:pt x="321450" y="622383"/>
                    <a:pt x="392301" y="624923"/>
                  </a:cubicBezTo>
                  <a:cubicBezTo>
                    <a:pt x="507899" y="628733"/>
                    <a:pt x="623496" y="631273"/>
                    <a:pt x="739094" y="630003"/>
                  </a:cubicBezTo>
                  <a:cubicBezTo>
                    <a:pt x="813673" y="628733"/>
                    <a:pt x="884524" y="631273"/>
                    <a:pt x="959103" y="631273"/>
                  </a:cubicBezTo>
                  <a:cubicBezTo>
                    <a:pt x="1067243" y="631273"/>
                    <a:pt x="1175383" y="630003"/>
                    <a:pt x="1283522" y="631273"/>
                  </a:cubicBezTo>
                  <a:cubicBezTo>
                    <a:pt x="1443868" y="632543"/>
                    <a:pt x="3203937" y="622383"/>
                    <a:pt x="3368012" y="624923"/>
                  </a:cubicBezTo>
                  <a:cubicBezTo>
                    <a:pt x="3438862" y="626193"/>
                    <a:pt x="3509712" y="627463"/>
                    <a:pt x="3576833" y="627463"/>
                  </a:cubicBezTo>
                  <a:cubicBezTo>
                    <a:pt x="3699889" y="630003"/>
                    <a:pt x="3819216" y="626193"/>
                    <a:pt x="3942272" y="630003"/>
                  </a:cubicBezTo>
                  <a:cubicBezTo>
                    <a:pt x="4042953" y="632543"/>
                    <a:pt x="4143636" y="632543"/>
                    <a:pt x="4244317" y="635083"/>
                  </a:cubicBezTo>
                  <a:cubicBezTo>
                    <a:pt x="4393476" y="638893"/>
                    <a:pt x="4542635" y="641433"/>
                    <a:pt x="4691793" y="642703"/>
                  </a:cubicBezTo>
                  <a:cubicBezTo>
                    <a:pt x="4747727" y="642703"/>
                    <a:pt x="4770646" y="641433"/>
                    <a:pt x="4790966" y="641433"/>
                  </a:cubicBezTo>
                  <a:close/>
                </a:path>
              </a:pathLst>
            </a:custGeom>
            <a:solidFill>
              <a:srgbClr val="AEE259"/>
            </a:solidFill>
          </p:spPr>
        </p:sp>
      </p:grpSp>
      <p:grpSp>
        <p:nvGrpSpPr>
          <p:cNvPr id="5" name="Group 5"/>
          <p:cNvGrpSpPr/>
          <p:nvPr/>
        </p:nvGrpSpPr>
        <p:grpSpPr>
          <a:xfrm>
            <a:off x="819782" y="747397"/>
            <a:ext cx="16648437" cy="8792205"/>
            <a:chOff x="0" y="0"/>
            <a:chExt cx="22197916" cy="1172294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21712"/>
            <a:stretch>
              <a:fillRect/>
            </a:stretch>
          </p:blipFill>
          <p:spPr>
            <a:xfrm>
              <a:off x="18967810" y="350583"/>
              <a:ext cx="2959559" cy="515310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551977" y="6199899"/>
              <a:ext cx="7792439" cy="5067876"/>
            </a:xfrm>
            <a:prstGeom prst="rect">
              <a:avLst/>
            </a:prstGeom>
          </p:spPr>
        </p:pic>
        <p:grpSp>
          <p:nvGrpSpPr>
            <p:cNvPr id="8" name="Group 8"/>
            <p:cNvGrpSpPr/>
            <p:nvPr/>
          </p:nvGrpSpPr>
          <p:grpSpPr>
            <a:xfrm>
              <a:off x="7926954" y="10839072"/>
              <a:ext cx="7638184" cy="625341"/>
              <a:chOff x="0" y="0"/>
              <a:chExt cx="6204928" cy="508000"/>
            </a:xfrm>
          </p:grpSpPr>
          <p:sp>
            <p:nvSpPr>
              <p:cNvPr id="9" name="Freeform 9"/>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2B3547"/>
              </a:solidFill>
            </p:spPr>
          </p:sp>
        </p:grpSp>
        <p:grpSp>
          <p:nvGrpSpPr>
            <p:cNvPr id="10" name="Group 10"/>
            <p:cNvGrpSpPr/>
            <p:nvPr/>
          </p:nvGrpSpPr>
          <p:grpSpPr>
            <a:xfrm>
              <a:off x="7968740" y="88712"/>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602777" y="363283"/>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770497">
              <a:off x="21469612" y="67859"/>
              <a:ext cx="685126" cy="657721"/>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8734" t="6636"/>
            <a:stretch>
              <a:fillRect/>
            </a:stretch>
          </p:blipFill>
          <p:spPr>
            <a:xfrm>
              <a:off x="14037995" y="5122310"/>
              <a:ext cx="7774180" cy="6145465"/>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75824"/>
            <a:stretch>
              <a:fillRect/>
            </a:stretch>
          </p:blipFill>
          <p:spPr>
            <a:xfrm>
              <a:off x="21186816" y="4933167"/>
              <a:ext cx="695272" cy="1141040"/>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48058"/>
            <a:stretch>
              <a:fillRect/>
            </a:stretch>
          </p:blipFill>
          <p:spPr>
            <a:xfrm flipH="1">
              <a:off x="312671" y="11161363"/>
              <a:ext cx="1797114" cy="561577"/>
            </a:xfrm>
            <a:prstGeom prst="rect">
              <a:avLst/>
            </a:prstGeom>
          </p:spPr>
        </p:pic>
        <p:grpSp>
          <p:nvGrpSpPr>
            <p:cNvPr id="17" name="Group 17"/>
            <p:cNvGrpSpPr/>
            <p:nvPr/>
          </p:nvGrpSpPr>
          <p:grpSpPr>
            <a:xfrm rot="-5400000">
              <a:off x="-496201" y="10355299"/>
              <a:ext cx="1617743" cy="625341"/>
              <a:chOff x="0" y="0"/>
              <a:chExt cx="1314184" cy="508000"/>
            </a:xfrm>
          </p:grpSpPr>
          <p:sp>
            <p:nvSpPr>
              <p:cNvPr id="18" name="Freeform 18"/>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7081">
              <a:off x="9334023" y="10876210"/>
              <a:ext cx="3811301" cy="478714"/>
            </a:xfrm>
            <a:prstGeom prst="rect">
              <a:avLst/>
            </a:prstGeom>
          </p:spPr>
        </p:pic>
      </p:grpSp>
      <p:sp>
        <p:nvSpPr>
          <p:cNvPr id="20" name="AutoShape 20"/>
          <p:cNvSpPr/>
          <p:nvPr/>
        </p:nvSpPr>
        <p:spPr>
          <a:xfrm>
            <a:off x="1939264" y="3269479"/>
            <a:ext cx="7102248" cy="2567873"/>
          </a:xfrm>
          <a:prstGeom prst="rect">
            <a:avLst/>
          </a:prstGeom>
          <a:solidFill>
            <a:srgbClr val="EDF0EB"/>
          </a:solidFill>
        </p:spPr>
      </p:sp>
      <p:sp>
        <p:nvSpPr>
          <p:cNvPr id="21" name="AutoShape 21"/>
          <p:cNvSpPr/>
          <p:nvPr/>
        </p:nvSpPr>
        <p:spPr>
          <a:xfrm>
            <a:off x="9244264" y="3298745"/>
            <a:ext cx="7104472" cy="2567873"/>
          </a:xfrm>
          <a:prstGeom prst="rect">
            <a:avLst/>
          </a:prstGeom>
          <a:solidFill>
            <a:srgbClr val="EDF0EB"/>
          </a:solidFill>
        </p:spPr>
      </p:sp>
      <p:sp>
        <p:nvSpPr>
          <p:cNvPr id="22" name="AutoShape 22"/>
          <p:cNvSpPr/>
          <p:nvPr/>
        </p:nvSpPr>
        <p:spPr>
          <a:xfrm>
            <a:off x="1939264" y="6091750"/>
            <a:ext cx="7102248" cy="2567873"/>
          </a:xfrm>
          <a:prstGeom prst="rect">
            <a:avLst/>
          </a:prstGeom>
          <a:solidFill>
            <a:srgbClr val="EDF0EB"/>
          </a:solidFill>
        </p:spPr>
      </p:sp>
      <p:sp>
        <p:nvSpPr>
          <p:cNvPr id="23" name="AutoShape 23"/>
          <p:cNvSpPr/>
          <p:nvPr/>
        </p:nvSpPr>
        <p:spPr>
          <a:xfrm>
            <a:off x="9244264" y="6091750"/>
            <a:ext cx="7104472" cy="2567873"/>
          </a:xfrm>
          <a:prstGeom prst="rect">
            <a:avLst/>
          </a:prstGeom>
          <a:solidFill>
            <a:srgbClr val="EDF0EB"/>
          </a:solidFill>
        </p:spPr>
      </p:sp>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45312" y="3841152"/>
            <a:ext cx="1996200" cy="1996200"/>
          </a:xfrm>
          <a:prstGeom prst="rect">
            <a:avLst/>
          </a:prstGeom>
        </p:spPr>
      </p:pic>
      <p:pic>
        <p:nvPicPr>
          <p:cNvPr id="26" name="Picture 2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400000">
            <a:off x="7045312" y="6091750"/>
            <a:ext cx="1996200" cy="1996200"/>
          </a:xfrm>
          <a:prstGeom prst="rect">
            <a:avLst/>
          </a:prstGeom>
        </p:spPr>
      </p:pic>
      <p:pic>
        <p:nvPicPr>
          <p:cNvPr id="27" name="Picture 2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800000">
            <a:off x="9244264" y="6091750"/>
            <a:ext cx="1996200" cy="1996200"/>
          </a:xfrm>
          <a:prstGeom prst="rect">
            <a:avLst/>
          </a:prstGeom>
        </p:spPr>
      </p:pic>
      <p:pic>
        <p:nvPicPr>
          <p:cNvPr id="28" name="Picture 2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5400000">
            <a:off x="9244264" y="3841152"/>
            <a:ext cx="1996200" cy="1996200"/>
          </a:xfrm>
          <a:prstGeom prst="rect">
            <a:avLst/>
          </a:prstGeom>
        </p:spPr>
      </p:pic>
      <p:sp>
        <p:nvSpPr>
          <p:cNvPr id="29" name="TextBox 29"/>
          <p:cNvSpPr txBox="1"/>
          <p:nvPr/>
        </p:nvSpPr>
        <p:spPr>
          <a:xfrm>
            <a:off x="7558551" y="4417074"/>
            <a:ext cx="1482960" cy="1254760"/>
          </a:xfrm>
          <a:prstGeom prst="rect">
            <a:avLst/>
          </a:prstGeom>
        </p:spPr>
        <p:txBody>
          <a:bodyPr lIns="0" tIns="0" rIns="0" bIns="0" rtlCol="0" anchor="t">
            <a:spAutoFit/>
          </a:bodyPr>
          <a:lstStyle/>
          <a:p>
            <a:pPr algn="ctr">
              <a:lnSpc>
                <a:spcPts val="9680"/>
              </a:lnSpc>
            </a:pPr>
            <a:r>
              <a:rPr lang="en-US" sz="8800">
                <a:solidFill>
                  <a:srgbClr val="FFFFFF"/>
                </a:solidFill>
                <a:latin typeface="Amatic SC Bold"/>
              </a:rPr>
              <a:t>S</a:t>
            </a:r>
          </a:p>
        </p:txBody>
      </p:sp>
      <p:sp>
        <p:nvSpPr>
          <p:cNvPr id="30" name="TextBox 30"/>
          <p:cNvSpPr txBox="1"/>
          <p:nvPr/>
        </p:nvSpPr>
        <p:spPr>
          <a:xfrm>
            <a:off x="9244264" y="4417074"/>
            <a:ext cx="1482960" cy="1254760"/>
          </a:xfrm>
          <a:prstGeom prst="rect">
            <a:avLst/>
          </a:prstGeom>
        </p:spPr>
        <p:txBody>
          <a:bodyPr lIns="0" tIns="0" rIns="0" bIns="0" rtlCol="0" anchor="t">
            <a:spAutoFit/>
          </a:bodyPr>
          <a:lstStyle/>
          <a:p>
            <a:pPr algn="ctr">
              <a:lnSpc>
                <a:spcPts val="9680"/>
              </a:lnSpc>
            </a:pPr>
            <a:r>
              <a:rPr lang="en-US" sz="8800">
                <a:solidFill>
                  <a:srgbClr val="FFFFFF"/>
                </a:solidFill>
                <a:latin typeface="Amatic SC Bold"/>
              </a:rPr>
              <a:t>W</a:t>
            </a:r>
          </a:p>
        </p:txBody>
      </p:sp>
      <p:sp>
        <p:nvSpPr>
          <p:cNvPr id="31" name="TextBox 31"/>
          <p:cNvSpPr txBox="1"/>
          <p:nvPr/>
        </p:nvSpPr>
        <p:spPr>
          <a:xfrm>
            <a:off x="7558551" y="6206741"/>
            <a:ext cx="1482960" cy="1254760"/>
          </a:xfrm>
          <a:prstGeom prst="rect">
            <a:avLst/>
          </a:prstGeom>
        </p:spPr>
        <p:txBody>
          <a:bodyPr lIns="0" tIns="0" rIns="0" bIns="0" rtlCol="0" anchor="t">
            <a:spAutoFit/>
          </a:bodyPr>
          <a:lstStyle/>
          <a:p>
            <a:pPr algn="ctr">
              <a:lnSpc>
                <a:spcPts val="9680"/>
              </a:lnSpc>
            </a:pPr>
            <a:r>
              <a:rPr lang="en-US" sz="8800">
                <a:solidFill>
                  <a:srgbClr val="FFFFFF"/>
                </a:solidFill>
                <a:latin typeface="Amatic SC Bold"/>
              </a:rPr>
              <a:t>O</a:t>
            </a:r>
          </a:p>
        </p:txBody>
      </p:sp>
      <p:sp>
        <p:nvSpPr>
          <p:cNvPr id="32" name="TextBox 32"/>
          <p:cNvSpPr txBox="1"/>
          <p:nvPr/>
        </p:nvSpPr>
        <p:spPr>
          <a:xfrm>
            <a:off x="9244264" y="6206741"/>
            <a:ext cx="1482960" cy="1254760"/>
          </a:xfrm>
          <a:prstGeom prst="rect">
            <a:avLst/>
          </a:prstGeom>
        </p:spPr>
        <p:txBody>
          <a:bodyPr lIns="0" tIns="0" rIns="0" bIns="0" rtlCol="0" anchor="t">
            <a:spAutoFit/>
          </a:bodyPr>
          <a:lstStyle/>
          <a:p>
            <a:pPr algn="ctr">
              <a:lnSpc>
                <a:spcPts val="9680"/>
              </a:lnSpc>
            </a:pPr>
            <a:r>
              <a:rPr lang="en-US" sz="8800">
                <a:solidFill>
                  <a:srgbClr val="FFFFFF"/>
                </a:solidFill>
                <a:latin typeface="Amatic SC Bold"/>
              </a:rPr>
              <a:t>T</a:t>
            </a:r>
          </a:p>
        </p:txBody>
      </p:sp>
      <p:sp>
        <p:nvSpPr>
          <p:cNvPr id="45" name="Google Shape;1145;p47">
            <a:extLst>
              <a:ext uri="{FF2B5EF4-FFF2-40B4-BE49-F238E27FC236}">
                <a16:creationId xmlns:a16="http://schemas.microsoft.com/office/drawing/2014/main" xmlns="" id="{CC16441D-C3D5-361B-A3ED-D36CB756C9C1}"/>
              </a:ext>
            </a:extLst>
          </p:cNvPr>
          <p:cNvSpPr txBox="1">
            <a:spLocks/>
          </p:cNvSpPr>
          <p:nvPr/>
        </p:nvSpPr>
        <p:spPr>
          <a:xfrm>
            <a:off x="5643538" y="2000228"/>
            <a:ext cx="7626300" cy="5727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4500" b="1" dirty="0">
                <a:solidFill>
                  <a:srgbClr val="FF0000"/>
                </a:solidFill>
                <a:latin typeface="+mn-lt"/>
              </a:rPr>
              <a:t>HƯỚNG DẪN VỀ NHÀ</a:t>
            </a:r>
          </a:p>
        </p:txBody>
      </p:sp>
      <p:sp>
        <p:nvSpPr>
          <p:cNvPr id="46" name="TextBox 14">
            <a:extLst>
              <a:ext uri="{FF2B5EF4-FFF2-40B4-BE49-F238E27FC236}">
                <a16:creationId xmlns:a16="http://schemas.microsoft.com/office/drawing/2014/main" xmlns="" id="{EE96560C-9869-17A7-87D0-06F442E0802B}"/>
              </a:ext>
            </a:extLst>
          </p:cNvPr>
          <p:cNvSpPr txBox="1"/>
          <p:nvPr/>
        </p:nvSpPr>
        <p:spPr>
          <a:xfrm>
            <a:off x="1428696" y="4429120"/>
            <a:ext cx="6520870" cy="800412"/>
          </a:xfrm>
          <a:prstGeom prst="rect">
            <a:avLst/>
          </a:prstGeom>
          <a:noFill/>
        </p:spPr>
        <p:txBody>
          <a:bodyPr wrap="square" rtlCol="0">
            <a:spAutoFit/>
          </a:bodyPr>
          <a:lstStyle/>
          <a:p>
            <a:pPr marL="457200" indent="-457200" algn="ctr">
              <a:lnSpc>
                <a:spcPct val="150000"/>
              </a:lnSpc>
            </a:pPr>
            <a:r>
              <a:rPr lang="en-US" sz="3500" dirty="0" err="1">
                <a:solidFill>
                  <a:srgbClr val="00B0F0"/>
                </a:solidFill>
                <a:latin typeface="Arial" panose="020B0604020202020204" pitchFamily="34" charset="0"/>
                <a:cs typeface="Arial" panose="020B0604020202020204" pitchFamily="34" charset="0"/>
              </a:rPr>
              <a:t>Ôn</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tập</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kiến</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thức</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đã</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học</a:t>
            </a:r>
            <a:endParaRPr lang="en-US" sz="3500" dirty="0">
              <a:solidFill>
                <a:srgbClr val="00B0F0"/>
              </a:solidFill>
              <a:latin typeface="Arial" panose="020B0604020202020204" pitchFamily="34" charset="0"/>
              <a:cs typeface="Arial" panose="020B0604020202020204" pitchFamily="34" charset="0"/>
            </a:endParaRPr>
          </a:p>
        </p:txBody>
      </p:sp>
      <p:sp>
        <p:nvSpPr>
          <p:cNvPr id="47" name="TextBox 15">
            <a:extLst>
              <a:ext uri="{FF2B5EF4-FFF2-40B4-BE49-F238E27FC236}">
                <a16:creationId xmlns:a16="http://schemas.microsoft.com/office/drawing/2014/main" xmlns="" id="{E3AB9E10-B466-B79B-89CE-5A563FEEAE91}"/>
              </a:ext>
            </a:extLst>
          </p:cNvPr>
          <p:cNvSpPr txBox="1"/>
          <p:nvPr/>
        </p:nvSpPr>
        <p:spPr>
          <a:xfrm>
            <a:off x="9786942" y="4429120"/>
            <a:ext cx="6746545" cy="1608325"/>
          </a:xfrm>
          <a:prstGeom prst="rect">
            <a:avLst/>
          </a:prstGeom>
          <a:noFill/>
        </p:spPr>
        <p:txBody>
          <a:bodyPr wrap="square" rtlCol="0">
            <a:spAutoFit/>
          </a:bodyPr>
          <a:lstStyle/>
          <a:p>
            <a:pPr marL="457200" indent="-457200" algn="ctr">
              <a:lnSpc>
                <a:spcPct val="150000"/>
              </a:lnSpc>
            </a:pPr>
            <a:r>
              <a:rPr lang="en-US" sz="3500" dirty="0" err="1">
                <a:solidFill>
                  <a:srgbClr val="00B0F0"/>
                </a:solidFill>
                <a:latin typeface="Arial" panose="020B0604020202020204" pitchFamily="34" charset="0"/>
                <a:cs typeface="Arial" panose="020B0604020202020204" pitchFamily="34" charset="0"/>
              </a:rPr>
              <a:t>Hoàn</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thành</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bài</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tập</a:t>
            </a:r>
            <a:endParaRPr lang="en-US" sz="3500" dirty="0">
              <a:solidFill>
                <a:srgbClr val="00B0F0"/>
              </a:solidFill>
              <a:latin typeface="Arial" panose="020B0604020202020204" pitchFamily="34" charset="0"/>
              <a:cs typeface="Arial" panose="020B0604020202020204" pitchFamily="34" charset="0"/>
            </a:endParaRPr>
          </a:p>
          <a:p>
            <a:pPr marL="457200" indent="-457200" algn="ctr">
              <a:lnSpc>
                <a:spcPct val="150000"/>
              </a:lnSpc>
            </a:pPr>
            <a:endParaRPr lang="en-US" sz="3500" dirty="0">
              <a:solidFill>
                <a:srgbClr val="00B0F0"/>
              </a:solidFill>
              <a:latin typeface="Arial" panose="020B0604020202020204" pitchFamily="34" charset="0"/>
              <a:cs typeface="Arial" panose="020B0604020202020204" pitchFamily="34" charset="0"/>
            </a:endParaRPr>
          </a:p>
        </p:txBody>
      </p:sp>
      <p:sp>
        <p:nvSpPr>
          <p:cNvPr id="48" name="TextBox 16">
            <a:extLst>
              <a:ext uri="{FF2B5EF4-FFF2-40B4-BE49-F238E27FC236}">
                <a16:creationId xmlns:a16="http://schemas.microsoft.com/office/drawing/2014/main" xmlns="" id="{767774FC-479A-D5DB-BCDC-7675B03D3D8A}"/>
              </a:ext>
            </a:extLst>
          </p:cNvPr>
          <p:cNvSpPr txBox="1"/>
          <p:nvPr/>
        </p:nvSpPr>
        <p:spPr>
          <a:xfrm>
            <a:off x="2214514" y="7286640"/>
            <a:ext cx="5078057" cy="800412"/>
          </a:xfrm>
          <a:prstGeom prst="rect">
            <a:avLst/>
          </a:prstGeom>
          <a:noFill/>
        </p:spPr>
        <p:txBody>
          <a:bodyPr wrap="square" rtlCol="0">
            <a:spAutoFit/>
          </a:bodyPr>
          <a:lstStyle/>
          <a:p>
            <a:pPr marL="457200" indent="-457200" algn="ctr">
              <a:lnSpc>
                <a:spcPct val="150000"/>
              </a:lnSpc>
            </a:pPr>
            <a:r>
              <a:rPr lang="en-US" sz="3500" dirty="0" err="1">
                <a:solidFill>
                  <a:srgbClr val="00B0F0"/>
                </a:solidFill>
                <a:latin typeface="Arial" panose="020B0604020202020204" pitchFamily="34" charset="0"/>
                <a:cs typeface="Arial" panose="020B0604020202020204" pitchFamily="34" charset="0"/>
              </a:rPr>
              <a:t>Đọc</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trước</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bài</a:t>
            </a:r>
            <a:r>
              <a:rPr lang="en-US" sz="3500" dirty="0">
                <a:solidFill>
                  <a:srgbClr val="00B0F0"/>
                </a:solidFill>
                <a:latin typeface="Arial" panose="020B0604020202020204" pitchFamily="34" charset="0"/>
                <a:cs typeface="Arial" panose="020B0604020202020204" pitchFamily="34" charset="0"/>
              </a:rPr>
              <a:t> 6</a:t>
            </a:r>
          </a:p>
        </p:txBody>
      </p:sp>
      <p:pic>
        <p:nvPicPr>
          <p:cNvPr id="49" name="Picture 11"/>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865371">
            <a:off x="975127" y="330693"/>
            <a:ext cx="3041616" cy="3052717"/>
          </a:xfrm>
          <a:prstGeom prst="rect">
            <a:avLst/>
          </a:prstGeom>
        </p:spPr>
      </p:pic>
      <p:pic>
        <p:nvPicPr>
          <p:cNvPr id="4100" name="Picture 4" descr="Em Bé Học Bài, Học Sinh Mầm Non 2 - KhoThietKe.Net"/>
          <p:cNvPicPr>
            <a:picLocks noChangeAspect="1" noChangeArrowheads="1"/>
          </p:cNvPicPr>
          <p:nvPr/>
        </p:nvPicPr>
        <p:blipFill>
          <a:blip r:embed="rId20"/>
          <a:srcRect/>
          <a:stretch>
            <a:fillRect/>
          </a:stretch>
        </p:blipFill>
        <p:spPr bwMode="auto">
          <a:xfrm>
            <a:off x="12001520" y="5786442"/>
            <a:ext cx="4500594" cy="418459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80">
                                          <p:stCondLst>
                                            <p:cond delay="0"/>
                                          </p:stCondLst>
                                        </p:cTn>
                                        <p:tgtEl>
                                          <p:spTgt spid="47"/>
                                        </p:tgtEl>
                                      </p:cBhvr>
                                    </p:animEffect>
                                    <p:anim calcmode="lin" valueType="num">
                                      <p:cBhvr>
                                        <p:cTn id="26"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1" dur="26">
                                          <p:stCondLst>
                                            <p:cond delay="650"/>
                                          </p:stCondLst>
                                        </p:cTn>
                                        <p:tgtEl>
                                          <p:spTgt spid="47"/>
                                        </p:tgtEl>
                                      </p:cBhvr>
                                      <p:to x="100000" y="60000"/>
                                    </p:animScale>
                                    <p:animScale>
                                      <p:cBhvr>
                                        <p:cTn id="32" dur="166" decel="50000">
                                          <p:stCondLst>
                                            <p:cond delay="676"/>
                                          </p:stCondLst>
                                        </p:cTn>
                                        <p:tgtEl>
                                          <p:spTgt spid="47"/>
                                        </p:tgtEl>
                                      </p:cBhvr>
                                      <p:to x="100000" y="100000"/>
                                    </p:animScale>
                                    <p:animScale>
                                      <p:cBhvr>
                                        <p:cTn id="33" dur="26">
                                          <p:stCondLst>
                                            <p:cond delay="1312"/>
                                          </p:stCondLst>
                                        </p:cTn>
                                        <p:tgtEl>
                                          <p:spTgt spid="47"/>
                                        </p:tgtEl>
                                      </p:cBhvr>
                                      <p:to x="100000" y="80000"/>
                                    </p:animScale>
                                    <p:animScale>
                                      <p:cBhvr>
                                        <p:cTn id="34" dur="166" decel="50000">
                                          <p:stCondLst>
                                            <p:cond delay="1338"/>
                                          </p:stCondLst>
                                        </p:cTn>
                                        <p:tgtEl>
                                          <p:spTgt spid="47"/>
                                        </p:tgtEl>
                                      </p:cBhvr>
                                      <p:to x="100000" y="100000"/>
                                    </p:animScale>
                                    <p:animScale>
                                      <p:cBhvr>
                                        <p:cTn id="35" dur="26">
                                          <p:stCondLst>
                                            <p:cond delay="1642"/>
                                          </p:stCondLst>
                                        </p:cTn>
                                        <p:tgtEl>
                                          <p:spTgt spid="47"/>
                                        </p:tgtEl>
                                      </p:cBhvr>
                                      <p:to x="100000" y="90000"/>
                                    </p:animScale>
                                    <p:animScale>
                                      <p:cBhvr>
                                        <p:cTn id="36" dur="166" decel="50000">
                                          <p:stCondLst>
                                            <p:cond delay="1668"/>
                                          </p:stCondLst>
                                        </p:cTn>
                                        <p:tgtEl>
                                          <p:spTgt spid="47"/>
                                        </p:tgtEl>
                                      </p:cBhvr>
                                      <p:to x="100000" y="100000"/>
                                    </p:animScale>
                                    <p:animScale>
                                      <p:cBhvr>
                                        <p:cTn id="37" dur="26">
                                          <p:stCondLst>
                                            <p:cond delay="1808"/>
                                          </p:stCondLst>
                                        </p:cTn>
                                        <p:tgtEl>
                                          <p:spTgt spid="47"/>
                                        </p:tgtEl>
                                      </p:cBhvr>
                                      <p:to x="100000" y="95000"/>
                                    </p:animScale>
                                    <p:animScale>
                                      <p:cBhvr>
                                        <p:cTn id="38" dur="166" decel="50000">
                                          <p:stCondLst>
                                            <p:cond delay="1834"/>
                                          </p:stCondLst>
                                        </p:cTn>
                                        <p:tgtEl>
                                          <p:spTgt spid="4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80">
                                          <p:stCondLst>
                                            <p:cond delay="0"/>
                                          </p:stCondLst>
                                        </p:cTn>
                                        <p:tgtEl>
                                          <p:spTgt spid="48"/>
                                        </p:tgtEl>
                                      </p:cBhvr>
                                    </p:animEffect>
                                    <p:anim calcmode="lin" valueType="num">
                                      <p:cBhvr>
                                        <p:cTn id="44"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9" dur="26">
                                          <p:stCondLst>
                                            <p:cond delay="650"/>
                                          </p:stCondLst>
                                        </p:cTn>
                                        <p:tgtEl>
                                          <p:spTgt spid="48"/>
                                        </p:tgtEl>
                                      </p:cBhvr>
                                      <p:to x="100000" y="60000"/>
                                    </p:animScale>
                                    <p:animScale>
                                      <p:cBhvr>
                                        <p:cTn id="50" dur="166" decel="50000">
                                          <p:stCondLst>
                                            <p:cond delay="676"/>
                                          </p:stCondLst>
                                        </p:cTn>
                                        <p:tgtEl>
                                          <p:spTgt spid="48"/>
                                        </p:tgtEl>
                                      </p:cBhvr>
                                      <p:to x="100000" y="100000"/>
                                    </p:animScale>
                                    <p:animScale>
                                      <p:cBhvr>
                                        <p:cTn id="51" dur="26">
                                          <p:stCondLst>
                                            <p:cond delay="1312"/>
                                          </p:stCondLst>
                                        </p:cTn>
                                        <p:tgtEl>
                                          <p:spTgt spid="48"/>
                                        </p:tgtEl>
                                      </p:cBhvr>
                                      <p:to x="100000" y="80000"/>
                                    </p:animScale>
                                    <p:animScale>
                                      <p:cBhvr>
                                        <p:cTn id="52" dur="166" decel="50000">
                                          <p:stCondLst>
                                            <p:cond delay="1338"/>
                                          </p:stCondLst>
                                        </p:cTn>
                                        <p:tgtEl>
                                          <p:spTgt spid="48"/>
                                        </p:tgtEl>
                                      </p:cBhvr>
                                      <p:to x="100000" y="100000"/>
                                    </p:animScale>
                                    <p:animScale>
                                      <p:cBhvr>
                                        <p:cTn id="53" dur="26">
                                          <p:stCondLst>
                                            <p:cond delay="1642"/>
                                          </p:stCondLst>
                                        </p:cTn>
                                        <p:tgtEl>
                                          <p:spTgt spid="48"/>
                                        </p:tgtEl>
                                      </p:cBhvr>
                                      <p:to x="100000" y="90000"/>
                                    </p:animScale>
                                    <p:animScale>
                                      <p:cBhvr>
                                        <p:cTn id="54" dur="166" decel="50000">
                                          <p:stCondLst>
                                            <p:cond delay="1668"/>
                                          </p:stCondLst>
                                        </p:cTn>
                                        <p:tgtEl>
                                          <p:spTgt spid="48"/>
                                        </p:tgtEl>
                                      </p:cBhvr>
                                      <p:to x="100000" y="100000"/>
                                    </p:animScale>
                                    <p:animScale>
                                      <p:cBhvr>
                                        <p:cTn id="55" dur="26">
                                          <p:stCondLst>
                                            <p:cond delay="1808"/>
                                          </p:stCondLst>
                                        </p:cTn>
                                        <p:tgtEl>
                                          <p:spTgt spid="48"/>
                                        </p:tgtEl>
                                      </p:cBhvr>
                                      <p:to x="100000" y="95000"/>
                                    </p:animScale>
                                    <p:animScale>
                                      <p:cBhvr>
                                        <p:cTn id="56" dur="166" decel="50000">
                                          <p:stCondLst>
                                            <p:cond delay="1834"/>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510" y="844345"/>
            <a:ext cx="16418981" cy="8598310"/>
            <a:chOff x="0" y="0"/>
            <a:chExt cx="21891975" cy="114644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21712"/>
            <a:stretch>
              <a:fillRect/>
            </a:stretch>
          </p:blipFill>
          <p:spPr>
            <a:xfrm>
              <a:off x="18661869" y="350583"/>
              <a:ext cx="2959559" cy="515310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246036" y="6199899"/>
              <a:ext cx="7792439" cy="5067876"/>
            </a:xfrm>
            <a:prstGeom prst="rect">
              <a:avLst/>
            </a:prstGeom>
          </p:spPr>
        </p:pic>
        <p:grpSp>
          <p:nvGrpSpPr>
            <p:cNvPr id="5" name="Group 5"/>
            <p:cNvGrpSpPr/>
            <p:nvPr/>
          </p:nvGrpSpPr>
          <p:grpSpPr>
            <a:xfrm>
              <a:off x="7621013" y="10839072"/>
              <a:ext cx="7638184" cy="625341"/>
              <a:chOff x="0" y="0"/>
              <a:chExt cx="6204928" cy="508000"/>
            </a:xfrm>
          </p:grpSpPr>
          <p:sp>
            <p:nvSpPr>
              <p:cNvPr id="6" name="Freeform 6"/>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AEE259"/>
              </a:solidFill>
            </p:spPr>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AEE259"/>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296836" y="363283"/>
              <a:ext cx="7667927" cy="607924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9605"/>
            <a:stretch>
              <a:fillRect/>
            </a:stretch>
          </p:blipFill>
          <p:spPr>
            <a:xfrm rot="5400000" flipV="1">
              <a:off x="19770891" y="7325350"/>
              <a:ext cx="2781546" cy="56157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50651"/>
            <a:stretch>
              <a:fillRect/>
            </a:stretch>
          </p:blipFill>
          <p:spPr>
            <a:xfrm rot="5400000">
              <a:off x="-659269" y="1174952"/>
              <a:ext cx="2112017" cy="71727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176480" y="88712"/>
              <a:ext cx="3203297" cy="70472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770497">
              <a:off x="21163671" y="67859"/>
              <a:ext cx="685126" cy="657721"/>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8325" t="61455"/>
            <a:stretch>
              <a:fillRect/>
            </a:stretch>
          </p:blipFill>
          <p:spPr>
            <a:xfrm>
              <a:off x="13697171" y="8730679"/>
              <a:ext cx="7809064" cy="2537096"/>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75824"/>
            <a:stretch>
              <a:fillRect/>
            </a:stretch>
          </p:blipFill>
          <p:spPr>
            <a:xfrm>
              <a:off x="20880875" y="4933167"/>
              <a:ext cx="695272" cy="1141040"/>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75824"/>
            <a:stretch>
              <a:fillRect/>
            </a:stretch>
          </p:blipFill>
          <p:spPr>
            <a:xfrm>
              <a:off x="0" y="3402903"/>
              <a:ext cx="695272" cy="1141040"/>
            </a:xfrm>
            <a:prstGeom prst="rect">
              <a:avLst/>
            </a:prstGeom>
          </p:spPr>
        </p:pic>
      </p:grpSp>
      <p:sp>
        <p:nvSpPr>
          <p:cNvPr id="25" name="橢圓 24"/>
          <p:cNvSpPr/>
          <p:nvPr/>
        </p:nvSpPr>
        <p:spPr>
          <a:xfrm>
            <a:off x="11715768" y="5643566"/>
            <a:ext cx="4357718" cy="4357718"/>
          </a:xfrm>
          <a:prstGeom prst="ellipse">
            <a:avLst/>
          </a:prstGeom>
          <a:blipFill>
            <a:blip r:embed="rId14"/>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TextBox 13">
            <a:extLst>
              <a:ext uri="{FF2B5EF4-FFF2-40B4-BE49-F238E27FC236}">
                <a16:creationId xmlns:a16="http://schemas.microsoft.com/office/drawing/2014/main" xmlns="" id="{ADC5FC62-FDEE-83C3-3292-C6115DD4EE35}"/>
              </a:ext>
            </a:extLst>
          </p:cNvPr>
          <p:cNvSpPr txBox="1"/>
          <p:nvPr/>
        </p:nvSpPr>
        <p:spPr>
          <a:xfrm>
            <a:off x="4143340" y="3286112"/>
            <a:ext cx="10828980" cy="2258054"/>
          </a:xfrm>
          <a:prstGeom prst="rect">
            <a:avLst/>
          </a:prstGeom>
          <a:noFill/>
        </p:spPr>
        <p:txBody>
          <a:bodyPr wrap="square" rtlCol="0">
            <a:spAutoFit/>
          </a:bodyPr>
          <a:lstStyle/>
          <a:p>
            <a:pPr algn="ctr">
              <a:lnSpc>
                <a:spcPct val="150000"/>
              </a:lnSpc>
            </a:pPr>
            <a:r>
              <a:rPr lang="en-US" sz="5000" b="1" dirty="0">
                <a:solidFill>
                  <a:srgbClr val="FF0000"/>
                </a:solidFill>
                <a:latin typeface="Arial" panose="020B0604020202020204" pitchFamily="34" charset="0"/>
                <a:cs typeface="Arial" panose="020B0604020202020204" pitchFamily="34" charset="0"/>
              </a:rPr>
              <a:t>CẢM ƠN CÁC EM </a:t>
            </a:r>
          </a:p>
          <a:p>
            <a:pPr algn="ctr">
              <a:lnSpc>
                <a:spcPct val="150000"/>
              </a:lnSpc>
            </a:pPr>
            <a:r>
              <a:rPr lang="en-US" sz="5000" b="1" dirty="0">
                <a:solidFill>
                  <a:srgbClr val="FF0000"/>
                </a:solidFill>
                <a:latin typeface="Arial" panose="020B0604020202020204" pitchFamily="34" charset="0"/>
                <a:cs typeface="Arial" panose="020B0604020202020204" pitchFamily="34" charset="0"/>
              </a:rPr>
              <a:t>ĐÃ LẮNG NGHE BÀI GIẢNG!</a:t>
            </a:r>
          </a:p>
        </p:txBody>
      </p:sp>
      <p:pic>
        <p:nvPicPr>
          <p:cNvPr id="27" name="Picture 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043839" y="5915538"/>
            <a:ext cx="4099633" cy="4371462"/>
          </a:xfrm>
          <a:prstGeom prst="rect">
            <a:avLst/>
          </a:prstGeom>
        </p:spPr>
      </p:pic>
      <p:pic>
        <p:nvPicPr>
          <p:cNvPr id="28" name="Picture 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285820" y="6069302"/>
            <a:ext cx="3960170" cy="3643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510" y="844345"/>
            <a:ext cx="16418981" cy="8598310"/>
            <a:chOff x="0" y="0"/>
            <a:chExt cx="21891975" cy="114644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21712"/>
            <a:stretch>
              <a:fillRect/>
            </a:stretch>
          </p:blipFill>
          <p:spPr>
            <a:xfrm>
              <a:off x="18661869" y="350583"/>
              <a:ext cx="2959559" cy="515310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246036" y="6199899"/>
              <a:ext cx="7792439" cy="5067876"/>
            </a:xfrm>
            <a:prstGeom prst="rect">
              <a:avLst/>
            </a:prstGeom>
          </p:spPr>
        </p:pic>
        <p:grpSp>
          <p:nvGrpSpPr>
            <p:cNvPr id="5" name="Group 5"/>
            <p:cNvGrpSpPr/>
            <p:nvPr/>
          </p:nvGrpSpPr>
          <p:grpSpPr>
            <a:xfrm>
              <a:off x="7621013" y="10839072"/>
              <a:ext cx="7638184" cy="625341"/>
              <a:chOff x="0" y="0"/>
              <a:chExt cx="6204928" cy="508000"/>
            </a:xfrm>
          </p:grpSpPr>
          <p:sp>
            <p:nvSpPr>
              <p:cNvPr id="6" name="Freeform 6"/>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2B3547"/>
              </a:solidFill>
            </p:spPr>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296836" y="363283"/>
              <a:ext cx="7667927" cy="607924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9605"/>
            <a:stretch>
              <a:fillRect/>
            </a:stretch>
          </p:blipFill>
          <p:spPr>
            <a:xfrm rot="5400000" flipV="1">
              <a:off x="19770891" y="7325350"/>
              <a:ext cx="2781546" cy="56157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76480" y="88712"/>
              <a:ext cx="3203297" cy="704725"/>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70497">
              <a:off x="21163671" y="67859"/>
              <a:ext cx="685126" cy="657721"/>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8325" t="61455"/>
            <a:stretch>
              <a:fillRect/>
            </a:stretch>
          </p:blipFill>
          <p:spPr>
            <a:xfrm>
              <a:off x="13697171" y="8730679"/>
              <a:ext cx="7809064" cy="253709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r="75824"/>
            <a:stretch>
              <a:fillRect/>
            </a:stretch>
          </p:blipFill>
          <p:spPr>
            <a:xfrm>
              <a:off x="20880875" y="4933167"/>
              <a:ext cx="695272" cy="114104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r="75824"/>
            <a:stretch>
              <a:fillRect/>
            </a:stretch>
          </p:blipFill>
          <p:spPr>
            <a:xfrm>
              <a:off x="0" y="3402903"/>
              <a:ext cx="695272" cy="1141040"/>
            </a:xfrm>
            <a:prstGeom prst="rect">
              <a:avLst/>
            </a:prstGeom>
          </p:spPr>
        </p:pic>
      </p:grpSp>
      <p:grpSp>
        <p:nvGrpSpPr>
          <p:cNvPr id="16" name="Group 16"/>
          <p:cNvGrpSpPr>
            <a:grpSpLocks noChangeAspect="1"/>
          </p:cNvGrpSpPr>
          <p:nvPr/>
        </p:nvGrpSpPr>
        <p:grpSpPr>
          <a:xfrm>
            <a:off x="6580903" y="334828"/>
            <a:ext cx="5126195" cy="5126174"/>
            <a:chOff x="0" y="0"/>
            <a:chExt cx="6350000" cy="6349975"/>
          </a:xfrm>
          <a:blipFill>
            <a:blip r:embed="rId12"/>
            <a:stretch>
              <a:fillRect/>
            </a:stretch>
          </a:blipFill>
        </p:grpSpPr>
        <p:sp>
          <p:nvSpPr>
            <p:cNvPr id="17" name="Freeform 1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p:spPr>
        </p:sp>
      </p:grpSp>
      <p:grpSp>
        <p:nvGrpSpPr>
          <p:cNvPr id="18" name="Group 18"/>
          <p:cNvGrpSpPr/>
          <p:nvPr/>
        </p:nvGrpSpPr>
        <p:grpSpPr>
          <a:xfrm>
            <a:off x="7858116" y="8001020"/>
            <a:ext cx="1682990" cy="804340"/>
            <a:chOff x="0" y="0"/>
            <a:chExt cx="509997" cy="243739"/>
          </a:xfrm>
        </p:grpSpPr>
        <p:sp>
          <p:nvSpPr>
            <p:cNvPr id="19" name="Freeform 19"/>
            <p:cNvSpPr/>
            <p:nvPr/>
          </p:nvSpPr>
          <p:spPr>
            <a:xfrm>
              <a:off x="10160" y="16510"/>
              <a:ext cx="487137" cy="215799"/>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rgbClr val="AEE259"/>
            </a:solidFill>
          </p:spPr>
        </p:sp>
        <p:sp>
          <p:nvSpPr>
            <p:cNvPr id="20" name="Freeform 20"/>
            <p:cNvSpPr/>
            <p:nvPr/>
          </p:nvSpPr>
          <p:spPr>
            <a:xfrm>
              <a:off x="-3810" y="0"/>
              <a:ext cx="516347" cy="242469"/>
            </a:xfrm>
            <a:custGeom>
              <a:avLst/>
              <a:gdLst/>
              <a:ahLst/>
              <a:cxnLst/>
              <a:rect l="l" t="t" r="r" b="b"/>
              <a:pathLst>
                <a:path w="516347" h="242469">
                  <a:moveTo>
                    <a:pt x="482057" y="21590"/>
                  </a:moveTo>
                  <a:cubicBezTo>
                    <a:pt x="483327" y="34290"/>
                    <a:pt x="483327" y="44450"/>
                    <a:pt x="484597" y="54610"/>
                  </a:cubicBezTo>
                  <a:cubicBezTo>
                    <a:pt x="487137" y="66143"/>
                    <a:pt x="488407" y="68743"/>
                    <a:pt x="490947" y="71250"/>
                  </a:cubicBezTo>
                  <a:cubicBezTo>
                    <a:pt x="490947" y="74871"/>
                    <a:pt x="503647" y="146270"/>
                    <a:pt x="509997" y="149891"/>
                  </a:cubicBezTo>
                  <a:cubicBezTo>
                    <a:pt x="516347" y="155369"/>
                    <a:pt x="512537" y="160940"/>
                    <a:pt x="512537" y="166418"/>
                  </a:cubicBezTo>
                  <a:cubicBezTo>
                    <a:pt x="512537" y="171246"/>
                    <a:pt x="513807" y="175703"/>
                    <a:pt x="515077" y="181509"/>
                  </a:cubicBezTo>
                  <a:cubicBezTo>
                    <a:pt x="515077" y="203099"/>
                    <a:pt x="515077" y="217069"/>
                    <a:pt x="515077" y="241199"/>
                  </a:cubicBezTo>
                  <a:cubicBezTo>
                    <a:pt x="492217" y="241199"/>
                    <a:pt x="471897" y="242469"/>
                    <a:pt x="455463" y="241199"/>
                  </a:cubicBezTo>
                  <a:cubicBezTo>
                    <a:pt x="434677" y="236119"/>
                    <a:pt x="413571" y="242469"/>
                    <a:pt x="392784" y="237389"/>
                  </a:cubicBezTo>
                  <a:cubicBezTo>
                    <a:pt x="380312" y="233579"/>
                    <a:pt x="368160" y="236119"/>
                    <a:pt x="355688" y="233579"/>
                  </a:cubicBezTo>
                  <a:cubicBezTo>
                    <a:pt x="349932" y="232309"/>
                    <a:pt x="344176" y="231039"/>
                    <a:pt x="338419" y="229769"/>
                  </a:cubicBezTo>
                  <a:cubicBezTo>
                    <a:pt x="334902" y="229769"/>
                    <a:pt x="331704" y="231039"/>
                    <a:pt x="328186" y="231039"/>
                  </a:cubicBezTo>
                  <a:cubicBezTo>
                    <a:pt x="319232" y="229769"/>
                    <a:pt x="294608" y="231039"/>
                    <a:pt x="285654" y="229769"/>
                  </a:cubicBezTo>
                  <a:cubicBezTo>
                    <a:pt x="279258" y="228499"/>
                    <a:pt x="151341" y="237389"/>
                    <a:pt x="144945" y="236119"/>
                  </a:cubicBezTo>
                  <a:cubicBezTo>
                    <a:pt x="143346" y="236119"/>
                    <a:pt x="141428" y="237389"/>
                    <a:pt x="139829" y="237389"/>
                  </a:cubicBezTo>
                  <a:cubicBezTo>
                    <a:pt x="135991" y="237389"/>
                    <a:pt x="132473" y="238659"/>
                    <a:pt x="128636" y="238659"/>
                  </a:cubicBezTo>
                  <a:cubicBezTo>
                    <a:pt x="119042" y="238659"/>
                    <a:pt x="109768" y="237389"/>
                    <a:pt x="100174" y="236119"/>
                  </a:cubicBezTo>
                  <a:cubicBezTo>
                    <a:pt x="94418" y="234849"/>
                    <a:pt x="88662" y="233579"/>
                    <a:pt x="83225" y="232309"/>
                  </a:cubicBezTo>
                  <a:cubicBezTo>
                    <a:pt x="72992" y="231039"/>
                    <a:pt x="62759" y="229769"/>
                    <a:pt x="48260" y="229769"/>
                  </a:cubicBezTo>
                  <a:cubicBezTo>
                    <a:pt x="38100" y="229769"/>
                    <a:pt x="29210" y="229769"/>
                    <a:pt x="19050" y="228499"/>
                  </a:cubicBezTo>
                  <a:cubicBezTo>
                    <a:pt x="10160" y="227229"/>
                    <a:pt x="5080" y="220879"/>
                    <a:pt x="7620" y="211989"/>
                  </a:cubicBezTo>
                  <a:cubicBezTo>
                    <a:pt x="16510" y="180345"/>
                    <a:pt x="12700" y="178024"/>
                    <a:pt x="11430" y="175610"/>
                  </a:cubicBezTo>
                  <a:cubicBezTo>
                    <a:pt x="10160" y="170689"/>
                    <a:pt x="6350" y="165861"/>
                    <a:pt x="7620" y="160940"/>
                  </a:cubicBezTo>
                  <a:cubicBezTo>
                    <a:pt x="5080" y="154812"/>
                    <a:pt x="0" y="78956"/>
                    <a:pt x="7620" y="72735"/>
                  </a:cubicBezTo>
                  <a:cubicBezTo>
                    <a:pt x="8890" y="71528"/>
                    <a:pt x="7620" y="70228"/>
                    <a:pt x="8890" y="69021"/>
                  </a:cubicBezTo>
                  <a:cubicBezTo>
                    <a:pt x="10160" y="67072"/>
                    <a:pt x="12700" y="64936"/>
                    <a:pt x="13970" y="44450"/>
                  </a:cubicBezTo>
                  <a:cubicBezTo>
                    <a:pt x="13970" y="41910"/>
                    <a:pt x="15240" y="39370"/>
                    <a:pt x="16510" y="38100"/>
                  </a:cubicBezTo>
                  <a:cubicBezTo>
                    <a:pt x="38100" y="35560"/>
                    <a:pt x="54764" y="30480"/>
                    <a:pt x="59881" y="29210"/>
                  </a:cubicBezTo>
                  <a:cubicBezTo>
                    <a:pt x="68515" y="25400"/>
                    <a:pt x="77149" y="22860"/>
                    <a:pt x="86104" y="20320"/>
                  </a:cubicBezTo>
                  <a:cubicBezTo>
                    <a:pt x="92180" y="17780"/>
                    <a:pt x="98256" y="16510"/>
                    <a:pt x="104012" y="13970"/>
                  </a:cubicBezTo>
                  <a:cubicBezTo>
                    <a:pt x="109768" y="11430"/>
                    <a:pt x="115844" y="8890"/>
                    <a:pt x="121600" y="8890"/>
                  </a:cubicBezTo>
                  <a:cubicBezTo>
                    <a:pt x="127996" y="7620"/>
                    <a:pt x="134392" y="10160"/>
                    <a:pt x="140788" y="8890"/>
                  </a:cubicBezTo>
                  <a:cubicBezTo>
                    <a:pt x="148783" y="8890"/>
                    <a:pt x="293649" y="6350"/>
                    <a:pt x="301643" y="5080"/>
                  </a:cubicBezTo>
                  <a:cubicBezTo>
                    <a:pt x="309318" y="3810"/>
                    <a:pt x="316993" y="2540"/>
                    <a:pt x="324988" y="2540"/>
                  </a:cubicBezTo>
                  <a:cubicBezTo>
                    <a:pt x="338100" y="1270"/>
                    <a:pt x="350891" y="0"/>
                    <a:pt x="364003" y="0"/>
                  </a:cubicBezTo>
                  <a:cubicBezTo>
                    <a:pt x="369439" y="0"/>
                    <a:pt x="375196" y="2540"/>
                    <a:pt x="380632" y="2540"/>
                  </a:cubicBezTo>
                  <a:cubicBezTo>
                    <a:pt x="395662" y="3810"/>
                    <a:pt x="411012" y="5080"/>
                    <a:pt x="426042" y="7620"/>
                  </a:cubicBezTo>
                  <a:cubicBezTo>
                    <a:pt x="434037" y="8890"/>
                    <a:pt x="442032" y="12700"/>
                    <a:pt x="450027" y="16510"/>
                  </a:cubicBezTo>
                  <a:cubicBezTo>
                    <a:pt x="451946" y="16510"/>
                    <a:pt x="453864" y="16510"/>
                    <a:pt x="455463" y="16510"/>
                  </a:cubicBezTo>
                  <a:cubicBezTo>
                    <a:pt x="463007" y="17780"/>
                    <a:pt x="471897" y="20320"/>
                    <a:pt x="482057" y="21590"/>
                  </a:cubicBezTo>
                  <a:close/>
                  <a:moveTo>
                    <a:pt x="492217" y="224689"/>
                  </a:moveTo>
                  <a:cubicBezTo>
                    <a:pt x="493487" y="208179"/>
                    <a:pt x="494757" y="195479"/>
                    <a:pt x="494757" y="182779"/>
                  </a:cubicBezTo>
                  <a:cubicBezTo>
                    <a:pt x="493487" y="175239"/>
                    <a:pt x="492217" y="170318"/>
                    <a:pt x="492217" y="165025"/>
                  </a:cubicBezTo>
                  <a:cubicBezTo>
                    <a:pt x="492217" y="162611"/>
                    <a:pt x="494757" y="160197"/>
                    <a:pt x="493487" y="157783"/>
                  </a:cubicBezTo>
                  <a:cubicBezTo>
                    <a:pt x="493487" y="155555"/>
                    <a:pt x="492217" y="153234"/>
                    <a:pt x="490947" y="151005"/>
                  </a:cubicBezTo>
                  <a:cubicBezTo>
                    <a:pt x="485867" y="147570"/>
                    <a:pt x="474437" y="76449"/>
                    <a:pt x="474437" y="73014"/>
                  </a:cubicBezTo>
                  <a:cubicBezTo>
                    <a:pt x="471897" y="70135"/>
                    <a:pt x="469357" y="67164"/>
                    <a:pt x="466817" y="63500"/>
                  </a:cubicBezTo>
                  <a:cubicBezTo>
                    <a:pt x="465547" y="44450"/>
                    <a:pt x="464277" y="43180"/>
                    <a:pt x="454504" y="41910"/>
                  </a:cubicBezTo>
                  <a:cubicBezTo>
                    <a:pt x="453545" y="41910"/>
                    <a:pt x="452905" y="41910"/>
                    <a:pt x="451946" y="40640"/>
                  </a:cubicBezTo>
                  <a:cubicBezTo>
                    <a:pt x="443951" y="36830"/>
                    <a:pt x="435636" y="31750"/>
                    <a:pt x="427641" y="30480"/>
                  </a:cubicBezTo>
                  <a:cubicBezTo>
                    <a:pt x="408134" y="26670"/>
                    <a:pt x="388307" y="25400"/>
                    <a:pt x="368800" y="22860"/>
                  </a:cubicBezTo>
                  <a:cubicBezTo>
                    <a:pt x="365922" y="22860"/>
                    <a:pt x="362724" y="22860"/>
                    <a:pt x="359846" y="22860"/>
                  </a:cubicBezTo>
                  <a:cubicBezTo>
                    <a:pt x="355049" y="22860"/>
                    <a:pt x="350252" y="22860"/>
                    <a:pt x="345775" y="22860"/>
                  </a:cubicBezTo>
                  <a:cubicBezTo>
                    <a:pt x="335541" y="22860"/>
                    <a:pt x="325308" y="22860"/>
                    <a:pt x="315394" y="24130"/>
                  </a:cubicBezTo>
                  <a:cubicBezTo>
                    <a:pt x="306760" y="25400"/>
                    <a:pt x="161255" y="29210"/>
                    <a:pt x="152620" y="29210"/>
                  </a:cubicBezTo>
                  <a:cubicBezTo>
                    <a:pt x="138549" y="29210"/>
                    <a:pt x="124479" y="26670"/>
                    <a:pt x="110408" y="33020"/>
                  </a:cubicBezTo>
                  <a:cubicBezTo>
                    <a:pt x="103053" y="36830"/>
                    <a:pt x="96017" y="36830"/>
                    <a:pt x="88982" y="38100"/>
                  </a:cubicBezTo>
                  <a:cubicBezTo>
                    <a:pt x="76830" y="41910"/>
                    <a:pt x="64678" y="45720"/>
                    <a:pt x="49530" y="50800"/>
                  </a:cubicBezTo>
                  <a:cubicBezTo>
                    <a:pt x="36830" y="50800"/>
                    <a:pt x="34290" y="53340"/>
                    <a:pt x="33020" y="64657"/>
                  </a:cubicBezTo>
                  <a:cubicBezTo>
                    <a:pt x="31750" y="66329"/>
                    <a:pt x="31750" y="68000"/>
                    <a:pt x="30480" y="69671"/>
                  </a:cubicBezTo>
                  <a:cubicBezTo>
                    <a:pt x="29210" y="72457"/>
                    <a:pt x="26670" y="75149"/>
                    <a:pt x="25400" y="77935"/>
                  </a:cubicBezTo>
                  <a:cubicBezTo>
                    <a:pt x="20320" y="80906"/>
                    <a:pt x="26670" y="153512"/>
                    <a:pt x="29210" y="156483"/>
                  </a:cubicBezTo>
                  <a:cubicBezTo>
                    <a:pt x="29210" y="159640"/>
                    <a:pt x="29210" y="162890"/>
                    <a:pt x="30480" y="166047"/>
                  </a:cubicBezTo>
                  <a:cubicBezTo>
                    <a:pt x="30480" y="168368"/>
                    <a:pt x="33020" y="170689"/>
                    <a:pt x="33020" y="173010"/>
                  </a:cubicBezTo>
                  <a:cubicBezTo>
                    <a:pt x="33020" y="175517"/>
                    <a:pt x="33020" y="178024"/>
                    <a:pt x="31750" y="182779"/>
                  </a:cubicBezTo>
                  <a:cubicBezTo>
                    <a:pt x="31750" y="186589"/>
                    <a:pt x="31750" y="189129"/>
                    <a:pt x="31750" y="192939"/>
                  </a:cubicBezTo>
                  <a:cubicBezTo>
                    <a:pt x="31750" y="203099"/>
                    <a:pt x="35560" y="206909"/>
                    <a:pt x="44450" y="206909"/>
                  </a:cubicBezTo>
                  <a:cubicBezTo>
                    <a:pt x="55404" y="206909"/>
                    <a:pt x="59881" y="208179"/>
                    <a:pt x="64038" y="208179"/>
                  </a:cubicBezTo>
                  <a:cubicBezTo>
                    <a:pt x="70114" y="208179"/>
                    <a:pt x="76510" y="205639"/>
                    <a:pt x="82586" y="208179"/>
                  </a:cubicBezTo>
                  <a:cubicBezTo>
                    <a:pt x="92499" y="211989"/>
                    <a:pt x="102413" y="214529"/>
                    <a:pt x="112327" y="213259"/>
                  </a:cubicBezTo>
                  <a:cubicBezTo>
                    <a:pt x="118722" y="211989"/>
                    <a:pt x="124798" y="214529"/>
                    <a:pt x="131194" y="214529"/>
                  </a:cubicBezTo>
                  <a:cubicBezTo>
                    <a:pt x="140468" y="214529"/>
                    <a:pt x="149742" y="213259"/>
                    <a:pt x="159016" y="214529"/>
                  </a:cubicBezTo>
                  <a:cubicBezTo>
                    <a:pt x="172767" y="215799"/>
                    <a:pt x="323709" y="205639"/>
                    <a:pt x="337780" y="208179"/>
                  </a:cubicBezTo>
                  <a:cubicBezTo>
                    <a:pt x="343856" y="209449"/>
                    <a:pt x="349932" y="210719"/>
                    <a:pt x="355688" y="210719"/>
                  </a:cubicBezTo>
                  <a:cubicBezTo>
                    <a:pt x="366241" y="213259"/>
                    <a:pt x="376475" y="209449"/>
                    <a:pt x="387028" y="213259"/>
                  </a:cubicBezTo>
                  <a:cubicBezTo>
                    <a:pt x="395662" y="215799"/>
                    <a:pt x="404297" y="215799"/>
                    <a:pt x="412931" y="218339"/>
                  </a:cubicBezTo>
                  <a:cubicBezTo>
                    <a:pt x="425723" y="222149"/>
                    <a:pt x="438514" y="224689"/>
                    <a:pt x="451306" y="225959"/>
                  </a:cubicBezTo>
                  <a:cubicBezTo>
                    <a:pt x="456103" y="225959"/>
                    <a:pt x="471897" y="224689"/>
                    <a:pt x="492217" y="224689"/>
                  </a:cubicBezTo>
                  <a:close/>
                </a:path>
              </a:pathLst>
            </a:custGeom>
            <a:solidFill>
              <a:srgbClr val="AEE259"/>
            </a:solidFill>
          </p:spPr>
        </p:sp>
      </p:grpSp>
      <p:pic>
        <p:nvPicPr>
          <p:cNvPr id="21" name="Picture 2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016557" y="1028700"/>
            <a:ext cx="4254887" cy="3914496"/>
          </a:xfrm>
          <a:prstGeom prst="rect">
            <a:avLst/>
          </a:prstGeom>
        </p:spPr>
      </p:pic>
      <p:sp>
        <p:nvSpPr>
          <p:cNvPr id="25" name="矩形 24"/>
          <p:cNvSpPr/>
          <p:nvPr/>
        </p:nvSpPr>
        <p:spPr>
          <a:xfrm>
            <a:off x="3286084" y="5572128"/>
            <a:ext cx="11535530" cy="707886"/>
          </a:xfrm>
          <a:prstGeom prst="rect">
            <a:avLst/>
          </a:prstGeom>
        </p:spPr>
        <p:txBody>
          <a:bodyPr wrap="none">
            <a:spAutoFit/>
          </a:bodyPr>
          <a:lstStyle/>
          <a:p>
            <a:r>
              <a:rPr lang="fr-FR" sz="4000" b="1" dirty="0">
                <a:solidFill>
                  <a:srgbClr val="FF0000"/>
                </a:solidFill>
                <a:latin typeface="Arial Unicode MS" pitchFamily="34" charset="-120"/>
                <a:ea typeface="Arial Unicode MS" pitchFamily="34" charset="-120"/>
                <a:cs typeface="Arial Unicode MS" pitchFamily="34" charset="-120"/>
              </a:rPr>
              <a:t>BÀI 5: CÁC CUỘC CÁCH MẠNG CÔNG NGHIỆP</a:t>
            </a:r>
            <a:endParaRPr lang="zh-TW" altLang="en-US" sz="4000" b="1" dirty="0">
              <a:solidFill>
                <a:srgbClr val="FF0000"/>
              </a:solidFill>
              <a:latin typeface="Arial Unicode MS" pitchFamily="34" charset="-120"/>
              <a:ea typeface="Arial Unicode MS" pitchFamily="34" charset="-120"/>
              <a:cs typeface="Arial Unicode MS" pitchFamily="34" charset="-120"/>
            </a:endParaRPr>
          </a:p>
        </p:txBody>
      </p:sp>
      <p:pic>
        <p:nvPicPr>
          <p:cNvPr id="23554" name="Picture 2" descr="Trẻ Em, Học Tập, Học Bài, Giáo Dục, Tải hình PNG 107 - Free.Vector6.com"/>
          <p:cNvPicPr>
            <a:picLocks noChangeAspect="1" noChangeArrowheads="1"/>
          </p:cNvPicPr>
          <p:nvPr/>
        </p:nvPicPr>
        <p:blipFill>
          <a:blip r:embed="rId15"/>
          <a:srcRect/>
          <a:stretch>
            <a:fillRect/>
          </a:stretch>
        </p:blipFill>
        <p:spPr bwMode="auto">
          <a:xfrm>
            <a:off x="-428692" y="6274680"/>
            <a:ext cx="4929222" cy="4855285"/>
          </a:xfrm>
          <a:prstGeom prst="rect">
            <a:avLst/>
          </a:prstGeom>
          <a:noFill/>
        </p:spPr>
      </p:pic>
      <p:pic>
        <p:nvPicPr>
          <p:cNvPr id="23556" name="Picture 4" descr="THÔNG BÁO TẬP TRUNG HỌC SINH VÀ BIÊN CHẾ LỚP KHỐI 10"/>
          <p:cNvPicPr>
            <a:picLocks noChangeAspect="1" noChangeArrowheads="1"/>
          </p:cNvPicPr>
          <p:nvPr/>
        </p:nvPicPr>
        <p:blipFill>
          <a:blip r:embed="rId16"/>
          <a:srcRect/>
          <a:stretch>
            <a:fillRect/>
          </a:stretch>
        </p:blipFill>
        <p:spPr bwMode="auto">
          <a:xfrm>
            <a:off x="12511127" y="6215070"/>
            <a:ext cx="5776873" cy="53577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2" y="640307"/>
                    <a:pt x="2881620" y="639037"/>
                    <a:pt x="2825609" y="637767"/>
                  </a:cubicBezTo>
                  <a:cubicBezTo>
                    <a:pt x="2791380" y="637767"/>
                    <a:pt x="2760263" y="639037"/>
                    <a:pt x="2726034" y="639037"/>
                  </a:cubicBezTo>
                  <a:cubicBezTo>
                    <a:pt x="2638906" y="637767"/>
                    <a:pt x="2399302" y="639037"/>
                    <a:pt x="2312174" y="637767"/>
                  </a:cubicBezTo>
                  <a:cubicBezTo>
                    <a:pt x="2249939"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1"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2"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EE259"/>
            </a:solidFill>
          </p:spPr>
        </p:sp>
      </p:grpSp>
      <p:grpSp>
        <p:nvGrpSpPr>
          <p:cNvPr id="5" name="Group 5"/>
          <p:cNvGrpSpPr/>
          <p:nvPr/>
        </p:nvGrpSpPr>
        <p:grpSpPr>
          <a:xfrm>
            <a:off x="928630" y="785782"/>
            <a:ext cx="16445527" cy="8725671"/>
            <a:chOff x="0" y="0"/>
            <a:chExt cx="21927369" cy="11634228"/>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6144"/>
            <a:stretch>
              <a:fillRect/>
            </a:stretch>
          </p:blipFill>
          <p:spPr>
            <a:xfrm>
              <a:off x="18967810" y="261871"/>
              <a:ext cx="2959559" cy="617783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551977" y="6111187"/>
              <a:ext cx="7792439" cy="5067876"/>
            </a:xfrm>
            <a:prstGeom prst="rect">
              <a:avLst/>
            </a:prstGeom>
          </p:spPr>
        </p:pic>
        <p:grpSp>
          <p:nvGrpSpPr>
            <p:cNvPr id="8" name="Group 8"/>
            <p:cNvGrpSpPr/>
            <p:nvPr/>
          </p:nvGrpSpPr>
          <p:grpSpPr>
            <a:xfrm>
              <a:off x="7926954" y="10750360"/>
              <a:ext cx="11560262" cy="62534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0" name="Group 10"/>
            <p:cNvGrpSpPr/>
            <p:nvPr/>
          </p:nvGrpSpPr>
          <p:grpSpPr>
            <a:xfrm>
              <a:off x="7968740" y="0"/>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602777" y="274571"/>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5824"/>
            <a:stretch>
              <a:fillRect/>
            </a:stretch>
          </p:blipFill>
          <p:spPr>
            <a:xfrm>
              <a:off x="21341492" y="3845626"/>
              <a:ext cx="479498" cy="786924"/>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617547" y="10727952"/>
              <a:ext cx="2944316" cy="647750"/>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48058"/>
            <a:stretch>
              <a:fillRect/>
            </a:stretch>
          </p:blipFill>
          <p:spPr>
            <a:xfrm flipH="1">
              <a:off x="312671" y="11072651"/>
              <a:ext cx="1797114" cy="561577"/>
            </a:xfrm>
            <a:prstGeom prst="rect">
              <a:avLst/>
            </a:prstGeom>
          </p:spPr>
        </p:pic>
        <p:grpSp>
          <p:nvGrpSpPr>
            <p:cNvPr id="16" name="Group 16"/>
            <p:cNvGrpSpPr/>
            <p:nvPr/>
          </p:nvGrpSpPr>
          <p:grpSpPr>
            <a:xfrm rot="-5400000">
              <a:off x="-496201" y="10266586"/>
              <a:ext cx="1617743" cy="625341"/>
              <a:chOff x="0" y="0"/>
              <a:chExt cx="1314184" cy="508000"/>
            </a:xfrm>
          </p:grpSpPr>
          <p:sp>
            <p:nvSpPr>
              <p:cNvPr id="17" name="Freeform 17"/>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grpSp>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197770" y="6690621"/>
            <a:ext cx="2061530" cy="2198222"/>
          </a:xfrm>
          <a:prstGeom prst="rect">
            <a:avLst/>
          </a:prstGeom>
        </p:spPr>
      </p:pic>
      <p:sp>
        <p:nvSpPr>
          <p:cNvPr id="22" name="TextBox 22"/>
          <p:cNvSpPr txBox="1"/>
          <p:nvPr/>
        </p:nvSpPr>
        <p:spPr>
          <a:xfrm>
            <a:off x="4929158" y="3428988"/>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1. Cuộc cách mạng công nghiệp lần thứ nhất</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430646" y="6444004"/>
            <a:ext cx="2828654" cy="2201207"/>
          </a:xfrm>
          <a:prstGeom prst="rect">
            <a:avLst/>
          </a:prstGeom>
        </p:spPr>
      </p:pic>
      <p:sp>
        <p:nvSpPr>
          <p:cNvPr id="35" name="Google Shape;697;p34">
            <a:extLst>
              <a:ext uri="{FF2B5EF4-FFF2-40B4-BE49-F238E27FC236}">
                <a16:creationId xmlns:a16="http://schemas.microsoft.com/office/drawing/2014/main" xmlns="" id="{4BB0B351-6D86-0A63-05F9-F4ABA150E2E4}"/>
              </a:ext>
            </a:extLst>
          </p:cNvPr>
          <p:cNvSpPr txBox="1">
            <a:spLocks/>
          </p:cNvSpPr>
          <p:nvPr/>
        </p:nvSpPr>
        <p:spPr>
          <a:xfrm>
            <a:off x="5357786" y="1785914"/>
            <a:ext cx="7626300" cy="5727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5000" b="1" dirty="0" err="1">
                <a:solidFill>
                  <a:srgbClr val="FF0000"/>
                </a:solidFill>
                <a:latin typeface="Arial" panose="020B0604020202020204" pitchFamily="34" charset="0"/>
                <a:cs typeface="Arial" panose="020B0604020202020204" pitchFamily="34" charset="0"/>
              </a:rPr>
              <a:t>NỘI</a:t>
            </a:r>
            <a:r>
              <a:rPr lang="en-US" sz="5000" b="1" dirty="0">
                <a:solidFill>
                  <a:srgbClr val="FF0000"/>
                </a:solidFill>
                <a:latin typeface="Arial" panose="020B0604020202020204" pitchFamily="34" charset="0"/>
                <a:cs typeface="Arial" panose="020B0604020202020204" pitchFamily="34" charset="0"/>
              </a:rPr>
              <a:t> DUNG </a:t>
            </a:r>
            <a:r>
              <a:rPr lang="en-US" sz="5000" b="1" dirty="0" err="1">
                <a:solidFill>
                  <a:srgbClr val="FF0000"/>
                </a:solidFill>
                <a:latin typeface="Arial" panose="020B0604020202020204" pitchFamily="34" charset="0"/>
                <a:cs typeface="Arial" panose="020B0604020202020204" pitchFamily="34" charset="0"/>
              </a:rPr>
              <a:t>BÀI</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HỌC</a:t>
            </a:r>
            <a:endParaRPr lang="en-US" sz="5000" b="1" dirty="0">
              <a:solidFill>
                <a:srgbClr val="FF0000"/>
              </a:solidFill>
              <a:latin typeface="Arial" panose="020B0604020202020204" pitchFamily="34" charset="0"/>
              <a:cs typeface="Arial" panose="020B0604020202020204" pitchFamily="34" charset="0"/>
            </a:endParaRPr>
          </a:p>
        </p:txBody>
      </p:sp>
      <p:sp>
        <p:nvSpPr>
          <p:cNvPr id="36" name="圓角矩形 35"/>
          <p:cNvSpPr/>
          <p:nvPr/>
        </p:nvSpPr>
        <p:spPr>
          <a:xfrm>
            <a:off x="4571968" y="3214674"/>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51"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75824"/>
          <a:stretch>
            <a:fillRect/>
          </a:stretch>
        </p:blipFill>
        <p:spPr>
          <a:xfrm>
            <a:off x="3842218" y="3304800"/>
            <a:ext cx="405626" cy="665689"/>
          </a:xfrm>
          <a:prstGeom prst="rect">
            <a:avLst/>
          </a:prstGeom>
        </p:spPr>
      </p:pic>
      <p:pic>
        <p:nvPicPr>
          <p:cNvPr id="52"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75824"/>
          <a:stretch>
            <a:fillRect/>
          </a:stretch>
        </p:blipFill>
        <p:spPr>
          <a:xfrm>
            <a:off x="3786150" y="4857748"/>
            <a:ext cx="405626" cy="665689"/>
          </a:xfrm>
          <a:prstGeom prst="rect">
            <a:avLst/>
          </a:prstGeom>
        </p:spPr>
      </p:pic>
      <p:pic>
        <p:nvPicPr>
          <p:cNvPr id="53"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75824"/>
          <a:stretch>
            <a:fillRect/>
          </a:stretch>
        </p:blipFill>
        <p:spPr>
          <a:xfrm>
            <a:off x="3786150" y="6286508"/>
            <a:ext cx="405626" cy="665689"/>
          </a:xfrm>
          <a:prstGeom prst="rect">
            <a:avLst/>
          </a:prstGeom>
        </p:spPr>
      </p:pic>
      <p:sp>
        <p:nvSpPr>
          <p:cNvPr id="54" name="TextBox 22"/>
          <p:cNvSpPr txBox="1"/>
          <p:nvPr/>
        </p:nvSpPr>
        <p:spPr>
          <a:xfrm>
            <a:off x="4857720" y="5000624"/>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2. 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55" name="圓角矩形 54"/>
          <p:cNvSpPr/>
          <p:nvPr/>
        </p:nvSpPr>
        <p:spPr>
          <a:xfrm>
            <a:off x="4571968" y="4714872"/>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56" name="TextBox 22"/>
          <p:cNvSpPr txBox="1"/>
          <p:nvPr/>
        </p:nvSpPr>
        <p:spPr>
          <a:xfrm>
            <a:off x="4857720" y="6429384"/>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3. Cuộc CMCN lần thứ ba</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57" name="圓角矩形 56"/>
          <p:cNvSpPr/>
          <p:nvPr/>
        </p:nvSpPr>
        <p:spPr>
          <a:xfrm>
            <a:off x="4500530" y="6215070"/>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58"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75824"/>
          <a:stretch>
            <a:fillRect/>
          </a:stretch>
        </p:blipFill>
        <p:spPr>
          <a:xfrm>
            <a:off x="3786150" y="7715268"/>
            <a:ext cx="405626" cy="665689"/>
          </a:xfrm>
          <a:prstGeom prst="rect">
            <a:avLst/>
          </a:prstGeom>
        </p:spPr>
      </p:pic>
      <p:sp>
        <p:nvSpPr>
          <p:cNvPr id="59" name="TextBox 22"/>
          <p:cNvSpPr txBox="1"/>
          <p:nvPr/>
        </p:nvSpPr>
        <p:spPr>
          <a:xfrm>
            <a:off x="4857720" y="7858144"/>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4. Cuộc cách mạng công nghiệp lần thứ tư</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60" name="圓角矩形 59"/>
          <p:cNvSpPr/>
          <p:nvPr/>
        </p:nvSpPr>
        <p:spPr>
          <a:xfrm>
            <a:off x="4500530" y="7643830"/>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arn(inVertical)">
                                      <p:cBhvr>
                                        <p:cTn id="15" dur="500"/>
                                        <p:tgtEl>
                                          <p:spTgt spid="5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arn(inVertical)">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inVertical)">
                                      <p:cBhvr>
                                        <p:cTn id="23" dur="500"/>
                                        <p:tgtEl>
                                          <p:spTgt spid="5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arn(inVertical)">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arn(inVertical)">
                                      <p:cBhvr>
                                        <p:cTn id="31" dur="500"/>
                                        <p:tgtEl>
                                          <p:spTgt spid="5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barn(inVertical)">
                                      <p:cBhvr>
                                        <p:cTn id="3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6" grpId="0" animBg="1"/>
      <p:bldP spid="54" grpId="0"/>
      <p:bldP spid="55" grpId="0" animBg="1"/>
      <p:bldP spid="56" grpId="0"/>
      <p:bldP spid="57" grpId="0" animBg="1"/>
      <p:bldP spid="59" grpId="0"/>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1047" y="1357286"/>
            <a:ext cx="16951265" cy="8643998"/>
            <a:chOff x="0" y="0"/>
            <a:chExt cx="21581209" cy="11481645"/>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0039" r="7528"/>
            <a:stretch>
              <a:fillRect/>
            </a:stretch>
          </p:blipFill>
          <p:spPr>
            <a:xfrm>
              <a:off x="305484" y="6502231"/>
              <a:ext cx="7876909" cy="460497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8325" t="7414"/>
            <a:stretch>
              <a:fillRect/>
            </a:stretch>
          </p:blipFill>
          <p:spPr>
            <a:xfrm>
              <a:off x="13241420" y="5063765"/>
              <a:ext cx="7809064" cy="609424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5824"/>
            <a:stretch>
              <a:fillRect/>
            </a:stretch>
          </p:blipFill>
          <p:spPr>
            <a:xfrm>
              <a:off x="20429847" y="7762635"/>
              <a:ext cx="479498" cy="786924"/>
            </a:xfrm>
            <a:prstGeom prst="rect">
              <a:avLst/>
            </a:prstGeom>
          </p:spPr>
        </p:pic>
        <p:grpSp>
          <p:nvGrpSpPr>
            <p:cNvPr id="6" name="Group 6"/>
            <p:cNvGrpSpPr/>
            <p:nvPr/>
          </p:nvGrpSpPr>
          <p:grpSpPr>
            <a:xfrm>
              <a:off x="6822761" y="10856304"/>
              <a:ext cx="7904165" cy="625341"/>
              <a:chOff x="0" y="0"/>
              <a:chExt cx="6420999" cy="508000"/>
            </a:xfrm>
          </p:grpSpPr>
          <p:sp>
            <p:nvSpPr>
              <p:cNvPr id="7" name="Freeform 7"/>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21593"/>
            <a:stretch>
              <a:fillRect/>
            </a:stretch>
          </p:blipFill>
          <p:spPr>
            <a:xfrm>
              <a:off x="18179825" y="407647"/>
              <a:ext cx="2959559" cy="5160940"/>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19605"/>
            <a:stretch>
              <a:fillRect/>
            </a:stretch>
          </p:blipFill>
          <p:spPr>
            <a:xfrm flipV="1">
              <a:off x="4841615" y="135875"/>
              <a:ext cx="3084194" cy="622680"/>
            </a:xfrm>
            <a:prstGeom prst="rect">
              <a:avLst/>
            </a:prstGeom>
          </p:spPr>
        </p:pic>
        <p:grpSp>
          <p:nvGrpSpPr>
            <p:cNvPr id="10" name="Group 10"/>
            <p:cNvGrpSpPr/>
            <p:nvPr/>
          </p:nvGrpSpPr>
          <p:grpSpPr>
            <a:xfrm>
              <a:off x="6407346" y="147244"/>
              <a:ext cx="12362563" cy="625341"/>
              <a:chOff x="0" y="0"/>
              <a:chExt cx="10042808" cy="508000"/>
            </a:xfrm>
          </p:grpSpPr>
          <p:sp>
            <p:nvSpPr>
              <p:cNvPr id="11" name="Freeform 11"/>
              <p:cNvSpPr/>
              <p:nvPr/>
            </p:nvSpPr>
            <p:spPr>
              <a:xfrm>
                <a:off x="0" y="215900"/>
                <a:ext cx="10042808" cy="76200"/>
              </a:xfrm>
              <a:custGeom>
                <a:avLst/>
                <a:gdLst/>
                <a:ahLst/>
                <a:cxnLst/>
                <a:rect l="l" t="t" r="r" b="b"/>
                <a:pathLst>
                  <a:path w="10042808" h="76200">
                    <a:moveTo>
                      <a:pt x="0" y="0"/>
                    </a:moveTo>
                    <a:lnTo>
                      <a:pt x="10042808" y="0"/>
                    </a:lnTo>
                    <a:lnTo>
                      <a:pt x="10042808" y="76200"/>
                    </a:lnTo>
                    <a:lnTo>
                      <a:pt x="0" y="76200"/>
                    </a:lnTo>
                    <a:close/>
                  </a:path>
                </a:pathLst>
              </a:custGeom>
              <a:solidFill>
                <a:srgbClr val="2B3547"/>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5774850"/>
              <a:ext cx="790881" cy="790881"/>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304225" y="176773"/>
              <a:ext cx="3811301" cy="47871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a:off x="20909786" y="13703"/>
              <a:ext cx="685126" cy="657721"/>
            </a:xfrm>
            <a:prstGeom prst="rect">
              <a:avLst/>
            </a:prstGeom>
          </p:spPr>
        </p:pic>
      </p:grpSp>
      <p:sp>
        <p:nvSpPr>
          <p:cNvPr id="20" name="TextBox 22"/>
          <p:cNvSpPr txBox="1"/>
          <p:nvPr/>
        </p:nvSpPr>
        <p:spPr>
          <a:xfrm>
            <a:off x="1142944" y="642906"/>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1. Cuộc cách mạng công nghiệp lần thứ nhất</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1" name="圓角矩形 20"/>
          <p:cNvSpPr/>
          <p:nvPr/>
        </p:nvSpPr>
        <p:spPr>
          <a:xfrm>
            <a:off x="785754" y="428592"/>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23" name="image8.png"/>
          <p:cNvPicPr/>
          <p:nvPr/>
        </p:nvPicPr>
        <p:blipFill>
          <a:blip r:embed="rId14"/>
          <a:srcRect/>
          <a:stretch>
            <a:fillRect/>
          </a:stretch>
        </p:blipFill>
        <p:spPr>
          <a:xfrm>
            <a:off x="2643142" y="2928922"/>
            <a:ext cx="6286544" cy="3714776"/>
          </a:xfrm>
          <a:prstGeom prst="rect">
            <a:avLst/>
          </a:prstGeom>
          <a:ln/>
        </p:spPr>
      </p:pic>
      <p:grpSp>
        <p:nvGrpSpPr>
          <p:cNvPr id="24" name="Group 16"/>
          <p:cNvGrpSpPr/>
          <p:nvPr/>
        </p:nvGrpSpPr>
        <p:grpSpPr>
          <a:xfrm rot="-536019">
            <a:off x="517855" y="2793314"/>
            <a:ext cx="2035997" cy="1309030"/>
            <a:chOff x="0" y="0"/>
            <a:chExt cx="1086475" cy="1080943"/>
          </a:xfrm>
        </p:grpSpPr>
        <p:sp>
          <p:nvSpPr>
            <p:cNvPr id="25" name="Freeform 17"/>
            <p:cNvSpPr/>
            <p:nvPr/>
          </p:nvSpPr>
          <p:spPr>
            <a:xfrm>
              <a:off x="10160" y="16510"/>
              <a:ext cx="1063615" cy="1053003"/>
            </a:xfrm>
            <a:custGeom>
              <a:avLst/>
              <a:gdLst/>
              <a:ahLst/>
              <a:cxnLst/>
              <a:rect l="l" t="t" r="r" b="b"/>
              <a:pathLst>
                <a:path w="1063615" h="1053003">
                  <a:moveTo>
                    <a:pt x="1063615" y="1053003"/>
                  </a:moveTo>
                  <a:lnTo>
                    <a:pt x="0" y="1045383"/>
                  </a:lnTo>
                  <a:lnTo>
                    <a:pt x="0" y="378436"/>
                  </a:lnTo>
                  <a:lnTo>
                    <a:pt x="17780" y="19050"/>
                  </a:lnTo>
                  <a:lnTo>
                    <a:pt x="528162" y="0"/>
                  </a:lnTo>
                  <a:lnTo>
                    <a:pt x="1044565" y="5080"/>
                  </a:lnTo>
                  <a:close/>
                </a:path>
              </a:pathLst>
            </a:custGeom>
            <a:solidFill>
              <a:srgbClr val="AEE259"/>
            </a:solidFill>
          </p:spPr>
        </p:sp>
        <p:sp>
          <p:nvSpPr>
            <p:cNvPr id="26" name="Freeform 18"/>
            <p:cNvSpPr/>
            <p:nvPr/>
          </p:nvSpPr>
          <p:spPr>
            <a:xfrm>
              <a:off x="-3810" y="0"/>
              <a:ext cx="1092825" cy="1079673"/>
            </a:xfrm>
            <a:custGeom>
              <a:avLst/>
              <a:gdLst/>
              <a:ahLst/>
              <a:cxnLst/>
              <a:rect l="l" t="t" r="r" b="b"/>
              <a:pathLst>
                <a:path w="1092825" h="1079673">
                  <a:moveTo>
                    <a:pt x="1058535" y="21590"/>
                  </a:moveTo>
                  <a:cubicBezTo>
                    <a:pt x="1059805" y="34290"/>
                    <a:pt x="1059805" y="44450"/>
                    <a:pt x="1061075" y="54610"/>
                  </a:cubicBezTo>
                  <a:cubicBezTo>
                    <a:pt x="1063615" y="79097"/>
                    <a:pt x="1064885" y="100459"/>
                    <a:pt x="1067425" y="121058"/>
                  </a:cubicBezTo>
                  <a:cubicBezTo>
                    <a:pt x="1067425" y="150812"/>
                    <a:pt x="1080125" y="737497"/>
                    <a:pt x="1086475" y="767251"/>
                  </a:cubicBezTo>
                  <a:cubicBezTo>
                    <a:pt x="1092825" y="812263"/>
                    <a:pt x="1089015" y="858038"/>
                    <a:pt x="1089015" y="903051"/>
                  </a:cubicBezTo>
                  <a:cubicBezTo>
                    <a:pt x="1089015" y="942723"/>
                    <a:pt x="1090285" y="979343"/>
                    <a:pt x="1091555" y="1018713"/>
                  </a:cubicBezTo>
                  <a:cubicBezTo>
                    <a:pt x="1091555" y="1040303"/>
                    <a:pt x="1091555" y="1054273"/>
                    <a:pt x="1091555" y="1078403"/>
                  </a:cubicBezTo>
                  <a:cubicBezTo>
                    <a:pt x="1068695" y="1078403"/>
                    <a:pt x="1048375" y="1079673"/>
                    <a:pt x="1030071" y="1078403"/>
                  </a:cubicBezTo>
                  <a:cubicBezTo>
                    <a:pt x="979568" y="1073323"/>
                    <a:pt x="928288" y="1079673"/>
                    <a:pt x="877785" y="1074593"/>
                  </a:cubicBezTo>
                  <a:cubicBezTo>
                    <a:pt x="847483" y="1070783"/>
                    <a:pt x="817958" y="1073323"/>
                    <a:pt x="787656" y="1070783"/>
                  </a:cubicBezTo>
                  <a:cubicBezTo>
                    <a:pt x="773670" y="1069513"/>
                    <a:pt x="759685" y="1068243"/>
                    <a:pt x="745699" y="1066973"/>
                  </a:cubicBezTo>
                  <a:cubicBezTo>
                    <a:pt x="737152" y="1066973"/>
                    <a:pt x="729383" y="1068243"/>
                    <a:pt x="720836" y="1068243"/>
                  </a:cubicBezTo>
                  <a:cubicBezTo>
                    <a:pt x="699080" y="1066973"/>
                    <a:pt x="639254" y="1068243"/>
                    <a:pt x="617498" y="1066973"/>
                  </a:cubicBezTo>
                  <a:cubicBezTo>
                    <a:pt x="601959" y="1065703"/>
                    <a:pt x="291169" y="1074593"/>
                    <a:pt x="275630" y="1073323"/>
                  </a:cubicBezTo>
                  <a:cubicBezTo>
                    <a:pt x="271745" y="1073323"/>
                    <a:pt x="267083" y="1074593"/>
                    <a:pt x="263198" y="1074593"/>
                  </a:cubicBezTo>
                  <a:cubicBezTo>
                    <a:pt x="253874" y="1074593"/>
                    <a:pt x="245328" y="1075863"/>
                    <a:pt x="236004" y="1075863"/>
                  </a:cubicBezTo>
                  <a:cubicBezTo>
                    <a:pt x="212695" y="1075863"/>
                    <a:pt x="190163" y="1074593"/>
                    <a:pt x="166853" y="1073323"/>
                  </a:cubicBezTo>
                  <a:cubicBezTo>
                    <a:pt x="152868" y="1072053"/>
                    <a:pt x="138882" y="1070783"/>
                    <a:pt x="125674" y="1069513"/>
                  </a:cubicBezTo>
                  <a:cubicBezTo>
                    <a:pt x="100811" y="1068243"/>
                    <a:pt x="75947" y="1066973"/>
                    <a:pt x="48260" y="1066973"/>
                  </a:cubicBezTo>
                  <a:cubicBezTo>
                    <a:pt x="38100" y="1066973"/>
                    <a:pt x="29210" y="1066973"/>
                    <a:pt x="19050" y="1065703"/>
                  </a:cubicBezTo>
                  <a:cubicBezTo>
                    <a:pt x="10160" y="1064433"/>
                    <a:pt x="5080" y="1058083"/>
                    <a:pt x="7620" y="1049193"/>
                  </a:cubicBezTo>
                  <a:cubicBezTo>
                    <a:pt x="16510" y="1017489"/>
                    <a:pt x="12700" y="998416"/>
                    <a:pt x="11430" y="978580"/>
                  </a:cubicBezTo>
                  <a:cubicBezTo>
                    <a:pt x="10160" y="938145"/>
                    <a:pt x="6350" y="898473"/>
                    <a:pt x="7620" y="858038"/>
                  </a:cubicBezTo>
                  <a:cubicBezTo>
                    <a:pt x="5080" y="807686"/>
                    <a:pt x="0" y="184380"/>
                    <a:pt x="7620" y="133264"/>
                  </a:cubicBezTo>
                  <a:cubicBezTo>
                    <a:pt x="8890" y="123346"/>
                    <a:pt x="7620" y="112665"/>
                    <a:pt x="8890" y="102748"/>
                  </a:cubicBezTo>
                  <a:cubicBezTo>
                    <a:pt x="10160" y="86726"/>
                    <a:pt x="12700" y="69179"/>
                    <a:pt x="13970" y="44450"/>
                  </a:cubicBezTo>
                  <a:cubicBezTo>
                    <a:pt x="13970" y="41910"/>
                    <a:pt x="15240" y="39370"/>
                    <a:pt x="16510" y="38100"/>
                  </a:cubicBezTo>
                  <a:cubicBezTo>
                    <a:pt x="38100" y="35560"/>
                    <a:pt x="56523" y="30480"/>
                    <a:pt x="68955" y="29210"/>
                  </a:cubicBezTo>
                  <a:cubicBezTo>
                    <a:pt x="89933" y="25400"/>
                    <a:pt x="110911" y="22860"/>
                    <a:pt x="132666" y="20320"/>
                  </a:cubicBezTo>
                  <a:cubicBezTo>
                    <a:pt x="147429" y="17780"/>
                    <a:pt x="162191" y="16510"/>
                    <a:pt x="176177" y="13970"/>
                  </a:cubicBezTo>
                  <a:cubicBezTo>
                    <a:pt x="190163" y="11430"/>
                    <a:pt x="204925" y="8890"/>
                    <a:pt x="218911" y="8890"/>
                  </a:cubicBezTo>
                  <a:cubicBezTo>
                    <a:pt x="234450" y="7620"/>
                    <a:pt x="249990" y="10160"/>
                    <a:pt x="265529" y="8890"/>
                  </a:cubicBezTo>
                  <a:cubicBezTo>
                    <a:pt x="284953" y="8890"/>
                    <a:pt x="636923" y="6350"/>
                    <a:pt x="656347" y="5080"/>
                  </a:cubicBezTo>
                  <a:cubicBezTo>
                    <a:pt x="674994" y="3810"/>
                    <a:pt x="693642" y="2540"/>
                    <a:pt x="713066" y="2540"/>
                  </a:cubicBezTo>
                  <a:cubicBezTo>
                    <a:pt x="744922" y="1270"/>
                    <a:pt x="776001" y="0"/>
                    <a:pt x="807857" y="0"/>
                  </a:cubicBezTo>
                  <a:cubicBezTo>
                    <a:pt x="821065" y="0"/>
                    <a:pt x="835051" y="2540"/>
                    <a:pt x="848260" y="2540"/>
                  </a:cubicBezTo>
                  <a:cubicBezTo>
                    <a:pt x="884777" y="3810"/>
                    <a:pt x="922072" y="5080"/>
                    <a:pt x="958590" y="7620"/>
                  </a:cubicBezTo>
                  <a:cubicBezTo>
                    <a:pt x="978014" y="8890"/>
                    <a:pt x="997438" y="12700"/>
                    <a:pt x="1016863" y="16510"/>
                  </a:cubicBezTo>
                  <a:cubicBezTo>
                    <a:pt x="1021525" y="16510"/>
                    <a:pt x="1026187" y="16510"/>
                    <a:pt x="1030071" y="16510"/>
                  </a:cubicBezTo>
                  <a:cubicBezTo>
                    <a:pt x="1039485" y="17780"/>
                    <a:pt x="1048375" y="20320"/>
                    <a:pt x="1058535" y="21590"/>
                  </a:cubicBezTo>
                  <a:close/>
                  <a:moveTo>
                    <a:pt x="1068695" y="1061893"/>
                  </a:moveTo>
                  <a:cubicBezTo>
                    <a:pt x="1069965" y="1045383"/>
                    <a:pt x="1071235" y="1032683"/>
                    <a:pt x="1071235" y="1019983"/>
                  </a:cubicBezTo>
                  <a:cubicBezTo>
                    <a:pt x="1069965" y="975528"/>
                    <a:pt x="1068695" y="935093"/>
                    <a:pt x="1068695" y="891607"/>
                  </a:cubicBezTo>
                  <a:cubicBezTo>
                    <a:pt x="1068695" y="871771"/>
                    <a:pt x="1071235" y="851935"/>
                    <a:pt x="1069965" y="832099"/>
                  </a:cubicBezTo>
                  <a:cubicBezTo>
                    <a:pt x="1069965" y="813789"/>
                    <a:pt x="1068695" y="794716"/>
                    <a:pt x="1067425" y="776406"/>
                  </a:cubicBezTo>
                  <a:cubicBezTo>
                    <a:pt x="1062345" y="748178"/>
                    <a:pt x="1050915" y="163781"/>
                    <a:pt x="1050915" y="135553"/>
                  </a:cubicBezTo>
                  <a:cubicBezTo>
                    <a:pt x="1048375" y="111903"/>
                    <a:pt x="1045835" y="87489"/>
                    <a:pt x="1043295" y="63500"/>
                  </a:cubicBezTo>
                  <a:cubicBezTo>
                    <a:pt x="1042025" y="44450"/>
                    <a:pt x="1040755" y="43180"/>
                    <a:pt x="1027741" y="41910"/>
                  </a:cubicBezTo>
                  <a:cubicBezTo>
                    <a:pt x="1025410" y="41910"/>
                    <a:pt x="1023856" y="41910"/>
                    <a:pt x="1021525" y="40640"/>
                  </a:cubicBezTo>
                  <a:cubicBezTo>
                    <a:pt x="1002100" y="36830"/>
                    <a:pt x="981899" y="31750"/>
                    <a:pt x="962475" y="30480"/>
                  </a:cubicBezTo>
                  <a:cubicBezTo>
                    <a:pt x="915079" y="26670"/>
                    <a:pt x="866907" y="25400"/>
                    <a:pt x="819512" y="22860"/>
                  </a:cubicBezTo>
                  <a:cubicBezTo>
                    <a:pt x="812519" y="22860"/>
                    <a:pt x="804749" y="22860"/>
                    <a:pt x="797756" y="22860"/>
                  </a:cubicBezTo>
                  <a:cubicBezTo>
                    <a:pt x="786102" y="22860"/>
                    <a:pt x="774447" y="22860"/>
                    <a:pt x="763569" y="22860"/>
                  </a:cubicBezTo>
                  <a:cubicBezTo>
                    <a:pt x="738706" y="22860"/>
                    <a:pt x="713843" y="22860"/>
                    <a:pt x="689757" y="24130"/>
                  </a:cubicBezTo>
                  <a:cubicBezTo>
                    <a:pt x="668779" y="25400"/>
                    <a:pt x="315255" y="29210"/>
                    <a:pt x="294277" y="29210"/>
                  </a:cubicBezTo>
                  <a:cubicBezTo>
                    <a:pt x="260090" y="29210"/>
                    <a:pt x="225903" y="26670"/>
                    <a:pt x="191717" y="33020"/>
                  </a:cubicBezTo>
                  <a:cubicBezTo>
                    <a:pt x="173846" y="36830"/>
                    <a:pt x="156753" y="36830"/>
                    <a:pt x="139659" y="38100"/>
                  </a:cubicBezTo>
                  <a:cubicBezTo>
                    <a:pt x="110134" y="41910"/>
                    <a:pt x="80609" y="45720"/>
                    <a:pt x="49530" y="50800"/>
                  </a:cubicBezTo>
                  <a:cubicBezTo>
                    <a:pt x="36830" y="50800"/>
                    <a:pt x="34290" y="53340"/>
                    <a:pt x="33020" y="66890"/>
                  </a:cubicBezTo>
                  <a:cubicBezTo>
                    <a:pt x="31750" y="80623"/>
                    <a:pt x="31750" y="94355"/>
                    <a:pt x="30480" y="108088"/>
                  </a:cubicBezTo>
                  <a:cubicBezTo>
                    <a:pt x="29210" y="130976"/>
                    <a:pt x="26670" y="153100"/>
                    <a:pt x="25400" y="175988"/>
                  </a:cubicBezTo>
                  <a:cubicBezTo>
                    <a:pt x="20320" y="200401"/>
                    <a:pt x="26670" y="797005"/>
                    <a:pt x="29210" y="821418"/>
                  </a:cubicBezTo>
                  <a:cubicBezTo>
                    <a:pt x="29210" y="847358"/>
                    <a:pt x="29210" y="874060"/>
                    <a:pt x="30480" y="899999"/>
                  </a:cubicBezTo>
                  <a:cubicBezTo>
                    <a:pt x="30480" y="919072"/>
                    <a:pt x="33020" y="938145"/>
                    <a:pt x="33020" y="957218"/>
                  </a:cubicBezTo>
                  <a:cubicBezTo>
                    <a:pt x="33020" y="977817"/>
                    <a:pt x="33020" y="998416"/>
                    <a:pt x="31750" y="1019983"/>
                  </a:cubicBezTo>
                  <a:cubicBezTo>
                    <a:pt x="31750" y="1023793"/>
                    <a:pt x="31750" y="1026333"/>
                    <a:pt x="31750" y="1030143"/>
                  </a:cubicBezTo>
                  <a:cubicBezTo>
                    <a:pt x="31750" y="1040303"/>
                    <a:pt x="35560" y="1044113"/>
                    <a:pt x="44450" y="1044113"/>
                  </a:cubicBezTo>
                  <a:cubicBezTo>
                    <a:pt x="58077" y="1044113"/>
                    <a:pt x="68955" y="1045383"/>
                    <a:pt x="79055" y="1045383"/>
                  </a:cubicBezTo>
                  <a:cubicBezTo>
                    <a:pt x="93818" y="1045383"/>
                    <a:pt x="109357" y="1042843"/>
                    <a:pt x="124120" y="1045383"/>
                  </a:cubicBezTo>
                  <a:cubicBezTo>
                    <a:pt x="148206" y="1049193"/>
                    <a:pt x="172292" y="1051733"/>
                    <a:pt x="196378" y="1050463"/>
                  </a:cubicBezTo>
                  <a:cubicBezTo>
                    <a:pt x="211918" y="1049193"/>
                    <a:pt x="226680" y="1051733"/>
                    <a:pt x="242220" y="1051733"/>
                  </a:cubicBezTo>
                  <a:cubicBezTo>
                    <a:pt x="264752" y="1051733"/>
                    <a:pt x="287284" y="1050463"/>
                    <a:pt x="309817" y="1051733"/>
                  </a:cubicBezTo>
                  <a:cubicBezTo>
                    <a:pt x="343226" y="1053003"/>
                    <a:pt x="709958" y="1042843"/>
                    <a:pt x="744145" y="1045383"/>
                  </a:cubicBezTo>
                  <a:cubicBezTo>
                    <a:pt x="758908" y="1046653"/>
                    <a:pt x="773670" y="1047923"/>
                    <a:pt x="787656" y="1047923"/>
                  </a:cubicBezTo>
                  <a:cubicBezTo>
                    <a:pt x="813296" y="1050463"/>
                    <a:pt x="838159" y="1046653"/>
                    <a:pt x="863799" y="1050463"/>
                  </a:cubicBezTo>
                  <a:cubicBezTo>
                    <a:pt x="884777" y="1053003"/>
                    <a:pt x="905756" y="1053003"/>
                    <a:pt x="926734" y="1055543"/>
                  </a:cubicBezTo>
                  <a:cubicBezTo>
                    <a:pt x="957813" y="1059353"/>
                    <a:pt x="988892" y="1061893"/>
                    <a:pt x="1019971" y="1063163"/>
                  </a:cubicBezTo>
                  <a:cubicBezTo>
                    <a:pt x="1031625" y="1063163"/>
                    <a:pt x="1048375" y="1061893"/>
                    <a:pt x="1068695" y="1061893"/>
                  </a:cubicBezTo>
                  <a:close/>
                </a:path>
              </a:pathLst>
            </a:custGeom>
            <a:solidFill>
              <a:srgbClr val="AEE259"/>
            </a:solidFill>
          </p:spPr>
        </p:sp>
      </p:grpSp>
      <p:pic>
        <p:nvPicPr>
          <p:cNvPr id="27" name="image17.png"/>
          <p:cNvPicPr/>
          <p:nvPr/>
        </p:nvPicPr>
        <p:blipFill>
          <a:blip r:embed="rId15"/>
          <a:srcRect/>
          <a:stretch>
            <a:fillRect/>
          </a:stretch>
        </p:blipFill>
        <p:spPr>
          <a:xfrm>
            <a:off x="9572628" y="3214674"/>
            <a:ext cx="6858048" cy="3357586"/>
          </a:xfrm>
          <a:prstGeom prst="rect">
            <a:avLst/>
          </a:prstGeom>
          <a:ln/>
        </p:spPr>
      </p:pic>
      <p:sp>
        <p:nvSpPr>
          <p:cNvPr id="28" name="矩形 27"/>
          <p:cNvSpPr/>
          <p:nvPr/>
        </p:nvSpPr>
        <p:spPr>
          <a:xfrm>
            <a:off x="1785886" y="6929450"/>
            <a:ext cx="15502046" cy="2677656"/>
          </a:xfrm>
          <a:prstGeom prst="rect">
            <a:avLst/>
          </a:prstGeom>
        </p:spPr>
        <p:txBody>
          <a:bodyPr wrap="square">
            <a:spAutoFit/>
          </a:bodyPr>
          <a:lstStyle/>
          <a:p>
            <a:pPr>
              <a:lnSpc>
                <a:spcPct val="150000"/>
              </a:lnSpc>
              <a:buFontTx/>
              <a:buChar char="-"/>
            </a:pPr>
            <a:r>
              <a:rPr lang="fr-FR" sz="2800" dirty="0">
                <a:solidFill>
                  <a:srgbClr val="0070C0"/>
                </a:solidFill>
                <a:latin typeface="Arial" panose="020B0604020202020204" pitchFamily="34" charset="0"/>
                <a:ea typeface="Arial Unicode MS" pitchFamily="34" charset="-120"/>
                <a:cs typeface="Arial" panose="020B0604020202020204" pitchFamily="34" charset="0"/>
              </a:rPr>
              <a:t>Cuộc CMCN lần thứ nhất là cuộc cách mạng về sức kéo (cuộc cách mạng máy hơi nước). </a:t>
            </a:r>
          </a:p>
          <a:p>
            <a:pPr>
              <a:lnSpc>
                <a:spcPct val="150000"/>
              </a:lnSpc>
              <a:buFontTx/>
              <a:buChar char="-"/>
            </a:pPr>
            <a:r>
              <a:rPr lang="fr-FR" sz="2800" dirty="0">
                <a:solidFill>
                  <a:srgbClr val="0070C0"/>
                </a:solidFill>
                <a:latin typeface="Arial" panose="020B0604020202020204" pitchFamily="34" charset="0"/>
                <a:ea typeface="Arial Unicode MS" pitchFamily="34" charset="-120"/>
                <a:cs typeface="Arial" panose="020B0604020202020204" pitchFamily="34" charset="0"/>
              </a:rPr>
              <a:t>Máy hơi nước chính là dấu mốc quan trọng làm thay đổi hoàn toàn phương thức sản xuất, cũng như quy mô sản xuất, thúc đẩy sản xuất phát triển khắp các nước phát triển như Anh, Pháp, Đức, Mỹ, Nhật,.</a:t>
            </a:r>
            <a:endParaRPr lang="zh-TW" altLang="en-US" sz="2800" dirty="0">
              <a:solidFill>
                <a:srgbClr val="0070C0"/>
              </a:solidFill>
              <a:latin typeface="Arial" panose="020B0604020202020204" pitchFamily="34" charset="0"/>
              <a:ea typeface="Arial Unicode MS" pitchFamily="34" charset="-120"/>
              <a:cs typeface="Arial" panose="020B0604020202020204" pitchFamily="34" charset="0"/>
            </a:endParaRPr>
          </a:p>
        </p:txBody>
      </p:sp>
      <p:sp>
        <p:nvSpPr>
          <p:cNvPr id="29" name="Rectangle 1"/>
          <p:cNvSpPr>
            <a:spLocks noChangeArrowheads="1"/>
          </p:cNvSpPr>
          <p:nvPr/>
        </p:nvSpPr>
        <p:spPr bwMode="auto">
          <a:xfrm>
            <a:off x="2643142" y="1898709"/>
            <a:ext cx="14787666" cy="13484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2900" b="0" u="none" strike="noStrike" cap="none" normalizeH="0" baseline="0" dirty="0">
                <a:ln>
                  <a:noFill/>
                </a:ln>
                <a:solidFill>
                  <a:srgbClr val="C00000"/>
                </a:solidFill>
                <a:effectLst/>
                <a:latin typeface="Arial" panose="020B0604020202020204" pitchFamily="34" charset="0"/>
                <a:ea typeface="Arial Unicode MS" pitchFamily="34" charset="-120"/>
                <a:cs typeface="Arial" panose="020B0604020202020204" pitchFamily="34" charset="0"/>
              </a:rPr>
              <a:t>Nội dung cuộc CMCN lần thứ nhất là gì? Tại sao động cơ hơi nước lại được chọn</a:t>
            </a:r>
            <a:r>
              <a:rPr kumimoji="1" lang="fr-FR" altLang="zh-TW" sz="2900" b="0" u="none" strike="noStrike" cap="none" normalizeH="0" dirty="0">
                <a:ln>
                  <a:noFill/>
                </a:ln>
                <a:solidFill>
                  <a:srgbClr val="C0000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u="none" strike="noStrike" cap="none" normalizeH="0" baseline="0" dirty="0">
                <a:ln>
                  <a:noFill/>
                </a:ln>
                <a:solidFill>
                  <a:srgbClr val="C00000"/>
                </a:solidFill>
                <a:effectLst/>
                <a:latin typeface="Arial" panose="020B0604020202020204" pitchFamily="34" charset="0"/>
                <a:ea typeface="Arial Unicode MS" pitchFamily="34" charset="-120"/>
                <a:cs typeface="Arial" panose="020B0604020202020204" pitchFamily="34" charset="0"/>
              </a:rPr>
              <a:t>làm dấu mốc cho cuộc CMCN lần thứ nhất?</a:t>
            </a:r>
          </a:p>
        </p:txBody>
      </p:sp>
      <p:pic>
        <p:nvPicPr>
          <p:cNvPr id="30"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716164" y="214278"/>
            <a:ext cx="1535009" cy="15839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par>
                                <p:cTn id="13" presetID="6" presetClass="entr" presetSubtype="16"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barn(inVertical)">
                                      <p:cBhvr>
                                        <p:cTn id="20" dur="500"/>
                                        <p:tgtEl>
                                          <p:spTgt spid="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Effect transition="in" filter="barn(inVertical)">
                                      <p:cBhvr>
                                        <p:cTn id="25"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00068" y="1214410"/>
            <a:ext cx="16418981" cy="8598310"/>
            <a:chOff x="0" y="0"/>
            <a:chExt cx="21891975" cy="11464413"/>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21712"/>
            <a:stretch>
              <a:fillRect/>
            </a:stretch>
          </p:blipFill>
          <p:spPr>
            <a:xfrm>
              <a:off x="18661869" y="350583"/>
              <a:ext cx="2959559" cy="515310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246036" y="6199899"/>
              <a:ext cx="7792439" cy="5067876"/>
            </a:xfrm>
            <a:prstGeom prst="rect">
              <a:avLst/>
            </a:prstGeom>
          </p:spPr>
        </p:pic>
        <p:grpSp>
          <p:nvGrpSpPr>
            <p:cNvPr id="6" name="Group 6"/>
            <p:cNvGrpSpPr/>
            <p:nvPr/>
          </p:nvGrpSpPr>
          <p:grpSpPr>
            <a:xfrm>
              <a:off x="7621013" y="10839072"/>
              <a:ext cx="7638184" cy="625341"/>
              <a:chOff x="0" y="0"/>
              <a:chExt cx="6204928" cy="508000"/>
            </a:xfrm>
          </p:grpSpPr>
          <p:sp>
            <p:nvSpPr>
              <p:cNvPr id="7" name="Freeform 7"/>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AEE259"/>
              </a:solidFill>
            </p:spPr>
          </p:sp>
        </p:grpSp>
        <p:grpSp>
          <p:nvGrpSpPr>
            <p:cNvPr id="8" name="Group 8"/>
            <p:cNvGrpSpPr/>
            <p:nvPr/>
          </p:nvGrpSpPr>
          <p:grpSpPr>
            <a:xfrm>
              <a:off x="7662799" y="88712"/>
              <a:ext cx="11346563" cy="625341"/>
              <a:chOff x="0" y="0"/>
              <a:chExt cx="9217454" cy="508000"/>
            </a:xfrm>
          </p:grpSpPr>
          <p:sp>
            <p:nvSpPr>
              <p:cNvPr id="9" name="Freeform 9"/>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AEE259"/>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296836" y="363283"/>
              <a:ext cx="7667927" cy="6079240"/>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9605"/>
            <a:stretch>
              <a:fillRect/>
            </a:stretch>
          </p:blipFill>
          <p:spPr>
            <a:xfrm rot="5400000" flipV="1">
              <a:off x="19770891" y="7325350"/>
              <a:ext cx="2781546" cy="561577"/>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50651"/>
            <a:stretch>
              <a:fillRect/>
            </a:stretch>
          </p:blipFill>
          <p:spPr>
            <a:xfrm rot="5400000">
              <a:off x="-659269" y="1174952"/>
              <a:ext cx="2112017" cy="717278"/>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176480" y="88712"/>
              <a:ext cx="3203297" cy="70472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770497">
              <a:off x="21163671" y="67859"/>
              <a:ext cx="685126" cy="657721"/>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8325" t="61455"/>
            <a:stretch>
              <a:fillRect/>
            </a:stretch>
          </p:blipFill>
          <p:spPr>
            <a:xfrm>
              <a:off x="13697171" y="8730679"/>
              <a:ext cx="7809064" cy="2537096"/>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75824"/>
            <a:stretch>
              <a:fillRect/>
            </a:stretch>
          </p:blipFill>
          <p:spPr>
            <a:xfrm>
              <a:off x="20880875" y="4933167"/>
              <a:ext cx="695272" cy="1141040"/>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75824"/>
            <a:stretch>
              <a:fillRect/>
            </a:stretch>
          </p:blipFill>
          <p:spPr>
            <a:xfrm>
              <a:off x="0" y="3402903"/>
              <a:ext cx="695272" cy="1141040"/>
            </a:xfrm>
            <a:prstGeom prst="rect">
              <a:avLst/>
            </a:prstGeom>
          </p:spPr>
        </p:pic>
      </p:grpSp>
      <p:sp>
        <p:nvSpPr>
          <p:cNvPr id="22" name="TextBox 22"/>
          <p:cNvSpPr txBox="1"/>
          <p:nvPr/>
        </p:nvSpPr>
        <p:spPr>
          <a:xfrm>
            <a:off x="1142944" y="642906"/>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1. Cuộc cách mạng công nghiệp lần thứ nhất</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3" name="圓角矩形 22"/>
          <p:cNvSpPr/>
          <p:nvPr/>
        </p:nvSpPr>
        <p:spPr>
          <a:xfrm>
            <a:off x="785754" y="428592"/>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6385" name="Rectangle 1"/>
          <p:cNvSpPr>
            <a:spLocks noChangeArrowheads="1"/>
          </p:cNvSpPr>
          <p:nvPr/>
        </p:nvSpPr>
        <p:spPr bwMode="auto">
          <a:xfrm>
            <a:off x="2143076" y="1928790"/>
            <a:ext cx="15001980" cy="1397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000" b="0" i="0" u="none" strike="noStrike" cap="none" normalizeH="0" baseline="0" dirty="0">
                <a:ln>
                  <a:noFill/>
                </a:ln>
                <a:solidFill>
                  <a:srgbClr val="C00000"/>
                </a:solidFill>
                <a:effectLst/>
                <a:latin typeface="Arial" panose="020B0604020202020204" pitchFamily="34" charset="0"/>
                <a:ea typeface="Arial Unicode MS" pitchFamily="34" charset="-120"/>
                <a:cs typeface="Arial" panose="020B0604020202020204" pitchFamily="34" charset="0"/>
              </a:rPr>
              <a:t>Hãy nêu vai trò và đặc điểm của cuộc CMCN lần thứ nhất. Tại sao cuộc cách mạng này được coi là xảy ra ở Anh đầu tiên?</a:t>
            </a:r>
          </a:p>
        </p:txBody>
      </p:sp>
      <p:pic>
        <p:nvPicPr>
          <p:cNvPr id="16387" name="Picture 3" descr="Cuộc cách mạng công nghiệp lần 1 » Thuận Nhật"/>
          <p:cNvPicPr>
            <a:picLocks noChangeAspect="1" noChangeArrowheads="1"/>
          </p:cNvPicPr>
          <p:nvPr/>
        </p:nvPicPr>
        <p:blipFill>
          <a:blip r:embed="rId14"/>
          <a:srcRect/>
          <a:stretch>
            <a:fillRect/>
          </a:stretch>
        </p:blipFill>
        <p:spPr bwMode="auto">
          <a:xfrm>
            <a:off x="1500134" y="3571864"/>
            <a:ext cx="6357982" cy="5786478"/>
          </a:xfrm>
          <a:prstGeom prst="rect">
            <a:avLst/>
          </a:prstGeom>
          <a:noFill/>
        </p:spPr>
      </p:pic>
      <p:grpSp>
        <p:nvGrpSpPr>
          <p:cNvPr id="27" name="Group 18"/>
          <p:cNvGrpSpPr/>
          <p:nvPr/>
        </p:nvGrpSpPr>
        <p:grpSpPr>
          <a:xfrm>
            <a:off x="6857984" y="9215466"/>
            <a:ext cx="4624718" cy="1071534"/>
            <a:chOff x="0" y="0"/>
            <a:chExt cx="1401430" cy="447112"/>
          </a:xfrm>
        </p:grpSpPr>
        <p:sp>
          <p:nvSpPr>
            <p:cNvPr id="28" name="Freeform 19"/>
            <p:cNvSpPr/>
            <p:nvPr/>
          </p:nvSpPr>
          <p:spPr>
            <a:xfrm>
              <a:off x="10160" y="16510"/>
              <a:ext cx="1378570" cy="419172"/>
            </a:xfrm>
            <a:custGeom>
              <a:avLst/>
              <a:gdLst/>
              <a:ahLst/>
              <a:cxnLst/>
              <a:rect l="l" t="t" r="r" b="b"/>
              <a:pathLst>
                <a:path w="1378570" h="419172">
                  <a:moveTo>
                    <a:pt x="1378570" y="419172"/>
                  </a:moveTo>
                  <a:lnTo>
                    <a:pt x="0" y="411552"/>
                  </a:lnTo>
                  <a:lnTo>
                    <a:pt x="0" y="158607"/>
                  </a:lnTo>
                  <a:lnTo>
                    <a:pt x="17780" y="19050"/>
                  </a:lnTo>
                  <a:lnTo>
                    <a:pt x="685234" y="0"/>
                  </a:lnTo>
                  <a:lnTo>
                    <a:pt x="1359520" y="5080"/>
                  </a:lnTo>
                  <a:close/>
                </a:path>
              </a:pathLst>
            </a:custGeom>
            <a:solidFill>
              <a:srgbClr val="AEE259"/>
            </a:solidFill>
          </p:spPr>
        </p:sp>
        <p:sp>
          <p:nvSpPr>
            <p:cNvPr id="29" name="Freeform 20"/>
            <p:cNvSpPr/>
            <p:nvPr/>
          </p:nvSpPr>
          <p:spPr>
            <a:xfrm>
              <a:off x="-3810" y="0"/>
              <a:ext cx="1407780" cy="445842"/>
            </a:xfrm>
            <a:custGeom>
              <a:avLst/>
              <a:gdLst/>
              <a:ahLst/>
              <a:cxnLst/>
              <a:rect l="l" t="t" r="r" b="b"/>
              <a:pathLst>
                <a:path w="1407780" h="445842">
                  <a:moveTo>
                    <a:pt x="1373490" y="21590"/>
                  </a:moveTo>
                  <a:cubicBezTo>
                    <a:pt x="1374760" y="34290"/>
                    <a:pt x="1374760" y="44450"/>
                    <a:pt x="1376030" y="54610"/>
                  </a:cubicBezTo>
                  <a:cubicBezTo>
                    <a:pt x="1378570" y="69290"/>
                    <a:pt x="1379840" y="76447"/>
                    <a:pt x="1382380" y="83349"/>
                  </a:cubicBezTo>
                  <a:cubicBezTo>
                    <a:pt x="1382380" y="93318"/>
                    <a:pt x="1395080" y="289890"/>
                    <a:pt x="1401430" y="299859"/>
                  </a:cubicBezTo>
                  <a:cubicBezTo>
                    <a:pt x="1407780" y="314941"/>
                    <a:pt x="1403970" y="330278"/>
                    <a:pt x="1403970" y="345360"/>
                  </a:cubicBezTo>
                  <a:cubicBezTo>
                    <a:pt x="1403970" y="358652"/>
                    <a:pt x="1405240" y="370922"/>
                    <a:pt x="1406510" y="384882"/>
                  </a:cubicBezTo>
                  <a:cubicBezTo>
                    <a:pt x="1406510" y="406472"/>
                    <a:pt x="1406510" y="420442"/>
                    <a:pt x="1406510" y="444572"/>
                  </a:cubicBezTo>
                  <a:cubicBezTo>
                    <a:pt x="1383650" y="444572"/>
                    <a:pt x="1363330" y="445842"/>
                    <a:pt x="1344005" y="444572"/>
                  </a:cubicBezTo>
                  <a:cubicBezTo>
                    <a:pt x="1277266" y="439492"/>
                    <a:pt x="1209500" y="445842"/>
                    <a:pt x="1142761" y="440762"/>
                  </a:cubicBezTo>
                  <a:cubicBezTo>
                    <a:pt x="1102718" y="436952"/>
                    <a:pt x="1063701" y="439492"/>
                    <a:pt x="1023658" y="436952"/>
                  </a:cubicBezTo>
                  <a:cubicBezTo>
                    <a:pt x="1005176" y="435682"/>
                    <a:pt x="986695" y="434412"/>
                    <a:pt x="968213" y="433142"/>
                  </a:cubicBezTo>
                  <a:cubicBezTo>
                    <a:pt x="956919" y="433142"/>
                    <a:pt x="946651" y="434412"/>
                    <a:pt x="935357" y="434412"/>
                  </a:cubicBezTo>
                  <a:cubicBezTo>
                    <a:pt x="906608" y="433142"/>
                    <a:pt x="827548" y="434412"/>
                    <a:pt x="798799" y="433142"/>
                  </a:cubicBezTo>
                  <a:cubicBezTo>
                    <a:pt x="778264" y="431872"/>
                    <a:pt x="367563" y="440762"/>
                    <a:pt x="347028" y="439492"/>
                  </a:cubicBezTo>
                  <a:cubicBezTo>
                    <a:pt x="341894" y="439492"/>
                    <a:pt x="335734" y="440762"/>
                    <a:pt x="330600" y="440762"/>
                  </a:cubicBezTo>
                  <a:cubicBezTo>
                    <a:pt x="318279" y="440762"/>
                    <a:pt x="306985" y="442032"/>
                    <a:pt x="294664" y="442032"/>
                  </a:cubicBezTo>
                  <a:cubicBezTo>
                    <a:pt x="263861" y="442032"/>
                    <a:pt x="234085" y="440762"/>
                    <a:pt x="203283" y="439492"/>
                  </a:cubicBezTo>
                  <a:cubicBezTo>
                    <a:pt x="184801" y="438222"/>
                    <a:pt x="166320" y="436952"/>
                    <a:pt x="148865" y="435682"/>
                  </a:cubicBezTo>
                  <a:cubicBezTo>
                    <a:pt x="116009" y="434412"/>
                    <a:pt x="83153" y="433142"/>
                    <a:pt x="48260" y="433142"/>
                  </a:cubicBezTo>
                  <a:cubicBezTo>
                    <a:pt x="38100" y="433142"/>
                    <a:pt x="29210" y="433142"/>
                    <a:pt x="19050" y="431872"/>
                  </a:cubicBezTo>
                  <a:cubicBezTo>
                    <a:pt x="10160" y="430602"/>
                    <a:pt x="5080" y="424252"/>
                    <a:pt x="7620" y="415362"/>
                  </a:cubicBezTo>
                  <a:cubicBezTo>
                    <a:pt x="16510" y="383703"/>
                    <a:pt x="12700" y="377312"/>
                    <a:pt x="11430" y="370666"/>
                  </a:cubicBezTo>
                  <a:cubicBezTo>
                    <a:pt x="10160" y="357118"/>
                    <a:pt x="6350" y="343826"/>
                    <a:pt x="7620" y="330278"/>
                  </a:cubicBezTo>
                  <a:cubicBezTo>
                    <a:pt x="5080" y="313407"/>
                    <a:pt x="0" y="104565"/>
                    <a:pt x="7620" y="87439"/>
                  </a:cubicBezTo>
                  <a:cubicBezTo>
                    <a:pt x="8890" y="84116"/>
                    <a:pt x="7620" y="80537"/>
                    <a:pt x="8890" y="77214"/>
                  </a:cubicBezTo>
                  <a:cubicBezTo>
                    <a:pt x="10160" y="71846"/>
                    <a:pt x="12700" y="65967"/>
                    <a:pt x="13970" y="44450"/>
                  </a:cubicBezTo>
                  <a:cubicBezTo>
                    <a:pt x="13970" y="41910"/>
                    <a:pt x="15240" y="39370"/>
                    <a:pt x="16510" y="38100"/>
                  </a:cubicBezTo>
                  <a:cubicBezTo>
                    <a:pt x="38100" y="35560"/>
                    <a:pt x="57484" y="30480"/>
                    <a:pt x="73912" y="29210"/>
                  </a:cubicBezTo>
                  <a:cubicBezTo>
                    <a:pt x="101634" y="25400"/>
                    <a:pt x="129357" y="22860"/>
                    <a:pt x="158106" y="20320"/>
                  </a:cubicBezTo>
                  <a:cubicBezTo>
                    <a:pt x="177614" y="17780"/>
                    <a:pt x="197122" y="16510"/>
                    <a:pt x="215604" y="13970"/>
                  </a:cubicBezTo>
                  <a:cubicBezTo>
                    <a:pt x="234085" y="11430"/>
                    <a:pt x="253594" y="8890"/>
                    <a:pt x="272075" y="8890"/>
                  </a:cubicBezTo>
                  <a:cubicBezTo>
                    <a:pt x="292610" y="7620"/>
                    <a:pt x="313145" y="10160"/>
                    <a:pt x="333680" y="8890"/>
                  </a:cubicBezTo>
                  <a:cubicBezTo>
                    <a:pt x="359349" y="8890"/>
                    <a:pt x="824468" y="6350"/>
                    <a:pt x="850137" y="5080"/>
                  </a:cubicBezTo>
                  <a:cubicBezTo>
                    <a:pt x="874779" y="3810"/>
                    <a:pt x="899421" y="2540"/>
                    <a:pt x="925090" y="2540"/>
                  </a:cubicBezTo>
                  <a:cubicBezTo>
                    <a:pt x="967187" y="1270"/>
                    <a:pt x="1008257" y="0"/>
                    <a:pt x="1050353" y="0"/>
                  </a:cubicBezTo>
                  <a:cubicBezTo>
                    <a:pt x="1067808" y="0"/>
                    <a:pt x="1086290" y="2540"/>
                    <a:pt x="1103745" y="2540"/>
                  </a:cubicBezTo>
                  <a:cubicBezTo>
                    <a:pt x="1152002" y="3810"/>
                    <a:pt x="1201286" y="5080"/>
                    <a:pt x="1249543" y="7620"/>
                  </a:cubicBezTo>
                  <a:cubicBezTo>
                    <a:pt x="1275212" y="8890"/>
                    <a:pt x="1300881" y="12700"/>
                    <a:pt x="1326550" y="16510"/>
                  </a:cubicBezTo>
                  <a:cubicBezTo>
                    <a:pt x="1332710" y="16510"/>
                    <a:pt x="1338871" y="16510"/>
                    <a:pt x="1344005" y="16510"/>
                  </a:cubicBezTo>
                  <a:cubicBezTo>
                    <a:pt x="1354440" y="17780"/>
                    <a:pt x="1363330" y="20320"/>
                    <a:pt x="1373490" y="21590"/>
                  </a:cubicBezTo>
                  <a:close/>
                  <a:moveTo>
                    <a:pt x="1383650" y="428062"/>
                  </a:moveTo>
                  <a:cubicBezTo>
                    <a:pt x="1384920" y="411552"/>
                    <a:pt x="1386190" y="398852"/>
                    <a:pt x="1386190" y="386152"/>
                  </a:cubicBezTo>
                  <a:cubicBezTo>
                    <a:pt x="1384920" y="369644"/>
                    <a:pt x="1383650" y="356096"/>
                    <a:pt x="1383650" y="341526"/>
                  </a:cubicBezTo>
                  <a:cubicBezTo>
                    <a:pt x="1383650" y="334879"/>
                    <a:pt x="1386190" y="328233"/>
                    <a:pt x="1384920" y="321587"/>
                  </a:cubicBezTo>
                  <a:cubicBezTo>
                    <a:pt x="1384920" y="315452"/>
                    <a:pt x="1383650" y="309062"/>
                    <a:pt x="1382380" y="302927"/>
                  </a:cubicBezTo>
                  <a:cubicBezTo>
                    <a:pt x="1377300" y="293469"/>
                    <a:pt x="1365870" y="97664"/>
                    <a:pt x="1365870" y="88206"/>
                  </a:cubicBezTo>
                  <a:cubicBezTo>
                    <a:pt x="1363330" y="80281"/>
                    <a:pt x="1360790" y="72102"/>
                    <a:pt x="1358250" y="63500"/>
                  </a:cubicBezTo>
                  <a:cubicBezTo>
                    <a:pt x="1356980" y="44450"/>
                    <a:pt x="1355710" y="43180"/>
                    <a:pt x="1340924" y="41910"/>
                  </a:cubicBezTo>
                  <a:cubicBezTo>
                    <a:pt x="1337844" y="41910"/>
                    <a:pt x="1335791" y="41910"/>
                    <a:pt x="1332710" y="40640"/>
                  </a:cubicBezTo>
                  <a:cubicBezTo>
                    <a:pt x="1307042" y="36830"/>
                    <a:pt x="1280346" y="31750"/>
                    <a:pt x="1254677" y="30480"/>
                  </a:cubicBezTo>
                  <a:cubicBezTo>
                    <a:pt x="1192045" y="26670"/>
                    <a:pt x="1128387" y="25400"/>
                    <a:pt x="1065755" y="22860"/>
                  </a:cubicBezTo>
                  <a:cubicBezTo>
                    <a:pt x="1056514" y="22860"/>
                    <a:pt x="1046247" y="22860"/>
                    <a:pt x="1037006" y="22860"/>
                  </a:cubicBezTo>
                  <a:cubicBezTo>
                    <a:pt x="1021604" y="22860"/>
                    <a:pt x="1006203" y="22860"/>
                    <a:pt x="991829" y="22860"/>
                  </a:cubicBezTo>
                  <a:cubicBezTo>
                    <a:pt x="958973" y="22860"/>
                    <a:pt x="926116" y="22860"/>
                    <a:pt x="894287" y="24130"/>
                  </a:cubicBezTo>
                  <a:cubicBezTo>
                    <a:pt x="866565" y="25400"/>
                    <a:pt x="399393" y="29210"/>
                    <a:pt x="371670" y="29210"/>
                  </a:cubicBezTo>
                  <a:cubicBezTo>
                    <a:pt x="326493" y="29210"/>
                    <a:pt x="281316" y="26670"/>
                    <a:pt x="236139" y="33020"/>
                  </a:cubicBezTo>
                  <a:cubicBezTo>
                    <a:pt x="212524" y="36830"/>
                    <a:pt x="189935" y="36830"/>
                    <a:pt x="167347" y="38100"/>
                  </a:cubicBezTo>
                  <a:cubicBezTo>
                    <a:pt x="128330" y="41910"/>
                    <a:pt x="89313" y="45720"/>
                    <a:pt x="49530" y="50800"/>
                  </a:cubicBezTo>
                  <a:cubicBezTo>
                    <a:pt x="36830" y="50800"/>
                    <a:pt x="34290" y="53340"/>
                    <a:pt x="33020" y="65200"/>
                  </a:cubicBezTo>
                  <a:cubicBezTo>
                    <a:pt x="31750" y="69801"/>
                    <a:pt x="31750" y="74402"/>
                    <a:pt x="30480" y="79003"/>
                  </a:cubicBezTo>
                  <a:cubicBezTo>
                    <a:pt x="29210" y="86672"/>
                    <a:pt x="26670" y="94085"/>
                    <a:pt x="25400" y="101754"/>
                  </a:cubicBezTo>
                  <a:cubicBezTo>
                    <a:pt x="20320" y="109933"/>
                    <a:pt x="26670" y="309829"/>
                    <a:pt x="29210" y="318008"/>
                  </a:cubicBezTo>
                  <a:cubicBezTo>
                    <a:pt x="29210" y="326700"/>
                    <a:pt x="29210" y="335646"/>
                    <a:pt x="30480" y="344337"/>
                  </a:cubicBezTo>
                  <a:cubicBezTo>
                    <a:pt x="30480" y="350728"/>
                    <a:pt x="33020" y="357118"/>
                    <a:pt x="33020" y="363509"/>
                  </a:cubicBezTo>
                  <a:cubicBezTo>
                    <a:pt x="33020" y="370411"/>
                    <a:pt x="33020" y="377312"/>
                    <a:pt x="31750" y="386152"/>
                  </a:cubicBezTo>
                  <a:cubicBezTo>
                    <a:pt x="31750" y="389962"/>
                    <a:pt x="31750" y="392502"/>
                    <a:pt x="31750" y="396312"/>
                  </a:cubicBezTo>
                  <a:cubicBezTo>
                    <a:pt x="31750" y="406472"/>
                    <a:pt x="35560" y="410282"/>
                    <a:pt x="44450" y="410282"/>
                  </a:cubicBezTo>
                  <a:cubicBezTo>
                    <a:pt x="59538" y="410282"/>
                    <a:pt x="73912" y="411552"/>
                    <a:pt x="87260" y="411552"/>
                  </a:cubicBezTo>
                  <a:cubicBezTo>
                    <a:pt x="106768" y="411552"/>
                    <a:pt x="127303" y="409012"/>
                    <a:pt x="146812" y="411552"/>
                  </a:cubicBezTo>
                  <a:cubicBezTo>
                    <a:pt x="178641" y="415362"/>
                    <a:pt x="210470" y="417902"/>
                    <a:pt x="242299" y="416632"/>
                  </a:cubicBezTo>
                  <a:cubicBezTo>
                    <a:pt x="262835" y="415362"/>
                    <a:pt x="282343" y="417902"/>
                    <a:pt x="302878" y="417902"/>
                  </a:cubicBezTo>
                  <a:cubicBezTo>
                    <a:pt x="332654" y="417902"/>
                    <a:pt x="362430" y="416632"/>
                    <a:pt x="392205" y="417902"/>
                  </a:cubicBezTo>
                  <a:cubicBezTo>
                    <a:pt x="436356" y="419172"/>
                    <a:pt x="920983" y="409012"/>
                    <a:pt x="966160" y="411552"/>
                  </a:cubicBezTo>
                  <a:cubicBezTo>
                    <a:pt x="985668" y="412822"/>
                    <a:pt x="1005176" y="414092"/>
                    <a:pt x="1023658" y="414092"/>
                  </a:cubicBezTo>
                  <a:cubicBezTo>
                    <a:pt x="1057541" y="416632"/>
                    <a:pt x="1090397" y="412822"/>
                    <a:pt x="1124280" y="416632"/>
                  </a:cubicBezTo>
                  <a:cubicBezTo>
                    <a:pt x="1152002" y="419172"/>
                    <a:pt x="1179724" y="419172"/>
                    <a:pt x="1207447" y="421712"/>
                  </a:cubicBezTo>
                  <a:cubicBezTo>
                    <a:pt x="1248517" y="425522"/>
                    <a:pt x="1289587" y="428062"/>
                    <a:pt x="1330657" y="429332"/>
                  </a:cubicBezTo>
                  <a:cubicBezTo>
                    <a:pt x="1346058" y="429332"/>
                    <a:pt x="1363330" y="428062"/>
                    <a:pt x="1383650" y="428062"/>
                  </a:cubicBezTo>
                  <a:close/>
                </a:path>
              </a:pathLst>
            </a:custGeom>
            <a:solidFill>
              <a:srgbClr val="AEE259"/>
            </a:solidFill>
          </p:spPr>
        </p:sp>
      </p:grpSp>
      <p:sp>
        <p:nvSpPr>
          <p:cNvPr id="16390" name="Rectangle 6"/>
          <p:cNvSpPr>
            <a:spLocks noChangeArrowheads="1"/>
          </p:cNvSpPr>
          <p:nvPr/>
        </p:nvSpPr>
        <p:spPr bwMode="auto">
          <a:xfrm>
            <a:off x="8215306" y="3929054"/>
            <a:ext cx="85725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800" b="1"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Vai trò</a:t>
            </a: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Tăng năng suất lao động, thúc đẩy sự phát triển các ngành công nghiệp và đô thị hoá, chuyển từ lao động thủ công sang sản xuất cơ khí.</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800" b="1"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Đặc điểm</a:t>
            </a: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Chỉ diễn ra ở một số nước trên thế giới, mở đầu từ nước Anh, sau đó lan sang các nước phát triển khác như Mỹ và các nước châu Âu.</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Cuộc cách mạng này được coi là xảy ra đầu tiên ở Anh vì Anh là nước tư bản phát triển nhất thời kì này.</a:t>
            </a:r>
          </a:p>
        </p:txBody>
      </p:sp>
      <p:pic>
        <p:nvPicPr>
          <p:cNvPr id="31"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424739">
            <a:off x="9862167" y="3136910"/>
            <a:ext cx="257045" cy="1137296"/>
          </a:xfrm>
          <a:prstGeom prst="rect">
            <a:avLst/>
          </a:prstGeom>
        </p:spPr>
      </p:pic>
      <p:pic>
        <p:nvPicPr>
          <p:cNvPr id="32"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656806">
            <a:off x="12790164" y="3295702"/>
            <a:ext cx="536530" cy="760545"/>
          </a:xfrm>
          <a:prstGeom prst="rect">
            <a:avLst/>
          </a:prstGeom>
        </p:spPr>
      </p:pic>
      <p:pic>
        <p:nvPicPr>
          <p:cNvPr id="33"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424739">
            <a:off x="15362893" y="2932535"/>
            <a:ext cx="257045" cy="1137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arn(inVertical)">
                                      <p:cBhvr>
                                        <p:cTn id="7" dur="500"/>
                                        <p:tgtEl>
                                          <p:spTgt spid="1638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circle(in)">
                                      <p:cBhvr>
                                        <p:cTn id="12" dur="20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390">
                                            <p:txEl>
                                              <p:pRg st="0" end="0"/>
                                            </p:txEl>
                                          </p:spTgt>
                                        </p:tgtEl>
                                        <p:attrNameLst>
                                          <p:attrName>style.visibility</p:attrName>
                                        </p:attrNameLst>
                                      </p:cBhvr>
                                      <p:to>
                                        <p:strVal val="visible"/>
                                      </p:to>
                                    </p:set>
                                    <p:animEffect transition="in" filter="barn(inVertical)">
                                      <p:cBhvr>
                                        <p:cTn id="17" dur="500"/>
                                        <p:tgtEl>
                                          <p:spTgt spid="1639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390">
                                            <p:txEl>
                                              <p:pRg st="1" end="1"/>
                                            </p:txEl>
                                          </p:spTgt>
                                        </p:tgtEl>
                                        <p:attrNameLst>
                                          <p:attrName>style.visibility</p:attrName>
                                        </p:attrNameLst>
                                      </p:cBhvr>
                                      <p:to>
                                        <p:strVal val="visible"/>
                                      </p:to>
                                    </p:set>
                                    <p:animEffect transition="in" filter="barn(inVertical)">
                                      <p:cBhvr>
                                        <p:cTn id="22" dur="500"/>
                                        <p:tgtEl>
                                          <p:spTgt spid="1639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390">
                                            <p:txEl>
                                              <p:pRg st="2" end="2"/>
                                            </p:txEl>
                                          </p:spTgt>
                                        </p:tgtEl>
                                        <p:attrNameLst>
                                          <p:attrName>style.visibility</p:attrName>
                                        </p:attrNameLst>
                                      </p:cBhvr>
                                      <p:to>
                                        <p:strVal val="visible"/>
                                      </p:to>
                                    </p:set>
                                    <p:animEffect transition="in" filter="barn(inVertical)">
                                      <p:cBhvr>
                                        <p:cTn id="27" dur="500"/>
                                        <p:tgtEl>
                                          <p:spTgt spid="163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688" y="9001152"/>
            <a:ext cx="13300499" cy="1071534"/>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2" y="640307"/>
                    <a:pt x="2881620" y="639037"/>
                    <a:pt x="2825609" y="637767"/>
                  </a:cubicBezTo>
                  <a:cubicBezTo>
                    <a:pt x="2791380" y="637767"/>
                    <a:pt x="2760263" y="639037"/>
                    <a:pt x="2726034" y="639037"/>
                  </a:cubicBezTo>
                  <a:cubicBezTo>
                    <a:pt x="2638906" y="637767"/>
                    <a:pt x="2399302" y="639037"/>
                    <a:pt x="2312174" y="637767"/>
                  </a:cubicBezTo>
                  <a:cubicBezTo>
                    <a:pt x="2249939"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1"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2"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EE259"/>
            </a:solidFill>
          </p:spPr>
        </p:sp>
      </p:grpSp>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430544" y="7643830"/>
            <a:ext cx="2061530" cy="2198222"/>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313989">
            <a:off x="16247246" y="7373715"/>
            <a:ext cx="582357" cy="2576644"/>
          </a:xfrm>
          <a:prstGeom prst="rect">
            <a:avLst/>
          </a:prstGeom>
        </p:spPr>
      </p:pic>
      <p:sp>
        <p:nvSpPr>
          <p:cNvPr id="26" name="TextBox 22"/>
          <p:cNvSpPr txBox="1"/>
          <p:nvPr/>
        </p:nvSpPr>
        <p:spPr>
          <a:xfrm>
            <a:off x="1214382" y="857220"/>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2. 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7" name="圓角矩形 26"/>
          <p:cNvSpPr/>
          <p:nvPr/>
        </p:nvSpPr>
        <p:spPr>
          <a:xfrm>
            <a:off x="928630" y="571468"/>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8433" name="Rectangle 1"/>
          <p:cNvSpPr>
            <a:spLocks noChangeArrowheads="1"/>
          </p:cNvSpPr>
          <p:nvPr/>
        </p:nvSpPr>
        <p:spPr bwMode="auto">
          <a:xfrm>
            <a:off x="1714448" y="2255899"/>
            <a:ext cx="15430608" cy="13484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2900" b="0" i="0" u="none" strike="noStrike" cap="none" normalizeH="0" baseline="0" dirty="0">
                <a:ln>
                  <a:noFill/>
                </a:ln>
                <a:solidFill>
                  <a:srgbClr val="C00000"/>
                </a:solidFill>
                <a:effectLst/>
                <a:latin typeface="Arial" panose="020B0604020202020204" pitchFamily="34" charset="0"/>
                <a:ea typeface="Arial Unicode MS" pitchFamily="34" charset="-120"/>
                <a:cs typeface="Arial" panose="020B0604020202020204" pitchFamily="34" charset="0"/>
              </a:rPr>
              <a:t>Nội dung cuộc CMCN lần thứ hai là gì? Nêu một số thành tựu nổi bật của cuộc CMCN lần thứ hai. Cuộc cách mạng này đem lại những thay đổi gì cho sản xuất?</a:t>
            </a:r>
          </a:p>
        </p:txBody>
      </p:sp>
      <p:pic>
        <p:nvPicPr>
          <p:cNvPr id="29" name="image16.png"/>
          <p:cNvPicPr/>
          <p:nvPr/>
        </p:nvPicPr>
        <p:blipFill>
          <a:blip r:embed="rId6"/>
          <a:srcRect/>
          <a:stretch>
            <a:fillRect/>
          </a:stretch>
        </p:blipFill>
        <p:spPr>
          <a:xfrm>
            <a:off x="1285820" y="3857616"/>
            <a:ext cx="7286676" cy="5214974"/>
          </a:xfrm>
          <a:prstGeom prst="rect">
            <a:avLst/>
          </a:prstGeom>
          <a:ln/>
        </p:spPr>
      </p:pic>
      <p:sp>
        <p:nvSpPr>
          <p:cNvPr id="18434" name="Rectangle 2"/>
          <p:cNvSpPr>
            <a:spLocks noChangeArrowheads="1"/>
          </p:cNvSpPr>
          <p:nvPr/>
        </p:nvSpPr>
        <p:spPr bwMode="auto">
          <a:xfrm>
            <a:off x="8351912" y="3296656"/>
            <a:ext cx="10086293" cy="6475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Nội dung: s</a:t>
            </a: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ự thay đổi sản xuất từ đơn lẻ, quy mô nhỏ sang sản xuất hàng loạt bằng máy móc chạy bằng năng lượng điện.</a:t>
            </a:r>
          </a:p>
          <a:p>
            <a:pPr lvl="0" eaLnBrk="0" fontAlgn="base" hangingPunct="0">
              <a:lnSpc>
                <a:spcPct val="150000"/>
              </a:lnSpc>
              <a:spcBef>
                <a:spcPct val="0"/>
              </a:spcBef>
              <a:spcAft>
                <a:spcPct val="0"/>
              </a:spcAf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Các</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thành</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tựu</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nổi</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bật</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Sản</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xuất</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truyền</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tải</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điện</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năng</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đi</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công</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nghệ</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luyện</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gang,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thép</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ngày</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càng</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hoàn</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thiện</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và</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phát</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triển</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với</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quy</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mô</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lớn</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nhiều</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kĩ</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thuật</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công</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nghệ</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mới</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được</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đưa</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vào</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trong</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sản</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xuất</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công</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nghiệp</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thúc</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đẩy</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ngành</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công</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nghiệp</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chế</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tạo</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máy</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phát</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triển</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a:t>
            </a:r>
          </a:p>
          <a:p>
            <a:pPr lvl="0" eaLnBrk="0" fontAlgn="base" hangingPunct="0">
              <a:lnSpc>
                <a:spcPct val="150000"/>
              </a:lnSpc>
              <a:spcBef>
                <a:spcPct val="0"/>
              </a:spcBef>
              <a:spcAft>
                <a:spcPct val="0"/>
              </a:spcAft>
            </a:pP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=&gt;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Cuộc</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cách</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mạng</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này</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đem</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lại</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sự</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thay</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đổi</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phương</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thức</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sản</a:t>
            </a: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800" dirty="0" err="1">
                <a:solidFill>
                  <a:srgbClr val="0070C0"/>
                </a:solidFill>
                <a:latin typeface="Arial" panose="020B0604020202020204" pitchFamily="34" charset="0"/>
                <a:ea typeface="Arial Unicode MS" pitchFamily="34" charset="-120"/>
                <a:cs typeface="Arial" panose="020B0604020202020204" pitchFamily="34" charset="0"/>
              </a:rPr>
              <a:t>xuất</a:t>
            </a:r>
            <a:endPar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endParaRPr>
          </a:p>
        </p:txBody>
      </p:sp>
      <p:pic>
        <p:nvPicPr>
          <p:cNvPr id="18436" name="Picture 4" descr="Chậu Hoa Bình Tulip Những Bông - Miễn Phí vector hình ảnh trên Pixabay"/>
          <p:cNvPicPr>
            <a:picLocks noChangeAspect="1" noChangeArrowheads="1"/>
          </p:cNvPicPr>
          <p:nvPr/>
        </p:nvPicPr>
        <p:blipFill>
          <a:blip r:embed="rId7" cstate="print"/>
          <a:srcRect/>
          <a:stretch>
            <a:fillRect/>
          </a:stretch>
        </p:blipFill>
        <p:spPr bwMode="auto">
          <a:xfrm>
            <a:off x="12072958" y="0"/>
            <a:ext cx="3929090" cy="20762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Effect transition="in" filter="barn(inVertical)">
                                      <p:cBhvr>
                                        <p:cTn id="7" dur="500"/>
                                        <p:tgtEl>
                                          <p:spTgt spid="184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4">
                                            <p:txEl>
                                              <p:pRg st="0" end="0"/>
                                            </p:txEl>
                                          </p:spTgt>
                                        </p:tgtEl>
                                        <p:attrNameLst>
                                          <p:attrName>style.visibility</p:attrName>
                                        </p:attrNameLst>
                                      </p:cBhvr>
                                      <p:to>
                                        <p:strVal val="visible"/>
                                      </p:to>
                                    </p:set>
                                    <p:animEffect transition="in" filter="barn(inVertical)">
                                      <p:cBhvr>
                                        <p:cTn id="17" dur="500"/>
                                        <p:tgtEl>
                                          <p:spTgt spid="184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434">
                                            <p:txEl>
                                              <p:pRg st="1" end="1"/>
                                            </p:txEl>
                                          </p:spTgt>
                                        </p:tgtEl>
                                        <p:attrNameLst>
                                          <p:attrName>style.visibility</p:attrName>
                                        </p:attrNameLst>
                                      </p:cBhvr>
                                      <p:to>
                                        <p:strVal val="visible"/>
                                      </p:to>
                                    </p:set>
                                    <p:animEffect transition="in" filter="barn(inVertical)">
                                      <p:cBhvr>
                                        <p:cTn id="22" dur="500"/>
                                        <p:tgtEl>
                                          <p:spTgt spid="1843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434">
                                            <p:txEl>
                                              <p:pRg st="2" end="2"/>
                                            </p:txEl>
                                          </p:spTgt>
                                        </p:tgtEl>
                                        <p:attrNameLst>
                                          <p:attrName>style.visibility</p:attrName>
                                        </p:attrNameLst>
                                      </p:cBhvr>
                                      <p:to>
                                        <p:strVal val="visible"/>
                                      </p:to>
                                    </p:set>
                                    <p:animEffect transition="in" filter="barn(inVertical)">
                                      <p:cBhvr>
                                        <p:cTn id="27" dur="5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4132" y="1000096"/>
            <a:ext cx="6500858" cy="1108025"/>
            <a:chOff x="0" y="0"/>
            <a:chExt cx="4030454" cy="660483"/>
          </a:xfrm>
        </p:grpSpPr>
        <p:sp>
          <p:nvSpPr>
            <p:cNvPr id="3" name="Freeform 3"/>
            <p:cNvSpPr/>
            <p:nvPr/>
          </p:nvSpPr>
          <p:spPr>
            <a:xfrm>
              <a:off x="10160" y="16510"/>
              <a:ext cx="4007594" cy="632543"/>
            </a:xfrm>
            <a:custGeom>
              <a:avLst/>
              <a:gdLst/>
              <a:ahLst/>
              <a:cxnLst/>
              <a:rect l="l" t="t" r="r" b="b"/>
              <a:pathLst>
                <a:path w="4007594" h="632543">
                  <a:moveTo>
                    <a:pt x="4007594" y="632543"/>
                  </a:moveTo>
                  <a:lnTo>
                    <a:pt x="0" y="624923"/>
                  </a:lnTo>
                  <a:lnTo>
                    <a:pt x="0" y="232610"/>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9213"/>
            </a:xfrm>
            <a:custGeom>
              <a:avLst/>
              <a:gdLst/>
              <a:ahLst/>
              <a:cxnLst/>
              <a:rect l="l" t="t" r="r" b="b"/>
              <a:pathLst>
                <a:path w="4036804" h="659213">
                  <a:moveTo>
                    <a:pt x="4002514" y="21590"/>
                  </a:moveTo>
                  <a:cubicBezTo>
                    <a:pt x="4003784" y="34290"/>
                    <a:pt x="4003784" y="44450"/>
                    <a:pt x="4005054" y="54610"/>
                  </a:cubicBezTo>
                  <a:cubicBezTo>
                    <a:pt x="4007594" y="72591"/>
                    <a:pt x="4008864" y="84530"/>
                    <a:pt x="4011404" y="96043"/>
                  </a:cubicBezTo>
                  <a:cubicBezTo>
                    <a:pt x="4011404" y="112673"/>
                    <a:pt x="4024104" y="440572"/>
                    <a:pt x="4030454" y="457201"/>
                  </a:cubicBezTo>
                  <a:cubicBezTo>
                    <a:pt x="4036804" y="482358"/>
                    <a:pt x="4032994" y="507942"/>
                    <a:pt x="4032994" y="533100"/>
                  </a:cubicBezTo>
                  <a:cubicBezTo>
                    <a:pt x="4032994" y="555272"/>
                    <a:pt x="4034264" y="575739"/>
                    <a:pt x="4035534" y="598253"/>
                  </a:cubicBezTo>
                  <a:cubicBezTo>
                    <a:pt x="4035534" y="619843"/>
                    <a:pt x="4035534" y="633813"/>
                    <a:pt x="4035534" y="657943"/>
                  </a:cubicBezTo>
                  <a:cubicBezTo>
                    <a:pt x="4012674" y="657943"/>
                    <a:pt x="3992354" y="659213"/>
                    <a:pt x="3964502" y="657943"/>
                  </a:cubicBezTo>
                  <a:cubicBezTo>
                    <a:pt x="3762240" y="652863"/>
                    <a:pt x="3556865" y="659213"/>
                    <a:pt x="3354603" y="654133"/>
                  </a:cubicBezTo>
                  <a:cubicBezTo>
                    <a:pt x="3233246" y="650323"/>
                    <a:pt x="3115000" y="652863"/>
                    <a:pt x="2993643" y="650323"/>
                  </a:cubicBezTo>
                  <a:cubicBezTo>
                    <a:pt x="2937632" y="649053"/>
                    <a:pt x="2881620" y="647783"/>
                    <a:pt x="2825609" y="646513"/>
                  </a:cubicBezTo>
                  <a:cubicBezTo>
                    <a:pt x="2791380" y="646513"/>
                    <a:pt x="2760263" y="647783"/>
                    <a:pt x="2726034" y="647783"/>
                  </a:cubicBezTo>
                  <a:cubicBezTo>
                    <a:pt x="2638906" y="646513"/>
                    <a:pt x="2399302" y="647783"/>
                    <a:pt x="2312174" y="646513"/>
                  </a:cubicBezTo>
                  <a:cubicBezTo>
                    <a:pt x="2249939" y="645243"/>
                    <a:pt x="1005248" y="654133"/>
                    <a:pt x="943014" y="652863"/>
                  </a:cubicBezTo>
                  <a:cubicBezTo>
                    <a:pt x="927455" y="652863"/>
                    <a:pt x="908785" y="654133"/>
                    <a:pt x="893226" y="654133"/>
                  </a:cubicBezTo>
                  <a:cubicBezTo>
                    <a:pt x="855885" y="654133"/>
                    <a:pt x="821656" y="655403"/>
                    <a:pt x="784315" y="655403"/>
                  </a:cubicBezTo>
                  <a:cubicBezTo>
                    <a:pt x="690964" y="655403"/>
                    <a:pt x="600723" y="654133"/>
                    <a:pt x="507372" y="652863"/>
                  </a:cubicBezTo>
                  <a:cubicBezTo>
                    <a:pt x="451361" y="651593"/>
                    <a:pt x="395349" y="650323"/>
                    <a:pt x="342450" y="649053"/>
                  </a:cubicBezTo>
                  <a:cubicBezTo>
                    <a:pt x="242875" y="647783"/>
                    <a:pt x="143299"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41433"/>
                  </a:moveTo>
                  <a:cubicBezTo>
                    <a:pt x="4013944" y="624923"/>
                    <a:pt x="4015214" y="612223"/>
                    <a:pt x="4015214" y="599523"/>
                  </a:cubicBezTo>
                  <a:cubicBezTo>
                    <a:pt x="4013944" y="573607"/>
                    <a:pt x="4012674" y="551008"/>
                    <a:pt x="4012674" y="526704"/>
                  </a:cubicBezTo>
                  <a:cubicBezTo>
                    <a:pt x="4012674" y="515617"/>
                    <a:pt x="4015214" y="504531"/>
                    <a:pt x="4013944" y="493445"/>
                  </a:cubicBezTo>
                  <a:cubicBezTo>
                    <a:pt x="4013944" y="483211"/>
                    <a:pt x="4012674" y="472551"/>
                    <a:pt x="4011404" y="462318"/>
                  </a:cubicBezTo>
                  <a:cubicBezTo>
                    <a:pt x="4006324" y="446541"/>
                    <a:pt x="3994894" y="119921"/>
                    <a:pt x="3994894" y="104145"/>
                  </a:cubicBezTo>
                  <a:cubicBezTo>
                    <a:pt x="3992354" y="90926"/>
                    <a:pt x="3989814" y="77282"/>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1730" y="623653"/>
                    <a:pt x="115294" y="624923"/>
                    <a:pt x="155746" y="624923"/>
                  </a:cubicBezTo>
                  <a:cubicBezTo>
                    <a:pt x="214869" y="624923"/>
                    <a:pt x="277104" y="622383"/>
                    <a:pt x="336227" y="624923"/>
                  </a:cubicBezTo>
                  <a:cubicBezTo>
                    <a:pt x="432690" y="628733"/>
                    <a:pt x="529154" y="631273"/>
                    <a:pt x="625617" y="630003"/>
                  </a:cubicBezTo>
                  <a:cubicBezTo>
                    <a:pt x="687852" y="628733"/>
                    <a:pt x="746975" y="631273"/>
                    <a:pt x="809209" y="631273"/>
                  </a:cubicBezTo>
                  <a:cubicBezTo>
                    <a:pt x="899449" y="631273"/>
                    <a:pt x="989690" y="630003"/>
                    <a:pt x="1079930" y="631273"/>
                  </a:cubicBezTo>
                  <a:cubicBezTo>
                    <a:pt x="1213734" y="632543"/>
                    <a:pt x="2682470" y="622383"/>
                    <a:pt x="2819386" y="624923"/>
                  </a:cubicBezTo>
                  <a:cubicBezTo>
                    <a:pt x="2878509" y="626193"/>
                    <a:pt x="2937632" y="627463"/>
                    <a:pt x="2993643" y="627463"/>
                  </a:cubicBezTo>
                  <a:cubicBezTo>
                    <a:pt x="3096330" y="630003"/>
                    <a:pt x="3195905" y="626193"/>
                    <a:pt x="3298592" y="630003"/>
                  </a:cubicBezTo>
                  <a:cubicBezTo>
                    <a:pt x="3382609" y="632543"/>
                    <a:pt x="3466625" y="632543"/>
                    <a:pt x="3550642" y="635083"/>
                  </a:cubicBezTo>
                  <a:cubicBezTo>
                    <a:pt x="3675111" y="638893"/>
                    <a:pt x="3799580" y="641433"/>
                    <a:pt x="3924049" y="642703"/>
                  </a:cubicBezTo>
                  <a:cubicBezTo>
                    <a:pt x="3970725" y="642703"/>
                    <a:pt x="3992354" y="641433"/>
                    <a:pt x="4012674" y="641433"/>
                  </a:cubicBezTo>
                  <a:close/>
                </a:path>
              </a:pathLst>
            </a:custGeom>
            <a:solidFill>
              <a:srgbClr val="AEE259"/>
            </a:solidFill>
          </p:spPr>
        </p:sp>
      </p:grpSp>
      <p:grpSp>
        <p:nvGrpSpPr>
          <p:cNvPr id="5" name="Group 5"/>
          <p:cNvGrpSpPr/>
          <p:nvPr/>
        </p:nvGrpSpPr>
        <p:grpSpPr>
          <a:xfrm>
            <a:off x="928630" y="1357286"/>
            <a:ext cx="16450180" cy="8302191"/>
            <a:chOff x="0" y="0"/>
            <a:chExt cx="21933574" cy="11804404"/>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296311" y="274571"/>
              <a:ext cx="7667927" cy="607924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6144"/>
            <a:stretch>
              <a:fillRect/>
            </a:stretch>
          </p:blipFill>
          <p:spPr>
            <a:xfrm>
              <a:off x="18661344" y="261871"/>
              <a:ext cx="2959559" cy="617783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245511" y="6111187"/>
              <a:ext cx="7792439" cy="5067876"/>
            </a:xfrm>
            <a:prstGeom prst="rect">
              <a:avLst/>
            </a:prstGeom>
          </p:spPr>
        </p:pic>
        <p:grpSp>
          <p:nvGrpSpPr>
            <p:cNvPr id="9" name="Group 9"/>
            <p:cNvGrpSpPr/>
            <p:nvPr/>
          </p:nvGrpSpPr>
          <p:grpSpPr>
            <a:xfrm>
              <a:off x="7194575" y="10451245"/>
              <a:ext cx="11560262" cy="625341"/>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1" name="Group 11"/>
            <p:cNvGrpSpPr/>
            <p:nvPr/>
          </p:nvGrpSpPr>
          <p:grpSpPr>
            <a:xfrm>
              <a:off x="7662274"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02952">
              <a:off x="-1609339" y="8632406"/>
              <a:ext cx="3811301" cy="478714"/>
            </a:xfrm>
            <a:prstGeom prst="rect">
              <a:avLst/>
            </a:prstGeom>
          </p:spPr>
        </p:pic>
        <p:grpSp>
          <p:nvGrpSpPr>
            <p:cNvPr id="14" name="Group 14"/>
            <p:cNvGrpSpPr/>
            <p:nvPr/>
          </p:nvGrpSpPr>
          <p:grpSpPr>
            <a:xfrm rot="-5400000">
              <a:off x="20142476" y="2097368"/>
              <a:ext cx="2956855" cy="625341"/>
              <a:chOff x="0" y="0"/>
              <a:chExt cx="2402020" cy="508000"/>
            </a:xfrm>
          </p:grpSpPr>
          <p:sp>
            <p:nvSpPr>
              <p:cNvPr id="15" name="Freeform 15"/>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sp>
        </p:grpSp>
        <p:grpSp>
          <p:nvGrpSpPr>
            <p:cNvPr id="16" name="Group 16"/>
            <p:cNvGrpSpPr/>
            <p:nvPr/>
          </p:nvGrpSpPr>
          <p:grpSpPr>
            <a:xfrm>
              <a:off x="6637110" y="11179063"/>
              <a:ext cx="1840764" cy="625341"/>
              <a:chOff x="0" y="0"/>
              <a:chExt cx="1495357" cy="508000"/>
            </a:xfrm>
          </p:grpSpPr>
          <p:sp>
            <p:nvSpPr>
              <p:cNvPr id="17" name="Freeform 17"/>
              <p:cNvSpPr/>
              <p:nvPr/>
            </p:nvSpPr>
            <p:spPr>
              <a:xfrm>
                <a:off x="0" y="215900"/>
                <a:ext cx="1495357" cy="76200"/>
              </a:xfrm>
              <a:custGeom>
                <a:avLst/>
                <a:gdLst/>
                <a:ahLst/>
                <a:cxnLst/>
                <a:rect l="l" t="t" r="r" b="b"/>
                <a:pathLst>
                  <a:path w="1495357" h="76200">
                    <a:moveTo>
                      <a:pt x="0" y="0"/>
                    </a:moveTo>
                    <a:lnTo>
                      <a:pt x="1495357" y="0"/>
                    </a:lnTo>
                    <a:lnTo>
                      <a:pt x="1495357" y="76200"/>
                    </a:lnTo>
                    <a:lnTo>
                      <a:pt x="0" y="76200"/>
                    </a:lnTo>
                    <a:close/>
                  </a:path>
                </a:pathLst>
              </a:custGeom>
              <a:solidFill>
                <a:srgbClr val="2B3547"/>
              </a:solidFill>
            </p:spPr>
          </p:sp>
        </p:grpSp>
      </p:gr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97770" y="6690621"/>
            <a:ext cx="2061530" cy="2198222"/>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59106" y="6929450"/>
            <a:ext cx="2130961" cy="2130961"/>
          </a:xfrm>
          <a:prstGeom prst="rect">
            <a:avLst/>
          </a:prstGeom>
        </p:spPr>
      </p:pic>
      <p:sp>
        <p:nvSpPr>
          <p:cNvPr id="30" name="TextBox 22"/>
          <p:cNvSpPr txBox="1"/>
          <p:nvPr/>
        </p:nvSpPr>
        <p:spPr>
          <a:xfrm>
            <a:off x="1214382" y="785782"/>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2. 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31" name="圓角矩形 30"/>
          <p:cNvSpPr/>
          <p:nvPr/>
        </p:nvSpPr>
        <p:spPr>
          <a:xfrm>
            <a:off x="928630" y="500030"/>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2" name="矩形 31"/>
          <p:cNvSpPr/>
          <p:nvPr/>
        </p:nvSpPr>
        <p:spPr>
          <a:xfrm>
            <a:off x="1928762" y="1928790"/>
            <a:ext cx="3821880" cy="553998"/>
          </a:xfrm>
          <a:prstGeom prst="rect">
            <a:avLst/>
          </a:prstGeom>
        </p:spPr>
        <p:txBody>
          <a:bodyPr wrap="none">
            <a:spAutoFit/>
          </a:bodyPr>
          <a:lstStyle/>
          <a:p>
            <a:r>
              <a:rPr lang="fr-FR" sz="3000" b="1" i="1" dirty="0">
                <a:solidFill>
                  <a:srgbClr val="FF0000"/>
                </a:solidFill>
                <a:latin typeface="Arial" panose="020B0604020202020204" pitchFamily="34" charset="0"/>
                <a:ea typeface="Arial Unicode MS" pitchFamily="34" charset="-120"/>
                <a:cs typeface="Arial" panose="020B0604020202020204" pitchFamily="34" charset="0"/>
              </a:rPr>
              <a:t>Thảo luận theo cặp:</a:t>
            </a:r>
            <a:endParaRPr lang="zh-TW" altLang="en-US" sz="3000" b="1" i="1"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17409" name="Rectangle 1"/>
          <p:cNvSpPr>
            <a:spLocks noChangeArrowheads="1"/>
          </p:cNvSpPr>
          <p:nvPr/>
        </p:nvSpPr>
        <p:spPr bwMode="auto">
          <a:xfrm>
            <a:off x="1357258" y="2571732"/>
            <a:ext cx="15716360" cy="1397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000" b="0" i="0" u="none" strike="noStrike" cap="none" normalizeH="0" baseline="0" dirty="0">
                <a:ln>
                  <a:noFill/>
                </a:ln>
                <a:solidFill>
                  <a:schemeClr val="accent2">
                    <a:lumMod val="75000"/>
                  </a:schemeClr>
                </a:solidFill>
                <a:effectLst/>
                <a:latin typeface="Arial" panose="020B0604020202020204" pitchFamily="34" charset="0"/>
                <a:ea typeface="Arial Unicode MS" pitchFamily="34" charset="-120"/>
                <a:cs typeface="Arial" panose="020B0604020202020204" pitchFamily="34" charset="0"/>
              </a:rPr>
              <a:t>Tại sao sản xuất theo dây chuyền lại tăng năng suất lao động? Nêu vai trò, đặc điểm của cuộc CMCN lần thứ hai?</a:t>
            </a:r>
          </a:p>
        </p:txBody>
      </p:sp>
      <p:sp>
        <p:nvSpPr>
          <p:cNvPr id="17411" name="AutoShape 3"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3" name="AutoShape 5"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5" name="AutoShape 7"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pic>
        <p:nvPicPr>
          <p:cNvPr id="17417" name="Picture 9" descr="Băng tải cho ngành thực phẩm"/>
          <p:cNvPicPr>
            <a:picLocks noChangeAspect="1" noChangeArrowheads="1"/>
          </p:cNvPicPr>
          <p:nvPr/>
        </p:nvPicPr>
        <p:blipFill>
          <a:blip r:embed="rId10"/>
          <a:srcRect/>
          <a:stretch>
            <a:fillRect/>
          </a:stretch>
        </p:blipFill>
        <p:spPr bwMode="auto">
          <a:xfrm>
            <a:off x="2071638" y="4000492"/>
            <a:ext cx="6572296" cy="3396702"/>
          </a:xfrm>
          <a:prstGeom prst="rect">
            <a:avLst/>
          </a:prstGeom>
          <a:noFill/>
        </p:spPr>
      </p:pic>
      <p:sp>
        <p:nvSpPr>
          <p:cNvPr id="17419" name="AutoShape 11" descr="5 ĐIỀU CẦN BIẾT KHI LẮP ĐẶT DÂY CHUYỀN SẢN XU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pic>
        <p:nvPicPr>
          <p:cNvPr id="17421" name="Picture 13" descr="Dây chuyền sản xuất TV Vsmart hiện đại cỡ nào?"/>
          <p:cNvPicPr>
            <a:picLocks noChangeAspect="1" noChangeArrowheads="1"/>
          </p:cNvPicPr>
          <p:nvPr/>
        </p:nvPicPr>
        <p:blipFill>
          <a:blip r:embed="rId11"/>
          <a:srcRect/>
          <a:stretch>
            <a:fillRect/>
          </a:stretch>
        </p:blipFill>
        <p:spPr bwMode="auto">
          <a:xfrm>
            <a:off x="9072562" y="4000492"/>
            <a:ext cx="6286500" cy="3429024"/>
          </a:xfrm>
          <a:prstGeom prst="rect">
            <a:avLst/>
          </a:prstGeom>
          <a:noFill/>
        </p:spPr>
      </p:pic>
      <p:sp>
        <p:nvSpPr>
          <p:cNvPr id="40" name="矩形 39"/>
          <p:cNvSpPr/>
          <p:nvPr/>
        </p:nvSpPr>
        <p:spPr>
          <a:xfrm>
            <a:off x="1785886" y="7643830"/>
            <a:ext cx="13644658" cy="1354089"/>
          </a:xfrm>
          <a:prstGeom prst="rect">
            <a:avLst/>
          </a:prstGeom>
        </p:spPr>
        <p:txBody>
          <a:bodyPr wrap="square">
            <a:spAutoFit/>
          </a:bodyPr>
          <a:lstStyle/>
          <a:p>
            <a:pPr>
              <a:lnSpc>
                <a:spcPct val="150000"/>
              </a:lnSpc>
              <a:buFont typeface="Wingdings" pitchFamily="2" charset="2"/>
              <a:buChar char="l"/>
            </a:pPr>
            <a:r>
              <a:rPr lang="fr-FR" sz="2900" dirty="0">
                <a:solidFill>
                  <a:srgbClr val="0070C0"/>
                </a:solidFill>
                <a:latin typeface="Arial" panose="020B0604020202020204" pitchFamily="34" charset="0"/>
                <a:ea typeface="Arial Unicode MS" pitchFamily="34" charset="-120"/>
                <a:cs typeface="Arial" panose="020B0604020202020204" pitchFamily="34" charset="0"/>
              </a:rPr>
              <a:t>Sản xuất hàng loạt theo dây chuyền có quy mô lớn, làm tăng năng suất và sản lượng hàng hoá cao</a:t>
            </a:r>
            <a:endParaRPr lang="zh-TW" altLang="en-US" sz="2900" dirty="0">
              <a:solidFill>
                <a:srgbClr val="0070C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409">
                                            <p:txEl>
                                              <p:pRg st="0" end="0"/>
                                            </p:txEl>
                                          </p:spTgt>
                                        </p:tgtEl>
                                        <p:attrNameLst>
                                          <p:attrName>style.visibility</p:attrName>
                                        </p:attrNameLst>
                                      </p:cBhvr>
                                      <p:to>
                                        <p:strVal val="visible"/>
                                      </p:to>
                                    </p:set>
                                    <p:animEffect transition="in" filter="barn(inVertical)">
                                      <p:cBhvr>
                                        <p:cTn id="14" dur="500"/>
                                        <p:tgtEl>
                                          <p:spTgt spid="1740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7417"/>
                                        </p:tgtEl>
                                        <p:attrNameLst>
                                          <p:attrName>style.visibility</p:attrName>
                                        </p:attrNameLst>
                                      </p:cBhvr>
                                      <p:to>
                                        <p:strVal val="visible"/>
                                      </p:to>
                                    </p:set>
                                    <p:animEffect transition="in" filter="circle(in)">
                                      <p:cBhvr>
                                        <p:cTn id="19" dur="2000"/>
                                        <p:tgtEl>
                                          <p:spTgt spid="17417"/>
                                        </p:tgtEl>
                                      </p:cBhvr>
                                    </p:animEffect>
                                  </p:childTnLst>
                                </p:cTn>
                              </p:par>
                              <p:par>
                                <p:cTn id="20" presetID="6" presetClass="entr" presetSubtype="16" fill="hold" nodeType="withEffect">
                                  <p:stCondLst>
                                    <p:cond delay="0"/>
                                  </p:stCondLst>
                                  <p:childTnLst>
                                    <p:set>
                                      <p:cBhvr>
                                        <p:cTn id="21" dur="1" fill="hold">
                                          <p:stCondLst>
                                            <p:cond delay="0"/>
                                          </p:stCondLst>
                                        </p:cTn>
                                        <p:tgtEl>
                                          <p:spTgt spid="17421"/>
                                        </p:tgtEl>
                                        <p:attrNameLst>
                                          <p:attrName>style.visibility</p:attrName>
                                        </p:attrNameLst>
                                      </p:cBhvr>
                                      <p:to>
                                        <p:strVal val="visible"/>
                                      </p:to>
                                    </p:set>
                                    <p:animEffect transition="in" filter="circle(in)">
                                      <p:cBhvr>
                                        <p:cTn id="22" dur="2000"/>
                                        <p:tgtEl>
                                          <p:spTgt spid="174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barn(inVertical)">
                                      <p:cBhvr>
                                        <p:cTn id="2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4132" y="1000096"/>
            <a:ext cx="6500858" cy="1108025"/>
            <a:chOff x="0" y="0"/>
            <a:chExt cx="4030454" cy="660483"/>
          </a:xfrm>
        </p:grpSpPr>
        <p:sp>
          <p:nvSpPr>
            <p:cNvPr id="3" name="Freeform 3"/>
            <p:cNvSpPr/>
            <p:nvPr/>
          </p:nvSpPr>
          <p:spPr>
            <a:xfrm>
              <a:off x="10160" y="16510"/>
              <a:ext cx="4007594" cy="632543"/>
            </a:xfrm>
            <a:custGeom>
              <a:avLst/>
              <a:gdLst/>
              <a:ahLst/>
              <a:cxnLst/>
              <a:rect l="l" t="t" r="r" b="b"/>
              <a:pathLst>
                <a:path w="4007594" h="632543">
                  <a:moveTo>
                    <a:pt x="4007594" y="632543"/>
                  </a:moveTo>
                  <a:lnTo>
                    <a:pt x="0" y="624923"/>
                  </a:lnTo>
                  <a:lnTo>
                    <a:pt x="0" y="232610"/>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9213"/>
            </a:xfrm>
            <a:custGeom>
              <a:avLst/>
              <a:gdLst/>
              <a:ahLst/>
              <a:cxnLst/>
              <a:rect l="l" t="t" r="r" b="b"/>
              <a:pathLst>
                <a:path w="4036804" h="659213">
                  <a:moveTo>
                    <a:pt x="4002514" y="21590"/>
                  </a:moveTo>
                  <a:cubicBezTo>
                    <a:pt x="4003784" y="34290"/>
                    <a:pt x="4003784" y="44450"/>
                    <a:pt x="4005054" y="54610"/>
                  </a:cubicBezTo>
                  <a:cubicBezTo>
                    <a:pt x="4007594" y="72591"/>
                    <a:pt x="4008864" y="84530"/>
                    <a:pt x="4011404" y="96043"/>
                  </a:cubicBezTo>
                  <a:cubicBezTo>
                    <a:pt x="4011404" y="112673"/>
                    <a:pt x="4024104" y="440572"/>
                    <a:pt x="4030454" y="457201"/>
                  </a:cubicBezTo>
                  <a:cubicBezTo>
                    <a:pt x="4036804" y="482358"/>
                    <a:pt x="4032994" y="507942"/>
                    <a:pt x="4032994" y="533100"/>
                  </a:cubicBezTo>
                  <a:cubicBezTo>
                    <a:pt x="4032994" y="555272"/>
                    <a:pt x="4034264" y="575739"/>
                    <a:pt x="4035534" y="598253"/>
                  </a:cubicBezTo>
                  <a:cubicBezTo>
                    <a:pt x="4035534" y="619843"/>
                    <a:pt x="4035534" y="633813"/>
                    <a:pt x="4035534" y="657943"/>
                  </a:cubicBezTo>
                  <a:cubicBezTo>
                    <a:pt x="4012674" y="657943"/>
                    <a:pt x="3992354" y="659213"/>
                    <a:pt x="3964502" y="657943"/>
                  </a:cubicBezTo>
                  <a:cubicBezTo>
                    <a:pt x="3762240" y="652863"/>
                    <a:pt x="3556865" y="659213"/>
                    <a:pt x="3354603" y="654133"/>
                  </a:cubicBezTo>
                  <a:cubicBezTo>
                    <a:pt x="3233246" y="650323"/>
                    <a:pt x="3115000" y="652863"/>
                    <a:pt x="2993643" y="650323"/>
                  </a:cubicBezTo>
                  <a:cubicBezTo>
                    <a:pt x="2937632" y="649053"/>
                    <a:pt x="2881620" y="647783"/>
                    <a:pt x="2825609" y="646513"/>
                  </a:cubicBezTo>
                  <a:cubicBezTo>
                    <a:pt x="2791380" y="646513"/>
                    <a:pt x="2760263" y="647783"/>
                    <a:pt x="2726034" y="647783"/>
                  </a:cubicBezTo>
                  <a:cubicBezTo>
                    <a:pt x="2638906" y="646513"/>
                    <a:pt x="2399302" y="647783"/>
                    <a:pt x="2312174" y="646513"/>
                  </a:cubicBezTo>
                  <a:cubicBezTo>
                    <a:pt x="2249939" y="645243"/>
                    <a:pt x="1005248" y="654133"/>
                    <a:pt x="943014" y="652863"/>
                  </a:cubicBezTo>
                  <a:cubicBezTo>
                    <a:pt x="927455" y="652863"/>
                    <a:pt x="908785" y="654133"/>
                    <a:pt x="893226" y="654133"/>
                  </a:cubicBezTo>
                  <a:cubicBezTo>
                    <a:pt x="855885" y="654133"/>
                    <a:pt x="821656" y="655403"/>
                    <a:pt x="784315" y="655403"/>
                  </a:cubicBezTo>
                  <a:cubicBezTo>
                    <a:pt x="690964" y="655403"/>
                    <a:pt x="600723" y="654133"/>
                    <a:pt x="507372" y="652863"/>
                  </a:cubicBezTo>
                  <a:cubicBezTo>
                    <a:pt x="451361" y="651593"/>
                    <a:pt x="395349" y="650323"/>
                    <a:pt x="342450" y="649053"/>
                  </a:cubicBezTo>
                  <a:cubicBezTo>
                    <a:pt x="242875" y="647783"/>
                    <a:pt x="143299"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41433"/>
                  </a:moveTo>
                  <a:cubicBezTo>
                    <a:pt x="4013944" y="624923"/>
                    <a:pt x="4015214" y="612223"/>
                    <a:pt x="4015214" y="599523"/>
                  </a:cubicBezTo>
                  <a:cubicBezTo>
                    <a:pt x="4013944" y="573607"/>
                    <a:pt x="4012674" y="551008"/>
                    <a:pt x="4012674" y="526704"/>
                  </a:cubicBezTo>
                  <a:cubicBezTo>
                    <a:pt x="4012674" y="515617"/>
                    <a:pt x="4015214" y="504531"/>
                    <a:pt x="4013944" y="493445"/>
                  </a:cubicBezTo>
                  <a:cubicBezTo>
                    <a:pt x="4013944" y="483211"/>
                    <a:pt x="4012674" y="472551"/>
                    <a:pt x="4011404" y="462318"/>
                  </a:cubicBezTo>
                  <a:cubicBezTo>
                    <a:pt x="4006324" y="446541"/>
                    <a:pt x="3994894" y="119921"/>
                    <a:pt x="3994894" y="104145"/>
                  </a:cubicBezTo>
                  <a:cubicBezTo>
                    <a:pt x="3992354" y="90926"/>
                    <a:pt x="3989814" y="77282"/>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1730" y="623653"/>
                    <a:pt x="115294" y="624923"/>
                    <a:pt x="155746" y="624923"/>
                  </a:cubicBezTo>
                  <a:cubicBezTo>
                    <a:pt x="214869" y="624923"/>
                    <a:pt x="277104" y="622383"/>
                    <a:pt x="336227" y="624923"/>
                  </a:cubicBezTo>
                  <a:cubicBezTo>
                    <a:pt x="432690" y="628733"/>
                    <a:pt x="529154" y="631273"/>
                    <a:pt x="625617" y="630003"/>
                  </a:cubicBezTo>
                  <a:cubicBezTo>
                    <a:pt x="687852" y="628733"/>
                    <a:pt x="746975" y="631273"/>
                    <a:pt x="809209" y="631273"/>
                  </a:cubicBezTo>
                  <a:cubicBezTo>
                    <a:pt x="899449" y="631273"/>
                    <a:pt x="989690" y="630003"/>
                    <a:pt x="1079930" y="631273"/>
                  </a:cubicBezTo>
                  <a:cubicBezTo>
                    <a:pt x="1213734" y="632543"/>
                    <a:pt x="2682470" y="622383"/>
                    <a:pt x="2819386" y="624923"/>
                  </a:cubicBezTo>
                  <a:cubicBezTo>
                    <a:pt x="2878509" y="626193"/>
                    <a:pt x="2937632" y="627463"/>
                    <a:pt x="2993643" y="627463"/>
                  </a:cubicBezTo>
                  <a:cubicBezTo>
                    <a:pt x="3096330" y="630003"/>
                    <a:pt x="3195905" y="626193"/>
                    <a:pt x="3298592" y="630003"/>
                  </a:cubicBezTo>
                  <a:cubicBezTo>
                    <a:pt x="3382609" y="632543"/>
                    <a:pt x="3466625" y="632543"/>
                    <a:pt x="3550642" y="635083"/>
                  </a:cubicBezTo>
                  <a:cubicBezTo>
                    <a:pt x="3675111" y="638893"/>
                    <a:pt x="3799580" y="641433"/>
                    <a:pt x="3924049" y="642703"/>
                  </a:cubicBezTo>
                  <a:cubicBezTo>
                    <a:pt x="3970725" y="642703"/>
                    <a:pt x="3992354" y="641433"/>
                    <a:pt x="4012674" y="641433"/>
                  </a:cubicBezTo>
                  <a:close/>
                </a:path>
              </a:pathLst>
            </a:custGeom>
            <a:solidFill>
              <a:srgbClr val="AEE259"/>
            </a:solidFill>
          </p:spPr>
        </p:sp>
      </p:grpSp>
      <p:grpSp>
        <p:nvGrpSpPr>
          <p:cNvPr id="5" name="Group 5"/>
          <p:cNvGrpSpPr/>
          <p:nvPr/>
        </p:nvGrpSpPr>
        <p:grpSpPr>
          <a:xfrm>
            <a:off x="928630" y="1357286"/>
            <a:ext cx="16450180" cy="8302191"/>
            <a:chOff x="0" y="0"/>
            <a:chExt cx="21933574" cy="11804404"/>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9982" b="7642"/>
            <a:stretch>
              <a:fillRect/>
            </a:stretch>
          </p:blipFill>
          <p:spPr>
            <a:xfrm>
              <a:off x="296311" y="274571"/>
              <a:ext cx="7667927" cy="607924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5256" b="6144"/>
            <a:stretch>
              <a:fillRect/>
            </a:stretch>
          </p:blipFill>
          <p:spPr>
            <a:xfrm>
              <a:off x="18661344" y="261871"/>
              <a:ext cx="2959559" cy="617783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3007" r="8520"/>
            <a:stretch>
              <a:fillRect/>
            </a:stretch>
          </p:blipFill>
          <p:spPr>
            <a:xfrm>
              <a:off x="245511" y="6111187"/>
              <a:ext cx="7792439" cy="5067876"/>
            </a:xfrm>
            <a:prstGeom prst="rect">
              <a:avLst/>
            </a:prstGeom>
          </p:spPr>
        </p:pic>
        <p:grpSp>
          <p:nvGrpSpPr>
            <p:cNvPr id="9" name="Group 9"/>
            <p:cNvGrpSpPr/>
            <p:nvPr/>
          </p:nvGrpSpPr>
          <p:grpSpPr>
            <a:xfrm>
              <a:off x="7194575" y="10451245"/>
              <a:ext cx="11560262" cy="625341"/>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1" name="Group 11"/>
            <p:cNvGrpSpPr/>
            <p:nvPr/>
          </p:nvGrpSpPr>
          <p:grpSpPr>
            <a:xfrm>
              <a:off x="7662274"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502952">
              <a:off x="-1609339" y="8632406"/>
              <a:ext cx="3811301" cy="478714"/>
            </a:xfrm>
            <a:prstGeom prst="rect">
              <a:avLst/>
            </a:prstGeom>
          </p:spPr>
        </p:pic>
        <p:grpSp>
          <p:nvGrpSpPr>
            <p:cNvPr id="14" name="Group 14"/>
            <p:cNvGrpSpPr/>
            <p:nvPr/>
          </p:nvGrpSpPr>
          <p:grpSpPr>
            <a:xfrm rot="-5400000">
              <a:off x="20142476" y="2097368"/>
              <a:ext cx="2956855" cy="625341"/>
              <a:chOff x="0" y="0"/>
              <a:chExt cx="2402020" cy="508000"/>
            </a:xfrm>
          </p:grpSpPr>
          <p:sp>
            <p:nvSpPr>
              <p:cNvPr id="15" name="Freeform 15"/>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sp>
        </p:grpSp>
        <p:grpSp>
          <p:nvGrpSpPr>
            <p:cNvPr id="16" name="Group 16"/>
            <p:cNvGrpSpPr/>
            <p:nvPr/>
          </p:nvGrpSpPr>
          <p:grpSpPr>
            <a:xfrm>
              <a:off x="6637110" y="11179063"/>
              <a:ext cx="1840764" cy="625341"/>
              <a:chOff x="0" y="0"/>
              <a:chExt cx="1495357" cy="508000"/>
            </a:xfrm>
          </p:grpSpPr>
          <p:sp>
            <p:nvSpPr>
              <p:cNvPr id="17" name="Freeform 17"/>
              <p:cNvSpPr/>
              <p:nvPr/>
            </p:nvSpPr>
            <p:spPr>
              <a:xfrm>
                <a:off x="0" y="215900"/>
                <a:ext cx="1495357" cy="76200"/>
              </a:xfrm>
              <a:custGeom>
                <a:avLst/>
                <a:gdLst/>
                <a:ahLst/>
                <a:cxnLst/>
                <a:rect l="l" t="t" r="r" b="b"/>
                <a:pathLst>
                  <a:path w="1495357" h="76200">
                    <a:moveTo>
                      <a:pt x="0" y="0"/>
                    </a:moveTo>
                    <a:lnTo>
                      <a:pt x="1495357" y="0"/>
                    </a:lnTo>
                    <a:lnTo>
                      <a:pt x="1495357" y="76200"/>
                    </a:lnTo>
                    <a:lnTo>
                      <a:pt x="0" y="76200"/>
                    </a:lnTo>
                    <a:close/>
                  </a:path>
                </a:pathLst>
              </a:custGeom>
              <a:solidFill>
                <a:srgbClr val="2B3547"/>
              </a:solidFill>
            </p:spPr>
          </p:sp>
        </p:grpSp>
      </p:gr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573420" y="8072458"/>
            <a:ext cx="1785950" cy="1904369"/>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859172" y="8215334"/>
            <a:ext cx="1714512" cy="1714512"/>
          </a:xfrm>
          <a:prstGeom prst="rect">
            <a:avLst/>
          </a:prstGeom>
        </p:spPr>
      </p:pic>
      <p:sp>
        <p:nvSpPr>
          <p:cNvPr id="30" name="TextBox 22"/>
          <p:cNvSpPr txBox="1"/>
          <p:nvPr/>
        </p:nvSpPr>
        <p:spPr>
          <a:xfrm>
            <a:off x="1214382" y="785782"/>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2. 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31" name="圓角矩形 30"/>
          <p:cNvSpPr/>
          <p:nvPr/>
        </p:nvSpPr>
        <p:spPr>
          <a:xfrm>
            <a:off x="928630" y="500030"/>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2" name="矩形 31"/>
          <p:cNvSpPr/>
          <p:nvPr/>
        </p:nvSpPr>
        <p:spPr>
          <a:xfrm>
            <a:off x="1928762" y="1928790"/>
            <a:ext cx="3821880" cy="553998"/>
          </a:xfrm>
          <a:prstGeom prst="rect">
            <a:avLst/>
          </a:prstGeom>
        </p:spPr>
        <p:txBody>
          <a:bodyPr wrap="none">
            <a:spAutoFit/>
          </a:bodyPr>
          <a:lstStyle/>
          <a:p>
            <a:r>
              <a:rPr lang="fr-FR" sz="3000" b="1" i="1" dirty="0">
                <a:solidFill>
                  <a:srgbClr val="FF0000"/>
                </a:solidFill>
                <a:latin typeface="Arial" panose="020B0604020202020204" pitchFamily="34" charset="0"/>
                <a:ea typeface="Arial Unicode MS" pitchFamily="34" charset="-120"/>
                <a:cs typeface="Arial" panose="020B0604020202020204" pitchFamily="34" charset="0"/>
              </a:rPr>
              <a:t>Thảo luận theo cặp:</a:t>
            </a:r>
            <a:endParaRPr lang="zh-TW" altLang="en-US" sz="3000" b="1" i="1"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17409" name="Rectangle 1"/>
          <p:cNvSpPr>
            <a:spLocks noChangeArrowheads="1"/>
          </p:cNvSpPr>
          <p:nvPr/>
        </p:nvSpPr>
        <p:spPr bwMode="auto">
          <a:xfrm>
            <a:off x="1357258" y="2571732"/>
            <a:ext cx="15716360" cy="1397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000" b="0" i="0" u="none" strike="noStrike" cap="none" normalizeH="0" baseline="0" dirty="0">
                <a:ln>
                  <a:noFill/>
                </a:ln>
                <a:solidFill>
                  <a:schemeClr val="accent2">
                    <a:lumMod val="75000"/>
                  </a:schemeClr>
                </a:solidFill>
                <a:effectLst/>
                <a:latin typeface="Arial" panose="020B0604020202020204" pitchFamily="34" charset="0"/>
                <a:ea typeface="Arial Unicode MS" pitchFamily="34" charset="-120"/>
                <a:cs typeface="Arial" panose="020B0604020202020204" pitchFamily="34" charset="0"/>
              </a:rPr>
              <a:t>Tại sao sản xuất theo dây chuyền lại tăng năng suất lao động? Nêu vai trò, đặc điểm của cuộc CMCN lần thứ hai?</a:t>
            </a:r>
          </a:p>
        </p:txBody>
      </p:sp>
      <p:sp>
        <p:nvSpPr>
          <p:cNvPr id="17411" name="AutoShape 3"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3" name="AutoShape 5"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5" name="AutoShape 7"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9" name="AutoShape 11" descr="5 ĐIỀU CẦN BIẾT KHI LẮP ĐẶT DÂY CHUYỀN SẢN XU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pic>
        <p:nvPicPr>
          <p:cNvPr id="17421" name="Picture 13" descr="Dây chuyền sản xuất TV Vsmart hiện đại cỡ nào?"/>
          <p:cNvPicPr>
            <a:picLocks noChangeAspect="1" noChangeArrowheads="1"/>
          </p:cNvPicPr>
          <p:nvPr/>
        </p:nvPicPr>
        <p:blipFill>
          <a:blip r:embed="rId10"/>
          <a:srcRect/>
          <a:stretch>
            <a:fillRect/>
          </a:stretch>
        </p:blipFill>
        <p:spPr bwMode="auto">
          <a:xfrm>
            <a:off x="1357258" y="4071930"/>
            <a:ext cx="6286500" cy="4429156"/>
          </a:xfrm>
          <a:prstGeom prst="rect">
            <a:avLst/>
          </a:prstGeom>
          <a:noFill/>
        </p:spPr>
      </p:pic>
      <p:pic>
        <p:nvPicPr>
          <p:cNvPr id="38915" name="Picture 3" descr="Autumn Cartoon Leaf Isolated On White Background Stock Illustration -  Download Image Now - Abstract, Aging Process, Art - iStock"/>
          <p:cNvPicPr>
            <a:picLocks noChangeAspect="1" noChangeArrowheads="1"/>
          </p:cNvPicPr>
          <p:nvPr/>
        </p:nvPicPr>
        <p:blipFill>
          <a:blip r:embed="rId11" cstate="print"/>
          <a:srcRect/>
          <a:stretch>
            <a:fillRect/>
          </a:stretch>
        </p:blipFill>
        <p:spPr bwMode="auto">
          <a:xfrm>
            <a:off x="9715504" y="3286112"/>
            <a:ext cx="1214446" cy="1214446"/>
          </a:xfrm>
          <a:prstGeom prst="rect">
            <a:avLst/>
          </a:prstGeom>
          <a:noFill/>
        </p:spPr>
      </p:pic>
      <p:pic>
        <p:nvPicPr>
          <p:cNvPr id="33" name="Picture 3" descr="Autumn Cartoon Leaf Isolated On White Background Stock Illustration -  Download Image Now - Abstract, Aging Process, Art - iStock"/>
          <p:cNvPicPr>
            <a:picLocks noChangeAspect="1" noChangeArrowheads="1"/>
          </p:cNvPicPr>
          <p:nvPr/>
        </p:nvPicPr>
        <p:blipFill>
          <a:blip r:embed="rId11" cstate="print"/>
          <a:srcRect/>
          <a:stretch>
            <a:fillRect/>
          </a:stretch>
        </p:blipFill>
        <p:spPr bwMode="auto">
          <a:xfrm>
            <a:off x="12072958" y="3286112"/>
            <a:ext cx="1214446" cy="1214446"/>
          </a:xfrm>
          <a:prstGeom prst="rect">
            <a:avLst/>
          </a:prstGeom>
          <a:noFill/>
        </p:spPr>
      </p:pic>
      <p:pic>
        <p:nvPicPr>
          <p:cNvPr id="34" name="Picture 3" descr="Autumn Cartoon Leaf Isolated On White Background Stock Illustration -  Download Image Now - Abstract, Aging Process, Art - iStock"/>
          <p:cNvPicPr>
            <a:picLocks noChangeAspect="1" noChangeArrowheads="1"/>
          </p:cNvPicPr>
          <p:nvPr/>
        </p:nvPicPr>
        <p:blipFill>
          <a:blip r:embed="rId11" cstate="print"/>
          <a:srcRect/>
          <a:stretch>
            <a:fillRect/>
          </a:stretch>
        </p:blipFill>
        <p:spPr bwMode="auto">
          <a:xfrm>
            <a:off x="14287536" y="3286112"/>
            <a:ext cx="1214446" cy="1214446"/>
          </a:xfrm>
          <a:prstGeom prst="rect">
            <a:avLst/>
          </a:prstGeom>
          <a:noFill/>
        </p:spPr>
      </p:pic>
      <p:sp>
        <p:nvSpPr>
          <p:cNvPr id="35" name="Rectangle 1"/>
          <p:cNvSpPr>
            <a:spLocks noChangeArrowheads="1"/>
          </p:cNvSpPr>
          <p:nvPr/>
        </p:nvSpPr>
        <p:spPr bwMode="auto">
          <a:xfrm>
            <a:off x="7858116" y="4286244"/>
            <a:ext cx="9001188"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800" b="1"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Vai trò</a:t>
            </a: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có vai trò quan trọng trong sản xuất dây chuyền; các phát minh, sáng chế động cơ điện, động cơ đốt trong, giao thông,... đã thúc đẩy sự phát triển các ngành công nghiệp khác.</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800" b="1"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Đặc điểm</a:t>
            </a: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Quy mô và sự ảnh hưởng của cuộc cách mạng đã lan toả tới nhiều quốc gia, đưa khoa học trở thành lực lượng sản xuất trực tiếp. </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arn(inVertic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arn(inVertical)">
                                      <p:cBhvr>
                                        <p:cTn id="12"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1418</Words>
  <Application>Microsoft Office PowerPoint</Application>
  <PresentationFormat>Custom</PresentationFormat>
  <Paragraphs>79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Amatic SC Bold</vt:lpstr>
      <vt:lpstr>Calibri</vt:lpstr>
      <vt:lpstr>新細明體</vt:lpstr>
      <vt:lpstr>Wingdings</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Doodles Presentation Template</dc:title>
  <dc:creator>LE7190/黃氏玉艷</dc:creator>
  <cp:lastModifiedBy>Administrator</cp:lastModifiedBy>
  <cp:revision>45</cp:revision>
  <dcterms:created xsi:type="dcterms:W3CDTF">2006-08-16T00:00:00Z</dcterms:created>
  <dcterms:modified xsi:type="dcterms:W3CDTF">2025-04-22T13:35:52Z</dcterms:modified>
  <dc:identifier>DAFKwtjblRM</dc:identifier>
</cp:coreProperties>
</file>