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9"/>
  </p:notesMasterIdLst>
  <p:sldIdLst>
    <p:sldId id="256" r:id="rId2"/>
    <p:sldId id="261" r:id="rId3"/>
    <p:sldId id="327" r:id="rId4"/>
    <p:sldId id="347" r:id="rId5"/>
    <p:sldId id="270" r:id="rId6"/>
    <p:sldId id="267" r:id="rId7"/>
    <p:sldId id="332" r:id="rId8"/>
    <p:sldId id="328" r:id="rId9"/>
    <p:sldId id="348" r:id="rId10"/>
    <p:sldId id="315" r:id="rId11"/>
    <p:sldId id="266" r:id="rId12"/>
    <p:sldId id="349" r:id="rId13"/>
    <p:sldId id="329" r:id="rId14"/>
    <p:sldId id="340" r:id="rId15"/>
    <p:sldId id="339" r:id="rId16"/>
    <p:sldId id="350" r:id="rId17"/>
    <p:sldId id="290" r:id="rId18"/>
  </p:sldIdLst>
  <p:sldSz cx="9144000" cy="5143500" type="screen16x9"/>
  <p:notesSz cx="6858000" cy="9144000"/>
  <p:embeddedFontLst>
    <p:embeddedFont>
      <p:font typeface="Open Sans" charset="0"/>
      <p:regular r:id="rId20"/>
      <p:bold r:id="rId21"/>
      <p:italic r:id="rId22"/>
      <p:boldItalic r:id="rId23"/>
    </p:embeddedFont>
    <p:embeddedFont>
      <p:font typeface="Open Sans Medium"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D73E250-D52D-45EC-91CB-3709673E4250}">
  <a:tblStyle styleId="{ED73E250-D52D-45EC-91CB-3709673E4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085" autoAdjust="0"/>
  </p:normalViewPr>
  <p:slideViewPr>
    <p:cSldViewPr snapToGrid="0">
      <p:cViewPr varScale="1">
        <p:scale>
          <a:sx n="103" d="100"/>
          <a:sy n="103" d="100"/>
        </p:scale>
        <p:origin x="-438" y="-9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79766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551d5b7eb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551d5b7eb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157a68d96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157a68d96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86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157a68d962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157a68d962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57a68d9625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57a68d962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45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57a68d9625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57a68d962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3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157a68d9625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157a68d9625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20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89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8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157a68d9625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157a68d9625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157a68d96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157a68d96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64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79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57a68d9625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57a68d9625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157a68d9625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157a68d9625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157a68d962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157a68d962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20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57a68d9625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57a68d962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08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57a68d9625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57a68d962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11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60">
            <a:off x="1524600" y="3598319"/>
            <a:ext cx="4485900" cy="2781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524600" y="1095131"/>
            <a:ext cx="6094800" cy="2502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4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rot="5400000">
            <a:off x="7068390" y="2862096"/>
            <a:ext cx="2430972" cy="4634846"/>
            <a:chOff x="50825" y="2172278"/>
            <a:chExt cx="984199" cy="1876380"/>
          </a:xfrm>
        </p:grpSpPr>
        <p:sp>
          <p:nvSpPr>
            <p:cNvPr id="12" name="Google Shape;12;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2112">
            <a:off x="-1531884" y="-2557838"/>
            <a:ext cx="2430943" cy="4634781"/>
            <a:chOff x="50825" y="2172278"/>
            <a:chExt cx="984199" cy="1876380"/>
          </a:xfrm>
        </p:grpSpPr>
        <p:sp>
          <p:nvSpPr>
            <p:cNvPr id="32" name="Google Shape;32;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596450">
            <a:off x="7702485" y="-738996"/>
            <a:ext cx="1998876" cy="1956255"/>
            <a:chOff x="2662751" y="-844629"/>
            <a:chExt cx="1117087" cy="1093268"/>
          </a:xfrm>
        </p:grpSpPr>
        <p:sp>
          <p:nvSpPr>
            <p:cNvPr id="52" name="Google Shape;52;p2"/>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7530540" y="660131"/>
            <a:ext cx="1506658" cy="957495"/>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rot="1333848">
            <a:off x="-452458" y="4003321"/>
            <a:ext cx="1463658" cy="2352397"/>
            <a:chOff x="3808047" y="101944"/>
            <a:chExt cx="987796" cy="1587589"/>
          </a:xfrm>
        </p:grpSpPr>
        <p:sp>
          <p:nvSpPr>
            <p:cNvPr id="64" name="Google Shape;64;p2"/>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8210489" y="3598020"/>
            <a:ext cx="732071" cy="1062821"/>
            <a:chOff x="1961231" y="5425859"/>
            <a:chExt cx="230407" cy="334525"/>
          </a:xfrm>
        </p:grpSpPr>
        <p:sp>
          <p:nvSpPr>
            <p:cNvPr id="102" name="Google Shape;102;p2"/>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78"/>
        <p:cNvGrpSpPr/>
        <p:nvPr/>
      </p:nvGrpSpPr>
      <p:grpSpPr>
        <a:xfrm>
          <a:off x="0" y="0"/>
          <a:ext cx="0" cy="0"/>
          <a:chOff x="0" y="0"/>
          <a:chExt cx="0" cy="0"/>
        </a:xfrm>
      </p:grpSpPr>
      <p:sp>
        <p:nvSpPr>
          <p:cNvPr id="1079" name="Google Shape;1079;p39"/>
          <p:cNvSpPr/>
          <p:nvPr/>
        </p:nvSpPr>
        <p:spPr>
          <a:xfrm rot="1166553">
            <a:off x="-2189523" y="2953087"/>
            <a:ext cx="6055632" cy="3300827"/>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39"/>
          <p:cNvGrpSpPr/>
          <p:nvPr/>
        </p:nvGrpSpPr>
        <p:grpSpPr>
          <a:xfrm>
            <a:off x="7621085" y="-2497387"/>
            <a:ext cx="4243089" cy="5816776"/>
            <a:chOff x="6911092" y="1456034"/>
            <a:chExt cx="997623" cy="1367623"/>
          </a:xfrm>
        </p:grpSpPr>
        <p:sp>
          <p:nvSpPr>
            <p:cNvPr id="1081" name="Google Shape;1081;p39"/>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39"/>
          <p:cNvSpPr txBox="1">
            <a:spLocks noGrp="1"/>
          </p:cNvSpPr>
          <p:nvPr>
            <p:ph type="ctrTitle"/>
          </p:nvPr>
        </p:nvSpPr>
        <p:spPr>
          <a:xfrm>
            <a:off x="2203950" y="546250"/>
            <a:ext cx="4736100" cy="11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6" name="Google Shape;1106;p39"/>
          <p:cNvSpPr txBox="1">
            <a:spLocks noGrp="1"/>
          </p:cNvSpPr>
          <p:nvPr>
            <p:ph type="subTitle" idx="1"/>
          </p:nvPr>
        </p:nvSpPr>
        <p:spPr>
          <a:xfrm>
            <a:off x="2679300" y="1520358"/>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7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07" name="Google Shape;1107;p39"/>
          <p:cNvSpPr txBox="1"/>
          <p:nvPr/>
        </p:nvSpPr>
        <p:spPr>
          <a:xfrm>
            <a:off x="1850950" y="3711050"/>
            <a:ext cx="54423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2"/>
                </a:solidFill>
                <a:latin typeface="Open Sans Medium"/>
                <a:ea typeface="Open Sans Medium"/>
                <a:cs typeface="Open Sans Medium"/>
                <a:sym typeface="Open Sans Medium"/>
              </a:rPr>
              <a:t>CREDITS:</a:t>
            </a:r>
            <a:r>
              <a:rPr lang="en" sz="1200">
                <a:solidFill>
                  <a:schemeClr val="dk1"/>
                </a:solidFill>
                <a:latin typeface="Open Sans Medium"/>
                <a:ea typeface="Open Sans Medium"/>
                <a:cs typeface="Open Sans Medium"/>
                <a:sym typeface="Open Sans Medium"/>
              </a:rPr>
              <a:t> This presentation template was created by </a:t>
            </a:r>
            <a:r>
              <a:rPr lang="en" sz="1200">
                <a:solidFill>
                  <a:schemeClr val="accent2"/>
                </a:solidFill>
                <a:uFill>
                  <a:noFill/>
                </a:uFill>
                <a:latin typeface="Open Sans Medium"/>
                <a:ea typeface="Open Sans Medium"/>
                <a:cs typeface="Open Sans Medium"/>
                <a:sym typeface="Open Sans Medium"/>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accent2"/>
                </a:solidFill>
                <a:latin typeface="Open Sans Medium"/>
                <a:ea typeface="Open Sans Medium"/>
                <a:cs typeface="Open Sans Medium"/>
                <a:sym typeface="Open Sans Medium"/>
              </a:rPr>
              <a:t>, </a:t>
            </a:r>
            <a:r>
              <a:rPr lang="en" sz="1200">
                <a:solidFill>
                  <a:schemeClr val="dk1"/>
                </a:solidFill>
                <a:latin typeface="Open Sans Medium"/>
                <a:ea typeface="Open Sans Medium"/>
                <a:cs typeface="Open Sans Medium"/>
                <a:sym typeface="Open Sans Medium"/>
              </a:rPr>
              <a:t>including icons by </a:t>
            </a:r>
            <a:r>
              <a:rPr lang="en" sz="1200">
                <a:solidFill>
                  <a:schemeClr val="accent2"/>
                </a:solidFill>
                <a:uFill>
                  <a:noFill/>
                </a:uFill>
                <a:latin typeface="Open Sans Medium"/>
                <a:ea typeface="Open Sans Medium"/>
                <a:cs typeface="Open Sans Medium"/>
                <a:sym typeface="Open Sans Medium"/>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2"/>
                </a:solidFill>
                <a:latin typeface="Open Sans Medium"/>
                <a:ea typeface="Open Sans Medium"/>
                <a:cs typeface="Open Sans Medium"/>
                <a:sym typeface="Open Sans Medium"/>
              </a:rPr>
              <a:t>,</a:t>
            </a:r>
            <a:r>
              <a:rPr lang="en" sz="1200">
                <a:solidFill>
                  <a:schemeClr val="dk1"/>
                </a:solidFill>
                <a:latin typeface="Open Sans Medium"/>
                <a:ea typeface="Open Sans Medium"/>
                <a:cs typeface="Open Sans Medium"/>
                <a:sym typeface="Open Sans Medium"/>
              </a:rPr>
              <a:t> and infographics &amp; images by </a:t>
            </a:r>
            <a:r>
              <a:rPr lang="en" sz="1200">
                <a:solidFill>
                  <a:schemeClr val="accent2"/>
                </a:solidFill>
                <a:uFill>
                  <a:noFill/>
                </a:uFill>
                <a:latin typeface="Open Sans Medium"/>
                <a:ea typeface="Open Sans Medium"/>
                <a:cs typeface="Open Sans Medium"/>
                <a:sym typeface="Open Sans Medi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a:solidFill>
                <a:schemeClr val="accent2"/>
              </a:solidFill>
              <a:latin typeface="Open Sans Medium"/>
              <a:ea typeface="Open Sans Medium"/>
              <a:cs typeface="Open Sans Medium"/>
              <a:sym typeface="Open Sans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8"/>
        <p:cNvGrpSpPr/>
        <p:nvPr/>
      </p:nvGrpSpPr>
      <p:grpSpPr>
        <a:xfrm>
          <a:off x="0" y="0"/>
          <a:ext cx="0" cy="0"/>
          <a:chOff x="0" y="0"/>
          <a:chExt cx="0" cy="0"/>
        </a:xfrm>
      </p:grpSpPr>
      <p:grpSp>
        <p:nvGrpSpPr>
          <p:cNvPr id="1109" name="Google Shape;1109;p40"/>
          <p:cNvGrpSpPr/>
          <p:nvPr/>
        </p:nvGrpSpPr>
        <p:grpSpPr>
          <a:xfrm rot="-624432">
            <a:off x="5368203" y="-1147169"/>
            <a:ext cx="3551067" cy="5707446"/>
            <a:chOff x="3808047" y="101944"/>
            <a:chExt cx="987796" cy="1587589"/>
          </a:xfrm>
        </p:grpSpPr>
        <p:sp>
          <p:nvSpPr>
            <p:cNvPr id="1110" name="Google Shape;1110;p40"/>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0"/>
          <p:cNvGrpSpPr/>
          <p:nvPr/>
        </p:nvGrpSpPr>
        <p:grpSpPr>
          <a:xfrm rot="-7083179">
            <a:off x="4882235" y="2399068"/>
            <a:ext cx="2312081" cy="4407992"/>
            <a:chOff x="50825" y="2172278"/>
            <a:chExt cx="984199" cy="1876380"/>
          </a:xfrm>
        </p:grpSpPr>
        <p:sp>
          <p:nvSpPr>
            <p:cNvPr id="1148" name="Google Shape;1148;p40"/>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40"/>
          <p:cNvSpPr/>
          <p:nvPr/>
        </p:nvSpPr>
        <p:spPr>
          <a:xfrm>
            <a:off x="8114452" y="3959580"/>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68"/>
        <p:cNvGrpSpPr/>
        <p:nvPr/>
      </p:nvGrpSpPr>
      <p:grpSpPr>
        <a:xfrm>
          <a:off x="0" y="0"/>
          <a:ext cx="0" cy="0"/>
          <a:chOff x="0" y="0"/>
          <a:chExt cx="0" cy="0"/>
        </a:xfrm>
      </p:grpSpPr>
      <p:grpSp>
        <p:nvGrpSpPr>
          <p:cNvPr id="1169" name="Google Shape;1169;p41"/>
          <p:cNvGrpSpPr/>
          <p:nvPr/>
        </p:nvGrpSpPr>
        <p:grpSpPr>
          <a:xfrm rot="-2138044">
            <a:off x="5775961" y="-732257"/>
            <a:ext cx="3433171" cy="5517806"/>
            <a:chOff x="3808047" y="101944"/>
            <a:chExt cx="987796" cy="1587589"/>
          </a:xfrm>
        </p:grpSpPr>
        <p:sp>
          <p:nvSpPr>
            <p:cNvPr id="1170" name="Google Shape;1170;p4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rot="-2395975">
            <a:off x="50114" y="924656"/>
            <a:ext cx="2749943" cy="5242778"/>
            <a:chOff x="50825" y="2172278"/>
            <a:chExt cx="984199" cy="1876380"/>
          </a:xfrm>
        </p:grpSpPr>
        <p:sp>
          <p:nvSpPr>
            <p:cNvPr id="1208" name="Google Shape;1208;p41"/>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grpSp>
        <p:nvGrpSpPr>
          <p:cNvPr id="107" name="Google Shape;107;p3"/>
          <p:cNvGrpSpPr/>
          <p:nvPr/>
        </p:nvGrpSpPr>
        <p:grpSpPr>
          <a:xfrm rot="-1291692">
            <a:off x="7205028" y="2856652"/>
            <a:ext cx="4941911" cy="4836537"/>
            <a:chOff x="2662751" y="-844629"/>
            <a:chExt cx="1117087" cy="1093268"/>
          </a:xfrm>
        </p:grpSpPr>
        <p:sp>
          <p:nvSpPr>
            <p:cNvPr id="108" name="Google Shape;108;p3"/>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3"/>
          <p:cNvSpPr/>
          <p:nvPr/>
        </p:nvSpPr>
        <p:spPr>
          <a:xfrm rot="5198241">
            <a:off x="-2410471" y="-808"/>
            <a:ext cx="5919957" cy="3226873"/>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a:spLocks noGrp="1"/>
          </p:cNvSpPr>
          <p:nvPr>
            <p:ph type="title"/>
          </p:nvPr>
        </p:nvSpPr>
        <p:spPr>
          <a:xfrm>
            <a:off x="2391900" y="2516800"/>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0" name="Google Shape;120;p3"/>
          <p:cNvSpPr txBox="1">
            <a:spLocks noGrp="1"/>
          </p:cNvSpPr>
          <p:nvPr>
            <p:ph type="title" idx="2" hasCustomPrompt="1"/>
          </p:nvPr>
        </p:nvSpPr>
        <p:spPr>
          <a:xfrm>
            <a:off x="4162275" y="1152775"/>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rot="366">
            <a:off x="3162100" y="3559775"/>
            <a:ext cx="2820000" cy="4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7"/>
        <p:cNvGrpSpPr/>
        <p:nvPr/>
      </p:nvGrpSpPr>
      <p:grpSpPr>
        <a:xfrm>
          <a:off x="0" y="0"/>
          <a:ext cx="0" cy="0"/>
          <a:chOff x="0" y="0"/>
          <a:chExt cx="0" cy="0"/>
        </a:xfrm>
      </p:grpSpPr>
      <p:grpSp>
        <p:nvGrpSpPr>
          <p:cNvPr id="238" name="Google Shape;238;p8"/>
          <p:cNvGrpSpPr/>
          <p:nvPr/>
        </p:nvGrpSpPr>
        <p:grpSpPr>
          <a:xfrm rot="-4022978">
            <a:off x="7434623" y="-2407208"/>
            <a:ext cx="3614449" cy="4445693"/>
            <a:chOff x="1046856" y="-8313"/>
            <a:chExt cx="1579508" cy="1942760"/>
          </a:xfrm>
        </p:grpSpPr>
        <p:sp>
          <p:nvSpPr>
            <p:cNvPr id="239" name="Google Shape;239;p8"/>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8"/>
          <p:cNvGrpSpPr/>
          <p:nvPr/>
        </p:nvGrpSpPr>
        <p:grpSpPr>
          <a:xfrm rot="-1426645">
            <a:off x="-1521012" y="2203621"/>
            <a:ext cx="2595583" cy="4948490"/>
            <a:chOff x="50825" y="2172278"/>
            <a:chExt cx="984199" cy="1876380"/>
          </a:xfrm>
        </p:grpSpPr>
        <p:sp>
          <p:nvSpPr>
            <p:cNvPr id="263" name="Google Shape;263;p8"/>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8"/>
          <p:cNvSpPr/>
          <p:nvPr/>
        </p:nvSpPr>
        <p:spPr>
          <a:xfrm rot="-3580481">
            <a:off x="6747133" y="3491382"/>
            <a:ext cx="3548075" cy="1934148"/>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txBox="1">
            <a:spLocks noGrp="1"/>
          </p:cNvSpPr>
          <p:nvPr>
            <p:ph type="title"/>
          </p:nvPr>
        </p:nvSpPr>
        <p:spPr>
          <a:xfrm>
            <a:off x="1121250" y="983400"/>
            <a:ext cx="6901500" cy="317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4"/>
        <p:cNvGrpSpPr/>
        <p:nvPr/>
      </p:nvGrpSpPr>
      <p:grpSpPr>
        <a:xfrm>
          <a:off x="0" y="0"/>
          <a:ext cx="0" cy="0"/>
          <a:chOff x="0" y="0"/>
          <a:chExt cx="0" cy="0"/>
        </a:xfrm>
      </p:grpSpPr>
      <p:sp>
        <p:nvSpPr>
          <p:cNvPr id="285" name="Google Shape;285;p9"/>
          <p:cNvSpPr txBox="1">
            <a:spLocks noGrp="1"/>
          </p:cNvSpPr>
          <p:nvPr>
            <p:ph type="title"/>
          </p:nvPr>
        </p:nvSpPr>
        <p:spPr>
          <a:xfrm>
            <a:off x="720000" y="1513300"/>
            <a:ext cx="4859100" cy="88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6" name="Google Shape;286;p9"/>
          <p:cNvSpPr txBox="1">
            <a:spLocks noGrp="1"/>
          </p:cNvSpPr>
          <p:nvPr>
            <p:ph type="subTitle" idx="1"/>
          </p:nvPr>
        </p:nvSpPr>
        <p:spPr>
          <a:xfrm>
            <a:off x="720370" y="2611100"/>
            <a:ext cx="4859100" cy="101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7" name="Google Shape;287;p9"/>
          <p:cNvSpPr/>
          <p:nvPr/>
        </p:nvSpPr>
        <p:spPr>
          <a:xfrm>
            <a:off x="-672240" y="3353624"/>
            <a:ext cx="2396460" cy="1698413"/>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22"/>
        <p:cNvGrpSpPr/>
        <p:nvPr/>
      </p:nvGrpSpPr>
      <p:grpSpPr>
        <a:xfrm>
          <a:off x="0" y="0"/>
          <a:ext cx="0" cy="0"/>
          <a:chOff x="0" y="0"/>
          <a:chExt cx="0" cy="0"/>
        </a:xfrm>
      </p:grpSpPr>
      <p:grpSp>
        <p:nvGrpSpPr>
          <p:cNvPr id="423" name="Google Shape;423;p14"/>
          <p:cNvGrpSpPr/>
          <p:nvPr/>
        </p:nvGrpSpPr>
        <p:grpSpPr>
          <a:xfrm>
            <a:off x="-3631430" y="93813"/>
            <a:ext cx="4250299" cy="5227774"/>
            <a:chOff x="1046856" y="-8313"/>
            <a:chExt cx="1579508" cy="1942760"/>
          </a:xfrm>
        </p:grpSpPr>
        <p:sp>
          <p:nvSpPr>
            <p:cNvPr id="424" name="Google Shape;424;p14"/>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4"/>
          <p:cNvSpPr txBox="1">
            <a:spLocks noGrp="1"/>
          </p:cNvSpPr>
          <p:nvPr>
            <p:ph type="subTitle" idx="1"/>
          </p:nvPr>
        </p:nvSpPr>
        <p:spPr>
          <a:xfrm rot="645">
            <a:off x="899025" y="3448850"/>
            <a:ext cx="3198600" cy="603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8" name="Google Shape;448;p14"/>
          <p:cNvSpPr>
            <a:spLocks noGrp="1"/>
          </p:cNvSpPr>
          <p:nvPr>
            <p:ph type="pic" idx="2"/>
          </p:nvPr>
        </p:nvSpPr>
        <p:spPr>
          <a:xfrm>
            <a:off x="4857175" y="974325"/>
            <a:ext cx="3328200" cy="3328200"/>
          </a:xfrm>
          <a:prstGeom prst="ellipse">
            <a:avLst/>
          </a:prstGeom>
          <a:noFill/>
          <a:ln w="19050" cap="flat" cmpd="sng">
            <a:solidFill>
              <a:schemeClr val="dk1"/>
            </a:solidFill>
            <a:prstDash val="solid"/>
            <a:round/>
            <a:headEnd type="none" w="sm" len="sm"/>
            <a:tailEnd type="none" w="sm" len="sm"/>
          </a:ln>
        </p:spPr>
      </p:sp>
      <p:sp>
        <p:nvSpPr>
          <p:cNvPr id="449" name="Google Shape;449;p14"/>
          <p:cNvSpPr txBox="1">
            <a:spLocks noGrp="1"/>
          </p:cNvSpPr>
          <p:nvPr>
            <p:ph type="title"/>
          </p:nvPr>
        </p:nvSpPr>
        <p:spPr>
          <a:xfrm>
            <a:off x="940568" y="2606750"/>
            <a:ext cx="3115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0" name="Google Shape;450;p14"/>
          <p:cNvSpPr txBox="1">
            <a:spLocks noGrp="1"/>
          </p:cNvSpPr>
          <p:nvPr>
            <p:ph type="title" idx="3" hasCustomPrompt="1"/>
          </p:nvPr>
        </p:nvSpPr>
        <p:spPr>
          <a:xfrm>
            <a:off x="2136225" y="1090450"/>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79"/>
        <p:cNvGrpSpPr/>
        <p:nvPr/>
      </p:nvGrpSpPr>
      <p:grpSpPr>
        <a:xfrm>
          <a:off x="0" y="0"/>
          <a:ext cx="0" cy="0"/>
          <a:chOff x="0" y="0"/>
          <a:chExt cx="0" cy="0"/>
        </a:xfrm>
      </p:grpSpPr>
      <p:sp>
        <p:nvSpPr>
          <p:cNvPr id="480" name="Google Shape;480;p16"/>
          <p:cNvSpPr/>
          <p:nvPr/>
        </p:nvSpPr>
        <p:spPr>
          <a:xfrm rot="1166553">
            <a:off x="-2458323" y="3167875"/>
            <a:ext cx="6055632" cy="3300827"/>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6"/>
          <p:cNvGrpSpPr/>
          <p:nvPr/>
        </p:nvGrpSpPr>
        <p:grpSpPr>
          <a:xfrm rot="-1620040">
            <a:off x="7667383" y="-2254978"/>
            <a:ext cx="3168875" cy="4344155"/>
            <a:chOff x="6911092" y="1456034"/>
            <a:chExt cx="997623" cy="1367623"/>
          </a:xfrm>
        </p:grpSpPr>
        <p:sp>
          <p:nvSpPr>
            <p:cNvPr id="482" name="Google Shape;482;p16"/>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16"/>
          <p:cNvSpPr txBox="1">
            <a:spLocks noGrp="1"/>
          </p:cNvSpPr>
          <p:nvPr>
            <p:ph type="title"/>
          </p:nvPr>
        </p:nvSpPr>
        <p:spPr>
          <a:xfrm rot="-649">
            <a:off x="2189808" y="3133315"/>
            <a:ext cx="4764300" cy="60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07" name="Google Shape;507;p16"/>
          <p:cNvSpPr txBox="1">
            <a:spLocks noGrp="1"/>
          </p:cNvSpPr>
          <p:nvPr>
            <p:ph type="subTitle" idx="1"/>
          </p:nvPr>
        </p:nvSpPr>
        <p:spPr>
          <a:xfrm>
            <a:off x="720000" y="1405235"/>
            <a:ext cx="7704000" cy="15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MAIN_POINT_1_3">
    <p:spTree>
      <p:nvGrpSpPr>
        <p:cNvPr id="1" name="Shape 738"/>
        <p:cNvGrpSpPr/>
        <p:nvPr/>
      </p:nvGrpSpPr>
      <p:grpSpPr>
        <a:xfrm>
          <a:off x="0" y="0"/>
          <a:ext cx="0" cy="0"/>
          <a:chOff x="0" y="0"/>
          <a:chExt cx="0" cy="0"/>
        </a:xfrm>
      </p:grpSpPr>
      <p:grpSp>
        <p:nvGrpSpPr>
          <p:cNvPr id="739" name="Google Shape;739;p29"/>
          <p:cNvGrpSpPr/>
          <p:nvPr/>
        </p:nvGrpSpPr>
        <p:grpSpPr>
          <a:xfrm rot="-418714">
            <a:off x="7394500" y="-1355570"/>
            <a:ext cx="3130102" cy="5030713"/>
            <a:chOff x="3808047" y="101944"/>
            <a:chExt cx="987796" cy="1587589"/>
          </a:xfrm>
        </p:grpSpPr>
        <p:sp>
          <p:nvSpPr>
            <p:cNvPr id="740" name="Google Shape;740;p2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29"/>
          <p:cNvGrpSpPr/>
          <p:nvPr/>
        </p:nvGrpSpPr>
        <p:grpSpPr>
          <a:xfrm rot="-3364224">
            <a:off x="-1544136" y="2038218"/>
            <a:ext cx="2964374" cy="5651591"/>
            <a:chOff x="50825" y="2172278"/>
            <a:chExt cx="984199" cy="1876380"/>
          </a:xfrm>
        </p:grpSpPr>
        <p:sp>
          <p:nvSpPr>
            <p:cNvPr id="778" name="Google Shape;778;p2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29"/>
          <p:cNvSpPr txBox="1">
            <a:spLocks noGrp="1"/>
          </p:cNvSpPr>
          <p:nvPr>
            <p:ph type="title"/>
          </p:nvPr>
        </p:nvSpPr>
        <p:spPr>
          <a:xfrm>
            <a:off x="2721900" y="540000"/>
            <a:ext cx="37002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98" name="Google Shape;798;p29"/>
          <p:cNvSpPr txBox="1">
            <a:spLocks noGrp="1"/>
          </p:cNvSpPr>
          <p:nvPr>
            <p:ph type="subTitle" idx="1"/>
          </p:nvPr>
        </p:nvSpPr>
        <p:spPr>
          <a:xfrm rot="-443">
            <a:off x="2245200" y="4039493"/>
            <a:ext cx="4653600" cy="56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83"/>
        <p:cNvGrpSpPr/>
        <p:nvPr/>
      </p:nvGrpSpPr>
      <p:grpSpPr>
        <a:xfrm>
          <a:off x="0" y="0"/>
          <a:ext cx="0" cy="0"/>
          <a:chOff x="0" y="0"/>
          <a:chExt cx="0" cy="0"/>
        </a:xfrm>
      </p:grpSpPr>
      <p:grpSp>
        <p:nvGrpSpPr>
          <p:cNvPr id="984" name="Google Shape;984;p35"/>
          <p:cNvGrpSpPr/>
          <p:nvPr/>
        </p:nvGrpSpPr>
        <p:grpSpPr>
          <a:xfrm rot="-2138044">
            <a:off x="7275286" y="-2578657"/>
            <a:ext cx="3433171" cy="5517806"/>
            <a:chOff x="3808047" y="101944"/>
            <a:chExt cx="987796" cy="1587589"/>
          </a:xfrm>
        </p:grpSpPr>
        <p:sp>
          <p:nvSpPr>
            <p:cNvPr id="985" name="Google Shape;985;p35"/>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023" name="Google Shape;1023;p35"/>
          <p:cNvSpPr txBox="1">
            <a:spLocks noGrp="1"/>
          </p:cNvSpPr>
          <p:nvPr>
            <p:ph type="title" idx="2"/>
          </p:nvPr>
        </p:nvSpPr>
        <p:spPr>
          <a:xfrm>
            <a:off x="1670997" y="1693025"/>
            <a:ext cx="26166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24" name="Google Shape;1024;p35"/>
          <p:cNvSpPr txBox="1">
            <a:spLocks noGrp="1"/>
          </p:cNvSpPr>
          <p:nvPr>
            <p:ph type="subTitle" idx="1"/>
          </p:nvPr>
        </p:nvSpPr>
        <p:spPr>
          <a:xfrm>
            <a:off x="1670997" y="2136675"/>
            <a:ext cx="26166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5" name="Google Shape;1025;p35"/>
          <p:cNvSpPr txBox="1">
            <a:spLocks noGrp="1"/>
          </p:cNvSpPr>
          <p:nvPr>
            <p:ph type="title" idx="3"/>
          </p:nvPr>
        </p:nvSpPr>
        <p:spPr>
          <a:xfrm>
            <a:off x="5526874" y="1693025"/>
            <a:ext cx="26166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26" name="Google Shape;1026;p35"/>
          <p:cNvSpPr txBox="1">
            <a:spLocks noGrp="1"/>
          </p:cNvSpPr>
          <p:nvPr>
            <p:ph type="subTitle" idx="4"/>
          </p:nvPr>
        </p:nvSpPr>
        <p:spPr>
          <a:xfrm>
            <a:off x="5526874" y="2136675"/>
            <a:ext cx="26166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7" name="Google Shape;1027;p35"/>
          <p:cNvSpPr txBox="1">
            <a:spLocks noGrp="1"/>
          </p:cNvSpPr>
          <p:nvPr>
            <p:ph type="title" idx="5"/>
          </p:nvPr>
        </p:nvSpPr>
        <p:spPr>
          <a:xfrm>
            <a:off x="1670997" y="3442625"/>
            <a:ext cx="26166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28" name="Google Shape;1028;p35"/>
          <p:cNvSpPr txBox="1">
            <a:spLocks noGrp="1"/>
          </p:cNvSpPr>
          <p:nvPr>
            <p:ph type="subTitle" idx="6"/>
          </p:nvPr>
        </p:nvSpPr>
        <p:spPr>
          <a:xfrm>
            <a:off x="1670997" y="3886275"/>
            <a:ext cx="26166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9" name="Google Shape;1029;p35"/>
          <p:cNvSpPr txBox="1">
            <a:spLocks noGrp="1"/>
          </p:cNvSpPr>
          <p:nvPr>
            <p:ph type="title" idx="7"/>
          </p:nvPr>
        </p:nvSpPr>
        <p:spPr>
          <a:xfrm>
            <a:off x="5526874" y="3442625"/>
            <a:ext cx="26166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0" name="Google Shape;1030;p35"/>
          <p:cNvSpPr txBox="1">
            <a:spLocks noGrp="1"/>
          </p:cNvSpPr>
          <p:nvPr>
            <p:ph type="subTitle" idx="8"/>
          </p:nvPr>
        </p:nvSpPr>
        <p:spPr>
          <a:xfrm>
            <a:off x="5526874" y="3886275"/>
            <a:ext cx="26166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dk1"/>
              </a:buClr>
              <a:buSzPts val="3100"/>
              <a:buFont typeface="Open Sans"/>
              <a:buNone/>
              <a:defRPr sz="3100" b="1">
                <a:solidFill>
                  <a:schemeClr val="dk1"/>
                </a:solidFill>
                <a:latin typeface="Open Sans"/>
                <a:ea typeface="Open Sans"/>
                <a:cs typeface="Open Sans"/>
                <a:sym typeface="Open Sans"/>
              </a:defRPr>
            </a:lvl1pPr>
            <a:lvl2pPr lvl="1"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2pPr>
            <a:lvl3pPr lvl="2"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3pPr>
            <a:lvl4pPr lvl="3"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4pPr>
            <a:lvl5pPr lvl="4"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5pPr>
            <a:lvl6pPr lvl="5"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6pPr>
            <a:lvl7pPr lvl="6"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7pPr>
            <a:lvl8pPr lvl="7"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8pPr>
            <a:lvl9pPr lvl="8"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1pPr>
            <a:lvl2pPr marL="914400" lvl="1"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2pPr>
            <a:lvl3pPr marL="1371600" lvl="2"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3pPr>
            <a:lvl4pPr marL="1828800" lvl="3"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4pPr>
            <a:lvl5pPr marL="2286000" lvl="4"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5pPr>
            <a:lvl6pPr marL="2743200" lvl="5"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6pPr>
            <a:lvl7pPr marL="3200400" lvl="6"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7pPr>
            <a:lvl8pPr marL="3657600" lvl="7"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8pPr>
            <a:lvl9pPr marL="4114800" lvl="8" indent="-317500">
              <a:lnSpc>
                <a:spcPct val="115000"/>
              </a:lnSpc>
              <a:spcBef>
                <a:spcPts val="1600"/>
              </a:spcBef>
              <a:spcAft>
                <a:spcPts val="160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2" r:id="rId7"/>
    <p:sldLayoutId id="2147483675" r:id="rId8"/>
    <p:sldLayoutId id="2147483681" r:id="rId9"/>
    <p:sldLayoutId id="2147483685" r:id="rId10"/>
    <p:sldLayoutId id="2147483686"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8" name="Google Shape;1238;p45"/>
          <p:cNvSpPr txBox="1">
            <a:spLocks noGrp="1"/>
          </p:cNvSpPr>
          <p:nvPr>
            <p:ph type="ctrTitle"/>
          </p:nvPr>
        </p:nvSpPr>
        <p:spPr>
          <a:xfrm>
            <a:off x="1254255" y="707666"/>
            <a:ext cx="6514170" cy="3275937"/>
          </a:xfrm>
          <a:prstGeom prst="rect">
            <a:avLst/>
          </a:prstGeom>
        </p:spPr>
        <p:txBody>
          <a:bodyPr spcFirstLastPara="1" wrap="square" lIns="91425" tIns="91425" rIns="91425" bIns="91425" anchor="b" anchorCtr="0">
            <a:noAutofit/>
          </a:bodyPr>
          <a:lstStyle/>
          <a:p>
            <a:pPr algn="ctr"/>
            <a:r>
              <a:rPr lang="de-DE" sz="4000" dirty="0">
                <a:solidFill>
                  <a:srgbClr val="FF0000"/>
                </a:solidFill>
              </a:rPr>
              <a:t>BÀI </a:t>
            </a:r>
            <a:r>
              <a:rPr lang="de-DE" sz="4000" dirty="0" smtClean="0">
                <a:solidFill>
                  <a:srgbClr val="FF0000"/>
                </a:solidFill>
              </a:rPr>
              <a:t>23. </a:t>
            </a:r>
            <a:r>
              <a:rPr lang="de-DE" sz="4000" dirty="0" smtClean="0"/>
              <a:t/>
            </a:r>
            <a:br>
              <a:rPr lang="de-DE" sz="4000" dirty="0" smtClean="0"/>
            </a:br>
            <a:r>
              <a:rPr lang="de-DE" sz="4000" dirty="0" smtClean="0"/>
              <a:t>CƠ </a:t>
            </a:r>
            <a:r>
              <a:rPr lang="de-DE" sz="4000" dirty="0"/>
              <a:t>THỂ </a:t>
            </a:r>
            <a:r>
              <a:rPr lang="de-DE" sz="4000" dirty="0" smtClean="0"/>
              <a:t>LÀ </a:t>
            </a:r>
            <a:r>
              <a:rPr lang="de-DE" sz="4000" dirty="0"/>
              <a:t>MỘT </a:t>
            </a:r>
            <a:r>
              <a:rPr lang="de-DE" sz="4000" dirty="0" smtClean="0"/>
              <a:t>THỂ THỐNG NHẤT</a:t>
            </a:r>
            <a:endParaRPr lang="en-US" sz="40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grpSp>
        <p:nvGrpSpPr>
          <p:cNvPr id="1435" name="Google Shape;1435;p50"/>
          <p:cNvGrpSpPr/>
          <p:nvPr/>
        </p:nvGrpSpPr>
        <p:grpSpPr>
          <a:xfrm>
            <a:off x="3881269" y="932165"/>
            <a:ext cx="1381764" cy="1383602"/>
            <a:chOff x="2013398" y="4079384"/>
            <a:chExt cx="645232" cy="646120"/>
          </a:xfrm>
        </p:grpSpPr>
        <p:sp>
          <p:nvSpPr>
            <p:cNvPr id="1436" name="Google Shape;1436;p50"/>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 name="Google Shape;1448;p50"/>
          <p:cNvSpPr txBox="1">
            <a:spLocks noGrp="1"/>
          </p:cNvSpPr>
          <p:nvPr>
            <p:ph type="title"/>
          </p:nvPr>
        </p:nvSpPr>
        <p:spPr>
          <a:xfrm>
            <a:off x="1294215" y="2540815"/>
            <a:ext cx="7146999" cy="1308453"/>
          </a:xfrm>
          <a:prstGeom prst="rect">
            <a:avLst/>
          </a:prstGeom>
        </p:spPr>
        <p:txBody>
          <a:bodyPr spcFirstLastPara="1" wrap="square" lIns="91425" tIns="91425" rIns="91425" bIns="91425" anchor="ctr" anchorCtr="0">
            <a:noAutofit/>
          </a:bodyPr>
          <a:lstStyle/>
          <a:p>
            <a:r>
              <a:rPr lang="en-US" sz="4400" i="1" dirty="0" err="1"/>
              <a:t>Cơ</a:t>
            </a:r>
            <a:r>
              <a:rPr lang="en-US" sz="4400" i="1" dirty="0"/>
              <a:t> </a:t>
            </a:r>
            <a:r>
              <a:rPr lang="en-US" sz="4400" i="1" dirty="0" err="1"/>
              <a:t>thể</a:t>
            </a:r>
            <a:r>
              <a:rPr lang="en-US" sz="4400" i="1" dirty="0"/>
              <a:t> </a:t>
            </a:r>
            <a:r>
              <a:rPr lang="en-US" sz="4400" i="1" dirty="0" err="1" smtClean="0"/>
              <a:t>là</a:t>
            </a:r>
            <a:r>
              <a:rPr lang="en-US" sz="4400" i="1" dirty="0" smtClean="0"/>
              <a:t> </a:t>
            </a:r>
            <a:r>
              <a:rPr lang="en-US" sz="4400" i="1" dirty="0" err="1"/>
              <a:t>hệ</a:t>
            </a:r>
            <a:r>
              <a:rPr lang="en-US" sz="4400" i="1" dirty="0"/>
              <a:t> </a:t>
            </a:r>
            <a:r>
              <a:rPr lang="en-US" sz="4400" i="1" dirty="0" err="1"/>
              <a:t>thống</a:t>
            </a:r>
            <a:r>
              <a:rPr lang="en-US" sz="4400" i="1" dirty="0"/>
              <a:t> </a:t>
            </a:r>
            <a:r>
              <a:rPr lang="en-US" sz="4400" i="1" dirty="0" err="1"/>
              <a:t>mở</a:t>
            </a:r>
            <a:r>
              <a:rPr lang="en-US" sz="4400" i="1" dirty="0"/>
              <a:t> </a:t>
            </a:r>
            <a:r>
              <a:rPr lang="en-US" sz="4400" i="1" dirty="0" err="1"/>
              <a:t>và</a:t>
            </a:r>
            <a:r>
              <a:rPr lang="en-US" sz="4400" i="1" dirty="0"/>
              <a:t> </a:t>
            </a:r>
            <a:r>
              <a:rPr lang="en-US" sz="4400" i="1" dirty="0" err="1"/>
              <a:t>tự</a:t>
            </a:r>
            <a:r>
              <a:rPr lang="en-US" sz="4400" i="1" dirty="0"/>
              <a:t> </a:t>
            </a:r>
            <a:r>
              <a:rPr lang="en-US" sz="4400" i="1" dirty="0" err="1"/>
              <a:t>điều</a:t>
            </a:r>
            <a:r>
              <a:rPr lang="en-US" sz="4400" i="1" dirty="0"/>
              <a:t> </a:t>
            </a:r>
            <a:r>
              <a:rPr lang="en-US" sz="4400" i="1" dirty="0" err="1"/>
              <a:t>chỉnh</a:t>
            </a:r>
            <a:endParaRPr lang="en-US" sz="4400" dirty="0"/>
          </a:p>
        </p:txBody>
      </p:sp>
      <p:sp>
        <p:nvSpPr>
          <p:cNvPr id="1449" name="Google Shape;1449;p50"/>
          <p:cNvSpPr txBox="1">
            <a:spLocks noGrp="1"/>
          </p:cNvSpPr>
          <p:nvPr>
            <p:ph type="title" idx="2"/>
          </p:nvPr>
        </p:nvSpPr>
        <p:spPr>
          <a:xfrm>
            <a:off x="3942244" y="1081742"/>
            <a:ext cx="1320787"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dk1"/>
                </a:solidFill>
              </a:rPr>
              <a:t>II</a:t>
            </a:r>
            <a:endParaRPr dirty="0">
              <a:solidFill>
                <a:schemeClr val="dk1"/>
              </a:solidFill>
            </a:endParaRPr>
          </a:p>
        </p:txBody>
      </p:sp>
      <p:grpSp>
        <p:nvGrpSpPr>
          <p:cNvPr id="1451" name="Google Shape;1451;p50"/>
          <p:cNvGrpSpPr/>
          <p:nvPr/>
        </p:nvGrpSpPr>
        <p:grpSpPr>
          <a:xfrm>
            <a:off x="7584693" y="199487"/>
            <a:ext cx="1381763" cy="1039538"/>
            <a:chOff x="5939093" y="2966412"/>
            <a:chExt cx="1381763" cy="1039538"/>
          </a:xfrm>
        </p:grpSpPr>
        <p:sp>
          <p:nvSpPr>
            <p:cNvPr id="1452" name="Google Shape;1452;p50"/>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50"/>
          <p:cNvSpPr/>
          <p:nvPr/>
        </p:nvSpPr>
        <p:spPr>
          <a:xfrm rot="-1180482">
            <a:off x="952049" y="1000788"/>
            <a:ext cx="1381712" cy="87809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50"/>
          <p:cNvGrpSpPr/>
          <p:nvPr/>
        </p:nvGrpSpPr>
        <p:grpSpPr>
          <a:xfrm rot="-2564008">
            <a:off x="293533" y="3528811"/>
            <a:ext cx="1602581" cy="493641"/>
            <a:chOff x="2427134" y="2309104"/>
            <a:chExt cx="1113437" cy="342987"/>
          </a:xfrm>
        </p:grpSpPr>
        <p:sp>
          <p:nvSpPr>
            <p:cNvPr id="1478" name="Google Shape;1478;p50"/>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857428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grpSp>
        <p:nvGrpSpPr>
          <p:cNvPr id="1717" name="Google Shape;1717;p55"/>
          <p:cNvGrpSpPr/>
          <p:nvPr/>
        </p:nvGrpSpPr>
        <p:grpSpPr>
          <a:xfrm rot="-3300882">
            <a:off x="-2785169" y="4628850"/>
            <a:ext cx="1285596" cy="1633052"/>
            <a:chOff x="6924250" y="1456034"/>
            <a:chExt cx="658140" cy="836015"/>
          </a:xfrm>
        </p:grpSpPr>
        <p:sp>
          <p:nvSpPr>
            <p:cNvPr id="1718" name="Google Shape;1718;p55"/>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2" name="Google Shape;1722;p55"/>
          <p:cNvSpPr txBox="1">
            <a:spLocks noGrp="1"/>
          </p:cNvSpPr>
          <p:nvPr>
            <p:ph type="title"/>
          </p:nvPr>
        </p:nvSpPr>
        <p:spPr>
          <a:xfrm>
            <a:off x="2141343" y="713949"/>
            <a:ext cx="5076501" cy="495910"/>
          </a:xfrm>
          <a:prstGeom prst="rect">
            <a:avLst/>
          </a:prstGeom>
        </p:spPr>
        <p:txBody>
          <a:bodyPr spcFirstLastPara="1" wrap="square" lIns="91425" tIns="91425" rIns="91425" bIns="91425" anchor="ctr" anchorCtr="0">
            <a:noAutofit/>
          </a:bodyPr>
          <a:lstStyle/>
          <a:p>
            <a:pPr lvl="0"/>
            <a:r>
              <a:rPr lang="en-US" dirty="0" err="1" smtClean="0"/>
              <a:t>Lớp</a:t>
            </a:r>
            <a:r>
              <a:rPr lang="en-US" dirty="0" smtClean="0"/>
              <a:t> chia </a:t>
            </a:r>
            <a:r>
              <a:rPr lang="en-US" dirty="0" err="1"/>
              <a:t>thành</a:t>
            </a:r>
            <a:r>
              <a:rPr lang="en-US" dirty="0"/>
              <a:t> 4 </a:t>
            </a:r>
            <a:r>
              <a:rPr lang="en-US" dirty="0" err="1"/>
              <a:t>nhóm</a:t>
            </a:r>
            <a:r>
              <a:rPr lang="en-US" dirty="0"/>
              <a:t>.</a:t>
            </a:r>
            <a:endParaRPr dirty="0"/>
          </a:p>
        </p:txBody>
      </p:sp>
      <p:sp>
        <p:nvSpPr>
          <p:cNvPr id="1724" name="Google Shape;1724;p55"/>
          <p:cNvSpPr txBox="1">
            <a:spLocks noGrp="1"/>
          </p:cNvSpPr>
          <p:nvPr>
            <p:ph type="subTitle" idx="1"/>
          </p:nvPr>
        </p:nvSpPr>
        <p:spPr>
          <a:xfrm>
            <a:off x="1512930" y="1783288"/>
            <a:ext cx="3041609" cy="1397233"/>
          </a:xfrm>
          <a:prstGeom prst="rect">
            <a:avLst/>
          </a:prstGeom>
        </p:spPr>
        <p:txBody>
          <a:bodyPr spcFirstLastPara="1" wrap="square" lIns="91425" tIns="91425" rIns="91425" bIns="91425" anchor="t" anchorCtr="0">
            <a:noAutofit/>
          </a:bodyPr>
          <a:lstStyle/>
          <a:p>
            <a:pPr marL="0" indent="0"/>
            <a:r>
              <a:rPr lang="en-US" sz="1800" dirty="0" err="1" smtClean="0"/>
              <a:t>Tìm</a:t>
            </a:r>
            <a:r>
              <a:rPr lang="en-US" sz="1800" dirty="0" smtClean="0"/>
              <a:t> </a:t>
            </a:r>
            <a:r>
              <a:rPr lang="en-US" sz="1800" dirty="0" err="1"/>
              <a:t>các</a:t>
            </a:r>
            <a:r>
              <a:rPr lang="en-US" sz="1800" dirty="0"/>
              <a:t> </a:t>
            </a:r>
            <a:r>
              <a:rPr lang="en-US" sz="1800" dirty="0" err="1"/>
              <a:t>ví</a:t>
            </a:r>
            <a:r>
              <a:rPr lang="en-US" sz="1800" dirty="0"/>
              <a:t> </a:t>
            </a:r>
            <a:r>
              <a:rPr lang="en-US" sz="1800" dirty="0" err="1"/>
              <a:t>dụ</a:t>
            </a:r>
            <a:r>
              <a:rPr lang="en-US" sz="1800" dirty="0"/>
              <a:t> </a:t>
            </a:r>
            <a:r>
              <a:rPr lang="en-US" sz="1800" dirty="0" err="1" smtClean="0"/>
              <a:t>chứng</a:t>
            </a:r>
            <a:r>
              <a:rPr lang="en-US" sz="1800" dirty="0" smtClean="0"/>
              <a:t> minh</a:t>
            </a:r>
            <a:r>
              <a:rPr lang="en-US" sz="1800" dirty="0"/>
              <a:t>: </a:t>
            </a:r>
            <a:r>
              <a:rPr lang="en-US" sz="1800" dirty="0" err="1"/>
              <a:t>cơ</a:t>
            </a:r>
            <a:r>
              <a:rPr lang="en-US" sz="1800" dirty="0"/>
              <a:t> </a:t>
            </a:r>
            <a:r>
              <a:rPr lang="en-US" sz="1800" dirty="0" err="1"/>
              <a:t>thể</a:t>
            </a:r>
            <a:r>
              <a:rPr lang="en-US" sz="1800" dirty="0"/>
              <a:t> </a:t>
            </a:r>
            <a:r>
              <a:rPr lang="en-US" sz="1800" dirty="0" err="1"/>
              <a:t>sinh</a:t>
            </a:r>
            <a:r>
              <a:rPr lang="en-US" sz="1800" dirty="0"/>
              <a:t> </a:t>
            </a:r>
            <a:r>
              <a:rPr lang="en-US" sz="1800" dirty="0" err="1"/>
              <a:t>vật</a:t>
            </a:r>
            <a:r>
              <a:rPr lang="en-US" sz="1800" dirty="0"/>
              <a:t> </a:t>
            </a:r>
            <a:r>
              <a:rPr lang="en-US" sz="1800" dirty="0" err="1"/>
              <a:t>là</a:t>
            </a:r>
            <a:r>
              <a:rPr lang="en-US" sz="1800" dirty="0"/>
              <a:t> </a:t>
            </a:r>
            <a:r>
              <a:rPr lang="en-US" sz="1800" dirty="0" err="1"/>
              <a:t>những</a:t>
            </a:r>
            <a:r>
              <a:rPr lang="en-US" sz="1800" dirty="0"/>
              <a:t> </a:t>
            </a:r>
            <a:r>
              <a:rPr lang="en-US" sz="1800" dirty="0" err="1"/>
              <a:t>hệ</a:t>
            </a:r>
            <a:r>
              <a:rPr lang="en-US" sz="1800" dirty="0"/>
              <a:t> </a:t>
            </a:r>
            <a:r>
              <a:rPr lang="en-US" sz="1800" dirty="0" err="1"/>
              <a:t>mở</a:t>
            </a:r>
            <a:r>
              <a:rPr lang="en-US" sz="1800" dirty="0"/>
              <a:t> </a:t>
            </a:r>
            <a:r>
              <a:rPr lang="en-US" sz="1800" dirty="0" err="1"/>
              <a:t>và</a:t>
            </a:r>
            <a:r>
              <a:rPr lang="en-US" sz="1800" dirty="0"/>
              <a:t> </a:t>
            </a:r>
            <a:r>
              <a:rPr lang="en-US" sz="1800" dirty="0" err="1"/>
              <a:t>tự</a:t>
            </a:r>
            <a:r>
              <a:rPr lang="en-US" sz="1800" dirty="0"/>
              <a:t> </a:t>
            </a:r>
            <a:r>
              <a:rPr lang="en-US" sz="1800" dirty="0" err="1"/>
              <a:t>điều</a:t>
            </a:r>
            <a:r>
              <a:rPr lang="en-US" sz="1800" dirty="0"/>
              <a:t> </a:t>
            </a:r>
            <a:r>
              <a:rPr lang="en-US" sz="1800" dirty="0" err="1"/>
              <a:t>chỉnh</a:t>
            </a:r>
            <a:r>
              <a:rPr lang="en-US" sz="1800" dirty="0"/>
              <a:t>.</a:t>
            </a:r>
          </a:p>
        </p:txBody>
      </p:sp>
      <p:sp>
        <p:nvSpPr>
          <p:cNvPr id="1726" name="Google Shape;1726;p55"/>
          <p:cNvSpPr txBox="1">
            <a:spLocks noGrp="1"/>
          </p:cNvSpPr>
          <p:nvPr>
            <p:ph type="subTitle" idx="4"/>
          </p:nvPr>
        </p:nvSpPr>
        <p:spPr>
          <a:xfrm>
            <a:off x="4899469" y="1719750"/>
            <a:ext cx="3372302" cy="1556376"/>
          </a:xfrm>
          <a:prstGeom prst="rect">
            <a:avLst/>
          </a:prstGeom>
        </p:spPr>
        <p:txBody>
          <a:bodyPr spcFirstLastPara="1" wrap="square" lIns="91425" tIns="91425" rIns="91425" bIns="91425" anchor="t" anchorCtr="0">
            <a:noAutofit/>
          </a:bodyPr>
          <a:lstStyle/>
          <a:p>
            <a:r>
              <a:rPr lang="en-US" sz="1800" dirty="0" smtClean="0"/>
              <a:t>	</a:t>
            </a:r>
            <a:r>
              <a:rPr lang="en-US" sz="1800" dirty="0" err="1" smtClean="0"/>
              <a:t>Khả</a:t>
            </a:r>
            <a:r>
              <a:rPr lang="en-US" sz="1800" dirty="0" smtClean="0"/>
              <a:t> </a:t>
            </a:r>
            <a:r>
              <a:rPr lang="en-US" sz="1800" dirty="0" err="1"/>
              <a:t>năng</a:t>
            </a:r>
            <a:r>
              <a:rPr lang="en-US" sz="1800" dirty="0"/>
              <a:t> </a:t>
            </a:r>
            <a:r>
              <a:rPr lang="en-US" sz="1800" dirty="0" err="1"/>
              <a:t>tự</a:t>
            </a:r>
            <a:r>
              <a:rPr lang="en-US" sz="1800" dirty="0"/>
              <a:t> </a:t>
            </a:r>
            <a:r>
              <a:rPr lang="en-US" sz="1800" dirty="0" err="1"/>
              <a:t>điều</a:t>
            </a:r>
            <a:r>
              <a:rPr lang="en-US" sz="1800" dirty="0"/>
              <a:t> </a:t>
            </a:r>
            <a:r>
              <a:rPr lang="en-US" sz="1800" dirty="0" err="1"/>
              <a:t>chỉnh</a:t>
            </a:r>
            <a:r>
              <a:rPr lang="en-US" sz="1800" dirty="0"/>
              <a:t> </a:t>
            </a:r>
            <a:r>
              <a:rPr lang="en-US" sz="1800" dirty="0" err="1" smtClean="0"/>
              <a:t>của</a:t>
            </a:r>
            <a:r>
              <a:rPr lang="en-US" sz="1800" dirty="0"/>
              <a:t> </a:t>
            </a:r>
            <a:r>
              <a:rPr lang="en-US" sz="1800" dirty="0" err="1" smtClean="0"/>
              <a:t>sinh</a:t>
            </a:r>
            <a:r>
              <a:rPr lang="en-US" sz="1800" dirty="0" smtClean="0"/>
              <a:t> </a:t>
            </a:r>
            <a:r>
              <a:rPr lang="en-US" sz="1800" dirty="0" err="1"/>
              <a:t>vật</a:t>
            </a:r>
            <a:r>
              <a:rPr lang="en-US" sz="1800" dirty="0"/>
              <a:t> </a:t>
            </a:r>
            <a:r>
              <a:rPr lang="en-US" sz="1800" dirty="0" err="1"/>
              <a:t>có</a:t>
            </a:r>
            <a:r>
              <a:rPr lang="en-US" sz="1800" dirty="0"/>
              <a:t> ý </a:t>
            </a:r>
            <a:r>
              <a:rPr lang="en-US" sz="1800" dirty="0" err="1"/>
              <a:t>nghĩa</a:t>
            </a:r>
            <a:r>
              <a:rPr lang="en-US" sz="1800" dirty="0"/>
              <a:t> </a:t>
            </a:r>
            <a:r>
              <a:rPr lang="en-US" sz="1800" dirty="0" err="1"/>
              <a:t>gì</a:t>
            </a:r>
            <a:r>
              <a:rPr lang="en-US" sz="1800" dirty="0"/>
              <a:t> </a:t>
            </a:r>
            <a:r>
              <a:rPr lang="en-US" sz="1800" dirty="0" err="1"/>
              <a:t>đối</a:t>
            </a:r>
            <a:r>
              <a:rPr lang="en-US" sz="1800" dirty="0"/>
              <a:t> </a:t>
            </a:r>
            <a:r>
              <a:rPr lang="en-US" sz="1800" dirty="0" err="1"/>
              <a:t>với</a:t>
            </a:r>
            <a:r>
              <a:rPr lang="en-US" sz="1800" dirty="0"/>
              <a:t> </a:t>
            </a:r>
            <a:r>
              <a:rPr lang="en-US" sz="1800" dirty="0" err="1"/>
              <a:t>sinh</a:t>
            </a:r>
            <a:r>
              <a:rPr lang="en-US" sz="1800" dirty="0"/>
              <a:t> </a:t>
            </a:r>
            <a:r>
              <a:rPr lang="en-US" sz="1800" dirty="0" err="1"/>
              <a:t>vật</a:t>
            </a:r>
            <a:r>
              <a:rPr lang="en-US" sz="1800" dirty="0"/>
              <a:t> </a:t>
            </a:r>
            <a:r>
              <a:rPr lang="en-US" sz="1800" dirty="0" err="1"/>
              <a:t>và</a:t>
            </a:r>
            <a:r>
              <a:rPr lang="en-US" sz="1800" dirty="0"/>
              <a:t> </a:t>
            </a:r>
            <a:r>
              <a:rPr lang="en-US" sz="1800" dirty="0" err="1"/>
              <a:t>môi</a:t>
            </a:r>
            <a:r>
              <a:rPr lang="en-US" sz="1800" dirty="0"/>
              <a:t> </a:t>
            </a:r>
            <a:r>
              <a:rPr lang="en-US" sz="1800" dirty="0" err="1"/>
              <a:t>trường</a:t>
            </a:r>
            <a:r>
              <a:rPr lang="en-US" sz="1800" dirty="0"/>
              <a:t>?</a:t>
            </a:r>
          </a:p>
        </p:txBody>
      </p:sp>
      <p:sp>
        <p:nvSpPr>
          <p:cNvPr id="1728" name="Google Shape;1728;p55"/>
          <p:cNvSpPr txBox="1">
            <a:spLocks noGrp="1"/>
          </p:cNvSpPr>
          <p:nvPr>
            <p:ph type="subTitle" idx="6"/>
          </p:nvPr>
        </p:nvSpPr>
        <p:spPr>
          <a:xfrm>
            <a:off x="1438139" y="3518640"/>
            <a:ext cx="2985569" cy="1387743"/>
          </a:xfrm>
          <a:prstGeom prst="rect">
            <a:avLst/>
          </a:prstGeom>
        </p:spPr>
        <p:txBody>
          <a:bodyPr spcFirstLastPara="1" wrap="square" lIns="91425" tIns="91425" rIns="91425" bIns="91425" anchor="t" anchorCtr="0">
            <a:noAutofit/>
          </a:bodyPr>
          <a:lstStyle/>
          <a:p>
            <a:pPr marL="0" indent="0"/>
            <a:r>
              <a:rPr lang="en-US" sz="1800" dirty="0" err="1"/>
              <a:t>Thiết</a:t>
            </a:r>
            <a:r>
              <a:rPr lang="en-US" sz="1800" dirty="0"/>
              <a:t> </a:t>
            </a:r>
            <a:r>
              <a:rPr lang="en-US" sz="1800" dirty="0" err="1"/>
              <a:t>kế</a:t>
            </a:r>
            <a:r>
              <a:rPr lang="en-US" sz="1800" dirty="0"/>
              <a:t> infographic </a:t>
            </a:r>
            <a:r>
              <a:rPr lang="en-US" sz="1800" dirty="0" err="1"/>
              <a:t>để</a:t>
            </a:r>
            <a:r>
              <a:rPr lang="en-US" sz="1800" dirty="0"/>
              <a:t> </a:t>
            </a:r>
            <a:r>
              <a:rPr lang="en-US" sz="1800" dirty="0" err="1"/>
              <a:t>tóm</a:t>
            </a:r>
            <a:r>
              <a:rPr lang="en-US" sz="1800" dirty="0"/>
              <a:t> </a:t>
            </a:r>
            <a:r>
              <a:rPr lang="en-US" sz="1800" dirty="0" err="1"/>
              <a:t>tắt</a:t>
            </a:r>
            <a:r>
              <a:rPr lang="en-US" sz="1800" dirty="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giữa</a:t>
            </a:r>
            <a:r>
              <a:rPr lang="en-US" sz="1800" dirty="0"/>
              <a:t> </a:t>
            </a:r>
            <a:r>
              <a:rPr lang="en-US" sz="1800" dirty="0" err="1"/>
              <a:t>các</a:t>
            </a:r>
            <a:r>
              <a:rPr lang="en-US" sz="1800" dirty="0"/>
              <a:t> </a:t>
            </a:r>
            <a:r>
              <a:rPr lang="en-US" sz="1800" dirty="0" err="1"/>
              <a:t>cơ</a:t>
            </a:r>
            <a:r>
              <a:rPr lang="en-US" sz="1800" dirty="0"/>
              <a:t> </a:t>
            </a:r>
            <a:r>
              <a:rPr lang="en-US" sz="1800" dirty="0" err="1"/>
              <a:t>quan</a:t>
            </a:r>
            <a:r>
              <a:rPr lang="en-US" sz="1800" dirty="0"/>
              <a:t> </a:t>
            </a:r>
            <a:r>
              <a:rPr lang="en-US" sz="1800" dirty="0" err="1"/>
              <a:t>trong</a:t>
            </a:r>
            <a:r>
              <a:rPr lang="en-US" sz="1800" dirty="0"/>
              <a:t> </a:t>
            </a:r>
            <a:r>
              <a:rPr lang="en-US" sz="1800" dirty="0" err="1"/>
              <a:t>cơ</a:t>
            </a:r>
            <a:r>
              <a:rPr lang="en-US" sz="1800" dirty="0"/>
              <a:t> </a:t>
            </a:r>
            <a:r>
              <a:rPr lang="en-US" sz="1800" dirty="0" err="1"/>
              <a:t>thể</a:t>
            </a:r>
            <a:r>
              <a:rPr lang="en-US" sz="1800" dirty="0"/>
              <a:t> </a:t>
            </a:r>
            <a:r>
              <a:rPr lang="en-US" sz="1800" dirty="0" err="1"/>
              <a:t>thực</a:t>
            </a:r>
            <a:r>
              <a:rPr lang="en-US" sz="1800" dirty="0"/>
              <a:t> </a:t>
            </a:r>
            <a:r>
              <a:rPr lang="en-US" sz="1800" dirty="0" err="1"/>
              <a:t>vật</a:t>
            </a:r>
            <a:r>
              <a:rPr lang="en-US" sz="1800" dirty="0"/>
              <a:t>.</a:t>
            </a:r>
          </a:p>
        </p:txBody>
      </p:sp>
      <p:sp>
        <p:nvSpPr>
          <p:cNvPr id="1730" name="Google Shape;1730;p55"/>
          <p:cNvSpPr txBox="1">
            <a:spLocks noGrp="1"/>
          </p:cNvSpPr>
          <p:nvPr>
            <p:ph type="subTitle" idx="8"/>
          </p:nvPr>
        </p:nvSpPr>
        <p:spPr>
          <a:xfrm>
            <a:off x="4973976" y="3356554"/>
            <a:ext cx="3617126" cy="1679001"/>
          </a:xfrm>
          <a:prstGeom prst="rect">
            <a:avLst/>
          </a:prstGeom>
        </p:spPr>
        <p:txBody>
          <a:bodyPr spcFirstLastPara="1" wrap="square" lIns="91425" tIns="91425" rIns="91425" bIns="91425" anchor="t" anchorCtr="0">
            <a:noAutofit/>
          </a:bodyPr>
          <a:lstStyle/>
          <a:p>
            <a:r>
              <a:rPr lang="en-US" sz="1800" dirty="0" smtClean="0"/>
              <a:t>	</a:t>
            </a:r>
            <a:r>
              <a:rPr lang="en-US" sz="1800" dirty="0" err="1" smtClean="0"/>
              <a:t>Thiết</a:t>
            </a:r>
            <a:r>
              <a:rPr lang="en-US" sz="1800" dirty="0" smtClean="0"/>
              <a:t> </a:t>
            </a:r>
            <a:r>
              <a:rPr lang="en-US" sz="1800" dirty="0" err="1"/>
              <a:t>kế</a:t>
            </a:r>
            <a:r>
              <a:rPr lang="en-US" sz="1800" dirty="0"/>
              <a:t> infographic </a:t>
            </a:r>
            <a:r>
              <a:rPr lang="en-US" sz="1800" dirty="0" err="1"/>
              <a:t>để</a:t>
            </a:r>
            <a:r>
              <a:rPr lang="en-US" sz="1800" dirty="0"/>
              <a:t> </a:t>
            </a:r>
            <a:r>
              <a:rPr lang="en-US" sz="1800" dirty="0" err="1"/>
              <a:t>tóm</a:t>
            </a:r>
            <a:r>
              <a:rPr lang="en-US" sz="1800" dirty="0"/>
              <a:t> </a:t>
            </a:r>
            <a:r>
              <a:rPr lang="en-US" sz="1800" dirty="0" err="1"/>
              <a:t>tắt</a:t>
            </a:r>
            <a:r>
              <a:rPr lang="en-US" sz="1800" dirty="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giữa</a:t>
            </a:r>
            <a:r>
              <a:rPr lang="en-US" sz="1800" dirty="0"/>
              <a:t> </a:t>
            </a:r>
            <a:r>
              <a:rPr lang="en-US" sz="1800" dirty="0" err="1"/>
              <a:t>các</a:t>
            </a:r>
            <a:r>
              <a:rPr lang="en-US" sz="1800" dirty="0"/>
              <a:t> </a:t>
            </a:r>
            <a:r>
              <a:rPr lang="en-US" sz="1800" dirty="0" err="1"/>
              <a:t>cơ</a:t>
            </a:r>
            <a:r>
              <a:rPr lang="en-US" sz="1800" dirty="0"/>
              <a:t> </a:t>
            </a:r>
            <a:r>
              <a:rPr lang="en-US" sz="1800" dirty="0" err="1"/>
              <a:t>quan</a:t>
            </a:r>
            <a:r>
              <a:rPr lang="en-US" sz="1800" dirty="0"/>
              <a:t> </a:t>
            </a:r>
            <a:r>
              <a:rPr lang="en-US" sz="1800" dirty="0" err="1"/>
              <a:t>trong</a:t>
            </a:r>
            <a:r>
              <a:rPr lang="en-US" sz="1800" dirty="0"/>
              <a:t> </a:t>
            </a:r>
            <a:r>
              <a:rPr lang="en-US" sz="1800" dirty="0" err="1"/>
              <a:t>cơ</a:t>
            </a:r>
            <a:r>
              <a:rPr lang="en-US" sz="1800" dirty="0"/>
              <a:t> </a:t>
            </a:r>
            <a:r>
              <a:rPr lang="en-US" sz="1800" dirty="0" err="1"/>
              <a:t>thể</a:t>
            </a:r>
            <a:r>
              <a:rPr lang="en-US" sz="1800" dirty="0"/>
              <a:t> </a:t>
            </a:r>
            <a:r>
              <a:rPr lang="en-US" sz="1800" dirty="0" err="1"/>
              <a:t>động</a:t>
            </a:r>
            <a:r>
              <a:rPr lang="en-US" sz="1800" dirty="0"/>
              <a:t> </a:t>
            </a:r>
            <a:r>
              <a:rPr lang="en-US" sz="1800" dirty="0" err="1"/>
              <a:t>vật</a:t>
            </a:r>
            <a:r>
              <a:rPr lang="en-US" sz="1800" dirty="0"/>
              <a:t>.</a:t>
            </a:r>
          </a:p>
        </p:txBody>
      </p:sp>
      <p:grpSp>
        <p:nvGrpSpPr>
          <p:cNvPr id="1731" name="Google Shape;1731;p55"/>
          <p:cNvGrpSpPr/>
          <p:nvPr/>
        </p:nvGrpSpPr>
        <p:grpSpPr>
          <a:xfrm>
            <a:off x="720759" y="1769215"/>
            <a:ext cx="797829" cy="798928"/>
            <a:chOff x="2013398" y="4079384"/>
            <a:chExt cx="645232" cy="646120"/>
          </a:xfrm>
        </p:grpSpPr>
        <p:sp>
          <p:nvSpPr>
            <p:cNvPr id="1732" name="Google Shape;1732;p55"/>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5"/>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5"/>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5"/>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5"/>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5"/>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55"/>
          <p:cNvGrpSpPr/>
          <p:nvPr/>
        </p:nvGrpSpPr>
        <p:grpSpPr>
          <a:xfrm>
            <a:off x="720759" y="3532965"/>
            <a:ext cx="797829" cy="798928"/>
            <a:chOff x="2013398" y="4079384"/>
            <a:chExt cx="645232" cy="646120"/>
          </a:xfrm>
        </p:grpSpPr>
        <p:sp>
          <p:nvSpPr>
            <p:cNvPr id="1745" name="Google Shape;1745;p55"/>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5"/>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5"/>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5"/>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5"/>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5"/>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5"/>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5"/>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5"/>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5"/>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5"/>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5"/>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55"/>
          <p:cNvGrpSpPr/>
          <p:nvPr/>
        </p:nvGrpSpPr>
        <p:grpSpPr>
          <a:xfrm>
            <a:off x="4572009" y="3532965"/>
            <a:ext cx="797829" cy="798928"/>
            <a:chOff x="2013398" y="4079384"/>
            <a:chExt cx="645232" cy="646120"/>
          </a:xfrm>
        </p:grpSpPr>
        <p:sp>
          <p:nvSpPr>
            <p:cNvPr id="1758" name="Google Shape;1758;p55"/>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5"/>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5"/>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5"/>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5"/>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5"/>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5"/>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5"/>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5"/>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5"/>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5"/>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5"/>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55"/>
          <p:cNvGrpSpPr/>
          <p:nvPr/>
        </p:nvGrpSpPr>
        <p:grpSpPr>
          <a:xfrm>
            <a:off x="4572034" y="1769215"/>
            <a:ext cx="797829" cy="798928"/>
            <a:chOff x="2013398" y="4079384"/>
            <a:chExt cx="645232" cy="646120"/>
          </a:xfrm>
        </p:grpSpPr>
        <p:sp>
          <p:nvSpPr>
            <p:cNvPr id="1771" name="Google Shape;1771;p55"/>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5"/>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5"/>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5"/>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5"/>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5"/>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5"/>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5"/>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5"/>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5"/>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5"/>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5"/>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55"/>
          <p:cNvGrpSpPr/>
          <p:nvPr/>
        </p:nvGrpSpPr>
        <p:grpSpPr>
          <a:xfrm>
            <a:off x="12275193" y="2068946"/>
            <a:ext cx="230407" cy="334525"/>
            <a:chOff x="1961231" y="5425859"/>
            <a:chExt cx="230407" cy="334525"/>
          </a:xfrm>
        </p:grpSpPr>
        <p:sp>
          <p:nvSpPr>
            <p:cNvPr id="1812" name="Google Shape;1812;p55"/>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5"/>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5"/>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5"/>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5"/>
          <p:cNvGrpSpPr/>
          <p:nvPr/>
        </p:nvGrpSpPr>
        <p:grpSpPr>
          <a:xfrm>
            <a:off x="9880816" y="-3382325"/>
            <a:ext cx="751146" cy="936032"/>
            <a:chOff x="1070464" y="5949767"/>
            <a:chExt cx="287564" cy="358345"/>
          </a:xfrm>
        </p:grpSpPr>
        <p:sp>
          <p:nvSpPr>
            <p:cNvPr id="1817" name="Google Shape;1817;p55"/>
            <p:cNvSpPr/>
            <p:nvPr/>
          </p:nvSpPr>
          <p:spPr>
            <a:xfrm>
              <a:off x="1070464" y="5949767"/>
              <a:ext cx="287564" cy="358345"/>
            </a:xfrm>
            <a:custGeom>
              <a:avLst/>
              <a:gdLst/>
              <a:ahLst/>
              <a:cxnLst/>
              <a:rect l="l" t="t" r="r" b="b"/>
              <a:pathLst>
                <a:path w="6797" h="8470" extrusionOk="0">
                  <a:moveTo>
                    <a:pt x="6640" y="4168"/>
                  </a:moveTo>
                  <a:cubicBezTo>
                    <a:pt x="6598" y="4232"/>
                    <a:pt x="6559" y="4298"/>
                    <a:pt x="6512" y="4373"/>
                  </a:cubicBezTo>
                  <a:cubicBezTo>
                    <a:pt x="6451" y="4330"/>
                    <a:pt x="6383" y="4279"/>
                    <a:pt x="6290" y="4213"/>
                  </a:cubicBezTo>
                  <a:cubicBezTo>
                    <a:pt x="6284" y="4281"/>
                    <a:pt x="6279" y="4318"/>
                    <a:pt x="6275" y="4356"/>
                  </a:cubicBezTo>
                  <a:cubicBezTo>
                    <a:pt x="6317" y="4366"/>
                    <a:pt x="6356" y="4376"/>
                    <a:pt x="6406" y="4387"/>
                  </a:cubicBezTo>
                  <a:cubicBezTo>
                    <a:pt x="6289" y="4562"/>
                    <a:pt x="6144" y="4611"/>
                    <a:pt x="5960" y="4537"/>
                  </a:cubicBezTo>
                  <a:cubicBezTo>
                    <a:pt x="5931" y="4595"/>
                    <a:pt x="5911" y="4637"/>
                    <a:pt x="5881" y="4698"/>
                  </a:cubicBezTo>
                  <a:cubicBezTo>
                    <a:pt x="5837" y="4658"/>
                    <a:pt x="5798" y="4626"/>
                    <a:pt x="5739" y="4574"/>
                  </a:cubicBezTo>
                  <a:cubicBezTo>
                    <a:pt x="5737" y="4632"/>
                    <a:pt x="5735" y="4669"/>
                    <a:pt x="5732" y="4721"/>
                  </a:cubicBezTo>
                  <a:cubicBezTo>
                    <a:pt x="5674" y="4727"/>
                    <a:pt x="5614" y="4732"/>
                    <a:pt x="5533" y="4742"/>
                  </a:cubicBezTo>
                  <a:cubicBezTo>
                    <a:pt x="5559" y="4675"/>
                    <a:pt x="5576" y="4632"/>
                    <a:pt x="5598" y="4576"/>
                  </a:cubicBezTo>
                  <a:cubicBezTo>
                    <a:pt x="5568" y="4585"/>
                    <a:pt x="5538" y="4585"/>
                    <a:pt x="5529" y="4600"/>
                  </a:cubicBezTo>
                  <a:cubicBezTo>
                    <a:pt x="5473" y="4688"/>
                    <a:pt x="5422" y="4781"/>
                    <a:pt x="5368" y="4877"/>
                  </a:cubicBezTo>
                  <a:cubicBezTo>
                    <a:pt x="5398" y="4906"/>
                    <a:pt x="5432" y="4938"/>
                    <a:pt x="5476" y="4980"/>
                  </a:cubicBezTo>
                  <a:cubicBezTo>
                    <a:pt x="5422" y="5025"/>
                    <a:pt x="5373" y="5069"/>
                    <a:pt x="5323" y="5112"/>
                  </a:cubicBezTo>
                  <a:cubicBezTo>
                    <a:pt x="5414" y="5162"/>
                    <a:pt x="5437" y="5262"/>
                    <a:pt x="5342" y="5284"/>
                  </a:cubicBezTo>
                  <a:cubicBezTo>
                    <a:pt x="5200" y="5318"/>
                    <a:pt x="5170" y="5407"/>
                    <a:pt x="5126" y="5517"/>
                  </a:cubicBezTo>
                  <a:cubicBezTo>
                    <a:pt x="5253" y="5576"/>
                    <a:pt x="5225" y="5254"/>
                    <a:pt x="5395" y="5439"/>
                  </a:cubicBezTo>
                  <a:cubicBezTo>
                    <a:pt x="5362" y="5472"/>
                    <a:pt x="5327" y="5508"/>
                    <a:pt x="5282" y="5554"/>
                  </a:cubicBezTo>
                  <a:cubicBezTo>
                    <a:pt x="5322" y="5589"/>
                    <a:pt x="5363" y="5622"/>
                    <a:pt x="5405" y="5658"/>
                  </a:cubicBezTo>
                  <a:cubicBezTo>
                    <a:pt x="5253" y="5720"/>
                    <a:pt x="5290" y="5824"/>
                    <a:pt x="5331" y="5929"/>
                  </a:cubicBezTo>
                  <a:cubicBezTo>
                    <a:pt x="5201" y="5957"/>
                    <a:pt x="5210" y="5796"/>
                    <a:pt x="5086" y="5749"/>
                  </a:cubicBezTo>
                  <a:cubicBezTo>
                    <a:pt x="5072" y="5853"/>
                    <a:pt x="5060" y="5940"/>
                    <a:pt x="5048" y="6044"/>
                  </a:cubicBezTo>
                  <a:cubicBezTo>
                    <a:pt x="5158" y="6000"/>
                    <a:pt x="5245" y="5966"/>
                    <a:pt x="5331" y="5931"/>
                  </a:cubicBezTo>
                  <a:cubicBezTo>
                    <a:pt x="5309" y="6178"/>
                    <a:pt x="5304" y="6185"/>
                    <a:pt x="5080" y="6194"/>
                  </a:cubicBezTo>
                  <a:cubicBezTo>
                    <a:pt x="5118" y="6247"/>
                    <a:pt x="5149" y="6292"/>
                    <a:pt x="5179" y="6336"/>
                  </a:cubicBezTo>
                  <a:cubicBezTo>
                    <a:pt x="5259" y="6460"/>
                    <a:pt x="5368" y="6579"/>
                    <a:pt x="5200" y="6718"/>
                  </a:cubicBezTo>
                  <a:cubicBezTo>
                    <a:pt x="5181" y="6735"/>
                    <a:pt x="5179" y="6784"/>
                    <a:pt x="5186" y="6813"/>
                  </a:cubicBezTo>
                  <a:cubicBezTo>
                    <a:pt x="5243" y="6986"/>
                    <a:pt x="5167" y="7141"/>
                    <a:pt x="5128" y="7301"/>
                  </a:cubicBezTo>
                  <a:cubicBezTo>
                    <a:pt x="5114" y="7361"/>
                    <a:pt x="5132" y="7429"/>
                    <a:pt x="5121" y="7491"/>
                  </a:cubicBezTo>
                  <a:cubicBezTo>
                    <a:pt x="5108" y="7555"/>
                    <a:pt x="5207" y="7650"/>
                    <a:pt x="5062" y="7688"/>
                  </a:cubicBezTo>
                  <a:cubicBezTo>
                    <a:pt x="5048" y="7691"/>
                    <a:pt x="5069" y="7839"/>
                    <a:pt x="5072" y="7936"/>
                  </a:cubicBezTo>
                  <a:cubicBezTo>
                    <a:pt x="5014" y="7970"/>
                    <a:pt x="4946" y="8011"/>
                    <a:pt x="4861" y="8061"/>
                  </a:cubicBezTo>
                  <a:cubicBezTo>
                    <a:pt x="4903" y="8094"/>
                    <a:pt x="4934" y="8118"/>
                    <a:pt x="4986" y="8160"/>
                  </a:cubicBezTo>
                  <a:cubicBezTo>
                    <a:pt x="4901" y="8194"/>
                    <a:pt x="4831" y="8223"/>
                    <a:pt x="4756" y="8253"/>
                  </a:cubicBezTo>
                  <a:cubicBezTo>
                    <a:pt x="4801" y="8287"/>
                    <a:pt x="4840" y="8315"/>
                    <a:pt x="4877" y="8345"/>
                  </a:cubicBezTo>
                  <a:cubicBezTo>
                    <a:pt x="4754" y="8322"/>
                    <a:pt x="4652" y="8335"/>
                    <a:pt x="4591" y="8470"/>
                  </a:cubicBezTo>
                  <a:cubicBezTo>
                    <a:pt x="4509" y="8438"/>
                    <a:pt x="4413" y="8433"/>
                    <a:pt x="4377" y="8382"/>
                  </a:cubicBezTo>
                  <a:cubicBezTo>
                    <a:pt x="4264" y="8226"/>
                    <a:pt x="4112" y="8240"/>
                    <a:pt x="3955" y="8242"/>
                  </a:cubicBezTo>
                  <a:cubicBezTo>
                    <a:pt x="3780" y="8243"/>
                    <a:pt x="3783" y="8240"/>
                    <a:pt x="3774" y="8066"/>
                  </a:cubicBezTo>
                  <a:cubicBezTo>
                    <a:pt x="3773" y="8037"/>
                    <a:pt x="3745" y="8008"/>
                    <a:pt x="3727" y="7981"/>
                  </a:cubicBezTo>
                  <a:cubicBezTo>
                    <a:pt x="3711" y="7957"/>
                    <a:pt x="3694" y="7934"/>
                    <a:pt x="3675" y="7912"/>
                  </a:cubicBezTo>
                  <a:cubicBezTo>
                    <a:pt x="3570" y="7790"/>
                    <a:pt x="3742" y="7636"/>
                    <a:pt x="3607" y="7501"/>
                  </a:cubicBezTo>
                  <a:cubicBezTo>
                    <a:pt x="3514" y="7408"/>
                    <a:pt x="3478" y="7254"/>
                    <a:pt x="3428" y="7123"/>
                  </a:cubicBezTo>
                  <a:cubicBezTo>
                    <a:pt x="3407" y="7069"/>
                    <a:pt x="3362" y="7006"/>
                    <a:pt x="3434" y="6940"/>
                  </a:cubicBezTo>
                  <a:cubicBezTo>
                    <a:pt x="3454" y="6922"/>
                    <a:pt x="3442" y="6835"/>
                    <a:pt x="3415" y="6810"/>
                  </a:cubicBezTo>
                  <a:cubicBezTo>
                    <a:pt x="3198" y="6607"/>
                    <a:pt x="3211" y="6329"/>
                    <a:pt x="3167" y="6070"/>
                  </a:cubicBezTo>
                  <a:cubicBezTo>
                    <a:pt x="3160" y="6034"/>
                    <a:pt x="3163" y="5992"/>
                    <a:pt x="3147" y="5960"/>
                  </a:cubicBezTo>
                  <a:cubicBezTo>
                    <a:pt x="3016" y="5691"/>
                    <a:pt x="3014" y="5592"/>
                    <a:pt x="3091" y="5303"/>
                  </a:cubicBezTo>
                  <a:cubicBezTo>
                    <a:pt x="3107" y="5247"/>
                    <a:pt x="3046" y="5172"/>
                    <a:pt x="3009" y="5070"/>
                  </a:cubicBezTo>
                  <a:cubicBezTo>
                    <a:pt x="3005" y="5078"/>
                    <a:pt x="3024" y="5043"/>
                    <a:pt x="3041" y="5008"/>
                  </a:cubicBezTo>
                  <a:cubicBezTo>
                    <a:pt x="3018" y="4949"/>
                    <a:pt x="2773" y="4899"/>
                    <a:pt x="2754" y="4951"/>
                  </a:cubicBezTo>
                  <a:cubicBezTo>
                    <a:pt x="2717" y="5049"/>
                    <a:pt x="2664" y="5005"/>
                    <a:pt x="2598" y="5007"/>
                  </a:cubicBezTo>
                  <a:cubicBezTo>
                    <a:pt x="2436" y="5016"/>
                    <a:pt x="2283" y="4876"/>
                    <a:pt x="2113" y="4981"/>
                  </a:cubicBezTo>
                  <a:cubicBezTo>
                    <a:pt x="2051" y="5019"/>
                    <a:pt x="1976" y="5034"/>
                    <a:pt x="1890" y="5068"/>
                  </a:cubicBezTo>
                  <a:cubicBezTo>
                    <a:pt x="1874" y="5010"/>
                    <a:pt x="1855" y="4941"/>
                    <a:pt x="1837" y="4873"/>
                  </a:cubicBezTo>
                  <a:cubicBezTo>
                    <a:pt x="1706" y="4815"/>
                    <a:pt x="1645" y="4911"/>
                    <a:pt x="1574" y="5011"/>
                  </a:cubicBezTo>
                  <a:cubicBezTo>
                    <a:pt x="1541" y="4971"/>
                    <a:pt x="1515" y="4941"/>
                    <a:pt x="1489" y="4909"/>
                  </a:cubicBezTo>
                  <a:cubicBezTo>
                    <a:pt x="1372" y="4941"/>
                    <a:pt x="1254" y="4972"/>
                    <a:pt x="1123" y="5007"/>
                  </a:cubicBezTo>
                  <a:cubicBezTo>
                    <a:pt x="1096" y="4972"/>
                    <a:pt x="1063" y="4885"/>
                    <a:pt x="1008" y="4872"/>
                  </a:cubicBezTo>
                  <a:cubicBezTo>
                    <a:pt x="951" y="4857"/>
                    <a:pt x="878" y="4918"/>
                    <a:pt x="809" y="4934"/>
                  </a:cubicBezTo>
                  <a:cubicBezTo>
                    <a:pt x="701" y="4960"/>
                    <a:pt x="586" y="4985"/>
                    <a:pt x="553" y="4828"/>
                  </a:cubicBezTo>
                  <a:cubicBezTo>
                    <a:pt x="553" y="4828"/>
                    <a:pt x="546" y="4833"/>
                    <a:pt x="545" y="4834"/>
                  </a:cubicBezTo>
                  <a:cubicBezTo>
                    <a:pt x="544" y="4833"/>
                    <a:pt x="543" y="4833"/>
                    <a:pt x="543" y="4831"/>
                  </a:cubicBezTo>
                  <a:cubicBezTo>
                    <a:pt x="544" y="4831"/>
                    <a:pt x="545" y="4830"/>
                    <a:pt x="547" y="4830"/>
                  </a:cubicBezTo>
                  <a:cubicBezTo>
                    <a:pt x="537" y="4654"/>
                    <a:pt x="513" y="4622"/>
                    <a:pt x="388" y="4638"/>
                  </a:cubicBezTo>
                  <a:cubicBezTo>
                    <a:pt x="315" y="4649"/>
                    <a:pt x="245" y="4675"/>
                    <a:pt x="162" y="4698"/>
                  </a:cubicBezTo>
                  <a:cubicBezTo>
                    <a:pt x="111" y="4640"/>
                    <a:pt x="62" y="4584"/>
                    <a:pt x="1" y="4515"/>
                  </a:cubicBezTo>
                  <a:cubicBezTo>
                    <a:pt x="9" y="4435"/>
                    <a:pt x="21" y="4339"/>
                    <a:pt x="33" y="4229"/>
                  </a:cubicBezTo>
                  <a:lnTo>
                    <a:pt x="206" y="4229"/>
                  </a:lnTo>
                  <a:cubicBezTo>
                    <a:pt x="281" y="3965"/>
                    <a:pt x="523" y="3877"/>
                    <a:pt x="710" y="3734"/>
                  </a:cubicBezTo>
                  <a:cubicBezTo>
                    <a:pt x="735" y="3714"/>
                    <a:pt x="783" y="3713"/>
                    <a:pt x="817" y="3719"/>
                  </a:cubicBezTo>
                  <a:cubicBezTo>
                    <a:pt x="897" y="3735"/>
                    <a:pt x="973" y="3760"/>
                    <a:pt x="1064" y="3783"/>
                  </a:cubicBezTo>
                  <a:cubicBezTo>
                    <a:pt x="1152" y="3713"/>
                    <a:pt x="1057" y="3502"/>
                    <a:pt x="1273" y="3514"/>
                  </a:cubicBezTo>
                  <a:cubicBezTo>
                    <a:pt x="1267" y="3539"/>
                    <a:pt x="1259" y="3570"/>
                    <a:pt x="1251" y="3610"/>
                  </a:cubicBezTo>
                  <a:cubicBezTo>
                    <a:pt x="1314" y="3636"/>
                    <a:pt x="1377" y="3662"/>
                    <a:pt x="1467" y="3699"/>
                  </a:cubicBezTo>
                  <a:cubicBezTo>
                    <a:pt x="1414" y="3502"/>
                    <a:pt x="1494" y="3404"/>
                    <a:pt x="1680" y="3382"/>
                  </a:cubicBezTo>
                  <a:cubicBezTo>
                    <a:pt x="1727" y="3377"/>
                    <a:pt x="1785" y="3356"/>
                    <a:pt x="1815" y="3321"/>
                  </a:cubicBezTo>
                  <a:cubicBezTo>
                    <a:pt x="1925" y="3199"/>
                    <a:pt x="2011" y="3258"/>
                    <a:pt x="2090" y="3356"/>
                  </a:cubicBezTo>
                  <a:cubicBezTo>
                    <a:pt x="2163" y="3306"/>
                    <a:pt x="2101" y="3165"/>
                    <a:pt x="2232" y="3179"/>
                  </a:cubicBezTo>
                  <a:cubicBezTo>
                    <a:pt x="2376" y="3191"/>
                    <a:pt x="2382" y="3318"/>
                    <a:pt x="2417" y="3481"/>
                  </a:cubicBezTo>
                  <a:cubicBezTo>
                    <a:pt x="2470" y="3311"/>
                    <a:pt x="2504" y="3205"/>
                    <a:pt x="2539" y="3090"/>
                  </a:cubicBezTo>
                  <a:cubicBezTo>
                    <a:pt x="2584" y="3090"/>
                    <a:pt x="2634" y="3090"/>
                    <a:pt x="2685" y="3089"/>
                  </a:cubicBezTo>
                  <a:cubicBezTo>
                    <a:pt x="2683" y="3090"/>
                    <a:pt x="2681" y="3092"/>
                    <a:pt x="2679" y="3094"/>
                  </a:cubicBezTo>
                  <a:lnTo>
                    <a:pt x="2691" y="3094"/>
                  </a:lnTo>
                  <a:cubicBezTo>
                    <a:pt x="2738" y="3136"/>
                    <a:pt x="2785" y="3179"/>
                    <a:pt x="2865" y="3251"/>
                  </a:cubicBezTo>
                  <a:cubicBezTo>
                    <a:pt x="2813" y="3096"/>
                    <a:pt x="2809" y="3091"/>
                    <a:pt x="2691" y="3094"/>
                  </a:cubicBezTo>
                  <a:lnTo>
                    <a:pt x="2686" y="3089"/>
                  </a:lnTo>
                  <a:lnTo>
                    <a:pt x="2685" y="3089"/>
                  </a:lnTo>
                  <a:cubicBezTo>
                    <a:pt x="2743" y="3038"/>
                    <a:pt x="2804" y="2987"/>
                    <a:pt x="2861" y="2935"/>
                  </a:cubicBezTo>
                  <a:cubicBezTo>
                    <a:pt x="2883" y="2915"/>
                    <a:pt x="2918" y="2884"/>
                    <a:pt x="2914" y="2866"/>
                  </a:cubicBezTo>
                  <a:cubicBezTo>
                    <a:pt x="2863" y="2627"/>
                    <a:pt x="3087" y="2740"/>
                    <a:pt x="3167" y="2666"/>
                  </a:cubicBezTo>
                  <a:lnTo>
                    <a:pt x="3167" y="2923"/>
                  </a:lnTo>
                  <a:cubicBezTo>
                    <a:pt x="3181" y="2928"/>
                    <a:pt x="3195" y="2930"/>
                    <a:pt x="3210" y="2934"/>
                  </a:cubicBezTo>
                  <a:cubicBezTo>
                    <a:pt x="3257" y="2845"/>
                    <a:pt x="3305" y="2757"/>
                    <a:pt x="3358" y="2655"/>
                  </a:cubicBezTo>
                  <a:cubicBezTo>
                    <a:pt x="3221" y="2544"/>
                    <a:pt x="3086" y="2535"/>
                    <a:pt x="2925" y="2627"/>
                  </a:cubicBezTo>
                  <a:cubicBezTo>
                    <a:pt x="2955" y="2339"/>
                    <a:pt x="2981" y="2068"/>
                    <a:pt x="3008" y="1798"/>
                  </a:cubicBezTo>
                  <a:cubicBezTo>
                    <a:pt x="3009" y="1781"/>
                    <a:pt x="3011" y="1751"/>
                    <a:pt x="3016" y="1750"/>
                  </a:cubicBezTo>
                  <a:cubicBezTo>
                    <a:pt x="3170" y="1724"/>
                    <a:pt x="3081" y="1599"/>
                    <a:pt x="3108" y="1522"/>
                  </a:cubicBezTo>
                  <a:cubicBezTo>
                    <a:pt x="3142" y="1423"/>
                    <a:pt x="3231" y="1334"/>
                    <a:pt x="3168" y="1216"/>
                  </a:cubicBezTo>
                  <a:cubicBezTo>
                    <a:pt x="3310" y="1110"/>
                    <a:pt x="3200" y="906"/>
                    <a:pt x="3337" y="789"/>
                  </a:cubicBezTo>
                  <a:cubicBezTo>
                    <a:pt x="3384" y="751"/>
                    <a:pt x="3382" y="652"/>
                    <a:pt x="3408" y="557"/>
                  </a:cubicBezTo>
                  <a:cubicBezTo>
                    <a:pt x="3495" y="563"/>
                    <a:pt x="3594" y="570"/>
                    <a:pt x="3715" y="579"/>
                  </a:cubicBezTo>
                  <a:cubicBezTo>
                    <a:pt x="3683" y="529"/>
                    <a:pt x="3648" y="496"/>
                    <a:pt x="3636" y="455"/>
                  </a:cubicBezTo>
                  <a:cubicBezTo>
                    <a:pt x="3616" y="388"/>
                    <a:pt x="3620" y="329"/>
                    <a:pt x="3705" y="292"/>
                  </a:cubicBezTo>
                  <a:cubicBezTo>
                    <a:pt x="3914" y="203"/>
                    <a:pt x="4121" y="104"/>
                    <a:pt x="4348" y="1"/>
                  </a:cubicBezTo>
                  <a:lnTo>
                    <a:pt x="4348" y="170"/>
                  </a:lnTo>
                  <a:cubicBezTo>
                    <a:pt x="4446" y="132"/>
                    <a:pt x="4524" y="104"/>
                    <a:pt x="4618" y="67"/>
                  </a:cubicBezTo>
                  <a:cubicBezTo>
                    <a:pt x="4642" y="128"/>
                    <a:pt x="4819" y="85"/>
                    <a:pt x="4794" y="247"/>
                  </a:cubicBezTo>
                  <a:cubicBezTo>
                    <a:pt x="4825" y="248"/>
                    <a:pt x="4857" y="250"/>
                    <a:pt x="4888" y="252"/>
                  </a:cubicBezTo>
                  <a:cubicBezTo>
                    <a:pt x="4888" y="253"/>
                    <a:pt x="4888" y="253"/>
                    <a:pt x="4890" y="255"/>
                  </a:cubicBezTo>
                  <a:cubicBezTo>
                    <a:pt x="4902" y="335"/>
                    <a:pt x="4748" y="412"/>
                    <a:pt x="4887" y="501"/>
                  </a:cubicBezTo>
                  <a:cubicBezTo>
                    <a:pt x="4951" y="416"/>
                    <a:pt x="4936" y="335"/>
                    <a:pt x="4890" y="255"/>
                  </a:cubicBezTo>
                  <a:lnTo>
                    <a:pt x="4890" y="252"/>
                  </a:lnTo>
                  <a:lnTo>
                    <a:pt x="4888" y="252"/>
                  </a:lnTo>
                  <a:cubicBezTo>
                    <a:pt x="4987" y="240"/>
                    <a:pt x="5093" y="281"/>
                    <a:pt x="5066" y="376"/>
                  </a:cubicBezTo>
                  <a:cubicBezTo>
                    <a:pt x="5027" y="515"/>
                    <a:pt x="5152" y="463"/>
                    <a:pt x="5181" y="516"/>
                  </a:cubicBezTo>
                  <a:cubicBezTo>
                    <a:pt x="5149" y="558"/>
                    <a:pt x="5116" y="601"/>
                    <a:pt x="5081" y="644"/>
                  </a:cubicBezTo>
                  <a:cubicBezTo>
                    <a:pt x="5015" y="667"/>
                    <a:pt x="4949" y="689"/>
                    <a:pt x="4866" y="717"/>
                  </a:cubicBezTo>
                  <a:cubicBezTo>
                    <a:pt x="4928" y="828"/>
                    <a:pt x="4977" y="919"/>
                    <a:pt x="5030" y="1016"/>
                  </a:cubicBezTo>
                  <a:cubicBezTo>
                    <a:pt x="4991" y="1047"/>
                    <a:pt x="4940" y="1086"/>
                    <a:pt x="4873" y="1139"/>
                  </a:cubicBezTo>
                  <a:cubicBezTo>
                    <a:pt x="5025" y="1231"/>
                    <a:pt x="5100" y="1117"/>
                    <a:pt x="5195" y="1065"/>
                  </a:cubicBezTo>
                  <a:lnTo>
                    <a:pt x="5195" y="1662"/>
                  </a:lnTo>
                  <a:cubicBezTo>
                    <a:pt x="5192" y="1663"/>
                    <a:pt x="5189" y="1664"/>
                    <a:pt x="5185" y="1665"/>
                  </a:cubicBezTo>
                  <a:cubicBezTo>
                    <a:pt x="5185" y="1668"/>
                    <a:pt x="5186" y="1669"/>
                    <a:pt x="5186" y="1672"/>
                  </a:cubicBezTo>
                  <a:cubicBezTo>
                    <a:pt x="5124" y="1664"/>
                    <a:pt x="5061" y="1656"/>
                    <a:pt x="4999" y="1649"/>
                  </a:cubicBezTo>
                  <a:cubicBezTo>
                    <a:pt x="4997" y="1647"/>
                    <a:pt x="4996" y="1643"/>
                    <a:pt x="4993" y="1641"/>
                  </a:cubicBezTo>
                  <a:cubicBezTo>
                    <a:pt x="4989" y="1641"/>
                    <a:pt x="4985" y="1642"/>
                    <a:pt x="4982" y="1642"/>
                  </a:cubicBezTo>
                  <a:cubicBezTo>
                    <a:pt x="4941" y="1571"/>
                    <a:pt x="4897" y="1522"/>
                    <a:pt x="4819" y="1662"/>
                  </a:cubicBezTo>
                  <a:cubicBezTo>
                    <a:pt x="4886" y="1653"/>
                    <a:pt x="4934" y="1648"/>
                    <a:pt x="4982" y="1642"/>
                  </a:cubicBezTo>
                  <a:cubicBezTo>
                    <a:pt x="4983" y="1644"/>
                    <a:pt x="4985" y="1646"/>
                    <a:pt x="4986" y="1648"/>
                  </a:cubicBezTo>
                  <a:cubicBezTo>
                    <a:pt x="4991" y="1648"/>
                    <a:pt x="4996" y="1649"/>
                    <a:pt x="4999" y="1649"/>
                  </a:cubicBezTo>
                  <a:cubicBezTo>
                    <a:pt x="5067" y="1740"/>
                    <a:pt x="5035" y="1847"/>
                    <a:pt x="5034" y="1961"/>
                  </a:cubicBezTo>
                  <a:cubicBezTo>
                    <a:pt x="5111" y="1934"/>
                    <a:pt x="5170" y="1914"/>
                    <a:pt x="5241" y="1889"/>
                  </a:cubicBezTo>
                  <a:cubicBezTo>
                    <a:pt x="5220" y="1804"/>
                    <a:pt x="5202" y="1738"/>
                    <a:pt x="5186" y="1672"/>
                  </a:cubicBezTo>
                  <a:cubicBezTo>
                    <a:pt x="5190" y="1672"/>
                    <a:pt x="5192" y="1672"/>
                    <a:pt x="5195" y="1673"/>
                  </a:cubicBezTo>
                  <a:lnTo>
                    <a:pt x="5195" y="1662"/>
                  </a:lnTo>
                  <a:cubicBezTo>
                    <a:pt x="5228" y="1646"/>
                    <a:pt x="5264" y="1628"/>
                    <a:pt x="5331" y="1597"/>
                  </a:cubicBezTo>
                  <a:cubicBezTo>
                    <a:pt x="5254" y="1813"/>
                    <a:pt x="5384" y="2019"/>
                    <a:pt x="5217" y="2198"/>
                  </a:cubicBezTo>
                  <a:cubicBezTo>
                    <a:pt x="5185" y="2231"/>
                    <a:pt x="5244" y="2349"/>
                    <a:pt x="5262" y="2428"/>
                  </a:cubicBezTo>
                  <a:cubicBezTo>
                    <a:pt x="5206" y="2475"/>
                    <a:pt x="5107" y="2523"/>
                    <a:pt x="5070" y="2601"/>
                  </a:cubicBezTo>
                  <a:cubicBezTo>
                    <a:pt x="5034" y="2675"/>
                    <a:pt x="5061" y="2782"/>
                    <a:pt x="5098" y="2893"/>
                  </a:cubicBezTo>
                  <a:cubicBezTo>
                    <a:pt x="5169" y="2782"/>
                    <a:pt x="5238" y="2669"/>
                    <a:pt x="5310" y="2552"/>
                  </a:cubicBezTo>
                  <a:cubicBezTo>
                    <a:pt x="5353" y="2658"/>
                    <a:pt x="5366" y="2772"/>
                    <a:pt x="5428" y="2818"/>
                  </a:cubicBezTo>
                  <a:cubicBezTo>
                    <a:pt x="5517" y="2883"/>
                    <a:pt x="5643" y="2898"/>
                    <a:pt x="5780" y="2944"/>
                  </a:cubicBezTo>
                  <a:cubicBezTo>
                    <a:pt x="5790" y="3074"/>
                    <a:pt x="5862" y="3196"/>
                    <a:pt x="6092" y="3216"/>
                  </a:cubicBezTo>
                  <a:cubicBezTo>
                    <a:pt x="6008" y="3147"/>
                    <a:pt x="5947" y="3099"/>
                    <a:pt x="5846" y="3017"/>
                  </a:cubicBezTo>
                  <a:cubicBezTo>
                    <a:pt x="6019" y="3028"/>
                    <a:pt x="6138" y="3034"/>
                    <a:pt x="6294" y="3043"/>
                  </a:cubicBezTo>
                  <a:cubicBezTo>
                    <a:pt x="6234" y="3108"/>
                    <a:pt x="6194" y="3153"/>
                    <a:pt x="6154" y="3196"/>
                  </a:cubicBezTo>
                  <a:cubicBezTo>
                    <a:pt x="6164" y="3211"/>
                    <a:pt x="6174" y="3226"/>
                    <a:pt x="6184" y="3240"/>
                  </a:cubicBezTo>
                  <a:cubicBezTo>
                    <a:pt x="6289" y="3179"/>
                    <a:pt x="6394" y="3117"/>
                    <a:pt x="6505" y="3053"/>
                  </a:cubicBezTo>
                  <a:cubicBezTo>
                    <a:pt x="6494" y="3258"/>
                    <a:pt x="6424" y="3501"/>
                    <a:pt x="6679" y="3616"/>
                  </a:cubicBezTo>
                  <a:cubicBezTo>
                    <a:pt x="6669" y="3702"/>
                    <a:pt x="6629" y="3806"/>
                    <a:pt x="6661" y="3841"/>
                  </a:cubicBezTo>
                  <a:cubicBezTo>
                    <a:pt x="6796" y="3972"/>
                    <a:pt x="6708" y="4064"/>
                    <a:pt x="6640" y="4168"/>
                  </a:cubicBezTo>
                  <a:close/>
                  <a:moveTo>
                    <a:pt x="4876" y="1275"/>
                  </a:moveTo>
                  <a:cubicBezTo>
                    <a:pt x="4892" y="1345"/>
                    <a:pt x="4907" y="1414"/>
                    <a:pt x="4929" y="1507"/>
                  </a:cubicBezTo>
                  <a:cubicBezTo>
                    <a:pt x="5029" y="1288"/>
                    <a:pt x="5023" y="1271"/>
                    <a:pt x="4876" y="1275"/>
                  </a:cubicBezTo>
                  <a:close/>
                  <a:moveTo>
                    <a:pt x="772" y="3857"/>
                  </a:moveTo>
                  <a:cubicBezTo>
                    <a:pt x="751" y="3850"/>
                    <a:pt x="730" y="3843"/>
                    <a:pt x="709" y="3835"/>
                  </a:cubicBezTo>
                  <a:cubicBezTo>
                    <a:pt x="696" y="3872"/>
                    <a:pt x="684" y="3907"/>
                    <a:pt x="673" y="3943"/>
                  </a:cubicBezTo>
                  <a:cubicBezTo>
                    <a:pt x="693" y="3951"/>
                    <a:pt x="710" y="3960"/>
                    <a:pt x="730" y="3967"/>
                  </a:cubicBezTo>
                  <a:cubicBezTo>
                    <a:pt x="743" y="3932"/>
                    <a:pt x="757" y="3895"/>
                    <a:pt x="772" y="3857"/>
                  </a:cubicBezTo>
                  <a:close/>
                  <a:moveTo>
                    <a:pt x="3404" y="1921"/>
                  </a:moveTo>
                  <a:cubicBezTo>
                    <a:pt x="3329" y="1896"/>
                    <a:pt x="3282" y="1880"/>
                    <a:pt x="3225" y="1861"/>
                  </a:cubicBezTo>
                  <a:cubicBezTo>
                    <a:pt x="3252" y="2020"/>
                    <a:pt x="3252" y="2020"/>
                    <a:pt x="3404" y="1921"/>
                  </a:cubicBezTo>
                  <a:close/>
                  <a:moveTo>
                    <a:pt x="3310" y="5235"/>
                  </a:moveTo>
                  <a:cubicBezTo>
                    <a:pt x="3413" y="5118"/>
                    <a:pt x="3410" y="5057"/>
                    <a:pt x="3310" y="4982"/>
                  </a:cubicBezTo>
                  <a:close/>
                  <a:moveTo>
                    <a:pt x="3459" y="5401"/>
                  </a:moveTo>
                  <a:cubicBezTo>
                    <a:pt x="3428" y="5290"/>
                    <a:pt x="3357" y="5325"/>
                    <a:pt x="3275" y="5360"/>
                  </a:cubicBezTo>
                  <a:cubicBezTo>
                    <a:pt x="3300" y="5380"/>
                    <a:pt x="3329" y="5392"/>
                    <a:pt x="3334" y="5408"/>
                  </a:cubicBezTo>
                  <a:cubicBezTo>
                    <a:pt x="3350" y="5462"/>
                    <a:pt x="3357" y="5518"/>
                    <a:pt x="3368" y="5576"/>
                  </a:cubicBezTo>
                  <a:cubicBezTo>
                    <a:pt x="3507" y="5569"/>
                    <a:pt x="3481" y="5481"/>
                    <a:pt x="3459" y="5401"/>
                  </a:cubicBezTo>
                  <a:close/>
                  <a:moveTo>
                    <a:pt x="5301" y="4993"/>
                  </a:moveTo>
                  <a:cubicBezTo>
                    <a:pt x="5300" y="4982"/>
                    <a:pt x="5299" y="4972"/>
                    <a:pt x="5296" y="4961"/>
                  </a:cubicBezTo>
                  <a:cubicBezTo>
                    <a:pt x="5231" y="4944"/>
                    <a:pt x="5167" y="4924"/>
                    <a:pt x="5093" y="4903"/>
                  </a:cubicBezTo>
                  <a:cubicBezTo>
                    <a:pt x="5088" y="4949"/>
                    <a:pt x="5085" y="4980"/>
                    <a:pt x="5079" y="5040"/>
                  </a:cubicBezTo>
                  <a:cubicBezTo>
                    <a:pt x="5165" y="5022"/>
                    <a:pt x="5233" y="5007"/>
                    <a:pt x="5301" y="4993"/>
                  </a:cubicBezTo>
                  <a:close/>
                  <a:moveTo>
                    <a:pt x="6071" y="3305"/>
                  </a:moveTo>
                  <a:cubicBezTo>
                    <a:pt x="6013" y="3360"/>
                    <a:pt x="5970" y="3401"/>
                    <a:pt x="5918" y="3448"/>
                  </a:cubicBezTo>
                  <a:cubicBezTo>
                    <a:pt x="6044" y="3470"/>
                    <a:pt x="6044" y="3470"/>
                    <a:pt x="6071" y="3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5"/>
            <p:cNvSpPr/>
            <p:nvPr/>
          </p:nvSpPr>
          <p:spPr>
            <a:xfrm>
              <a:off x="1282557" y="5976379"/>
              <a:ext cx="11846" cy="12565"/>
            </a:xfrm>
            <a:custGeom>
              <a:avLst/>
              <a:gdLst/>
              <a:ahLst/>
              <a:cxnLst/>
              <a:rect l="l" t="t" r="r" b="b"/>
              <a:pathLst>
                <a:path w="280" h="297" extrusionOk="0">
                  <a:moveTo>
                    <a:pt x="106" y="297"/>
                  </a:moveTo>
                  <a:cubicBezTo>
                    <a:pt x="146" y="278"/>
                    <a:pt x="187" y="258"/>
                    <a:pt x="280" y="215"/>
                  </a:cubicBezTo>
                  <a:cubicBezTo>
                    <a:pt x="125" y="189"/>
                    <a:pt x="249" y="0"/>
                    <a:pt x="79" y="17"/>
                  </a:cubicBezTo>
                  <a:cubicBezTo>
                    <a:pt x="53" y="55"/>
                    <a:pt x="27" y="96"/>
                    <a:pt x="1" y="136"/>
                  </a:cubicBezTo>
                  <a:cubicBezTo>
                    <a:pt x="32" y="188"/>
                    <a:pt x="67" y="238"/>
                    <a:pt x="106"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5"/>
            <p:cNvSpPr/>
            <p:nvPr/>
          </p:nvSpPr>
          <p:spPr>
            <a:xfrm>
              <a:off x="1285646" y="5976845"/>
              <a:ext cx="296" cy="296"/>
            </a:xfrm>
            <a:custGeom>
              <a:avLst/>
              <a:gdLst/>
              <a:ahLst/>
              <a:cxnLst/>
              <a:rect l="l" t="t" r="r" b="b"/>
              <a:pathLst>
                <a:path w="7" h="7" extrusionOk="0">
                  <a:moveTo>
                    <a:pt x="5" y="6"/>
                  </a:moveTo>
                  <a:cubicBezTo>
                    <a:pt x="6" y="5"/>
                    <a:pt x="7" y="3"/>
                    <a:pt x="7" y="0"/>
                  </a:cubicBezTo>
                  <a:cubicBezTo>
                    <a:pt x="6" y="0"/>
                    <a:pt x="5" y="2"/>
                    <a:pt x="3" y="2"/>
                  </a:cubicBezTo>
                  <a:cubicBezTo>
                    <a:pt x="2" y="3"/>
                    <a:pt x="2" y="5"/>
                    <a:pt x="0" y="6"/>
                  </a:cubicBezTo>
                  <a:cubicBezTo>
                    <a:pt x="4" y="6"/>
                    <a:pt x="4" y="7"/>
                    <a:pt x="5"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5"/>
            <p:cNvSpPr/>
            <p:nvPr/>
          </p:nvSpPr>
          <p:spPr>
            <a:xfrm>
              <a:off x="1085272" y="6149168"/>
              <a:ext cx="8377" cy="7996"/>
            </a:xfrm>
            <a:custGeom>
              <a:avLst/>
              <a:gdLst/>
              <a:ahLst/>
              <a:cxnLst/>
              <a:rect l="l" t="t" r="r" b="b"/>
              <a:pathLst>
                <a:path w="198" h="189" extrusionOk="0">
                  <a:moveTo>
                    <a:pt x="1" y="189"/>
                  </a:moveTo>
                  <a:cubicBezTo>
                    <a:pt x="89" y="155"/>
                    <a:pt x="145" y="134"/>
                    <a:pt x="198" y="113"/>
                  </a:cubicBezTo>
                  <a:cubicBezTo>
                    <a:pt x="156" y="81"/>
                    <a:pt x="113" y="48"/>
                    <a:pt x="52" y="0"/>
                  </a:cubicBezTo>
                  <a:cubicBezTo>
                    <a:pt x="35" y="66"/>
                    <a:pt x="23" y="111"/>
                    <a:pt x="1" y="1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5"/>
            <p:cNvSpPr/>
            <p:nvPr/>
          </p:nvSpPr>
          <p:spPr>
            <a:xfrm>
              <a:off x="1244099" y="6301522"/>
              <a:ext cx="6600" cy="4315"/>
            </a:xfrm>
            <a:custGeom>
              <a:avLst/>
              <a:gdLst/>
              <a:ahLst/>
              <a:cxnLst/>
              <a:rect l="l" t="t" r="r" b="b"/>
              <a:pathLst>
                <a:path w="156" h="102" extrusionOk="0">
                  <a:moveTo>
                    <a:pt x="1" y="58"/>
                  </a:moveTo>
                  <a:cubicBezTo>
                    <a:pt x="17" y="73"/>
                    <a:pt x="32" y="100"/>
                    <a:pt x="49" y="100"/>
                  </a:cubicBezTo>
                  <a:cubicBezTo>
                    <a:pt x="74" y="101"/>
                    <a:pt x="100" y="85"/>
                    <a:pt x="155" y="64"/>
                  </a:cubicBezTo>
                  <a:cubicBezTo>
                    <a:pt x="106" y="31"/>
                    <a:pt x="82" y="0"/>
                    <a:pt x="63" y="2"/>
                  </a:cubicBezTo>
                  <a:cubicBezTo>
                    <a:pt x="40" y="6"/>
                    <a:pt x="20" y="38"/>
                    <a:pt x="1" y="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2" name="Google Shape;1822;p55"/>
          <p:cNvSpPr/>
          <p:nvPr/>
        </p:nvSpPr>
        <p:spPr>
          <a:xfrm>
            <a:off x="-2843341" y="4723363"/>
            <a:ext cx="2467553" cy="121116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5"/>
          <p:cNvGrpSpPr/>
          <p:nvPr/>
        </p:nvGrpSpPr>
        <p:grpSpPr>
          <a:xfrm rot="-3300882">
            <a:off x="-2442708" y="4297433"/>
            <a:ext cx="1948733" cy="2492640"/>
            <a:chOff x="6911092" y="1547590"/>
            <a:chExt cx="997623" cy="1276067"/>
          </a:xfrm>
        </p:grpSpPr>
        <p:sp>
          <p:nvSpPr>
            <p:cNvPr id="1824" name="Google Shape;1824;p55"/>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5"/>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5"/>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5"/>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5"/>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5"/>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5"/>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5"/>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5"/>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5"/>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5"/>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5"/>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5"/>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5"/>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5"/>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5"/>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5"/>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5"/>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55"/>
          <p:cNvGrpSpPr/>
          <p:nvPr/>
        </p:nvGrpSpPr>
        <p:grpSpPr>
          <a:xfrm rot="-3300882">
            <a:off x="-2567499" y="5148987"/>
            <a:ext cx="1013451" cy="592802"/>
            <a:chOff x="6926831" y="1725413"/>
            <a:chExt cx="518820" cy="303476"/>
          </a:xfrm>
        </p:grpSpPr>
        <p:sp>
          <p:nvSpPr>
            <p:cNvPr id="1843" name="Google Shape;1843;p55"/>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5"/>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913;p56"/>
          <p:cNvSpPr txBox="1">
            <a:spLocks/>
          </p:cNvSpPr>
          <p:nvPr/>
        </p:nvSpPr>
        <p:spPr>
          <a:xfrm>
            <a:off x="4682532" y="1881993"/>
            <a:ext cx="589904" cy="630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Open Sans"/>
              <a:buNone/>
              <a:defRPr sz="2000" b="1" i="0" u="none" strike="noStrike" cap="none">
                <a:solidFill>
                  <a:schemeClr val="dk1"/>
                </a:solidFill>
                <a:latin typeface="Open Sans"/>
                <a:ea typeface="Open Sans"/>
                <a:cs typeface="Open Sans"/>
                <a:sym typeface="Open Sans"/>
              </a:defRPr>
            </a:lvl1pPr>
            <a:lvl2pPr marR="0" lvl="1"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2pPr>
            <a:lvl3pPr marR="0" lvl="2"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3pPr>
            <a:lvl4pPr marR="0" lvl="3"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4pPr>
            <a:lvl5pPr marR="0" lvl="4"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5pPr>
            <a:lvl6pPr marR="0" lvl="5"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6pPr>
            <a:lvl7pPr marR="0" lvl="6"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7pPr>
            <a:lvl8pPr marR="0" lvl="7"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8pPr>
            <a:lvl9pPr marR="0" lvl="8"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9pPr>
          </a:lstStyle>
          <a:p>
            <a:pPr algn="ctr"/>
            <a:r>
              <a:rPr lang="en-GB" smtClean="0"/>
              <a:t>2</a:t>
            </a:r>
            <a:endParaRPr lang="en-GB" dirty="0"/>
          </a:p>
        </p:txBody>
      </p:sp>
      <p:sp>
        <p:nvSpPr>
          <p:cNvPr id="146" name="Google Shape;1913;p56"/>
          <p:cNvSpPr txBox="1">
            <a:spLocks/>
          </p:cNvSpPr>
          <p:nvPr/>
        </p:nvSpPr>
        <p:spPr>
          <a:xfrm>
            <a:off x="833226" y="1713096"/>
            <a:ext cx="544519" cy="911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Open Sans"/>
              <a:buNone/>
              <a:defRPr sz="2000" b="1" i="0" u="none" strike="noStrike" cap="none">
                <a:solidFill>
                  <a:schemeClr val="dk1"/>
                </a:solidFill>
                <a:latin typeface="Open Sans"/>
                <a:ea typeface="Open Sans"/>
                <a:cs typeface="Open Sans"/>
                <a:sym typeface="Open Sans"/>
              </a:defRPr>
            </a:lvl1pPr>
            <a:lvl2pPr marR="0" lvl="1"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2pPr>
            <a:lvl3pPr marR="0" lvl="2"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3pPr>
            <a:lvl4pPr marR="0" lvl="3"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4pPr>
            <a:lvl5pPr marR="0" lvl="4"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5pPr>
            <a:lvl6pPr marR="0" lvl="5"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6pPr>
            <a:lvl7pPr marR="0" lvl="6"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7pPr>
            <a:lvl8pPr marR="0" lvl="7"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8pPr>
            <a:lvl9pPr marR="0" lvl="8"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9pPr>
          </a:lstStyle>
          <a:p>
            <a:pPr algn="ctr"/>
            <a:r>
              <a:rPr lang="en-GB" dirty="0"/>
              <a:t>1</a:t>
            </a:r>
          </a:p>
        </p:txBody>
      </p:sp>
      <p:sp>
        <p:nvSpPr>
          <p:cNvPr id="147" name="Google Shape;1913;p56"/>
          <p:cNvSpPr txBox="1">
            <a:spLocks/>
          </p:cNvSpPr>
          <p:nvPr/>
        </p:nvSpPr>
        <p:spPr>
          <a:xfrm>
            <a:off x="855770" y="3667034"/>
            <a:ext cx="523841" cy="574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Open Sans"/>
              <a:buNone/>
              <a:defRPr sz="2000" b="1" i="0" u="none" strike="noStrike" cap="none">
                <a:solidFill>
                  <a:schemeClr val="dk1"/>
                </a:solidFill>
                <a:latin typeface="Open Sans"/>
                <a:ea typeface="Open Sans"/>
                <a:cs typeface="Open Sans"/>
                <a:sym typeface="Open Sans"/>
              </a:defRPr>
            </a:lvl1pPr>
            <a:lvl2pPr marR="0" lvl="1"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2pPr>
            <a:lvl3pPr marR="0" lvl="2"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3pPr>
            <a:lvl4pPr marR="0" lvl="3"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4pPr>
            <a:lvl5pPr marR="0" lvl="4"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5pPr>
            <a:lvl6pPr marR="0" lvl="5"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6pPr>
            <a:lvl7pPr marR="0" lvl="6"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7pPr>
            <a:lvl8pPr marR="0" lvl="7"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8pPr>
            <a:lvl9pPr marR="0" lvl="8"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9pPr>
          </a:lstStyle>
          <a:p>
            <a:pPr algn="ctr"/>
            <a:r>
              <a:rPr lang="en-GB" dirty="0"/>
              <a:t>3</a:t>
            </a:r>
          </a:p>
        </p:txBody>
      </p:sp>
      <p:sp>
        <p:nvSpPr>
          <p:cNvPr id="148" name="Google Shape;1913;p56"/>
          <p:cNvSpPr txBox="1">
            <a:spLocks/>
          </p:cNvSpPr>
          <p:nvPr/>
        </p:nvSpPr>
        <p:spPr>
          <a:xfrm>
            <a:off x="4675516" y="3761773"/>
            <a:ext cx="596920" cy="4241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Open Sans"/>
              <a:buNone/>
              <a:defRPr sz="2000" b="1" i="0" u="none" strike="noStrike" cap="none">
                <a:solidFill>
                  <a:schemeClr val="dk1"/>
                </a:solidFill>
                <a:latin typeface="Open Sans"/>
                <a:ea typeface="Open Sans"/>
                <a:cs typeface="Open Sans"/>
                <a:sym typeface="Open Sans"/>
              </a:defRPr>
            </a:lvl1pPr>
            <a:lvl2pPr marR="0" lvl="1"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2pPr>
            <a:lvl3pPr marR="0" lvl="2"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3pPr>
            <a:lvl4pPr marR="0" lvl="3"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4pPr>
            <a:lvl5pPr marR="0" lvl="4"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5pPr>
            <a:lvl6pPr marR="0" lvl="5"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6pPr>
            <a:lvl7pPr marR="0" lvl="6"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7pPr>
            <a:lvl8pPr marR="0" lvl="7"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8pPr>
            <a:lvl9pPr marR="0" lvl="8"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9pPr>
          </a:lstStyle>
          <a:p>
            <a:pPr algn="ctr"/>
            <a:r>
              <a:rPr lang="en-GB" dirty="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p:cTn id="7" dur="1000" fill="hold"/>
                                        <p:tgtEl>
                                          <p:spTgt spid="146"/>
                                        </p:tgtEl>
                                        <p:attrNameLst>
                                          <p:attrName>ppt_w</p:attrName>
                                        </p:attrNameLst>
                                      </p:cBhvr>
                                      <p:tavLst>
                                        <p:tav tm="0">
                                          <p:val>
                                            <p:strVal val="#ppt_w*0.70"/>
                                          </p:val>
                                        </p:tav>
                                        <p:tav tm="100000">
                                          <p:val>
                                            <p:strVal val="#ppt_w"/>
                                          </p:val>
                                        </p:tav>
                                      </p:tavLst>
                                    </p:anim>
                                    <p:anim calcmode="lin" valueType="num">
                                      <p:cBhvr>
                                        <p:cTn id="8" dur="1000" fill="hold"/>
                                        <p:tgtEl>
                                          <p:spTgt spid="146"/>
                                        </p:tgtEl>
                                        <p:attrNameLst>
                                          <p:attrName>ppt_h</p:attrName>
                                        </p:attrNameLst>
                                      </p:cBhvr>
                                      <p:tavLst>
                                        <p:tav tm="0">
                                          <p:val>
                                            <p:strVal val="#ppt_h"/>
                                          </p:val>
                                        </p:tav>
                                        <p:tav tm="100000">
                                          <p:val>
                                            <p:strVal val="#ppt_h"/>
                                          </p:val>
                                        </p:tav>
                                      </p:tavLst>
                                    </p:anim>
                                    <p:animEffect transition="in" filter="fade">
                                      <p:cBhvr>
                                        <p:cTn id="9" dur="1000"/>
                                        <p:tgtEl>
                                          <p:spTgt spid="146"/>
                                        </p:tgtEl>
                                      </p:cBhvr>
                                    </p:animEffect>
                                  </p:childTnLst>
                                </p:cTn>
                              </p:par>
                              <p:par>
                                <p:cTn id="10" presetID="55" presetClass="entr" presetSubtype="0" fill="hold" nodeType="withEffect">
                                  <p:stCondLst>
                                    <p:cond delay="0"/>
                                  </p:stCondLst>
                                  <p:childTnLst>
                                    <p:set>
                                      <p:cBhvr>
                                        <p:cTn id="11" dur="1" fill="hold">
                                          <p:stCondLst>
                                            <p:cond delay="0"/>
                                          </p:stCondLst>
                                        </p:cTn>
                                        <p:tgtEl>
                                          <p:spTgt spid="1731"/>
                                        </p:tgtEl>
                                        <p:attrNameLst>
                                          <p:attrName>style.visibility</p:attrName>
                                        </p:attrNameLst>
                                      </p:cBhvr>
                                      <p:to>
                                        <p:strVal val="visible"/>
                                      </p:to>
                                    </p:set>
                                    <p:anim calcmode="lin" valueType="num">
                                      <p:cBhvr>
                                        <p:cTn id="12" dur="1000" fill="hold"/>
                                        <p:tgtEl>
                                          <p:spTgt spid="1731"/>
                                        </p:tgtEl>
                                        <p:attrNameLst>
                                          <p:attrName>ppt_w</p:attrName>
                                        </p:attrNameLst>
                                      </p:cBhvr>
                                      <p:tavLst>
                                        <p:tav tm="0">
                                          <p:val>
                                            <p:strVal val="#ppt_w*0.70"/>
                                          </p:val>
                                        </p:tav>
                                        <p:tav tm="100000">
                                          <p:val>
                                            <p:strVal val="#ppt_w"/>
                                          </p:val>
                                        </p:tav>
                                      </p:tavLst>
                                    </p:anim>
                                    <p:anim calcmode="lin" valueType="num">
                                      <p:cBhvr>
                                        <p:cTn id="13" dur="1000" fill="hold"/>
                                        <p:tgtEl>
                                          <p:spTgt spid="1731"/>
                                        </p:tgtEl>
                                        <p:attrNameLst>
                                          <p:attrName>ppt_h</p:attrName>
                                        </p:attrNameLst>
                                      </p:cBhvr>
                                      <p:tavLst>
                                        <p:tav tm="0">
                                          <p:val>
                                            <p:strVal val="#ppt_h"/>
                                          </p:val>
                                        </p:tav>
                                        <p:tav tm="100000">
                                          <p:val>
                                            <p:strVal val="#ppt_h"/>
                                          </p:val>
                                        </p:tav>
                                      </p:tavLst>
                                    </p:anim>
                                    <p:animEffect transition="in" filter="fade">
                                      <p:cBhvr>
                                        <p:cTn id="14" dur="1000"/>
                                        <p:tgtEl>
                                          <p:spTgt spid="173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24">
                                            <p:txEl>
                                              <p:pRg st="0" end="0"/>
                                            </p:txEl>
                                          </p:spTgt>
                                        </p:tgtEl>
                                        <p:attrNameLst>
                                          <p:attrName>style.visibility</p:attrName>
                                        </p:attrNameLst>
                                      </p:cBhvr>
                                      <p:to>
                                        <p:strVal val="visible"/>
                                      </p:to>
                                    </p:set>
                                    <p:anim calcmode="lin" valueType="num">
                                      <p:cBhvr>
                                        <p:cTn id="17" dur="1000" fill="hold"/>
                                        <p:tgtEl>
                                          <p:spTgt spid="172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72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7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1000" fill="hold"/>
                                        <p:tgtEl>
                                          <p:spTgt spid="145"/>
                                        </p:tgtEl>
                                        <p:attrNameLst>
                                          <p:attrName>ppt_w</p:attrName>
                                        </p:attrNameLst>
                                      </p:cBhvr>
                                      <p:tavLst>
                                        <p:tav tm="0">
                                          <p:val>
                                            <p:strVal val="#ppt_w*0.70"/>
                                          </p:val>
                                        </p:tav>
                                        <p:tav tm="100000">
                                          <p:val>
                                            <p:strVal val="#ppt_w"/>
                                          </p:val>
                                        </p:tav>
                                      </p:tavLst>
                                    </p:anim>
                                    <p:anim calcmode="lin" valueType="num">
                                      <p:cBhvr>
                                        <p:cTn id="25" dur="1000" fill="hold"/>
                                        <p:tgtEl>
                                          <p:spTgt spid="145"/>
                                        </p:tgtEl>
                                        <p:attrNameLst>
                                          <p:attrName>ppt_h</p:attrName>
                                        </p:attrNameLst>
                                      </p:cBhvr>
                                      <p:tavLst>
                                        <p:tav tm="0">
                                          <p:val>
                                            <p:strVal val="#ppt_h"/>
                                          </p:val>
                                        </p:tav>
                                        <p:tav tm="100000">
                                          <p:val>
                                            <p:strVal val="#ppt_h"/>
                                          </p:val>
                                        </p:tav>
                                      </p:tavLst>
                                    </p:anim>
                                    <p:animEffect transition="in" filter="fade">
                                      <p:cBhvr>
                                        <p:cTn id="26" dur="1000"/>
                                        <p:tgtEl>
                                          <p:spTgt spid="145"/>
                                        </p:tgtEl>
                                      </p:cBhvr>
                                    </p:animEffect>
                                  </p:childTnLst>
                                </p:cTn>
                              </p:par>
                              <p:par>
                                <p:cTn id="27" presetID="55" presetClass="entr" presetSubtype="0" fill="hold" nodeType="withEffect">
                                  <p:stCondLst>
                                    <p:cond delay="0"/>
                                  </p:stCondLst>
                                  <p:childTnLst>
                                    <p:set>
                                      <p:cBhvr>
                                        <p:cTn id="28" dur="1" fill="hold">
                                          <p:stCondLst>
                                            <p:cond delay="0"/>
                                          </p:stCondLst>
                                        </p:cTn>
                                        <p:tgtEl>
                                          <p:spTgt spid="1770"/>
                                        </p:tgtEl>
                                        <p:attrNameLst>
                                          <p:attrName>style.visibility</p:attrName>
                                        </p:attrNameLst>
                                      </p:cBhvr>
                                      <p:to>
                                        <p:strVal val="visible"/>
                                      </p:to>
                                    </p:set>
                                    <p:anim calcmode="lin" valueType="num">
                                      <p:cBhvr>
                                        <p:cTn id="29" dur="1000" fill="hold"/>
                                        <p:tgtEl>
                                          <p:spTgt spid="1770"/>
                                        </p:tgtEl>
                                        <p:attrNameLst>
                                          <p:attrName>ppt_w</p:attrName>
                                        </p:attrNameLst>
                                      </p:cBhvr>
                                      <p:tavLst>
                                        <p:tav tm="0">
                                          <p:val>
                                            <p:strVal val="#ppt_w*0.70"/>
                                          </p:val>
                                        </p:tav>
                                        <p:tav tm="100000">
                                          <p:val>
                                            <p:strVal val="#ppt_w"/>
                                          </p:val>
                                        </p:tav>
                                      </p:tavLst>
                                    </p:anim>
                                    <p:anim calcmode="lin" valueType="num">
                                      <p:cBhvr>
                                        <p:cTn id="30" dur="1000" fill="hold"/>
                                        <p:tgtEl>
                                          <p:spTgt spid="1770"/>
                                        </p:tgtEl>
                                        <p:attrNameLst>
                                          <p:attrName>ppt_h</p:attrName>
                                        </p:attrNameLst>
                                      </p:cBhvr>
                                      <p:tavLst>
                                        <p:tav tm="0">
                                          <p:val>
                                            <p:strVal val="#ppt_h"/>
                                          </p:val>
                                        </p:tav>
                                        <p:tav tm="100000">
                                          <p:val>
                                            <p:strVal val="#ppt_h"/>
                                          </p:val>
                                        </p:tav>
                                      </p:tavLst>
                                    </p:anim>
                                    <p:animEffect transition="in" filter="fade">
                                      <p:cBhvr>
                                        <p:cTn id="31" dur="1000"/>
                                        <p:tgtEl>
                                          <p:spTgt spid="177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726">
                                            <p:txEl>
                                              <p:pRg st="0" end="0"/>
                                            </p:txEl>
                                          </p:spTgt>
                                        </p:tgtEl>
                                        <p:attrNameLst>
                                          <p:attrName>style.visibility</p:attrName>
                                        </p:attrNameLst>
                                      </p:cBhvr>
                                      <p:to>
                                        <p:strVal val="visible"/>
                                      </p:to>
                                    </p:set>
                                    <p:anim calcmode="lin" valueType="num">
                                      <p:cBhvr>
                                        <p:cTn id="34" dur="1000" fill="hold"/>
                                        <p:tgtEl>
                                          <p:spTgt spid="1726">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726">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72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47"/>
                                        </p:tgtEl>
                                        <p:attrNameLst>
                                          <p:attrName>style.visibility</p:attrName>
                                        </p:attrNameLst>
                                      </p:cBhvr>
                                      <p:to>
                                        <p:strVal val="visible"/>
                                      </p:to>
                                    </p:set>
                                    <p:anim calcmode="lin" valueType="num">
                                      <p:cBhvr>
                                        <p:cTn id="41" dur="1000" fill="hold"/>
                                        <p:tgtEl>
                                          <p:spTgt spid="147"/>
                                        </p:tgtEl>
                                        <p:attrNameLst>
                                          <p:attrName>ppt_w</p:attrName>
                                        </p:attrNameLst>
                                      </p:cBhvr>
                                      <p:tavLst>
                                        <p:tav tm="0">
                                          <p:val>
                                            <p:strVal val="#ppt_w*0.70"/>
                                          </p:val>
                                        </p:tav>
                                        <p:tav tm="100000">
                                          <p:val>
                                            <p:strVal val="#ppt_w"/>
                                          </p:val>
                                        </p:tav>
                                      </p:tavLst>
                                    </p:anim>
                                    <p:anim calcmode="lin" valueType="num">
                                      <p:cBhvr>
                                        <p:cTn id="42" dur="1000" fill="hold"/>
                                        <p:tgtEl>
                                          <p:spTgt spid="147"/>
                                        </p:tgtEl>
                                        <p:attrNameLst>
                                          <p:attrName>ppt_h</p:attrName>
                                        </p:attrNameLst>
                                      </p:cBhvr>
                                      <p:tavLst>
                                        <p:tav tm="0">
                                          <p:val>
                                            <p:strVal val="#ppt_h"/>
                                          </p:val>
                                        </p:tav>
                                        <p:tav tm="100000">
                                          <p:val>
                                            <p:strVal val="#ppt_h"/>
                                          </p:val>
                                        </p:tav>
                                      </p:tavLst>
                                    </p:anim>
                                    <p:animEffect transition="in" filter="fade">
                                      <p:cBhvr>
                                        <p:cTn id="43" dur="1000"/>
                                        <p:tgtEl>
                                          <p:spTgt spid="147"/>
                                        </p:tgtEl>
                                      </p:cBhvr>
                                    </p:animEffect>
                                  </p:childTnLst>
                                </p:cTn>
                              </p:par>
                              <p:par>
                                <p:cTn id="44" presetID="55" presetClass="entr" presetSubtype="0" fill="hold" nodeType="withEffect">
                                  <p:stCondLst>
                                    <p:cond delay="0"/>
                                  </p:stCondLst>
                                  <p:childTnLst>
                                    <p:set>
                                      <p:cBhvr>
                                        <p:cTn id="45" dur="1" fill="hold">
                                          <p:stCondLst>
                                            <p:cond delay="0"/>
                                          </p:stCondLst>
                                        </p:cTn>
                                        <p:tgtEl>
                                          <p:spTgt spid="1744"/>
                                        </p:tgtEl>
                                        <p:attrNameLst>
                                          <p:attrName>style.visibility</p:attrName>
                                        </p:attrNameLst>
                                      </p:cBhvr>
                                      <p:to>
                                        <p:strVal val="visible"/>
                                      </p:to>
                                    </p:set>
                                    <p:anim calcmode="lin" valueType="num">
                                      <p:cBhvr>
                                        <p:cTn id="46" dur="1000" fill="hold"/>
                                        <p:tgtEl>
                                          <p:spTgt spid="1744"/>
                                        </p:tgtEl>
                                        <p:attrNameLst>
                                          <p:attrName>ppt_w</p:attrName>
                                        </p:attrNameLst>
                                      </p:cBhvr>
                                      <p:tavLst>
                                        <p:tav tm="0">
                                          <p:val>
                                            <p:strVal val="#ppt_w*0.70"/>
                                          </p:val>
                                        </p:tav>
                                        <p:tav tm="100000">
                                          <p:val>
                                            <p:strVal val="#ppt_w"/>
                                          </p:val>
                                        </p:tav>
                                      </p:tavLst>
                                    </p:anim>
                                    <p:anim calcmode="lin" valueType="num">
                                      <p:cBhvr>
                                        <p:cTn id="47" dur="1000" fill="hold"/>
                                        <p:tgtEl>
                                          <p:spTgt spid="1744"/>
                                        </p:tgtEl>
                                        <p:attrNameLst>
                                          <p:attrName>ppt_h</p:attrName>
                                        </p:attrNameLst>
                                      </p:cBhvr>
                                      <p:tavLst>
                                        <p:tav tm="0">
                                          <p:val>
                                            <p:strVal val="#ppt_h"/>
                                          </p:val>
                                        </p:tav>
                                        <p:tav tm="100000">
                                          <p:val>
                                            <p:strVal val="#ppt_h"/>
                                          </p:val>
                                        </p:tav>
                                      </p:tavLst>
                                    </p:anim>
                                    <p:animEffect transition="in" filter="fade">
                                      <p:cBhvr>
                                        <p:cTn id="48" dur="1000"/>
                                        <p:tgtEl>
                                          <p:spTgt spid="17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728">
                                            <p:txEl>
                                              <p:pRg st="0" end="0"/>
                                            </p:txEl>
                                          </p:spTgt>
                                        </p:tgtEl>
                                        <p:attrNameLst>
                                          <p:attrName>style.visibility</p:attrName>
                                        </p:attrNameLst>
                                      </p:cBhvr>
                                      <p:to>
                                        <p:strVal val="visible"/>
                                      </p:to>
                                    </p:set>
                                    <p:anim calcmode="lin" valueType="num">
                                      <p:cBhvr>
                                        <p:cTn id="51" dur="1000" fill="hold"/>
                                        <p:tgtEl>
                                          <p:spTgt spid="1728">
                                            <p:txEl>
                                              <p:pRg st="0" end="0"/>
                                            </p:txEl>
                                          </p:spTgt>
                                        </p:tgtEl>
                                        <p:attrNameLst>
                                          <p:attrName>ppt_w</p:attrName>
                                        </p:attrNameLst>
                                      </p:cBhvr>
                                      <p:tavLst>
                                        <p:tav tm="0">
                                          <p:val>
                                            <p:strVal val="#ppt_w*0.70"/>
                                          </p:val>
                                        </p:tav>
                                        <p:tav tm="100000">
                                          <p:val>
                                            <p:strVal val="#ppt_w"/>
                                          </p:val>
                                        </p:tav>
                                      </p:tavLst>
                                    </p:anim>
                                    <p:anim calcmode="lin" valueType="num">
                                      <p:cBhvr>
                                        <p:cTn id="52" dur="1000" fill="hold"/>
                                        <p:tgtEl>
                                          <p:spTgt spid="1728">
                                            <p:txEl>
                                              <p:pRg st="0" end="0"/>
                                            </p:txEl>
                                          </p:spTgt>
                                        </p:tgtEl>
                                        <p:attrNameLst>
                                          <p:attrName>ppt_h</p:attrName>
                                        </p:attrNameLst>
                                      </p:cBhvr>
                                      <p:tavLst>
                                        <p:tav tm="0">
                                          <p:val>
                                            <p:strVal val="#ppt_h"/>
                                          </p:val>
                                        </p:tav>
                                        <p:tav tm="100000">
                                          <p:val>
                                            <p:strVal val="#ppt_h"/>
                                          </p:val>
                                        </p:tav>
                                      </p:tavLst>
                                    </p:anim>
                                    <p:animEffect transition="in" filter="fade">
                                      <p:cBhvr>
                                        <p:cTn id="53" dur="1000"/>
                                        <p:tgtEl>
                                          <p:spTgt spid="172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757"/>
                                        </p:tgtEl>
                                        <p:attrNameLst>
                                          <p:attrName>style.visibility</p:attrName>
                                        </p:attrNameLst>
                                      </p:cBhvr>
                                      <p:to>
                                        <p:strVal val="visible"/>
                                      </p:to>
                                    </p:set>
                                    <p:anim calcmode="lin" valueType="num">
                                      <p:cBhvr>
                                        <p:cTn id="58" dur="1000" fill="hold"/>
                                        <p:tgtEl>
                                          <p:spTgt spid="1757"/>
                                        </p:tgtEl>
                                        <p:attrNameLst>
                                          <p:attrName>ppt_w</p:attrName>
                                        </p:attrNameLst>
                                      </p:cBhvr>
                                      <p:tavLst>
                                        <p:tav tm="0">
                                          <p:val>
                                            <p:strVal val="#ppt_w*0.70"/>
                                          </p:val>
                                        </p:tav>
                                        <p:tav tm="100000">
                                          <p:val>
                                            <p:strVal val="#ppt_w"/>
                                          </p:val>
                                        </p:tav>
                                      </p:tavLst>
                                    </p:anim>
                                    <p:anim calcmode="lin" valueType="num">
                                      <p:cBhvr>
                                        <p:cTn id="59" dur="1000" fill="hold"/>
                                        <p:tgtEl>
                                          <p:spTgt spid="1757"/>
                                        </p:tgtEl>
                                        <p:attrNameLst>
                                          <p:attrName>ppt_h</p:attrName>
                                        </p:attrNameLst>
                                      </p:cBhvr>
                                      <p:tavLst>
                                        <p:tav tm="0">
                                          <p:val>
                                            <p:strVal val="#ppt_h"/>
                                          </p:val>
                                        </p:tav>
                                        <p:tav tm="100000">
                                          <p:val>
                                            <p:strVal val="#ppt_h"/>
                                          </p:val>
                                        </p:tav>
                                      </p:tavLst>
                                    </p:anim>
                                    <p:animEffect transition="in" filter="fade">
                                      <p:cBhvr>
                                        <p:cTn id="60" dur="1000"/>
                                        <p:tgtEl>
                                          <p:spTgt spid="1757"/>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48"/>
                                        </p:tgtEl>
                                        <p:attrNameLst>
                                          <p:attrName>style.visibility</p:attrName>
                                        </p:attrNameLst>
                                      </p:cBhvr>
                                      <p:to>
                                        <p:strVal val="visible"/>
                                      </p:to>
                                    </p:set>
                                    <p:anim calcmode="lin" valueType="num">
                                      <p:cBhvr>
                                        <p:cTn id="63" dur="1000" fill="hold"/>
                                        <p:tgtEl>
                                          <p:spTgt spid="148"/>
                                        </p:tgtEl>
                                        <p:attrNameLst>
                                          <p:attrName>ppt_w</p:attrName>
                                        </p:attrNameLst>
                                      </p:cBhvr>
                                      <p:tavLst>
                                        <p:tav tm="0">
                                          <p:val>
                                            <p:strVal val="#ppt_w*0.70"/>
                                          </p:val>
                                        </p:tav>
                                        <p:tav tm="100000">
                                          <p:val>
                                            <p:strVal val="#ppt_w"/>
                                          </p:val>
                                        </p:tav>
                                      </p:tavLst>
                                    </p:anim>
                                    <p:anim calcmode="lin" valueType="num">
                                      <p:cBhvr>
                                        <p:cTn id="64" dur="1000" fill="hold"/>
                                        <p:tgtEl>
                                          <p:spTgt spid="148"/>
                                        </p:tgtEl>
                                        <p:attrNameLst>
                                          <p:attrName>ppt_h</p:attrName>
                                        </p:attrNameLst>
                                      </p:cBhvr>
                                      <p:tavLst>
                                        <p:tav tm="0">
                                          <p:val>
                                            <p:strVal val="#ppt_h"/>
                                          </p:val>
                                        </p:tav>
                                        <p:tav tm="100000">
                                          <p:val>
                                            <p:strVal val="#ppt_h"/>
                                          </p:val>
                                        </p:tav>
                                      </p:tavLst>
                                    </p:anim>
                                    <p:animEffect transition="in" filter="fade">
                                      <p:cBhvr>
                                        <p:cTn id="65" dur="1000"/>
                                        <p:tgtEl>
                                          <p:spTgt spid="148"/>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30">
                                            <p:txEl>
                                              <p:pRg st="0" end="0"/>
                                            </p:txEl>
                                          </p:spTgt>
                                        </p:tgtEl>
                                        <p:attrNameLst>
                                          <p:attrName>style.visibility</p:attrName>
                                        </p:attrNameLst>
                                      </p:cBhvr>
                                      <p:to>
                                        <p:strVal val="visible"/>
                                      </p:to>
                                    </p:set>
                                    <p:anim calcmode="lin" valueType="num">
                                      <p:cBhvr>
                                        <p:cTn id="68" dur="1000" fill="hold"/>
                                        <p:tgtEl>
                                          <p:spTgt spid="1730">
                                            <p:txEl>
                                              <p:pRg st="0" end="0"/>
                                            </p:txEl>
                                          </p:spTgt>
                                        </p:tgtEl>
                                        <p:attrNameLst>
                                          <p:attrName>ppt_w</p:attrName>
                                        </p:attrNameLst>
                                      </p:cBhvr>
                                      <p:tavLst>
                                        <p:tav tm="0">
                                          <p:val>
                                            <p:strVal val="#ppt_w*0.70"/>
                                          </p:val>
                                        </p:tav>
                                        <p:tav tm="100000">
                                          <p:val>
                                            <p:strVal val="#ppt_w"/>
                                          </p:val>
                                        </p:tav>
                                      </p:tavLst>
                                    </p:anim>
                                    <p:anim calcmode="lin" valueType="num">
                                      <p:cBhvr>
                                        <p:cTn id="69" dur="1000" fill="hold"/>
                                        <p:tgtEl>
                                          <p:spTgt spid="1730">
                                            <p:txEl>
                                              <p:pRg st="0" end="0"/>
                                            </p:txEl>
                                          </p:spTgt>
                                        </p:tgtEl>
                                        <p:attrNameLst>
                                          <p:attrName>ppt_h</p:attrName>
                                        </p:attrNameLst>
                                      </p:cBhvr>
                                      <p:tavLst>
                                        <p:tav tm="0">
                                          <p:val>
                                            <p:strVal val="#ppt_h"/>
                                          </p:val>
                                        </p:tav>
                                        <p:tav tm="100000">
                                          <p:val>
                                            <p:strVal val="#ppt_h"/>
                                          </p:val>
                                        </p:tav>
                                      </p:tavLst>
                                    </p:anim>
                                    <p:animEffect transition="in" filter="fade">
                                      <p:cBhvr>
                                        <p:cTn id="70" dur="1000"/>
                                        <p:tgtEl>
                                          <p:spTgt spid="17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4" grpId="0" build="p"/>
      <p:bldP spid="1726" grpId="0" build="p"/>
      <p:bldP spid="1728" grpId="0" build="p"/>
      <p:bldP spid="1730" grpId="0" build="p"/>
      <p:bldP spid="145" grpId="0"/>
      <p:bldP spid="146" grpId="0"/>
      <p:bldP spid="147" grpId="0"/>
      <p:bldP spid="1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pSp>
        <p:nvGrpSpPr>
          <p:cNvPr id="2013" name="Google Shape;2013;p58"/>
          <p:cNvGrpSpPr/>
          <p:nvPr/>
        </p:nvGrpSpPr>
        <p:grpSpPr>
          <a:xfrm>
            <a:off x="8022702" y="-180895"/>
            <a:ext cx="1216900" cy="1668227"/>
            <a:chOff x="6911092" y="1456034"/>
            <a:chExt cx="997623" cy="1367623"/>
          </a:xfrm>
        </p:grpSpPr>
        <p:sp>
          <p:nvSpPr>
            <p:cNvPr id="2014" name="Google Shape;2014;p58"/>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8"/>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8"/>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8"/>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8"/>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8"/>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8"/>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8"/>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8"/>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8"/>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8"/>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8"/>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8"/>
          <p:cNvGrpSpPr/>
          <p:nvPr/>
        </p:nvGrpSpPr>
        <p:grpSpPr>
          <a:xfrm rot="449142">
            <a:off x="1837351" y="-1560021"/>
            <a:ext cx="2779123" cy="2155859"/>
            <a:chOff x="2764377" y="5208773"/>
            <a:chExt cx="1397919" cy="1084412"/>
          </a:xfrm>
        </p:grpSpPr>
        <p:sp>
          <p:nvSpPr>
            <p:cNvPr id="2039" name="Google Shape;2039;p58"/>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8"/>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8"/>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8"/>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8"/>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8"/>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8"/>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8"/>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8"/>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8"/>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8"/>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8"/>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8"/>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8"/>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8"/>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8"/>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8"/>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8"/>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8"/>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8"/>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8"/>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8"/>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8"/>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8"/>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8"/>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8"/>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8"/>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8"/>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8"/>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8"/>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8"/>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8"/>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8"/>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8"/>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8"/>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8"/>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8"/>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8"/>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8"/>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8"/>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8"/>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8"/>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8"/>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8"/>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8"/>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8"/>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8"/>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8"/>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8"/>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8"/>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8"/>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8"/>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8"/>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8"/>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8"/>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8"/>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8"/>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8"/>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8"/>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8"/>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8"/>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8"/>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8"/>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414342" y="875845"/>
            <a:ext cx="8103970" cy="3172196"/>
          </a:xfrm>
          <a:prstGeom prst="rect">
            <a:avLst/>
          </a:prstGeom>
        </p:spPr>
      </p:pic>
    </p:spTree>
    <p:extLst>
      <p:ext uri="{BB962C8B-B14F-4D97-AF65-F5344CB8AC3E}">
        <p14:creationId xmlns:p14="http://schemas.microsoft.com/office/powerpoint/2010/main" val="374688138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pSp>
        <p:nvGrpSpPr>
          <p:cNvPr id="2013" name="Google Shape;2013;p58"/>
          <p:cNvGrpSpPr/>
          <p:nvPr/>
        </p:nvGrpSpPr>
        <p:grpSpPr>
          <a:xfrm>
            <a:off x="8022702" y="-180895"/>
            <a:ext cx="1216900" cy="1668227"/>
            <a:chOff x="6911092" y="1456034"/>
            <a:chExt cx="997623" cy="1367623"/>
          </a:xfrm>
        </p:grpSpPr>
        <p:sp>
          <p:nvSpPr>
            <p:cNvPr id="2014" name="Google Shape;2014;p58"/>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8"/>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8"/>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8"/>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8"/>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8"/>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8"/>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8"/>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8"/>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8"/>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8"/>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8"/>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8"/>
          <p:cNvGrpSpPr/>
          <p:nvPr/>
        </p:nvGrpSpPr>
        <p:grpSpPr>
          <a:xfrm rot="449142">
            <a:off x="1837351" y="-1560021"/>
            <a:ext cx="2779123" cy="2155859"/>
            <a:chOff x="2764377" y="5208773"/>
            <a:chExt cx="1397919" cy="1084412"/>
          </a:xfrm>
        </p:grpSpPr>
        <p:sp>
          <p:nvSpPr>
            <p:cNvPr id="2039" name="Google Shape;2039;p58"/>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8"/>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8"/>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8"/>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8"/>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8"/>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8"/>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8"/>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8"/>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8"/>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8"/>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8"/>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8"/>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8"/>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8"/>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8"/>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8"/>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8"/>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8"/>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8"/>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8"/>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8"/>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8"/>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8"/>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8"/>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8"/>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8"/>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8"/>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8"/>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8"/>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8"/>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8"/>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8"/>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8"/>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8"/>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8"/>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8"/>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8"/>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8"/>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8"/>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8"/>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8"/>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8"/>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8"/>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8"/>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8"/>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8"/>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8"/>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8"/>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8"/>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8"/>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8"/>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8"/>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8"/>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8"/>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8"/>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8"/>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8"/>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8"/>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8"/>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8"/>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8"/>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8"/>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722;p55"/>
          <p:cNvSpPr txBox="1">
            <a:spLocks noGrp="1"/>
          </p:cNvSpPr>
          <p:nvPr>
            <p:ph type="title"/>
          </p:nvPr>
        </p:nvSpPr>
        <p:spPr>
          <a:xfrm>
            <a:off x="62332" y="30858"/>
            <a:ext cx="2606441" cy="1456474"/>
          </a:xfrm>
          <a:prstGeom prst="rect">
            <a:avLst/>
          </a:prstGeom>
        </p:spPr>
        <p:txBody>
          <a:bodyPr spcFirstLastPara="1" wrap="square" lIns="91425" tIns="91425" rIns="91425" bIns="91425" anchor="ctr" anchorCtr="0">
            <a:noAutofit/>
          </a:bodyPr>
          <a:lstStyle/>
          <a:p>
            <a:r>
              <a:rPr lang="en-US" sz="4000" i="1" dirty="0" err="1" smtClean="0"/>
              <a:t>Đáp</a:t>
            </a:r>
            <a:r>
              <a:rPr lang="en-US" sz="4000" i="1" dirty="0" smtClean="0"/>
              <a:t> </a:t>
            </a:r>
            <a:r>
              <a:rPr lang="en-US" sz="4000" i="1" dirty="0" err="1" smtClean="0"/>
              <a:t>án</a:t>
            </a:r>
            <a:r>
              <a:rPr lang="en-US" sz="4000" i="1" dirty="0" smtClean="0"/>
              <a:t> PHT</a:t>
            </a:r>
            <a:endParaRPr lang="en-US" sz="900" dirty="0"/>
          </a:p>
        </p:txBody>
      </p:sp>
      <p:pic>
        <p:nvPicPr>
          <p:cNvPr id="2" name="Picture 1"/>
          <p:cNvPicPr>
            <a:picLocks noChangeAspect="1"/>
          </p:cNvPicPr>
          <p:nvPr/>
        </p:nvPicPr>
        <p:blipFill>
          <a:blip r:embed="rId3"/>
          <a:stretch>
            <a:fillRect/>
          </a:stretch>
        </p:blipFill>
        <p:spPr>
          <a:xfrm>
            <a:off x="2792719" y="10267"/>
            <a:ext cx="4726388" cy="5099431"/>
          </a:xfrm>
          <a:prstGeom prst="rect">
            <a:avLst/>
          </a:prstGeom>
        </p:spPr>
      </p:pic>
    </p:spTree>
    <p:extLst>
      <p:ext uri="{BB962C8B-B14F-4D97-AF65-F5344CB8AC3E}">
        <p14:creationId xmlns:p14="http://schemas.microsoft.com/office/powerpoint/2010/main" val="133952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grpSp>
        <p:nvGrpSpPr>
          <p:cNvPr id="1849" name="Google Shape;1849;p56"/>
          <p:cNvGrpSpPr/>
          <p:nvPr/>
        </p:nvGrpSpPr>
        <p:grpSpPr>
          <a:xfrm rot="-535003">
            <a:off x="7381324" y="539031"/>
            <a:ext cx="1456430" cy="1824336"/>
            <a:chOff x="7106304" y="-547241"/>
            <a:chExt cx="587877" cy="736379"/>
          </a:xfrm>
        </p:grpSpPr>
        <p:sp>
          <p:nvSpPr>
            <p:cNvPr id="1850" name="Google Shape;1850;p56"/>
            <p:cNvSpPr/>
            <p:nvPr/>
          </p:nvSpPr>
          <p:spPr>
            <a:xfrm>
              <a:off x="7248208" y="-547241"/>
              <a:ext cx="84107" cy="149472"/>
            </a:xfrm>
            <a:custGeom>
              <a:avLst/>
              <a:gdLst/>
              <a:ahLst/>
              <a:cxnLst/>
              <a:rect l="l" t="t" r="r" b="b"/>
              <a:pathLst>
                <a:path w="1988" h="3533" extrusionOk="0">
                  <a:moveTo>
                    <a:pt x="1543" y="2590"/>
                  </a:moveTo>
                  <a:cubicBezTo>
                    <a:pt x="1613" y="2671"/>
                    <a:pt x="1670" y="2735"/>
                    <a:pt x="1737" y="2814"/>
                  </a:cubicBezTo>
                  <a:cubicBezTo>
                    <a:pt x="1659" y="2897"/>
                    <a:pt x="1564" y="2976"/>
                    <a:pt x="1500" y="3074"/>
                  </a:cubicBezTo>
                  <a:cubicBezTo>
                    <a:pt x="1450" y="3150"/>
                    <a:pt x="1436" y="3253"/>
                    <a:pt x="1388" y="3404"/>
                  </a:cubicBezTo>
                  <a:cubicBezTo>
                    <a:pt x="1316" y="3429"/>
                    <a:pt x="1177" y="3476"/>
                    <a:pt x="1015" y="3532"/>
                  </a:cubicBezTo>
                  <a:cubicBezTo>
                    <a:pt x="984" y="3419"/>
                    <a:pt x="962" y="3340"/>
                    <a:pt x="939" y="3254"/>
                  </a:cubicBezTo>
                  <a:cubicBezTo>
                    <a:pt x="838" y="3284"/>
                    <a:pt x="721" y="3362"/>
                    <a:pt x="661" y="3206"/>
                  </a:cubicBezTo>
                  <a:cubicBezTo>
                    <a:pt x="629" y="3119"/>
                    <a:pt x="619" y="3023"/>
                    <a:pt x="599" y="2920"/>
                  </a:cubicBezTo>
                  <a:cubicBezTo>
                    <a:pt x="523" y="2949"/>
                    <a:pt x="472" y="2968"/>
                    <a:pt x="423" y="2987"/>
                  </a:cubicBezTo>
                  <a:cubicBezTo>
                    <a:pt x="435" y="3063"/>
                    <a:pt x="445" y="3129"/>
                    <a:pt x="464" y="3243"/>
                  </a:cubicBezTo>
                  <a:cubicBezTo>
                    <a:pt x="309" y="3192"/>
                    <a:pt x="193" y="3154"/>
                    <a:pt x="0" y="3092"/>
                  </a:cubicBezTo>
                  <a:cubicBezTo>
                    <a:pt x="125" y="3051"/>
                    <a:pt x="169" y="3035"/>
                    <a:pt x="257" y="3007"/>
                  </a:cubicBezTo>
                  <a:cubicBezTo>
                    <a:pt x="209" y="2863"/>
                    <a:pt x="162" y="2721"/>
                    <a:pt x="110" y="2563"/>
                  </a:cubicBezTo>
                  <a:cubicBezTo>
                    <a:pt x="247" y="2622"/>
                    <a:pt x="446" y="2456"/>
                    <a:pt x="551" y="2728"/>
                  </a:cubicBezTo>
                  <a:cubicBezTo>
                    <a:pt x="602" y="2527"/>
                    <a:pt x="586" y="2366"/>
                    <a:pt x="566" y="2206"/>
                  </a:cubicBezTo>
                  <a:cubicBezTo>
                    <a:pt x="539" y="2206"/>
                    <a:pt x="512" y="2205"/>
                    <a:pt x="485" y="2205"/>
                  </a:cubicBezTo>
                  <a:cubicBezTo>
                    <a:pt x="470" y="2293"/>
                    <a:pt x="455" y="2382"/>
                    <a:pt x="439" y="2478"/>
                  </a:cubicBezTo>
                  <a:cubicBezTo>
                    <a:pt x="408" y="2485"/>
                    <a:pt x="375" y="2502"/>
                    <a:pt x="346" y="2498"/>
                  </a:cubicBezTo>
                  <a:cubicBezTo>
                    <a:pt x="240" y="2481"/>
                    <a:pt x="216" y="2412"/>
                    <a:pt x="207" y="2308"/>
                  </a:cubicBezTo>
                  <a:cubicBezTo>
                    <a:pt x="199" y="2226"/>
                    <a:pt x="134" y="2150"/>
                    <a:pt x="85" y="2051"/>
                  </a:cubicBezTo>
                  <a:cubicBezTo>
                    <a:pt x="100" y="2030"/>
                    <a:pt x="261" y="1938"/>
                    <a:pt x="408" y="1888"/>
                  </a:cubicBezTo>
                  <a:cubicBezTo>
                    <a:pt x="351" y="1806"/>
                    <a:pt x="297" y="1726"/>
                    <a:pt x="243" y="1646"/>
                  </a:cubicBezTo>
                  <a:cubicBezTo>
                    <a:pt x="346" y="1513"/>
                    <a:pt x="563" y="1787"/>
                    <a:pt x="613" y="1524"/>
                  </a:cubicBezTo>
                  <a:cubicBezTo>
                    <a:pt x="482" y="1491"/>
                    <a:pt x="349" y="1457"/>
                    <a:pt x="225" y="1425"/>
                  </a:cubicBezTo>
                  <a:cubicBezTo>
                    <a:pt x="201" y="1189"/>
                    <a:pt x="181" y="976"/>
                    <a:pt x="160" y="757"/>
                  </a:cubicBezTo>
                  <a:cubicBezTo>
                    <a:pt x="243" y="789"/>
                    <a:pt x="284" y="981"/>
                    <a:pt x="414" y="814"/>
                  </a:cubicBezTo>
                  <a:cubicBezTo>
                    <a:pt x="399" y="782"/>
                    <a:pt x="382" y="736"/>
                    <a:pt x="365" y="695"/>
                  </a:cubicBezTo>
                  <a:cubicBezTo>
                    <a:pt x="464" y="680"/>
                    <a:pt x="563" y="667"/>
                    <a:pt x="678" y="649"/>
                  </a:cubicBezTo>
                  <a:cubicBezTo>
                    <a:pt x="633" y="565"/>
                    <a:pt x="608" y="517"/>
                    <a:pt x="570" y="443"/>
                  </a:cubicBezTo>
                  <a:cubicBezTo>
                    <a:pt x="654" y="386"/>
                    <a:pt x="740" y="325"/>
                    <a:pt x="842" y="255"/>
                  </a:cubicBezTo>
                  <a:cubicBezTo>
                    <a:pt x="795" y="222"/>
                    <a:pt x="754" y="194"/>
                    <a:pt x="704" y="158"/>
                  </a:cubicBezTo>
                  <a:cubicBezTo>
                    <a:pt x="862" y="0"/>
                    <a:pt x="983" y="158"/>
                    <a:pt x="1123" y="172"/>
                  </a:cubicBezTo>
                  <a:cubicBezTo>
                    <a:pt x="1141" y="274"/>
                    <a:pt x="1160" y="380"/>
                    <a:pt x="1194" y="569"/>
                  </a:cubicBezTo>
                  <a:cubicBezTo>
                    <a:pt x="1252" y="403"/>
                    <a:pt x="1285" y="311"/>
                    <a:pt x="1324" y="201"/>
                  </a:cubicBezTo>
                  <a:cubicBezTo>
                    <a:pt x="1443" y="319"/>
                    <a:pt x="1549" y="425"/>
                    <a:pt x="1670" y="544"/>
                  </a:cubicBezTo>
                  <a:cubicBezTo>
                    <a:pt x="1621" y="565"/>
                    <a:pt x="1553" y="592"/>
                    <a:pt x="1488" y="618"/>
                  </a:cubicBezTo>
                  <a:cubicBezTo>
                    <a:pt x="1528" y="766"/>
                    <a:pt x="1825" y="613"/>
                    <a:pt x="1757" y="868"/>
                  </a:cubicBezTo>
                  <a:cubicBezTo>
                    <a:pt x="1701" y="883"/>
                    <a:pt x="1643" y="897"/>
                    <a:pt x="1520" y="930"/>
                  </a:cubicBezTo>
                  <a:cubicBezTo>
                    <a:pt x="1660" y="953"/>
                    <a:pt x="1732" y="965"/>
                    <a:pt x="1847" y="985"/>
                  </a:cubicBezTo>
                  <a:cubicBezTo>
                    <a:pt x="1752" y="1045"/>
                    <a:pt x="1691" y="1084"/>
                    <a:pt x="1597" y="1143"/>
                  </a:cubicBezTo>
                  <a:cubicBezTo>
                    <a:pt x="1725" y="1169"/>
                    <a:pt x="1822" y="1190"/>
                    <a:pt x="1987" y="1223"/>
                  </a:cubicBezTo>
                  <a:cubicBezTo>
                    <a:pt x="1831" y="1305"/>
                    <a:pt x="1732" y="1354"/>
                    <a:pt x="1624" y="1410"/>
                  </a:cubicBezTo>
                  <a:cubicBezTo>
                    <a:pt x="1697" y="1430"/>
                    <a:pt x="1769" y="1448"/>
                    <a:pt x="1794" y="1454"/>
                  </a:cubicBezTo>
                  <a:cubicBezTo>
                    <a:pt x="1961" y="1529"/>
                    <a:pt x="1676" y="1566"/>
                    <a:pt x="1830" y="1632"/>
                  </a:cubicBezTo>
                  <a:cubicBezTo>
                    <a:pt x="1840" y="1637"/>
                    <a:pt x="1835" y="1718"/>
                    <a:pt x="1815" y="1752"/>
                  </a:cubicBezTo>
                  <a:cubicBezTo>
                    <a:pt x="1742" y="1866"/>
                    <a:pt x="1737" y="1957"/>
                    <a:pt x="1779" y="2104"/>
                  </a:cubicBezTo>
                  <a:cubicBezTo>
                    <a:pt x="1821" y="2267"/>
                    <a:pt x="1814" y="2503"/>
                    <a:pt x="1543" y="2590"/>
                  </a:cubicBezTo>
                  <a:close/>
                  <a:moveTo>
                    <a:pt x="657" y="991"/>
                  </a:moveTo>
                  <a:cubicBezTo>
                    <a:pt x="610" y="1070"/>
                    <a:pt x="563" y="1149"/>
                    <a:pt x="514" y="1231"/>
                  </a:cubicBezTo>
                  <a:cubicBezTo>
                    <a:pt x="778" y="1172"/>
                    <a:pt x="778" y="1172"/>
                    <a:pt x="657" y="9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a:off x="7106304" y="-440877"/>
              <a:ext cx="82880" cy="139911"/>
            </a:xfrm>
            <a:custGeom>
              <a:avLst/>
              <a:gdLst/>
              <a:ahLst/>
              <a:cxnLst/>
              <a:rect l="l" t="t" r="r" b="b"/>
              <a:pathLst>
                <a:path w="1959" h="3307" extrusionOk="0">
                  <a:moveTo>
                    <a:pt x="1958" y="816"/>
                  </a:moveTo>
                  <a:lnTo>
                    <a:pt x="1674" y="816"/>
                  </a:lnTo>
                  <a:cubicBezTo>
                    <a:pt x="1864" y="956"/>
                    <a:pt x="1821" y="1139"/>
                    <a:pt x="1834" y="1316"/>
                  </a:cubicBezTo>
                  <a:cubicBezTo>
                    <a:pt x="1845" y="1454"/>
                    <a:pt x="1677" y="1602"/>
                    <a:pt x="1849" y="1735"/>
                  </a:cubicBezTo>
                  <a:cubicBezTo>
                    <a:pt x="1857" y="1742"/>
                    <a:pt x="1825" y="1813"/>
                    <a:pt x="1800" y="1848"/>
                  </a:cubicBezTo>
                  <a:cubicBezTo>
                    <a:pt x="1684" y="2011"/>
                    <a:pt x="1628" y="2181"/>
                    <a:pt x="1752" y="2378"/>
                  </a:cubicBezTo>
                  <a:cubicBezTo>
                    <a:pt x="1606" y="2452"/>
                    <a:pt x="1416" y="2272"/>
                    <a:pt x="1335" y="2479"/>
                  </a:cubicBezTo>
                  <a:cubicBezTo>
                    <a:pt x="1440" y="2516"/>
                    <a:pt x="1550" y="2552"/>
                    <a:pt x="1711" y="2607"/>
                  </a:cubicBezTo>
                  <a:cubicBezTo>
                    <a:pt x="1581" y="2670"/>
                    <a:pt x="1505" y="2706"/>
                    <a:pt x="1422" y="2746"/>
                  </a:cubicBezTo>
                  <a:cubicBezTo>
                    <a:pt x="1430" y="2774"/>
                    <a:pt x="1446" y="2801"/>
                    <a:pt x="1450" y="2831"/>
                  </a:cubicBezTo>
                  <a:cubicBezTo>
                    <a:pt x="1468" y="2989"/>
                    <a:pt x="1323" y="3069"/>
                    <a:pt x="1272" y="3198"/>
                  </a:cubicBezTo>
                  <a:cubicBezTo>
                    <a:pt x="1251" y="3252"/>
                    <a:pt x="1148" y="3300"/>
                    <a:pt x="1079" y="3303"/>
                  </a:cubicBezTo>
                  <a:cubicBezTo>
                    <a:pt x="1024" y="3306"/>
                    <a:pt x="942" y="3252"/>
                    <a:pt x="912" y="3200"/>
                  </a:cubicBezTo>
                  <a:cubicBezTo>
                    <a:pt x="804" y="3020"/>
                    <a:pt x="661" y="2951"/>
                    <a:pt x="453" y="3024"/>
                  </a:cubicBezTo>
                  <a:cubicBezTo>
                    <a:pt x="433" y="2999"/>
                    <a:pt x="414" y="2975"/>
                    <a:pt x="395" y="2951"/>
                  </a:cubicBezTo>
                  <a:cubicBezTo>
                    <a:pt x="479" y="2906"/>
                    <a:pt x="562" y="2861"/>
                    <a:pt x="651" y="2816"/>
                  </a:cubicBezTo>
                  <a:cubicBezTo>
                    <a:pt x="456" y="2681"/>
                    <a:pt x="419" y="2542"/>
                    <a:pt x="558" y="2373"/>
                  </a:cubicBezTo>
                  <a:lnTo>
                    <a:pt x="559" y="2373"/>
                  </a:lnTo>
                  <a:lnTo>
                    <a:pt x="559" y="2373"/>
                  </a:lnTo>
                  <a:lnTo>
                    <a:pt x="559" y="2373"/>
                  </a:lnTo>
                  <a:cubicBezTo>
                    <a:pt x="541" y="2245"/>
                    <a:pt x="626" y="2104"/>
                    <a:pt x="497" y="1959"/>
                  </a:cubicBezTo>
                  <a:cubicBezTo>
                    <a:pt x="464" y="2005"/>
                    <a:pt x="442" y="2036"/>
                    <a:pt x="417" y="2066"/>
                  </a:cubicBezTo>
                  <a:cubicBezTo>
                    <a:pt x="387" y="2103"/>
                    <a:pt x="355" y="2138"/>
                    <a:pt x="324" y="2172"/>
                  </a:cubicBezTo>
                  <a:cubicBezTo>
                    <a:pt x="402" y="2236"/>
                    <a:pt x="481" y="2304"/>
                    <a:pt x="559" y="2371"/>
                  </a:cubicBezTo>
                  <a:lnTo>
                    <a:pt x="559" y="2371"/>
                  </a:lnTo>
                  <a:cubicBezTo>
                    <a:pt x="455" y="2358"/>
                    <a:pt x="349" y="2345"/>
                    <a:pt x="192" y="2326"/>
                  </a:cubicBezTo>
                  <a:cubicBezTo>
                    <a:pt x="278" y="2489"/>
                    <a:pt x="333" y="2621"/>
                    <a:pt x="195" y="2729"/>
                  </a:cubicBezTo>
                  <a:cubicBezTo>
                    <a:pt x="305" y="2837"/>
                    <a:pt x="345" y="2942"/>
                    <a:pt x="159" y="3046"/>
                  </a:cubicBezTo>
                  <a:cubicBezTo>
                    <a:pt x="125" y="2999"/>
                    <a:pt x="59" y="2952"/>
                    <a:pt x="57" y="2900"/>
                  </a:cubicBezTo>
                  <a:cubicBezTo>
                    <a:pt x="42" y="2618"/>
                    <a:pt x="0" y="2327"/>
                    <a:pt x="49" y="2053"/>
                  </a:cubicBezTo>
                  <a:cubicBezTo>
                    <a:pt x="93" y="1817"/>
                    <a:pt x="77" y="1553"/>
                    <a:pt x="246" y="1341"/>
                  </a:cubicBezTo>
                  <a:cubicBezTo>
                    <a:pt x="289" y="1287"/>
                    <a:pt x="260" y="1171"/>
                    <a:pt x="260" y="1086"/>
                  </a:cubicBezTo>
                  <a:cubicBezTo>
                    <a:pt x="260" y="988"/>
                    <a:pt x="184" y="881"/>
                    <a:pt x="359" y="822"/>
                  </a:cubicBezTo>
                  <a:cubicBezTo>
                    <a:pt x="404" y="807"/>
                    <a:pt x="381" y="586"/>
                    <a:pt x="390" y="458"/>
                  </a:cubicBezTo>
                  <a:cubicBezTo>
                    <a:pt x="392" y="430"/>
                    <a:pt x="402" y="400"/>
                    <a:pt x="412" y="351"/>
                  </a:cubicBezTo>
                  <a:cubicBezTo>
                    <a:pt x="537" y="386"/>
                    <a:pt x="651" y="417"/>
                    <a:pt x="792" y="458"/>
                  </a:cubicBezTo>
                  <a:cubicBezTo>
                    <a:pt x="808" y="391"/>
                    <a:pt x="824" y="323"/>
                    <a:pt x="841" y="256"/>
                  </a:cubicBezTo>
                  <a:cubicBezTo>
                    <a:pt x="871" y="146"/>
                    <a:pt x="934" y="94"/>
                    <a:pt x="1057" y="93"/>
                  </a:cubicBezTo>
                  <a:cubicBezTo>
                    <a:pt x="1166" y="92"/>
                    <a:pt x="1297" y="154"/>
                    <a:pt x="1387" y="19"/>
                  </a:cubicBezTo>
                  <a:cubicBezTo>
                    <a:pt x="1401" y="0"/>
                    <a:pt x="1513" y="51"/>
                    <a:pt x="1595" y="73"/>
                  </a:cubicBezTo>
                  <a:cubicBezTo>
                    <a:pt x="1539" y="181"/>
                    <a:pt x="1500" y="258"/>
                    <a:pt x="1437" y="379"/>
                  </a:cubicBezTo>
                  <a:cubicBezTo>
                    <a:pt x="1575" y="398"/>
                    <a:pt x="1699" y="416"/>
                    <a:pt x="1850" y="438"/>
                  </a:cubicBezTo>
                  <a:cubicBezTo>
                    <a:pt x="1710" y="547"/>
                    <a:pt x="1583" y="589"/>
                    <a:pt x="1407" y="497"/>
                  </a:cubicBezTo>
                  <a:cubicBezTo>
                    <a:pt x="1397" y="656"/>
                    <a:pt x="1244" y="787"/>
                    <a:pt x="1453" y="933"/>
                  </a:cubicBezTo>
                  <a:cubicBezTo>
                    <a:pt x="1559" y="805"/>
                    <a:pt x="1661" y="682"/>
                    <a:pt x="1771" y="547"/>
                  </a:cubicBezTo>
                  <a:cubicBezTo>
                    <a:pt x="1845" y="655"/>
                    <a:pt x="1898" y="732"/>
                    <a:pt x="1958" y="816"/>
                  </a:cubicBezTo>
                  <a:close/>
                  <a:moveTo>
                    <a:pt x="628" y="1797"/>
                  </a:moveTo>
                  <a:cubicBezTo>
                    <a:pt x="508" y="1763"/>
                    <a:pt x="421" y="1738"/>
                    <a:pt x="335" y="1713"/>
                  </a:cubicBezTo>
                  <a:cubicBezTo>
                    <a:pt x="374" y="1956"/>
                    <a:pt x="482" y="1881"/>
                    <a:pt x="628" y="1797"/>
                  </a:cubicBezTo>
                  <a:close/>
                  <a:moveTo>
                    <a:pt x="683" y="678"/>
                  </a:moveTo>
                  <a:cubicBezTo>
                    <a:pt x="601" y="804"/>
                    <a:pt x="554" y="878"/>
                    <a:pt x="511" y="943"/>
                  </a:cubicBezTo>
                  <a:cubicBezTo>
                    <a:pt x="562" y="1009"/>
                    <a:pt x="601" y="1060"/>
                    <a:pt x="636" y="1105"/>
                  </a:cubicBezTo>
                  <a:cubicBezTo>
                    <a:pt x="466" y="1379"/>
                    <a:pt x="464" y="1416"/>
                    <a:pt x="640" y="1640"/>
                  </a:cubicBezTo>
                  <a:cubicBezTo>
                    <a:pt x="737" y="1337"/>
                    <a:pt x="752" y="1036"/>
                    <a:pt x="683" y="678"/>
                  </a:cubicBezTo>
                  <a:close/>
                  <a:moveTo>
                    <a:pt x="1670" y="1097"/>
                  </a:moveTo>
                  <a:cubicBezTo>
                    <a:pt x="1586" y="1109"/>
                    <a:pt x="1502" y="1120"/>
                    <a:pt x="1418" y="1134"/>
                  </a:cubicBezTo>
                  <a:cubicBezTo>
                    <a:pt x="1419" y="1150"/>
                    <a:pt x="1422" y="1165"/>
                    <a:pt x="1424" y="1181"/>
                  </a:cubicBezTo>
                  <a:lnTo>
                    <a:pt x="1682" y="1181"/>
                  </a:lnTo>
                  <a:cubicBezTo>
                    <a:pt x="1677" y="1152"/>
                    <a:pt x="1673" y="1125"/>
                    <a:pt x="1670" y="1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7616547" y="-344582"/>
              <a:ext cx="77634" cy="147103"/>
            </a:xfrm>
            <a:custGeom>
              <a:avLst/>
              <a:gdLst/>
              <a:ahLst/>
              <a:cxnLst/>
              <a:rect l="l" t="t" r="r" b="b"/>
              <a:pathLst>
                <a:path w="1835" h="3477" extrusionOk="0">
                  <a:moveTo>
                    <a:pt x="1308" y="1977"/>
                  </a:moveTo>
                  <a:cubicBezTo>
                    <a:pt x="1513" y="2043"/>
                    <a:pt x="1647" y="2088"/>
                    <a:pt x="1781" y="2132"/>
                  </a:cubicBezTo>
                  <a:cubicBezTo>
                    <a:pt x="1779" y="2156"/>
                    <a:pt x="1778" y="2181"/>
                    <a:pt x="1777" y="2205"/>
                  </a:cubicBezTo>
                  <a:cubicBezTo>
                    <a:pt x="1693" y="2229"/>
                    <a:pt x="1607" y="2250"/>
                    <a:pt x="1497" y="2281"/>
                  </a:cubicBezTo>
                  <a:cubicBezTo>
                    <a:pt x="1568" y="2355"/>
                    <a:pt x="1628" y="2418"/>
                    <a:pt x="1719" y="2514"/>
                  </a:cubicBezTo>
                  <a:lnTo>
                    <a:pt x="1340" y="2514"/>
                  </a:lnTo>
                  <a:cubicBezTo>
                    <a:pt x="1339" y="2533"/>
                    <a:pt x="1339" y="2553"/>
                    <a:pt x="1339" y="2573"/>
                  </a:cubicBezTo>
                  <a:cubicBezTo>
                    <a:pt x="1456" y="2580"/>
                    <a:pt x="1575" y="2587"/>
                    <a:pt x="1695" y="2593"/>
                  </a:cubicBezTo>
                  <a:cubicBezTo>
                    <a:pt x="1558" y="3011"/>
                    <a:pt x="1528" y="3038"/>
                    <a:pt x="1240" y="3012"/>
                  </a:cubicBezTo>
                  <a:cubicBezTo>
                    <a:pt x="1273" y="3101"/>
                    <a:pt x="1357" y="3216"/>
                    <a:pt x="1329" y="3273"/>
                  </a:cubicBezTo>
                  <a:cubicBezTo>
                    <a:pt x="1287" y="3354"/>
                    <a:pt x="1163" y="3392"/>
                    <a:pt x="1026" y="3477"/>
                  </a:cubicBezTo>
                  <a:cubicBezTo>
                    <a:pt x="984" y="3333"/>
                    <a:pt x="953" y="3224"/>
                    <a:pt x="917" y="3098"/>
                  </a:cubicBezTo>
                  <a:cubicBezTo>
                    <a:pt x="876" y="3140"/>
                    <a:pt x="825" y="3193"/>
                    <a:pt x="804" y="3215"/>
                  </a:cubicBezTo>
                  <a:cubicBezTo>
                    <a:pt x="683" y="3119"/>
                    <a:pt x="562" y="3019"/>
                    <a:pt x="435" y="2925"/>
                  </a:cubicBezTo>
                  <a:cubicBezTo>
                    <a:pt x="391" y="2892"/>
                    <a:pt x="336" y="2871"/>
                    <a:pt x="284" y="2855"/>
                  </a:cubicBezTo>
                  <a:cubicBezTo>
                    <a:pt x="196" y="2828"/>
                    <a:pt x="16" y="2617"/>
                    <a:pt x="8" y="2522"/>
                  </a:cubicBezTo>
                  <a:cubicBezTo>
                    <a:pt x="1" y="2434"/>
                    <a:pt x="71" y="2364"/>
                    <a:pt x="255" y="2289"/>
                  </a:cubicBezTo>
                  <a:cubicBezTo>
                    <a:pt x="182" y="2194"/>
                    <a:pt x="123" y="2119"/>
                    <a:pt x="56" y="2032"/>
                  </a:cubicBezTo>
                  <a:cubicBezTo>
                    <a:pt x="272" y="1872"/>
                    <a:pt x="319" y="2125"/>
                    <a:pt x="463" y="2158"/>
                  </a:cubicBezTo>
                  <a:cubicBezTo>
                    <a:pt x="496" y="2119"/>
                    <a:pt x="532" y="2072"/>
                    <a:pt x="606" y="1981"/>
                  </a:cubicBezTo>
                  <a:cubicBezTo>
                    <a:pt x="138" y="2008"/>
                    <a:pt x="93" y="1735"/>
                    <a:pt x="120" y="1409"/>
                  </a:cubicBezTo>
                  <a:cubicBezTo>
                    <a:pt x="166" y="1381"/>
                    <a:pt x="220" y="1350"/>
                    <a:pt x="266" y="1322"/>
                  </a:cubicBezTo>
                  <a:cubicBezTo>
                    <a:pt x="255" y="1202"/>
                    <a:pt x="67" y="1125"/>
                    <a:pt x="220" y="997"/>
                  </a:cubicBezTo>
                  <a:cubicBezTo>
                    <a:pt x="310" y="1173"/>
                    <a:pt x="470" y="1105"/>
                    <a:pt x="618" y="1105"/>
                  </a:cubicBezTo>
                  <a:cubicBezTo>
                    <a:pt x="706" y="902"/>
                    <a:pt x="601" y="621"/>
                    <a:pt x="859" y="486"/>
                  </a:cubicBezTo>
                  <a:cubicBezTo>
                    <a:pt x="821" y="452"/>
                    <a:pt x="782" y="416"/>
                    <a:pt x="746" y="381"/>
                  </a:cubicBezTo>
                  <a:cubicBezTo>
                    <a:pt x="811" y="265"/>
                    <a:pt x="872" y="158"/>
                    <a:pt x="960" y="1"/>
                  </a:cubicBezTo>
                  <a:cubicBezTo>
                    <a:pt x="1055" y="218"/>
                    <a:pt x="1142" y="409"/>
                    <a:pt x="1238" y="627"/>
                  </a:cubicBezTo>
                  <a:cubicBezTo>
                    <a:pt x="1295" y="553"/>
                    <a:pt x="1343" y="491"/>
                    <a:pt x="1392" y="427"/>
                  </a:cubicBezTo>
                  <a:cubicBezTo>
                    <a:pt x="1497" y="471"/>
                    <a:pt x="1602" y="516"/>
                    <a:pt x="1702" y="557"/>
                  </a:cubicBezTo>
                  <a:cubicBezTo>
                    <a:pt x="1645" y="572"/>
                    <a:pt x="1581" y="588"/>
                    <a:pt x="1518" y="603"/>
                  </a:cubicBezTo>
                  <a:cubicBezTo>
                    <a:pt x="1515" y="622"/>
                    <a:pt x="1513" y="642"/>
                    <a:pt x="1509" y="660"/>
                  </a:cubicBezTo>
                  <a:cubicBezTo>
                    <a:pt x="1579" y="690"/>
                    <a:pt x="1649" y="719"/>
                    <a:pt x="1767" y="768"/>
                  </a:cubicBezTo>
                  <a:cubicBezTo>
                    <a:pt x="1786" y="944"/>
                    <a:pt x="1810" y="1151"/>
                    <a:pt x="1835" y="1365"/>
                  </a:cubicBezTo>
                  <a:cubicBezTo>
                    <a:pt x="1696" y="1371"/>
                    <a:pt x="1600" y="1375"/>
                    <a:pt x="1504" y="1380"/>
                  </a:cubicBezTo>
                  <a:cubicBezTo>
                    <a:pt x="1482" y="1296"/>
                    <a:pt x="1463" y="1225"/>
                    <a:pt x="1444" y="1155"/>
                  </a:cubicBezTo>
                  <a:cubicBezTo>
                    <a:pt x="1420" y="1161"/>
                    <a:pt x="1395" y="1166"/>
                    <a:pt x="1372" y="1171"/>
                  </a:cubicBezTo>
                  <a:cubicBezTo>
                    <a:pt x="1383" y="1256"/>
                    <a:pt x="1395" y="1343"/>
                    <a:pt x="1408" y="1442"/>
                  </a:cubicBezTo>
                  <a:cubicBezTo>
                    <a:pt x="1545" y="1475"/>
                    <a:pt x="1673" y="1505"/>
                    <a:pt x="1778" y="1532"/>
                  </a:cubicBezTo>
                  <a:cubicBezTo>
                    <a:pt x="1763" y="1645"/>
                    <a:pt x="1747" y="1756"/>
                    <a:pt x="1728" y="1886"/>
                  </a:cubicBezTo>
                  <a:cubicBezTo>
                    <a:pt x="1623" y="1910"/>
                    <a:pt x="1501" y="1936"/>
                    <a:pt x="1308" y="1977"/>
                  </a:cubicBezTo>
                  <a:close/>
                  <a:moveTo>
                    <a:pt x="635" y="2585"/>
                  </a:moveTo>
                  <a:cubicBezTo>
                    <a:pt x="510" y="2623"/>
                    <a:pt x="439" y="2644"/>
                    <a:pt x="307" y="2684"/>
                  </a:cubicBezTo>
                  <a:cubicBezTo>
                    <a:pt x="498" y="2790"/>
                    <a:pt x="553" y="2733"/>
                    <a:pt x="635" y="2585"/>
                  </a:cubicBezTo>
                  <a:close/>
                  <a:moveTo>
                    <a:pt x="687" y="1522"/>
                  </a:moveTo>
                  <a:cubicBezTo>
                    <a:pt x="622" y="1410"/>
                    <a:pt x="581" y="1338"/>
                    <a:pt x="542" y="1265"/>
                  </a:cubicBezTo>
                  <a:cubicBezTo>
                    <a:pt x="485" y="1397"/>
                    <a:pt x="492" y="1491"/>
                    <a:pt x="687" y="1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7371030" y="-416295"/>
              <a:ext cx="72727" cy="139784"/>
            </a:xfrm>
            <a:custGeom>
              <a:avLst/>
              <a:gdLst/>
              <a:ahLst/>
              <a:cxnLst/>
              <a:rect l="l" t="t" r="r" b="b"/>
              <a:pathLst>
                <a:path w="1719" h="3304" extrusionOk="0">
                  <a:moveTo>
                    <a:pt x="1261" y="2967"/>
                  </a:moveTo>
                  <a:cubicBezTo>
                    <a:pt x="1265" y="3048"/>
                    <a:pt x="1268" y="3122"/>
                    <a:pt x="1272" y="3222"/>
                  </a:cubicBezTo>
                  <a:cubicBezTo>
                    <a:pt x="1164" y="3248"/>
                    <a:pt x="1064" y="3272"/>
                    <a:pt x="937" y="3304"/>
                  </a:cubicBezTo>
                  <a:cubicBezTo>
                    <a:pt x="926" y="3184"/>
                    <a:pt x="918" y="3101"/>
                    <a:pt x="911" y="3018"/>
                  </a:cubicBezTo>
                  <a:cubicBezTo>
                    <a:pt x="752" y="2996"/>
                    <a:pt x="594" y="2972"/>
                    <a:pt x="444" y="2951"/>
                  </a:cubicBezTo>
                  <a:cubicBezTo>
                    <a:pt x="473" y="2723"/>
                    <a:pt x="499" y="2522"/>
                    <a:pt x="526" y="2299"/>
                  </a:cubicBezTo>
                  <a:cubicBezTo>
                    <a:pt x="433" y="2275"/>
                    <a:pt x="357" y="2258"/>
                    <a:pt x="221" y="2223"/>
                  </a:cubicBezTo>
                  <a:cubicBezTo>
                    <a:pt x="298" y="2317"/>
                    <a:pt x="335" y="2363"/>
                    <a:pt x="386" y="2426"/>
                  </a:cubicBezTo>
                  <a:cubicBezTo>
                    <a:pt x="265" y="2507"/>
                    <a:pt x="158" y="2588"/>
                    <a:pt x="4" y="2529"/>
                  </a:cubicBezTo>
                  <a:cubicBezTo>
                    <a:pt x="0" y="2220"/>
                    <a:pt x="138" y="1925"/>
                    <a:pt x="25" y="1605"/>
                  </a:cubicBezTo>
                  <a:cubicBezTo>
                    <a:pt x="235" y="1602"/>
                    <a:pt x="500" y="1723"/>
                    <a:pt x="588" y="1386"/>
                  </a:cubicBezTo>
                  <a:cubicBezTo>
                    <a:pt x="537" y="1341"/>
                    <a:pt x="481" y="1291"/>
                    <a:pt x="422" y="1239"/>
                  </a:cubicBezTo>
                  <a:cubicBezTo>
                    <a:pt x="559" y="1110"/>
                    <a:pt x="581" y="960"/>
                    <a:pt x="585" y="785"/>
                  </a:cubicBezTo>
                  <a:cubicBezTo>
                    <a:pt x="589" y="591"/>
                    <a:pt x="640" y="393"/>
                    <a:pt x="700" y="207"/>
                  </a:cubicBezTo>
                  <a:cubicBezTo>
                    <a:pt x="730" y="117"/>
                    <a:pt x="794" y="1"/>
                    <a:pt x="944" y="29"/>
                  </a:cubicBezTo>
                  <a:cubicBezTo>
                    <a:pt x="822" y="228"/>
                    <a:pt x="1140" y="283"/>
                    <a:pt x="1100" y="464"/>
                  </a:cubicBezTo>
                  <a:cubicBezTo>
                    <a:pt x="1116" y="367"/>
                    <a:pt x="1132" y="270"/>
                    <a:pt x="1152" y="149"/>
                  </a:cubicBezTo>
                  <a:cubicBezTo>
                    <a:pt x="1372" y="289"/>
                    <a:pt x="1507" y="452"/>
                    <a:pt x="1496" y="722"/>
                  </a:cubicBezTo>
                  <a:cubicBezTo>
                    <a:pt x="1443" y="732"/>
                    <a:pt x="1355" y="749"/>
                    <a:pt x="1256" y="769"/>
                  </a:cubicBezTo>
                  <a:cubicBezTo>
                    <a:pt x="1365" y="981"/>
                    <a:pt x="1560" y="848"/>
                    <a:pt x="1694" y="908"/>
                  </a:cubicBezTo>
                  <a:cubicBezTo>
                    <a:pt x="1658" y="1129"/>
                    <a:pt x="1440" y="936"/>
                    <a:pt x="1371" y="1085"/>
                  </a:cubicBezTo>
                  <a:lnTo>
                    <a:pt x="1713" y="1256"/>
                  </a:lnTo>
                  <a:cubicBezTo>
                    <a:pt x="1706" y="1277"/>
                    <a:pt x="1700" y="1298"/>
                    <a:pt x="1694" y="1319"/>
                  </a:cubicBezTo>
                  <a:cubicBezTo>
                    <a:pt x="1569" y="1330"/>
                    <a:pt x="1444" y="1342"/>
                    <a:pt x="1241" y="1360"/>
                  </a:cubicBezTo>
                  <a:cubicBezTo>
                    <a:pt x="1437" y="1450"/>
                    <a:pt x="1562" y="1506"/>
                    <a:pt x="1694" y="1567"/>
                  </a:cubicBezTo>
                  <a:cubicBezTo>
                    <a:pt x="1636" y="1733"/>
                    <a:pt x="1489" y="1634"/>
                    <a:pt x="1330" y="1673"/>
                  </a:cubicBezTo>
                  <a:cubicBezTo>
                    <a:pt x="1466" y="1739"/>
                    <a:pt x="1554" y="1780"/>
                    <a:pt x="1645" y="1824"/>
                  </a:cubicBezTo>
                  <a:cubicBezTo>
                    <a:pt x="1568" y="1973"/>
                    <a:pt x="1500" y="2121"/>
                    <a:pt x="1718" y="2251"/>
                  </a:cubicBezTo>
                  <a:cubicBezTo>
                    <a:pt x="1547" y="2309"/>
                    <a:pt x="1419" y="2351"/>
                    <a:pt x="1293" y="2394"/>
                  </a:cubicBezTo>
                  <a:cubicBezTo>
                    <a:pt x="1297" y="2409"/>
                    <a:pt x="1302" y="2424"/>
                    <a:pt x="1305" y="2439"/>
                  </a:cubicBezTo>
                  <a:cubicBezTo>
                    <a:pt x="1434" y="2465"/>
                    <a:pt x="1563" y="2489"/>
                    <a:pt x="1692" y="2514"/>
                  </a:cubicBezTo>
                  <a:cubicBezTo>
                    <a:pt x="1689" y="2529"/>
                    <a:pt x="1687" y="2545"/>
                    <a:pt x="1684" y="2562"/>
                  </a:cubicBezTo>
                  <a:cubicBezTo>
                    <a:pt x="1557" y="2597"/>
                    <a:pt x="1429" y="2634"/>
                    <a:pt x="1247" y="2684"/>
                  </a:cubicBezTo>
                  <a:cubicBezTo>
                    <a:pt x="1382" y="2747"/>
                    <a:pt x="1455" y="2781"/>
                    <a:pt x="1572" y="2836"/>
                  </a:cubicBezTo>
                  <a:cubicBezTo>
                    <a:pt x="1440" y="2896"/>
                    <a:pt x="1354" y="2931"/>
                    <a:pt x="1261" y="2967"/>
                  </a:cubicBezTo>
                  <a:close/>
                  <a:moveTo>
                    <a:pt x="539" y="2153"/>
                  </a:moveTo>
                  <a:cubicBezTo>
                    <a:pt x="515" y="2059"/>
                    <a:pt x="511" y="2006"/>
                    <a:pt x="499" y="2005"/>
                  </a:cubicBezTo>
                  <a:cubicBezTo>
                    <a:pt x="448" y="1996"/>
                    <a:pt x="396" y="2001"/>
                    <a:pt x="343" y="2001"/>
                  </a:cubicBezTo>
                  <a:cubicBezTo>
                    <a:pt x="340" y="2018"/>
                    <a:pt x="338" y="2034"/>
                    <a:pt x="334" y="2050"/>
                  </a:cubicBezTo>
                  <a:cubicBezTo>
                    <a:pt x="385" y="2075"/>
                    <a:pt x="434" y="2100"/>
                    <a:pt x="539" y="21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7433604" y="63358"/>
              <a:ext cx="80807" cy="125780"/>
            </a:xfrm>
            <a:custGeom>
              <a:avLst/>
              <a:gdLst/>
              <a:ahLst/>
              <a:cxnLst/>
              <a:rect l="l" t="t" r="r" b="b"/>
              <a:pathLst>
                <a:path w="1910" h="2973" extrusionOk="0">
                  <a:moveTo>
                    <a:pt x="1876" y="869"/>
                  </a:moveTo>
                  <a:cubicBezTo>
                    <a:pt x="1884" y="895"/>
                    <a:pt x="1910" y="938"/>
                    <a:pt x="1899" y="954"/>
                  </a:cubicBezTo>
                  <a:cubicBezTo>
                    <a:pt x="1772" y="1133"/>
                    <a:pt x="1733" y="1331"/>
                    <a:pt x="1757" y="1544"/>
                  </a:cubicBezTo>
                  <a:cubicBezTo>
                    <a:pt x="1779" y="1746"/>
                    <a:pt x="1702" y="1918"/>
                    <a:pt x="1604" y="2088"/>
                  </a:cubicBezTo>
                  <a:cubicBezTo>
                    <a:pt x="1527" y="2219"/>
                    <a:pt x="1439" y="2356"/>
                    <a:pt x="1609" y="2532"/>
                  </a:cubicBezTo>
                  <a:cubicBezTo>
                    <a:pt x="1493" y="2520"/>
                    <a:pt x="1430" y="2515"/>
                    <a:pt x="1363" y="2508"/>
                  </a:cubicBezTo>
                  <a:cubicBezTo>
                    <a:pt x="1286" y="2620"/>
                    <a:pt x="1214" y="2738"/>
                    <a:pt x="1127" y="2847"/>
                  </a:cubicBezTo>
                  <a:cubicBezTo>
                    <a:pt x="1084" y="2900"/>
                    <a:pt x="1011" y="2973"/>
                    <a:pt x="961" y="2966"/>
                  </a:cubicBezTo>
                  <a:cubicBezTo>
                    <a:pt x="912" y="2960"/>
                    <a:pt x="871" y="2867"/>
                    <a:pt x="831" y="2809"/>
                  </a:cubicBezTo>
                  <a:cubicBezTo>
                    <a:pt x="816" y="2784"/>
                    <a:pt x="816" y="2748"/>
                    <a:pt x="804" y="2695"/>
                  </a:cubicBezTo>
                  <a:lnTo>
                    <a:pt x="459" y="2695"/>
                  </a:lnTo>
                  <a:cubicBezTo>
                    <a:pt x="447" y="2593"/>
                    <a:pt x="446" y="2507"/>
                    <a:pt x="424" y="2428"/>
                  </a:cubicBezTo>
                  <a:cubicBezTo>
                    <a:pt x="415" y="2402"/>
                    <a:pt x="353" y="2391"/>
                    <a:pt x="315" y="2372"/>
                  </a:cubicBezTo>
                  <a:cubicBezTo>
                    <a:pt x="303" y="2406"/>
                    <a:pt x="288" y="2438"/>
                    <a:pt x="258" y="2513"/>
                  </a:cubicBezTo>
                  <a:cubicBezTo>
                    <a:pt x="165" y="2432"/>
                    <a:pt x="82" y="2359"/>
                    <a:pt x="1" y="2286"/>
                  </a:cubicBezTo>
                  <a:cubicBezTo>
                    <a:pt x="10" y="2270"/>
                    <a:pt x="21" y="2253"/>
                    <a:pt x="29" y="2237"/>
                  </a:cubicBezTo>
                  <a:cubicBezTo>
                    <a:pt x="85" y="2247"/>
                    <a:pt x="140" y="2260"/>
                    <a:pt x="195" y="2270"/>
                  </a:cubicBezTo>
                  <a:cubicBezTo>
                    <a:pt x="312" y="2015"/>
                    <a:pt x="312" y="2015"/>
                    <a:pt x="62" y="1765"/>
                  </a:cubicBezTo>
                  <a:cubicBezTo>
                    <a:pt x="116" y="1756"/>
                    <a:pt x="168" y="1746"/>
                    <a:pt x="204" y="1741"/>
                  </a:cubicBezTo>
                  <a:cubicBezTo>
                    <a:pt x="166" y="1588"/>
                    <a:pt x="130" y="1437"/>
                    <a:pt x="86" y="1263"/>
                  </a:cubicBezTo>
                  <a:cubicBezTo>
                    <a:pt x="179" y="1270"/>
                    <a:pt x="261" y="1276"/>
                    <a:pt x="378" y="1286"/>
                  </a:cubicBezTo>
                  <a:cubicBezTo>
                    <a:pt x="351" y="1208"/>
                    <a:pt x="338" y="1136"/>
                    <a:pt x="304" y="1078"/>
                  </a:cubicBezTo>
                  <a:cubicBezTo>
                    <a:pt x="173" y="856"/>
                    <a:pt x="171" y="859"/>
                    <a:pt x="413" y="724"/>
                  </a:cubicBezTo>
                  <a:cubicBezTo>
                    <a:pt x="397" y="674"/>
                    <a:pt x="379" y="624"/>
                    <a:pt x="352" y="544"/>
                  </a:cubicBezTo>
                  <a:cubicBezTo>
                    <a:pt x="452" y="558"/>
                    <a:pt x="525" y="568"/>
                    <a:pt x="597" y="578"/>
                  </a:cubicBezTo>
                  <a:cubicBezTo>
                    <a:pt x="611" y="616"/>
                    <a:pt x="624" y="653"/>
                    <a:pt x="637" y="692"/>
                  </a:cubicBezTo>
                  <a:cubicBezTo>
                    <a:pt x="576" y="781"/>
                    <a:pt x="516" y="870"/>
                    <a:pt x="454" y="963"/>
                  </a:cubicBezTo>
                  <a:cubicBezTo>
                    <a:pt x="529" y="996"/>
                    <a:pt x="611" y="1033"/>
                    <a:pt x="694" y="1069"/>
                  </a:cubicBezTo>
                  <a:cubicBezTo>
                    <a:pt x="618" y="939"/>
                    <a:pt x="869" y="778"/>
                    <a:pt x="649" y="680"/>
                  </a:cubicBezTo>
                  <a:cubicBezTo>
                    <a:pt x="798" y="626"/>
                    <a:pt x="905" y="548"/>
                    <a:pt x="904" y="362"/>
                  </a:cubicBezTo>
                  <a:cubicBezTo>
                    <a:pt x="903" y="219"/>
                    <a:pt x="991" y="107"/>
                    <a:pt x="1105" y="1"/>
                  </a:cubicBezTo>
                  <a:cubicBezTo>
                    <a:pt x="1148" y="235"/>
                    <a:pt x="1189" y="448"/>
                    <a:pt x="1232" y="688"/>
                  </a:cubicBezTo>
                  <a:cubicBezTo>
                    <a:pt x="1389" y="633"/>
                    <a:pt x="1518" y="590"/>
                    <a:pt x="1647" y="547"/>
                  </a:cubicBezTo>
                  <a:cubicBezTo>
                    <a:pt x="1647" y="545"/>
                    <a:pt x="1648" y="545"/>
                    <a:pt x="1648" y="544"/>
                  </a:cubicBezTo>
                  <a:lnTo>
                    <a:pt x="1652" y="544"/>
                  </a:lnTo>
                  <a:lnTo>
                    <a:pt x="1640" y="555"/>
                  </a:lnTo>
                  <a:cubicBezTo>
                    <a:pt x="1712" y="579"/>
                    <a:pt x="1783" y="604"/>
                    <a:pt x="1857" y="628"/>
                  </a:cubicBezTo>
                  <a:cubicBezTo>
                    <a:pt x="1822" y="808"/>
                    <a:pt x="1666" y="729"/>
                    <a:pt x="1497" y="794"/>
                  </a:cubicBezTo>
                  <a:cubicBezTo>
                    <a:pt x="1672" y="827"/>
                    <a:pt x="1769" y="846"/>
                    <a:pt x="1876" y="869"/>
                  </a:cubicBezTo>
                  <a:close/>
                  <a:moveTo>
                    <a:pt x="1643" y="553"/>
                  </a:moveTo>
                  <a:lnTo>
                    <a:pt x="1643" y="553"/>
                  </a:lnTo>
                  <a:close/>
                  <a:moveTo>
                    <a:pt x="466" y="1443"/>
                  </a:moveTo>
                  <a:cubicBezTo>
                    <a:pt x="453" y="1538"/>
                    <a:pt x="437" y="1633"/>
                    <a:pt x="413" y="1787"/>
                  </a:cubicBezTo>
                  <a:cubicBezTo>
                    <a:pt x="669" y="1643"/>
                    <a:pt x="506" y="1544"/>
                    <a:pt x="466" y="14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7458736" y="87347"/>
              <a:ext cx="338" cy="465"/>
            </a:xfrm>
            <a:custGeom>
              <a:avLst/>
              <a:gdLst/>
              <a:ahLst/>
              <a:cxnLst/>
              <a:rect l="l" t="t" r="r" b="b"/>
              <a:pathLst>
                <a:path w="8" h="11" extrusionOk="0">
                  <a:moveTo>
                    <a:pt x="1" y="1"/>
                  </a:moveTo>
                  <a:cubicBezTo>
                    <a:pt x="2" y="3"/>
                    <a:pt x="3" y="6"/>
                    <a:pt x="3" y="8"/>
                  </a:cubicBezTo>
                  <a:cubicBezTo>
                    <a:pt x="5" y="8"/>
                    <a:pt x="7" y="8"/>
                    <a:pt x="8"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7107701" y="-158170"/>
              <a:ext cx="73234" cy="126796"/>
            </a:xfrm>
            <a:custGeom>
              <a:avLst/>
              <a:gdLst/>
              <a:ahLst/>
              <a:cxnLst/>
              <a:rect l="l" t="t" r="r" b="b"/>
              <a:pathLst>
                <a:path w="1731" h="2997" extrusionOk="0">
                  <a:moveTo>
                    <a:pt x="1730" y="1751"/>
                  </a:moveTo>
                  <a:cubicBezTo>
                    <a:pt x="1543" y="1772"/>
                    <a:pt x="1358" y="1791"/>
                    <a:pt x="1173" y="1810"/>
                  </a:cubicBezTo>
                  <a:lnTo>
                    <a:pt x="1170" y="1873"/>
                  </a:lnTo>
                  <a:cubicBezTo>
                    <a:pt x="1332" y="1896"/>
                    <a:pt x="1494" y="1918"/>
                    <a:pt x="1650" y="1940"/>
                  </a:cubicBezTo>
                  <a:cubicBezTo>
                    <a:pt x="1689" y="2242"/>
                    <a:pt x="1620" y="2485"/>
                    <a:pt x="1378" y="2679"/>
                  </a:cubicBezTo>
                  <a:cubicBezTo>
                    <a:pt x="1443" y="2714"/>
                    <a:pt x="1503" y="2746"/>
                    <a:pt x="1566" y="2779"/>
                  </a:cubicBezTo>
                  <a:cubicBezTo>
                    <a:pt x="1546" y="2809"/>
                    <a:pt x="1537" y="2836"/>
                    <a:pt x="1526" y="2836"/>
                  </a:cubicBezTo>
                  <a:cubicBezTo>
                    <a:pt x="1428" y="2837"/>
                    <a:pt x="1329" y="2780"/>
                    <a:pt x="1250" y="2912"/>
                  </a:cubicBezTo>
                  <a:cubicBezTo>
                    <a:pt x="1218" y="2967"/>
                    <a:pt x="1095" y="2969"/>
                    <a:pt x="999" y="2997"/>
                  </a:cubicBezTo>
                  <a:cubicBezTo>
                    <a:pt x="925" y="2843"/>
                    <a:pt x="869" y="2700"/>
                    <a:pt x="662" y="2672"/>
                  </a:cubicBezTo>
                  <a:cubicBezTo>
                    <a:pt x="572" y="2658"/>
                    <a:pt x="501" y="2489"/>
                    <a:pt x="406" y="2372"/>
                  </a:cubicBezTo>
                  <a:cubicBezTo>
                    <a:pt x="380" y="2480"/>
                    <a:pt x="352" y="2595"/>
                    <a:pt x="319" y="2726"/>
                  </a:cubicBezTo>
                  <a:cubicBezTo>
                    <a:pt x="138" y="2569"/>
                    <a:pt x="58" y="2309"/>
                    <a:pt x="22" y="1803"/>
                  </a:cubicBezTo>
                  <a:cubicBezTo>
                    <a:pt x="207" y="1829"/>
                    <a:pt x="388" y="1853"/>
                    <a:pt x="569" y="1878"/>
                  </a:cubicBezTo>
                  <a:cubicBezTo>
                    <a:pt x="573" y="1864"/>
                    <a:pt x="576" y="1850"/>
                    <a:pt x="579" y="1836"/>
                  </a:cubicBezTo>
                  <a:cubicBezTo>
                    <a:pt x="473" y="1800"/>
                    <a:pt x="364" y="1763"/>
                    <a:pt x="212" y="1713"/>
                  </a:cubicBezTo>
                  <a:cubicBezTo>
                    <a:pt x="448" y="1545"/>
                    <a:pt x="22" y="1345"/>
                    <a:pt x="373" y="1163"/>
                  </a:cubicBezTo>
                  <a:lnTo>
                    <a:pt x="4" y="1163"/>
                  </a:lnTo>
                  <a:cubicBezTo>
                    <a:pt x="11" y="1048"/>
                    <a:pt x="224" y="1005"/>
                    <a:pt x="77" y="859"/>
                  </a:cubicBezTo>
                  <a:cubicBezTo>
                    <a:pt x="21" y="803"/>
                    <a:pt x="27" y="684"/>
                    <a:pt x="1" y="577"/>
                  </a:cubicBezTo>
                  <a:cubicBezTo>
                    <a:pt x="35" y="581"/>
                    <a:pt x="102" y="588"/>
                    <a:pt x="173" y="594"/>
                  </a:cubicBezTo>
                  <a:cubicBezTo>
                    <a:pt x="242" y="716"/>
                    <a:pt x="152" y="919"/>
                    <a:pt x="370" y="977"/>
                  </a:cubicBezTo>
                  <a:cubicBezTo>
                    <a:pt x="406" y="622"/>
                    <a:pt x="457" y="277"/>
                    <a:pt x="723" y="0"/>
                  </a:cubicBezTo>
                  <a:cubicBezTo>
                    <a:pt x="717" y="111"/>
                    <a:pt x="709" y="223"/>
                    <a:pt x="702" y="348"/>
                  </a:cubicBezTo>
                  <a:cubicBezTo>
                    <a:pt x="917" y="313"/>
                    <a:pt x="1135" y="218"/>
                    <a:pt x="1336" y="432"/>
                  </a:cubicBezTo>
                  <a:cubicBezTo>
                    <a:pt x="1192" y="490"/>
                    <a:pt x="1073" y="538"/>
                    <a:pt x="957" y="585"/>
                  </a:cubicBezTo>
                  <a:cubicBezTo>
                    <a:pt x="988" y="720"/>
                    <a:pt x="994" y="857"/>
                    <a:pt x="1181" y="822"/>
                  </a:cubicBezTo>
                  <a:cubicBezTo>
                    <a:pt x="1139" y="758"/>
                    <a:pt x="1100" y="702"/>
                    <a:pt x="1036" y="609"/>
                  </a:cubicBezTo>
                  <a:lnTo>
                    <a:pt x="1316" y="609"/>
                  </a:lnTo>
                  <a:cubicBezTo>
                    <a:pt x="1380" y="849"/>
                    <a:pt x="1448" y="1076"/>
                    <a:pt x="1211" y="1284"/>
                  </a:cubicBezTo>
                  <a:cubicBezTo>
                    <a:pt x="1371" y="1329"/>
                    <a:pt x="1496" y="1364"/>
                    <a:pt x="1676" y="1413"/>
                  </a:cubicBezTo>
                  <a:cubicBezTo>
                    <a:pt x="1581" y="1447"/>
                    <a:pt x="1529" y="1465"/>
                    <a:pt x="1477" y="1485"/>
                  </a:cubicBezTo>
                  <a:cubicBezTo>
                    <a:pt x="1430" y="1502"/>
                    <a:pt x="1385" y="1521"/>
                    <a:pt x="1329" y="1543"/>
                  </a:cubicBezTo>
                  <a:cubicBezTo>
                    <a:pt x="1428" y="1732"/>
                    <a:pt x="1670" y="1464"/>
                    <a:pt x="1730" y="1751"/>
                  </a:cubicBezTo>
                  <a:close/>
                  <a:moveTo>
                    <a:pt x="613" y="1348"/>
                  </a:moveTo>
                  <a:cubicBezTo>
                    <a:pt x="560" y="1241"/>
                    <a:pt x="526" y="1173"/>
                    <a:pt x="480" y="1085"/>
                  </a:cubicBezTo>
                  <a:cubicBezTo>
                    <a:pt x="394" y="1334"/>
                    <a:pt x="394" y="1334"/>
                    <a:pt x="613" y="1348"/>
                  </a:cubicBezTo>
                  <a:close/>
                  <a:moveTo>
                    <a:pt x="1139" y="2330"/>
                  </a:moveTo>
                  <a:cubicBezTo>
                    <a:pt x="1147" y="2397"/>
                    <a:pt x="1155" y="2463"/>
                    <a:pt x="1165" y="2529"/>
                  </a:cubicBezTo>
                  <a:cubicBezTo>
                    <a:pt x="1191" y="2522"/>
                    <a:pt x="1215" y="2515"/>
                    <a:pt x="1240" y="2507"/>
                  </a:cubicBezTo>
                  <a:cubicBezTo>
                    <a:pt x="1223" y="2444"/>
                    <a:pt x="1206" y="2381"/>
                    <a:pt x="1191" y="2317"/>
                  </a:cubicBezTo>
                  <a:cubicBezTo>
                    <a:pt x="1172" y="2321"/>
                    <a:pt x="1155" y="2325"/>
                    <a:pt x="1139" y="2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7473290" y="-287339"/>
              <a:ext cx="72980" cy="126965"/>
            </a:xfrm>
            <a:custGeom>
              <a:avLst/>
              <a:gdLst/>
              <a:ahLst/>
              <a:cxnLst/>
              <a:rect l="l" t="t" r="r" b="b"/>
              <a:pathLst>
                <a:path w="1725" h="3001" extrusionOk="0">
                  <a:moveTo>
                    <a:pt x="1480" y="2643"/>
                  </a:moveTo>
                  <a:cubicBezTo>
                    <a:pt x="1401" y="2675"/>
                    <a:pt x="1325" y="2706"/>
                    <a:pt x="1278" y="2726"/>
                  </a:cubicBezTo>
                  <a:lnTo>
                    <a:pt x="1278" y="3000"/>
                  </a:lnTo>
                  <a:cubicBezTo>
                    <a:pt x="1164" y="2991"/>
                    <a:pt x="1073" y="2984"/>
                    <a:pt x="964" y="2975"/>
                  </a:cubicBezTo>
                  <a:lnTo>
                    <a:pt x="964" y="2548"/>
                  </a:lnTo>
                  <a:cubicBezTo>
                    <a:pt x="907" y="2653"/>
                    <a:pt x="882" y="2784"/>
                    <a:pt x="720" y="2755"/>
                  </a:cubicBezTo>
                  <a:cubicBezTo>
                    <a:pt x="584" y="2730"/>
                    <a:pt x="517" y="2643"/>
                    <a:pt x="544" y="2502"/>
                  </a:cubicBezTo>
                  <a:cubicBezTo>
                    <a:pt x="37" y="2481"/>
                    <a:pt x="0" y="2410"/>
                    <a:pt x="272" y="1966"/>
                  </a:cubicBezTo>
                  <a:cubicBezTo>
                    <a:pt x="314" y="2023"/>
                    <a:pt x="352" y="2071"/>
                    <a:pt x="388" y="2121"/>
                  </a:cubicBezTo>
                  <a:cubicBezTo>
                    <a:pt x="443" y="2070"/>
                    <a:pt x="499" y="2018"/>
                    <a:pt x="543" y="1976"/>
                  </a:cubicBezTo>
                  <a:cubicBezTo>
                    <a:pt x="495" y="1699"/>
                    <a:pt x="613" y="1425"/>
                    <a:pt x="579" y="1107"/>
                  </a:cubicBezTo>
                  <a:cubicBezTo>
                    <a:pt x="558" y="1100"/>
                    <a:pt x="484" y="1069"/>
                    <a:pt x="362" y="1021"/>
                  </a:cubicBezTo>
                  <a:cubicBezTo>
                    <a:pt x="371" y="1166"/>
                    <a:pt x="378" y="1284"/>
                    <a:pt x="386" y="1402"/>
                  </a:cubicBezTo>
                  <a:cubicBezTo>
                    <a:pt x="279" y="1352"/>
                    <a:pt x="176" y="1304"/>
                    <a:pt x="71" y="1256"/>
                  </a:cubicBezTo>
                  <a:cubicBezTo>
                    <a:pt x="196" y="1215"/>
                    <a:pt x="152" y="1115"/>
                    <a:pt x="139" y="1036"/>
                  </a:cubicBezTo>
                  <a:cubicBezTo>
                    <a:pt x="113" y="862"/>
                    <a:pt x="78" y="690"/>
                    <a:pt x="37" y="471"/>
                  </a:cubicBezTo>
                  <a:cubicBezTo>
                    <a:pt x="147" y="460"/>
                    <a:pt x="241" y="449"/>
                    <a:pt x="312" y="442"/>
                  </a:cubicBezTo>
                  <a:cubicBezTo>
                    <a:pt x="396" y="568"/>
                    <a:pt x="186" y="547"/>
                    <a:pt x="278" y="674"/>
                  </a:cubicBezTo>
                  <a:cubicBezTo>
                    <a:pt x="357" y="786"/>
                    <a:pt x="262" y="1032"/>
                    <a:pt x="550" y="976"/>
                  </a:cubicBezTo>
                  <a:cubicBezTo>
                    <a:pt x="577" y="877"/>
                    <a:pt x="607" y="769"/>
                    <a:pt x="636" y="665"/>
                  </a:cubicBezTo>
                  <a:cubicBezTo>
                    <a:pt x="580" y="617"/>
                    <a:pt x="524" y="570"/>
                    <a:pt x="464" y="520"/>
                  </a:cubicBezTo>
                  <a:cubicBezTo>
                    <a:pt x="710" y="369"/>
                    <a:pt x="710" y="369"/>
                    <a:pt x="650" y="88"/>
                  </a:cubicBezTo>
                  <a:cubicBezTo>
                    <a:pt x="870" y="0"/>
                    <a:pt x="1058" y="26"/>
                    <a:pt x="1212" y="219"/>
                  </a:cubicBezTo>
                  <a:cubicBezTo>
                    <a:pt x="1176" y="245"/>
                    <a:pt x="1139" y="271"/>
                    <a:pt x="1105" y="296"/>
                  </a:cubicBezTo>
                  <a:cubicBezTo>
                    <a:pt x="1141" y="345"/>
                    <a:pt x="1170" y="427"/>
                    <a:pt x="1216" y="438"/>
                  </a:cubicBezTo>
                  <a:cubicBezTo>
                    <a:pt x="1320" y="464"/>
                    <a:pt x="1434" y="445"/>
                    <a:pt x="1539" y="466"/>
                  </a:cubicBezTo>
                  <a:cubicBezTo>
                    <a:pt x="1601" y="479"/>
                    <a:pt x="1655" y="531"/>
                    <a:pt x="1689" y="620"/>
                  </a:cubicBezTo>
                  <a:lnTo>
                    <a:pt x="1393" y="620"/>
                  </a:lnTo>
                  <a:cubicBezTo>
                    <a:pt x="1387" y="638"/>
                    <a:pt x="1383" y="656"/>
                    <a:pt x="1378" y="673"/>
                  </a:cubicBezTo>
                  <a:cubicBezTo>
                    <a:pt x="1461" y="706"/>
                    <a:pt x="1545" y="740"/>
                    <a:pt x="1621" y="770"/>
                  </a:cubicBezTo>
                  <a:cubicBezTo>
                    <a:pt x="1643" y="871"/>
                    <a:pt x="1663" y="969"/>
                    <a:pt x="1689" y="1090"/>
                  </a:cubicBezTo>
                  <a:cubicBezTo>
                    <a:pt x="1663" y="1100"/>
                    <a:pt x="1596" y="1125"/>
                    <a:pt x="1514" y="1153"/>
                  </a:cubicBezTo>
                  <a:cubicBezTo>
                    <a:pt x="1560" y="1195"/>
                    <a:pt x="1600" y="1234"/>
                    <a:pt x="1679" y="1308"/>
                  </a:cubicBezTo>
                  <a:cubicBezTo>
                    <a:pt x="1536" y="1340"/>
                    <a:pt x="1435" y="1362"/>
                    <a:pt x="1330" y="1387"/>
                  </a:cubicBezTo>
                  <a:cubicBezTo>
                    <a:pt x="1427" y="1579"/>
                    <a:pt x="1563" y="1380"/>
                    <a:pt x="1695" y="1434"/>
                  </a:cubicBezTo>
                  <a:cubicBezTo>
                    <a:pt x="1703" y="1474"/>
                    <a:pt x="1711" y="1526"/>
                    <a:pt x="1725" y="1590"/>
                  </a:cubicBezTo>
                  <a:cubicBezTo>
                    <a:pt x="1589" y="1606"/>
                    <a:pt x="1455" y="1621"/>
                    <a:pt x="1323" y="1635"/>
                  </a:cubicBezTo>
                  <a:cubicBezTo>
                    <a:pt x="1321" y="1654"/>
                    <a:pt x="1320" y="1673"/>
                    <a:pt x="1319" y="1692"/>
                  </a:cubicBezTo>
                  <a:cubicBezTo>
                    <a:pt x="1429" y="1724"/>
                    <a:pt x="1539" y="1755"/>
                    <a:pt x="1669" y="1791"/>
                  </a:cubicBezTo>
                  <a:cubicBezTo>
                    <a:pt x="1611" y="1946"/>
                    <a:pt x="1448" y="1849"/>
                    <a:pt x="1346" y="1943"/>
                  </a:cubicBezTo>
                  <a:cubicBezTo>
                    <a:pt x="1391" y="2005"/>
                    <a:pt x="1439" y="2069"/>
                    <a:pt x="1490" y="2137"/>
                  </a:cubicBezTo>
                  <a:cubicBezTo>
                    <a:pt x="1461" y="2158"/>
                    <a:pt x="1420" y="2188"/>
                    <a:pt x="1346" y="2242"/>
                  </a:cubicBezTo>
                  <a:cubicBezTo>
                    <a:pt x="1456" y="2277"/>
                    <a:pt x="1543" y="2303"/>
                    <a:pt x="1704" y="2354"/>
                  </a:cubicBezTo>
                  <a:cubicBezTo>
                    <a:pt x="1564" y="2402"/>
                    <a:pt x="1485" y="2428"/>
                    <a:pt x="1390" y="2460"/>
                  </a:cubicBezTo>
                  <a:cubicBezTo>
                    <a:pt x="1416" y="2512"/>
                    <a:pt x="1443" y="2568"/>
                    <a:pt x="1480" y="2643"/>
                  </a:cubicBezTo>
                  <a:close/>
                  <a:moveTo>
                    <a:pt x="599" y="2217"/>
                  </a:moveTo>
                  <a:cubicBezTo>
                    <a:pt x="480" y="2258"/>
                    <a:pt x="408" y="2283"/>
                    <a:pt x="336" y="2309"/>
                  </a:cubicBezTo>
                  <a:cubicBezTo>
                    <a:pt x="350" y="2346"/>
                    <a:pt x="354" y="2406"/>
                    <a:pt x="378" y="2417"/>
                  </a:cubicBezTo>
                  <a:cubicBezTo>
                    <a:pt x="482" y="2461"/>
                    <a:pt x="541" y="2403"/>
                    <a:pt x="599" y="2217"/>
                  </a:cubicBezTo>
                  <a:close/>
                  <a:moveTo>
                    <a:pt x="1497" y="960"/>
                  </a:moveTo>
                  <a:cubicBezTo>
                    <a:pt x="1496" y="942"/>
                    <a:pt x="1495" y="922"/>
                    <a:pt x="1493" y="903"/>
                  </a:cubicBezTo>
                  <a:lnTo>
                    <a:pt x="1215" y="903"/>
                  </a:lnTo>
                  <a:cubicBezTo>
                    <a:pt x="1221" y="925"/>
                    <a:pt x="1225" y="949"/>
                    <a:pt x="1230" y="971"/>
                  </a:cubicBezTo>
                  <a:cubicBezTo>
                    <a:pt x="1320" y="968"/>
                    <a:pt x="1408" y="964"/>
                    <a:pt x="1497" y="9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7217492" y="34546"/>
              <a:ext cx="84234" cy="123157"/>
            </a:xfrm>
            <a:custGeom>
              <a:avLst/>
              <a:gdLst/>
              <a:ahLst/>
              <a:cxnLst/>
              <a:rect l="l" t="t" r="r" b="b"/>
              <a:pathLst>
                <a:path w="1991" h="2911" extrusionOk="0">
                  <a:moveTo>
                    <a:pt x="1557" y="2151"/>
                  </a:moveTo>
                  <a:cubicBezTo>
                    <a:pt x="1478" y="1878"/>
                    <a:pt x="1477" y="1878"/>
                    <a:pt x="1769" y="1892"/>
                  </a:cubicBezTo>
                  <a:cubicBezTo>
                    <a:pt x="1855" y="1896"/>
                    <a:pt x="1943" y="1900"/>
                    <a:pt x="1968" y="1769"/>
                  </a:cubicBezTo>
                  <a:cubicBezTo>
                    <a:pt x="1878" y="1753"/>
                    <a:pt x="1802" y="1744"/>
                    <a:pt x="1728" y="1727"/>
                  </a:cubicBezTo>
                  <a:cubicBezTo>
                    <a:pt x="1652" y="1711"/>
                    <a:pt x="1577" y="1689"/>
                    <a:pt x="1494" y="1667"/>
                  </a:cubicBezTo>
                  <a:cubicBezTo>
                    <a:pt x="1614" y="1469"/>
                    <a:pt x="1852" y="1665"/>
                    <a:pt x="1990" y="1448"/>
                  </a:cubicBezTo>
                  <a:cubicBezTo>
                    <a:pt x="1855" y="1462"/>
                    <a:pt x="1764" y="1472"/>
                    <a:pt x="1666" y="1482"/>
                  </a:cubicBezTo>
                  <a:cubicBezTo>
                    <a:pt x="1660" y="1427"/>
                    <a:pt x="1655" y="1384"/>
                    <a:pt x="1648" y="1332"/>
                  </a:cubicBezTo>
                  <a:cubicBezTo>
                    <a:pt x="1732" y="1310"/>
                    <a:pt x="1815" y="1292"/>
                    <a:pt x="1894" y="1262"/>
                  </a:cubicBezTo>
                  <a:cubicBezTo>
                    <a:pt x="1911" y="1256"/>
                    <a:pt x="1914" y="1209"/>
                    <a:pt x="1930" y="1158"/>
                  </a:cubicBezTo>
                  <a:lnTo>
                    <a:pt x="1662" y="1158"/>
                  </a:lnTo>
                  <a:cubicBezTo>
                    <a:pt x="1688" y="1089"/>
                    <a:pt x="1707" y="1043"/>
                    <a:pt x="1725" y="995"/>
                  </a:cubicBezTo>
                  <a:cubicBezTo>
                    <a:pt x="1671" y="974"/>
                    <a:pt x="1623" y="954"/>
                    <a:pt x="1582" y="938"/>
                  </a:cubicBezTo>
                  <a:lnTo>
                    <a:pt x="1794" y="726"/>
                  </a:lnTo>
                  <a:cubicBezTo>
                    <a:pt x="1781" y="707"/>
                    <a:pt x="1769" y="686"/>
                    <a:pt x="1756" y="666"/>
                  </a:cubicBezTo>
                  <a:cubicBezTo>
                    <a:pt x="1680" y="676"/>
                    <a:pt x="1603" y="684"/>
                    <a:pt x="1537" y="692"/>
                  </a:cubicBezTo>
                  <a:cubicBezTo>
                    <a:pt x="1503" y="627"/>
                    <a:pt x="1478" y="582"/>
                    <a:pt x="1452" y="536"/>
                  </a:cubicBezTo>
                  <a:cubicBezTo>
                    <a:pt x="1530" y="551"/>
                    <a:pt x="1638" y="618"/>
                    <a:pt x="1654" y="478"/>
                  </a:cubicBezTo>
                  <a:cubicBezTo>
                    <a:pt x="1667" y="355"/>
                    <a:pt x="1561" y="345"/>
                    <a:pt x="1469" y="355"/>
                  </a:cubicBezTo>
                  <a:cubicBezTo>
                    <a:pt x="1394" y="363"/>
                    <a:pt x="1263" y="333"/>
                    <a:pt x="1346" y="490"/>
                  </a:cubicBezTo>
                  <a:cubicBezTo>
                    <a:pt x="1259" y="416"/>
                    <a:pt x="1175" y="337"/>
                    <a:pt x="1082" y="270"/>
                  </a:cubicBezTo>
                  <a:cubicBezTo>
                    <a:pt x="1036" y="238"/>
                    <a:pt x="972" y="229"/>
                    <a:pt x="917" y="209"/>
                  </a:cubicBezTo>
                  <a:cubicBezTo>
                    <a:pt x="945" y="101"/>
                    <a:pt x="941" y="10"/>
                    <a:pt x="801" y="1"/>
                  </a:cubicBezTo>
                  <a:cubicBezTo>
                    <a:pt x="794" y="1"/>
                    <a:pt x="781" y="108"/>
                    <a:pt x="770" y="166"/>
                  </a:cubicBezTo>
                  <a:cubicBezTo>
                    <a:pt x="563" y="290"/>
                    <a:pt x="683" y="380"/>
                    <a:pt x="764" y="441"/>
                  </a:cubicBezTo>
                  <a:cubicBezTo>
                    <a:pt x="683" y="495"/>
                    <a:pt x="593" y="558"/>
                    <a:pt x="502" y="616"/>
                  </a:cubicBezTo>
                  <a:cubicBezTo>
                    <a:pt x="455" y="647"/>
                    <a:pt x="405" y="671"/>
                    <a:pt x="356" y="694"/>
                  </a:cubicBezTo>
                  <a:cubicBezTo>
                    <a:pt x="405" y="726"/>
                    <a:pt x="455" y="756"/>
                    <a:pt x="510" y="790"/>
                  </a:cubicBezTo>
                  <a:cubicBezTo>
                    <a:pt x="261" y="955"/>
                    <a:pt x="240" y="952"/>
                    <a:pt x="146" y="702"/>
                  </a:cubicBezTo>
                  <a:cubicBezTo>
                    <a:pt x="107" y="715"/>
                    <a:pt x="70" y="730"/>
                    <a:pt x="0" y="756"/>
                  </a:cubicBezTo>
                  <a:cubicBezTo>
                    <a:pt x="209" y="974"/>
                    <a:pt x="187" y="1256"/>
                    <a:pt x="289" y="1497"/>
                  </a:cubicBezTo>
                  <a:cubicBezTo>
                    <a:pt x="319" y="1485"/>
                    <a:pt x="369" y="1470"/>
                    <a:pt x="368" y="1464"/>
                  </a:cubicBezTo>
                  <a:cubicBezTo>
                    <a:pt x="337" y="1318"/>
                    <a:pt x="384" y="1220"/>
                    <a:pt x="523" y="1153"/>
                  </a:cubicBezTo>
                  <a:cubicBezTo>
                    <a:pt x="553" y="1137"/>
                    <a:pt x="550" y="1057"/>
                    <a:pt x="575" y="1014"/>
                  </a:cubicBezTo>
                  <a:cubicBezTo>
                    <a:pt x="601" y="967"/>
                    <a:pt x="643" y="928"/>
                    <a:pt x="712" y="845"/>
                  </a:cubicBezTo>
                  <a:cubicBezTo>
                    <a:pt x="681" y="1111"/>
                    <a:pt x="653" y="1327"/>
                    <a:pt x="658" y="1521"/>
                  </a:cubicBezTo>
                  <a:cubicBezTo>
                    <a:pt x="663" y="1736"/>
                    <a:pt x="499" y="1947"/>
                    <a:pt x="660" y="2151"/>
                  </a:cubicBezTo>
                  <a:cubicBezTo>
                    <a:pt x="378" y="2255"/>
                    <a:pt x="472" y="1963"/>
                    <a:pt x="356" y="1892"/>
                  </a:cubicBezTo>
                  <a:cubicBezTo>
                    <a:pt x="312" y="2028"/>
                    <a:pt x="352" y="2156"/>
                    <a:pt x="504" y="2292"/>
                  </a:cubicBezTo>
                  <a:cubicBezTo>
                    <a:pt x="622" y="2395"/>
                    <a:pt x="758" y="2476"/>
                    <a:pt x="885" y="2569"/>
                  </a:cubicBezTo>
                  <a:cubicBezTo>
                    <a:pt x="758" y="2627"/>
                    <a:pt x="643" y="2710"/>
                    <a:pt x="592" y="2534"/>
                  </a:cubicBezTo>
                  <a:cubicBezTo>
                    <a:pt x="587" y="2517"/>
                    <a:pt x="514" y="2519"/>
                    <a:pt x="472" y="2512"/>
                  </a:cubicBezTo>
                  <a:cubicBezTo>
                    <a:pt x="683" y="2729"/>
                    <a:pt x="940" y="2727"/>
                    <a:pt x="1203" y="2693"/>
                  </a:cubicBezTo>
                  <a:cubicBezTo>
                    <a:pt x="1224" y="2762"/>
                    <a:pt x="1248" y="2829"/>
                    <a:pt x="1274" y="2911"/>
                  </a:cubicBezTo>
                  <a:cubicBezTo>
                    <a:pt x="1419" y="2870"/>
                    <a:pt x="1541" y="2838"/>
                    <a:pt x="1665" y="2803"/>
                  </a:cubicBezTo>
                  <a:cubicBezTo>
                    <a:pt x="1626" y="2655"/>
                    <a:pt x="1594" y="2535"/>
                    <a:pt x="1561" y="2402"/>
                  </a:cubicBezTo>
                  <a:cubicBezTo>
                    <a:pt x="1662" y="2391"/>
                    <a:pt x="1750" y="2381"/>
                    <a:pt x="1836" y="2371"/>
                  </a:cubicBezTo>
                  <a:lnTo>
                    <a:pt x="1839" y="2324"/>
                  </a:lnTo>
                  <a:cubicBezTo>
                    <a:pt x="1760" y="2311"/>
                    <a:pt x="1681" y="2296"/>
                    <a:pt x="1595" y="2280"/>
                  </a:cubicBezTo>
                  <a:cubicBezTo>
                    <a:pt x="1581" y="2233"/>
                    <a:pt x="1570" y="2192"/>
                    <a:pt x="1557" y="2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a:off x="7507010" y="-519317"/>
              <a:ext cx="73234" cy="125780"/>
            </a:xfrm>
            <a:custGeom>
              <a:avLst/>
              <a:gdLst/>
              <a:ahLst/>
              <a:cxnLst/>
              <a:rect l="l" t="t" r="r" b="b"/>
              <a:pathLst>
                <a:path w="1731" h="2973" extrusionOk="0">
                  <a:moveTo>
                    <a:pt x="32" y="441"/>
                  </a:moveTo>
                  <a:cubicBezTo>
                    <a:pt x="291" y="515"/>
                    <a:pt x="346" y="606"/>
                    <a:pt x="356" y="920"/>
                  </a:cubicBezTo>
                  <a:cubicBezTo>
                    <a:pt x="417" y="875"/>
                    <a:pt x="528" y="836"/>
                    <a:pt x="533" y="786"/>
                  </a:cubicBezTo>
                  <a:cubicBezTo>
                    <a:pt x="552" y="604"/>
                    <a:pt x="536" y="417"/>
                    <a:pt x="532" y="233"/>
                  </a:cubicBezTo>
                  <a:cubicBezTo>
                    <a:pt x="570" y="235"/>
                    <a:pt x="611" y="237"/>
                    <a:pt x="690" y="242"/>
                  </a:cubicBezTo>
                  <a:cubicBezTo>
                    <a:pt x="653" y="161"/>
                    <a:pt x="628" y="112"/>
                    <a:pt x="601" y="55"/>
                  </a:cubicBezTo>
                  <a:cubicBezTo>
                    <a:pt x="623" y="39"/>
                    <a:pt x="667" y="1"/>
                    <a:pt x="673" y="7"/>
                  </a:cubicBezTo>
                  <a:cubicBezTo>
                    <a:pt x="856" y="169"/>
                    <a:pt x="1106" y="57"/>
                    <a:pt x="1325" y="160"/>
                  </a:cubicBezTo>
                  <a:cubicBezTo>
                    <a:pt x="1307" y="226"/>
                    <a:pt x="1288" y="284"/>
                    <a:pt x="1265" y="363"/>
                  </a:cubicBezTo>
                  <a:cubicBezTo>
                    <a:pt x="1367" y="374"/>
                    <a:pt x="1475" y="372"/>
                    <a:pt x="1575" y="400"/>
                  </a:cubicBezTo>
                  <a:cubicBezTo>
                    <a:pt x="1644" y="420"/>
                    <a:pt x="1730" y="476"/>
                    <a:pt x="1601" y="545"/>
                  </a:cubicBezTo>
                  <a:cubicBezTo>
                    <a:pt x="1601" y="541"/>
                    <a:pt x="1601" y="540"/>
                    <a:pt x="1602" y="538"/>
                  </a:cubicBezTo>
                  <a:cubicBezTo>
                    <a:pt x="1600" y="541"/>
                    <a:pt x="1596" y="544"/>
                    <a:pt x="1594" y="546"/>
                  </a:cubicBezTo>
                  <a:cubicBezTo>
                    <a:pt x="1489" y="502"/>
                    <a:pt x="1391" y="496"/>
                    <a:pt x="1262" y="588"/>
                  </a:cubicBezTo>
                  <a:cubicBezTo>
                    <a:pt x="1412" y="663"/>
                    <a:pt x="1508" y="640"/>
                    <a:pt x="1594" y="546"/>
                  </a:cubicBezTo>
                  <a:cubicBezTo>
                    <a:pt x="1595" y="546"/>
                    <a:pt x="1596" y="546"/>
                    <a:pt x="1597" y="547"/>
                  </a:cubicBezTo>
                  <a:cubicBezTo>
                    <a:pt x="1599" y="546"/>
                    <a:pt x="1600" y="546"/>
                    <a:pt x="1602" y="545"/>
                  </a:cubicBezTo>
                  <a:lnTo>
                    <a:pt x="1579" y="755"/>
                  </a:lnTo>
                  <a:cubicBezTo>
                    <a:pt x="1576" y="754"/>
                    <a:pt x="1573" y="753"/>
                    <a:pt x="1570" y="751"/>
                  </a:cubicBezTo>
                  <a:cubicBezTo>
                    <a:pt x="1569" y="755"/>
                    <a:pt x="1567" y="759"/>
                    <a:pt x="1566" y="764"/>
                  </a:cubicBezTo>
                  <a:cubicBezTo>
                    <a:pt x="1492" y="776"/>
                    <a:pt x="1417" y="788"/>
                    <a:pt x="1317" y="805"/>
                  </a:cubicBezTo>
                  <a:cubicBezTo>
                    <a:pt x="1460" y="949"/>
                    <a:pt x="1527" y="902"/>
                    <a:pt x="1566" y="764"/>
                  </a:cubicBezTo>
                  <a:cubicBezTo>
                    <a:pt x="1570" y="763"/>
                    <a:pt x="1574" y="763"/>
                    <a:pt x="1579" y="762"/>
                  </a:cubicBezTo>
                  <a:cubicBezTo>
                    <a:pt x="1579" y="759"/>
                    <a:pt x="1579" y="758"/>
                    <a:pt x="1580" y="755"/>
                  </a:cubicBezTo>
                  <a:cubicBezTo>
                    <a:pt x="1617" y="773"/>
                    <a:pt x="1652" y="788"/>
                    <a:pt x="1696" y="808"/>
                  </a:cubicBezTo>
                  <a:cubicBezTo>
                    <a:pt x="1592" y="869"/>
                    <a:pt x="1654" y="1087"/>
                    <a:pt x="1424" y="1067"/>
                  </a:cubicBezTo>
                  <a:cubicBezTo>
                    <a:pt x="1607" y="1154"/>
                    <a:pt x="1673" y="1294"/>
                    <a:pt x="1679" y="1497"/>
                  </a:cubicBezTo>
                  <a:lnTo>
                    <a:pt x="1170" y="1497"/>
                  </a:lnTo>
                  <a:cubicBezTo>
                    <a:pt x="1260" y="1700"/>
                    <a:pt x="1260" y="1700"/>
                    <a:pt x="1096" y="1891"/>
                  </a:cubicBezTo>
                  <a:cubicBezTo>
                    <a:pt x="1243" y="1941"/>
                    <a:pt x="1374" y="1987"/>
                    <a:pt x="1571" y="2052"/>
                  </a:cubicBezTo>
                  <a:cubicBezTo>
                    <a:pt x="1412" y="2103"/>
                    <a:pt x="1319" y="2134"/>
                    <a:pt x="1214" y="2166"/>
                  </a:cubicBezTo>
                  <a:cubicBezTo>
                    <a:pt x="1243" y="2312"/>
                    <a:pt x="1269" y="2443"/>
                    <a:pt x="1299" y="2592"/>
                  </a:cubicBezTo>
                  <a:cubicBezTo>
                    <a:pt x="1222" y="2618"/>
                    <a:pt x="1127" y="2651"/>
                    <a:pt x="1004" y="2695"/>
                  </a:cubicBezTo>
                  <a:cubicBezTo>
                    <a:pt x="1078" y="2761"/>
                    <a:pt x="1125" y="2802"/>
                    <a:pt x="1189" y="2863"/>
                  </a:cubicBezTo>
                  <a:cubicBezTo>
                    <a:pt x="1079" y="2900"/>
                    <a:pt x="975" y="2972"/>
                    <a:pt x="883" y="2958"/>
                  </a:cubicBezTo>
                  <a:cubicBezTo>
                    <a:pt x="685" y="2926"/>
                    <a:pt x="807" y="2756"/>
                    <a:pt x="831" y="2631"/>
                  </a:cubicBezTo>
                  <a:lnTo>
                    <a:pt x="765" y="2623"/>
                  </a:lnTo>
                  <a:cubicBezTo>
                    <a:pt x="709" y="2672"/>
                    <a:pt x="653" y="2722"/>
                    <a:pt x="586" y="2780"/>
                  </a:cubicBezTo>
                  <a:cubicBezTo>
                    <a:pt x="467" y="2648"/>
                    <a:pt x="349" y="2516"/>
                    <a:pt x="231" y="2386"/>
                  </a:cubicBezTo>
                  <a:cubicBezTo>
                    <a:pt x="299" y="2364"/>
                    <a:pt x="378" y="2337"/>
                    <a:pt x="469" y="2306"/>
                  </a:cubicBezTo>
                  <a:cubicBezTo>
                    <a:pt x="423" y="2127"/>
                    <a:pt x="274" y="2092"/>
                    <a:pt x="157" y="2024"/>
                  </a:cubicBezTo>
                  <a:cubicBezTo>
                    <a:pt x="162" y="1895"/>
                    <a:pt x="368" y="1863"/>
                    <a:pt x="309" y="1703"/>
                  </a:cubicBezTo>
                  <a:cubicBezTo>
                    <a:pt x="310" y="1705"/>
                    <a:pt x="312" y="1706"/>
                    <a:pt x="314" y="1706"/>
                  </a:cubicBezTo>
                  <a:cubicBezTo>
                    <a:pt x="314" y="1703"/>
                    <a:pt x="314" y="1701"/>
                    <a:pt x="313" y="1698"/>
                  </a:cubicBezTo>
                  <a:cubicBezTo>
                    <a:pt x="357" y="1679"/>
                    <a:pt x="429" y="1669"/>
                    <a:pt x="436" y="1639"/>
                  </a:cubicBezTo>
                  <a:cubicBezTo>
                    <a:pt x="488" y="1452"/>
                    <a:pt x="525" y="1262"/>
                    <a:pt x="579" y="1021"/>
                  </a:cubicBezTo>
                  <a:cubicBezTo>
                    <a:pt x="440" y="1099"/>
                    <a:pt x="351" y="1150"/>
                    <a:pt x="273" y="1195"/>
                  </a:cubicBezTo>
                  <a:cubicBezTo>
                    <a:pt x="287" y="1374"/>
                    <a:pt x="300" y="1536"/>
                    <a:pt x="313" y="1698"/>
                  </a:cubicBezTo>
                  <a:cubicBezTo>
                    <a:pt x="311" y="1698"/>
                    <a:pt x="309" y="1700"/>
                    <a:pt x="308" y="1700"/>
                  </a:cubicBezTo>
                  <a:cubicBezTo>
                    <a:pt x="308" y="1701"/>
                    <a:pt x="308" y="1701"/>
                    <a:pt x="309" y="1702"/>
                  </a:cubicBezTo>
                  <a:cubicBezTo>
                    <a:pt x="19" y="1523"/>
                    <a:pt x="1" y="1476"/>
                    <a:pt x="66" y="1151"/>
                  </a:cubicBezTo>
                  <a:cubicBezTo>
                    <a:pt x="114" y="920"/>
                    <a:pt x="203" y="686"/>
                    <a:pt x="32" y="441"/>
                  </a:cubicBezTo>
                  <a:close/>
                  <a:moveTo>
                    <a:pt x="1331" y="1343"/>
                  </a:moveTo>
                  <a:cubicBezTo>
                    <a:pt x="1338" y="1368"/>
                    <a:pt x="1373" y="1383"/>
                    <a:pt x="1396" y="1404"/>
                  </a:cubicBezTo>
                  <a:lnTo>
                    <a:pt x="1461" y="1315"/>
                  </a:lnTo>
                  <a:cubicBezTo>
                    <a:pt x="1435" y="1299"/>
                    <a:pt x="1409" y="1284"/>
                    <a:pt x="1373" y="1262"/>
                  </a:cubicBezTo>
                  <a:cubicBezTo>
                    <a:pt x="1355" y="1295"/>
                    <a:pt x="1326" y="1323"/>
                    <a:pt x="1331" y="13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7533157" y="-82903"/>
              <a:ext cx="75223" cy="115330"/>
            </a:xfrm>
            <a:custGeom>
              <a:avLst/>
              <a:gdLst/>
              <a:ahLst/>
              <a:cxnLst/>
              <a:rect l="l" t="t" r="r" b="b"/>
              <a:pathLst>
                <a:path w="1778" h="2726" extrusionOk="0">
                  <a:moveTo>
                    <a:pt x="1778" y="882"/>
                  </a:moveTo>
                  <a:cubicBezTo>
                    <a:pt x="1620" y="1044"/>
                    <a:pt x="1620" y="1198"/>
                    <a:pt x="1749" y="1364"/>
                  </a:cubicBezTo>
                  <a:lnTo>
                    <a:pt x="1199" y="1364"/>
                  </a:lnTo>
                  <a:cubicBezTo>
                    <a:pt x="1248" y="1463"/>
                    <a:pt x="1280" y="1529"/>
                    <a:pt x="1315" y="1601"/>
                  </a:cubicBezTo>
                  <a:cubicBezTo>
                    <a:pt x="1378" y="1562"/>
                    <a:pt x="1431" y="1528"/>
                    <a:pt x="1509" y="1478"/>
                  </a:cubicBezTo>
                  <a:cubicBezTo>
                    <a:pt x="1546" y="1536"/>
                    <a:pt x="1602" y="1585"/>
                    <a:pt x="1608" y="1641"/>
                  </a:cubicBezTo>
                  <a:cubicBezTo>
                    <a:pt x="1645" y="1967"/>
                    <a:pt x="1551" y="2128"/>
                    <a:pt x="1246" y="2241"/>
                  </a:cubicBezTo>
                  <a:cubicBezTo>
                    <a:pt x="1334" y="2261"/>
                    <a:pt x="1389" y="2274"/>
                    <a:pt x="1447" y="2287"/>
                  </a:cubicBezTo>
                  <a:cubicBezTo>
                    <a:pt x="1417" y="2571"/>
                    <a:pt x="1417" y="2571"/>
                    <a:pt x="964" y="2726"/>
                  </a:cubicBezTo>
                  <a:cubicBezTo>
                    <a:pt x="949" y="2712"/>
                    <a:pt x="925" y="2702"/>
                    <a:pt x="917" y="2683"/>
                  </a:cubicBezTo>
                  <a:cubicBezTo>
                    <a:pt x="899" y="2632"/>
                    <a:pt x="885" y="2578"/>
                    <a:pt x="864" y="2509"/>
                  </a:cubicBezTo>
                  <a:cubicBezTo>
                    <a:pt x="745" y="2559"/>
                    <a:pt x="628" y="2611"/>
                    <a:pt x="480" y="2676"/>
                  </a:cubicBezTo>
                  <a:cubicBezTo>
                    <a:pt x="492" y="2524"/>
                    <a:pt x="396" y="2384"/>
                    <a:pt x="490" y="2234"/>
                  </a:cubicBezTo>
                  <a:cubicBezTo>
                    <a:pt x="346" y="2137"/>
                    <a:pt x="565" y="1894"/>
                    <a:pt x="310" y="1818"/>
                  </a:cubicBezTo>
                  <a:cubicBezTo>
                    <a:pt x="242" y="2069"/>
                    <a:pt x="384" y="2338"/>
                    <a:pt x="214" y="2582"/>
                  </a:cubicBezTo>
                  <a:cubicBezTo>
                    <a:pt x="45" y="2442"/>
                    <a:pt x="39" y="2257"/>
                    <a:pt x="35" y="2077"/>
                  </a:cubicBezTo>
                  <a:cubicBezTo>
                    <a:pt x="30" y="1882"/>
                    <a:pt x="39" y="1687"/>
                    <a:pt x="46" y="1493"/>
                  </a:cubicBezTo>
                  <a:cubicBezTo>
                    <a:pt x="55" y="1314"/>
                    <a:pt x="0" y="1076"/>
                    <a:pt x="95" y="970"/>
                  </a:cubicBezTo>
                  <a:cubicBezTo>
                    <a:pt x="216" y="833"/>
                    <a:pt x="202" y="651"/>
                    <a:pt x="343" y="510"/>
                  </a:cubicBezTo>
                  <a:cubicBezTo>
                    <a:pt x="388" y="597"/>
                    <a:pt x="424" y="667"/>
                    <a:pt x="464" y="744"/>
                  </a:cubicBezTo>
                  <a:cubicBezTo>
                    <a:pt x="526" y="728"/>
                    <a:pt x="587" y="711"/>
                    <a:pt x="687" y="685"/>
                  </a:cubicBezTo>
                  <a:cubicBezTo>
                    <a:pt x="607" y="623"/>
                    <a:pt x="560" y="587"/>
                    <a:pt x="513" y="552"/>
                  </a:cubicBezTo>
                  <a:cubicBezTo>
                    <a:pt x="533" y="407"/>
                    <a:pt x="628" y="337"/>
                    <a:pt x="757" y="291"/>
                  </a:cubicBezTo>
                  <a:cubicBezTo>
                    <a:pt x="846" y="258"/>
                    <a:pt x="681" y="1"/>
                    <a:pt x="924" y="87"/>
                  </a:cubicBezTo>
                  <a:cubicBezTo>
                    <a:pt x="988" y="209"/>
                    <a:pt x="1082" y="326"/>
                    <a:pt x="1111" y="456"/>
                  </a:cubicBezTo>
                  <a:cubicBezTo>
                    <a:pt x="1138" y="576"/>
                    <a:pt x="1061" y="722"/>
                    <a:pt x="1092" y="839"/>
                  </a:cubicBezTo>
                  <a:cubicBezTo>
                    <a:pt x="1133" y="988"/>
                    <a:pt x="1229" y="1123"/>
                    <a:pt x="1316" y="1254"/>
                  </a:cubicBezTo>
                  <a:cubicBezTo>
                    <a:pt x="1332" y="1278"/>
                    <a:pt x="1435" y="1275"/>
                    <a:pt x="1466" y="1248"/>
                  </a:cubicBezTo>
                  <a:cubicBezTo>
                    <a:pt x="1494" y="1224"/>
                    <a:pt x="1486" y="1104"/>
                    <a:pt x="1481" y="1103"/>
                  </a:cubicBezTo>
                  <a:cubicBezTo>
                    <a:pt x="1264" y="1066"/>
                    <a:pt x="1375" y="908"/>
                    <a:pt x="1352" y="750"/>
                  </a:cubicBezTo>
                  <a:cubicBezTo>
                    <a:pt x="1503" y="795"/>
                    <a:pt x="1632" y="835"/>
                    <a:pt x="1778" y="882"/>
                  </a:cubicBezTo>
                  <a:close/>
                  <a:moveTo>
                    <a:pt x="462" y="1676"/>
                  </a:moveTo>
                  <a:cubicBezTo>
                    <a:pt x="410" y="1593"/>
                    <a:pt x="383" y="1550"/>
                    <a:pt x="357" y="1507"/>
                  </a:cubicBezTo>
                  <a:cubicBezTo>
                    <a:pt x="269" y="1556"/>
                    <a:pt x="194" y="1599"/>
                    <a:pt x="60" y="1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7320852" y="-118950"/>
              <a:ext cx="75096" cy="117826"/>
            </a:xfrm>
            <a:custGeom>
              <a:avLst/>
              <a:gdLst/>
              <a:ahLst/>
              <a:cxnLst/>
              <a:rect l="l" t="t" r="r" b="b"/>
              <a:pathLst>
                <a:path w="1775" h="2785" extrusionOk="0">
                  <a:moveTo>
                    <a:pt x="1324" y="1174"/>
                  </a:moveTo>
                  <a:lnTo>
                    <a:pt x="1766" y="1307"/>
                  </a:lnTo>
                  <a:cubicBezTo>
                    <a:pt x="1762" y="1325"/>
                    <a:pt x="1760" y="1345"/>
                    <a:pt x="1756" y="1362"/>
                  </a:cubicBezTo>
                  <a:cubicBezTo>
                    <a:pt x="1660" y="1373"/>
                    <a:pt x="1564" y="1385"/>
                    <a:pt x="1462" y="1397"/>
                  </a:cubicBezTo>
                  <a:cubicBezTo>
                    <a:pt x="1427" y="1591"/>
                    <a:pt x="1600" y="1570"/>
                    <a:pt x="1718" y="1605"/>
                  </a:cubicBezTo>
                  <a:cubicBezTo>
                    <a:pt x="1714" y="1627"/>
                    <a:pt x="1710" y="1648"/>
                    <a:pt x="1708" y="1670"/>
                  </a:cubicBezTo>
                  <a:cubicBezTo>
                    <a:pt x="1582" y="1710"/>
                    <a:pt x="1455" y="1752"/>
                    <a:pt x="1332" y="1793"/>
                  </a:cubicBezTo>
                  <a:cubicBezTo>
                    <a:pt x="1385" y="2039"/>
                    <a:pt x="1606" y="1774"/>
                    <a:pt x="1692" y="1948"/>
                  </a:cubicBezTo>
                  <a:cubicBezTo>
                    <a:pt x="1595" y="2142"/>
                    <a:pt x="1346" y="1988"/>
                    <a:pt x="1208" y="2126"/>
                  </a:cubicBezTo>
                  <a:cubicBezTo>
                    <a:pt x="1363" y="2148"/>
                    <a:pt x="1501" y="2169"/>
                    <a:pt x="1640" y="2189"/>
                  </a:cubicBezTo>
                  <a:cubicBezTo>
                    <a:pt x="1527" y="2328"/>
                    <a:pt x="1436" y="2423"/>
                    <a:pt x="1369" y="2566"/>
                  </a:cubicBezTo>
                  <a:cubicBezTo>
                    <a:pt x="1264" y="2785"/>
                    <a:pt x="1095" y="2778"/>
                    <a:pt x="917" y="2599"/>
                  </a:cubicBezTo>
                  <a:cubicBezTo>
                    <a:pt x="910" y="2591"/>
                    <a:pt x="907" y="2574"/>
                    <a:pt x="900" y="2571"/>
                  </a:cubicBezTo>
                  <a:cubicBezTo>
                    <a:pt x="449" y="2456"/>
                    <a:pt x="587" y="2117"/>
                    <a:pt x="594" y="1804"/>
                  </a:cubicBezTo>
                  <a:cubicBezTo>
                    <a:pt x="596" y="1773"/>
                    <a:pt x="427" y="1736"/>
                    <a:pt x="325" y="1699"/>
                  </a:cubicBezTo>
                  <a:cubicBezTo>
                    <a:pt x="316" y="1678"/>
                    <a:pt x="292" y="1647"/>
                    <a:pt x="295" y="1618"/>
                  </a:cubicBezTo>
                  <a:cubicBezTo>
                    <a:pt x="315" y="1387"/>
                    <a:pt x="171" y="1211"/>
                    <a:pt x="93" y="1015"/>
                  </a:cubicBezTo>
                  <a:cubicBezTo>
                    <a:pt x="0" y="781"/>
                    <a:pt x="15" y="730"/>
                    <a:pt x="263" y="640"/>
                  </a:cubicBezTo>
                  <a:cubicBezTo>
                    <a:pt x="331" y="615"/>
                    <a:pt x="396" y="569"/>
                    <a:pt x="449" y="518"/>
                  </a:cubicBezTo>
                  <a:cubicBezTo>
                    <a:pt x="563" y="406"/>
                    <a:pt x="668" y="283"/>
                    <a:pt x="789" y="153"/>
                  </a:cubicBezTo>
                  <a:cubicBezTo>
                    <a:pt x="681" y="177"/>
                    <a:pt x="570" y="200"/>
                    <a:pt x="460" y="224"/>
                  </a:cubicBezTo>
                  <a:cubicBezTo>
                    <a:pt x="453" y="199"/>
                    <a:pt x="446" y="174"/>
                    <a:pt x="438" y="149"/>
                  </a:cubicBezTo>
                  <a:cubicBezTo>
                    <a:pt x="562" y="102"/>
                    <a:pt x="686" y="55"/>
                    <a:pt x="829" y="1"/>
                  </a:cubicBezTo>
                  <a:cubicBezTo>
                    <a:pt x="913" y="68"/>
                    <a:pt x="1005" y="138"/>
                    <a:pt x="1099" y="213"/>
                  </a:cubicBezTo>
                  <a:cubicBezTo>
                    <a:pt x="1292" y="57"/>
                    <a:pt x="1311" y="59"/>
                    <a:pt x="1515" y="297"/>
                  </a:cubicBezTo>
                  <a:cubicBezTo>
                    <a:pt x="1427" y="304"/>
                    <a:pt x="1348" y="310"/>
                    <a:pt x="1266" y="317"/>
                  </a:cubicBezTo>
                  <a:lnTo>
                    <a:pt x="1247" y="367"/>
                  </a:lnTo>
                  <a:cubicBezTo>
                    <a:pt x="1363" y="416"/>
                    <a:pt x="1479" y="464"/>
                    <a:pt x="1603" y="516"/>
                  </a:cubicBezTo>
                  <a:cubicBezTo>
                    <a:pt x="1572" y="559"/>
                    <a:pt x="1543" y="599"/>
                    <a:pt x="1507" y="646"/>
                  </a:cubicBezTo>
                  <a:cubicBezTo>
                    <a:pt x="1562" y="685"/>
                    <a:pt x="1614" y="722"/>
                    <a:pt x="1668" y="762"/>
                  </a:cubicBezTo>
                  <a:cubicBezTo>
                    <a:pt x="1611" y="802"/>
                    <a:pt x="1559" y="839"/>
                    <a:pt x="1470" y="903"/>
                  </a:cubicBezTo>
                  <a:cubicBezTo>
                    <a:pt x="1588" y="933"/>
                    <a:pt x="1672" y="954"/>
                    <a:pt x="1775" y="980"/>
                  </a:cubicBezTo>
                  <a:cubicBezTo>
                    <a:pt x="1670" y="1178"/>
                    <a:pt x="1483" y="1090"/>
                    <a:pt x="1324" y="1174"/>
                  </a:cubicBezTo>
                  <a:close/>
                  <a:moveTo>
                    <a:pt x="348" y="906"/>
                  </a:moveTo>
                  <a:cubicBezTo>
                    <a:pt x="362" y="890"/>
                    <a:pt x="376" y="875"/>
                    <a:pt x="389" y="859"/>
                  </a:cubicBezTo>
                  <a:cubicBezTo>
                    <a:pt x="343" y="814"/>
                    <a:pt x="300" y="771"/>
                    <a:pt x="255" y="725"/>
                  </a:cubicBezTo>
                  <a:cubicBezTo>
                    <a:pt x="237" y="748"/>
                    <a:pt x="217" y="773"/>
                    <a:pt x="198" y="797"/>
                  </a:cubicBezTo>
                  <a:cubicBezTo>
                    <a:pt x="248" y="833"/>
                    <a:pt x="297" y="870"/>
                    <a:pt x="348" y="906"/>
                  </a:cubicBezTo>
                  <a:close/>
                  <a:moveTo>
                    <a:pt x="589" y="1240"/>
                  </a:moveTo>
                  <a:cubicBezTo>
                    <a:pt x="515" y="1172"/>
                    <a:pt x="459" y="1120"/>
                    <a:pt x="400" y="1063"/>
                  </a:cubicBezTo>
                  <a:cubicBezTo>
                    <a:pt x="321" y="1170"/>
                    <a:pt x="328" y="1236"/>
                    <a:pt x="443" y="1272"/>
                  </a:cubicBezTo>
                  <a:cubicBezTo>
                    <a:pt x="442" y="1272"/>
                    <a:pt x="441" y="1272"/>
                    <a:pt x="441" y="1273"/>
                  </a:cubicBezTo>
                  <a:cubicBezTo>
                    <a:pt x="442" y="1274"/>
                    <a:pt x="443" y="1277"/>
                    <a:pt x="443" y="1278"/>
                  </a:cubicBezTo>
                  <a:cubicBezTo>
                    <a:pt x="437" y="1328"/>
                    <a:pt x="427" y="1376"/>
                    <a:pt x="427" y="1425"/>
                  </a:cubicBezTo>
                  <a:cubicBezTo>
                    <a:pt x="428" y="1467"/>
                    <a:pt x="441" y="1510"/>
                    <a:pt x="454" y="1550"/>
                  </a:cubicBezTo>
                  <a:cubicBezTo>
                    <a:pt x="456" y="1554"/>
                    <a:pt x="505" y="1549"/>
                    <a:pt x="506" y="1545"/>
                  </a:cubicBezTo>
                  <a:cubicBezTo>
                    <a:pt x="513" y="1501"/>
                    <a:pt x="526" y="1451"/>
                    <a:pt x="514" y="1411"/>
                  </a:cubicBezTo>
                  <a:cubicBezTo>
                    <a:pt x="501" y="1364"/>
                    <a:pt x="468" y="1322"/>
                    <a:pt x="443" y="1279"/>
                  </a:cubicBezTo>
                  <a:cubicBezTo>
                    <a:pt x="443" y="1278"/>
                    <a:pt x="445" y="1276"/>
                    <a:pt x="445" y="1274"/>
                  </a:cubicBezTo>
                  <a:lnTo>
                    <a:pt x="443" y="1274"/>
                  </a:lnTo>
                  <a:cubicBezTo>
                    <a:pt x="483" y="1263"/>
                    <a:pt x="520" y="1256"/>
                    <a:pt x="589" y="1240"/>
                  </a:cubicBezTo>
                  <a:close/>
                  <a:moveTo>
                    <a:pt x="1321" y="649"/>
                  </a:moveTo>
                  <a:cubicBezTo>
                    <a:pt x="1275" y="647"/>
                    <a:pt x="1230" y="644"/>
                    <a:pt x="1185" y="642"/>
                  </a:cubicBezTo>
                  <a:cubicBezTo>
                    <a:pt x="1183" y="663"/>
                    <a:pt x="1183" y="685"/>
                    <a:pt x="1182" y="706"/>
                  </a:cubicBezTo>
                  <a:lnTo>
                    <a:pt x="1313" y="706"/>
                  </a:lnTo>
                  <a:cubicBezTo>
                    <a:pt x="1316" y="688"/>
                    <a:pt x="1319" y="668"/>
                    <a:pt x="1321" y="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7226419" y="-306335"/>
              <a:ext cx="71754" cy="112115"/>
            </a:xfrm>
            <a:custGeom>
              <a:avLst/>
              <a:gdLst/>
              <a:ahLst/>
              <a:cxnLst/>
              <a:rect l="l" t="t" r="r" b="b"/>
              <a:pathLst>
                <a:path w="1696" h="2650" extrusionOk="0">
                  <a:moveTo>
                    <a:pt x="251" y="2149"/>
                  </a:moveTo>
                  <a:cubicBezTo>
                    <a:pt x="274" y="2138"/>
                    <a:pt x="321" y="2133"/>
                    <a:pt x="330" y="2112"/>
                  </a:cubicBezTo>
                  <a:cubicBezTo>
                    <a:pt x="350" y="2070"/>
                    <a:pt x="350" y="2017"/>
                    <a:pt x="356" y="1967"/>
                  </a:cubicBezTo>
                  <a:cubicBezTo>
                    <a:pt x="373" y="1816"/>
                    <a:pt x="331" y="1637"/>
                    <a:pt x="526" y="1577"/>
                  </a:cubicBezTo>
                  <a:cubicBezTo>
                    <a:pt x="555" y="1756"/>
                    <a:pt x="597" y="1918"/>
                    <a:pt x="609" y="2084"/>
                  </a:cubicBezTo>
                  <a:cubicBezTo>
                    <a:pt x="627" y="2347"/>
                    <a:pt x="620" y="2347"/>
                    <a:pt x="861" y="2337"/>
                  </a:cubicBezTo>
                  <a:cubicBezTo>
                    <a:pt x="881" y="2336"/>
                    <a:pt x="901" y="2346"/>
                    <a:pt x="928" y="2352"/>
                  </a:cubicBezTo>
                  <a:cubicBezTo>
                    <a:pt x="928" y="2394"/>
                    <a:pt x="920" y="2439"/>
                    <a:pt x="929" y="2481"/>
                  </a:cubicBezTo>
                  <a:cubicBezTo>
                    <a:pt x="940" y="2530"/>
                    <a:pt x="965" y="2577"/>
                    <a:pt x="995" y="2650"/>
                  </a:cubicBezTo>
                  <a:cubicBezTo>
                    <a:pt x="1091" y="2617"/>
                    <a:pt x="1187" y="2607"/>
                    <a:pt x="1243" y="2554"/>
                  </a:cubicBezTo>
                  <a:cubicBezTo>
                    <a:pt x="1274" y="2525"/>
                    <a:pt x="1237" y="2424"/>
                    <a:pt x="1231" y="2348"/>
                  </a:cubicBezTo>
                  <a:cubicBezTo>
                    <a:pt x="1328" y="2309"/>
                    <a:pt x="1424" y="2269"/>
                    <a:pt x="1540" y="2222"/>
                  </a:cubicBezTo>
                  <a:cubicBezTo>
                    <a:pt x="1441" y="2158"/>
                    <a:pt x="1368" y="2111"/>
                    <a:pt x="1257" y="2040"/>
                  </a:cubicBezTo>
                  <a:cubicBezTo>
                    <a:pt x="1365" y="2025"/>
                    <a:pt x="1420" y="2022"/>
                    <a:pt x="1474" y="2007"/>
                  </a:cubicBezTo>
                  <a:cubicBezTo>
                    <a:pt x="1517" y="1996"/>
                    <a:pt x="1555" y="1971"/>
                    <a:pt x="1638" y="1933"/>
                  </a:cubicBezTo>
                  <a:cubicBezTo>
                    <a:pt x="1476" y="1889"/>
                    <a:pt x="1371" y="1861"/>
                    <a:pt x="1258" y="1831"/>
                  </a:cubicBezTo>
                  <a:cubicBezTo>
                    <a:pt x="1331" y="1634"/>
                    <a:pt x="1596" y="1935"/>
                    <a:pt x="1602" y="1653"/>
                  </a:cubicBezTo>
                  <a:cubicBezTo>
                    <a:pt x="1549" y="1628"/>
                    <a:pt x="1497" y="1603"/>
                    <a:pt x="1471" y="1591"/>
                  </a:cubicBezTo>
                  <a:cubicBezTo>
                    <a:pt x="1543" y="1461"/>
                    <a:pt x="1607" y="1344"/>
                    <a:pt x="1696" y="1181"/>
                  </a:cubicBezTo>
                  <a:cubicBezTo>
                    <a:pt x="1579" y="1181"/>
                    <a:pt x="1511" y="1196"/>
                    <a:pt x="1456" y="1178"/>
                  </a:cubicBezTo>
                  <a:cubicBezTo>
                    <a:pt x="1360" y="1143"/>
                    <a:pt x="1243" y="1129"/>
                    <a:pt x="1300" y="955"/>
                  </a:cubicBezTo>
                  <a:cubicBezTo>
                    <a:pt x="1331" y="860"/>
                    <a:pt x="1152" y="721"/>
                    <a:pt x="1346" y="636"/>
                  </a:cubicBezTo>
                  <a:cubicBezTo>
                    <a:pt x="1305" y="617"/>
                    <a:pt x="1266" y="599"/>
                    <a:pt x="1163" y="555"/>
                  </a:cubicBezTo>
                  <a:cubicBezTo>
                    <a:pt x="1349" y="500"/>
                    <a:pt x="1470" y="465"/>
                    <a:pt x="1621" y="420"/>
                  </a:cubicBezTo>
                  <a:cubicBezTo>
                    <a:pt x="1471" y="376"/>
                    <a:pt x="1365" y="344"/>
                    <a:pt x="1260" y="313"/>
                  </a:cubicBezTo>
                  <a:cubicBezTo>
                    <a:pt x="1307" y="110"/>
                    <a:pt x="1273" y="0"/>
                    <a:pt x="1169" y="9"/>
                  </a:cubicBezTo>
                  <a:cubicBezTo>
                    <a:pt x="1154" y="75"/>
                    <a:pt x="1138" y="146"/>
                    <a:pt x="1123" y="221"/>
                  </a:cubicBezTo>
                  <a:cubicBezTo>
                    <a:pt x="967" y="163"/>
                    <a:pt x="826" y="111"/>
                    <a:pt x="685" y="58"/>
                  </a:cubicBezTo>
                  <a:cubicBezTo>
                    <a:pt x="678" y="79"/>
                    <a:pt x="672" y="100"/>
                    <a:pt x="663" y="122"/>
                  </a:cubicBezTo>
                  <a:cubicBezTo>
                    <a:pt x="719" y="138"/>
                    <a:pt x="773" y="152"/>
                    <a:pt x="793" y="159"/>
                  </a:cubicBezTo>
                  <a:cubicBezTo>
                    <a:pt x="740" y="216"/>
                    <a:pt x="663" y="276"/>
                    <a:pt x="625" y="355"/>
                  </a:cubicBezTo>
                  <a:cubicBezTo>
                    <a:pt x="574" y="456"/>
                    <a:pt x="553" y="574"/>
                    <a:pt x="518" y="683"/>
                  </a:cubicBezTo>
                  <a:cubicBezTo>
                    <a:pt x="555" y="728"/>
                    <a:pt x="599" y="780"/>
                    <a:pt x="657" y="853"/>
                  </a:cubicBezTo>
                  <a:cubicBezTo>
                    <a:pt x="560" y="873"/>
                    <a:pt x="498" y="887"/>
                    <a:pt x="368" y="915"/>
                  </a:cubicBezTo>
                  <a:cubicBezTo>
                    <a:pt x="503" y="990"/>
                    <a:pt x="574" y="1029"/>
                    <a:pt x="646" y="1069"/>
                  </a:cubicBezTo>
                  <a:cubicBezTo>
                    <a:pt x="437" y="1001"/>
                    <a:pt x="487" y="1450"/>
                    <a:pt x="264" y="1304"/>
                  </a:cubicBezTo>
                  <a:cubicBezTo>
                    <a:pt x="300" y="1199"/>
                    <a:pt x="364" y="1110"/>
                    <a:pt x="348" y="1037"/>
                  </a:cubicBezTo>
                  <a:cubicBezTo>
                    <a:pt x="315" y="886"/>
                    <a:pt x="199" y="756"/>
                    <a:pt x="219" y="585"/>
                  </a:cubicBezTo>
                  <a:cubicBezTo>
                    <a:pt x="189" y="582"/>
                    <a:pt x="159" y="579"/>
                    <a:pt x="111" y="573"/>
                  </a:cubicBezTo>
                  <a:cubicBezTo>
                    <a:pt x="128" y="878"/>
                    <a:pt x="36" y="1176"/>
                    <a:pt x="194" y="1460"/>
                  </a:cubicBezTo>
                  <a:cubicBezTo>
                    <a:pt x="209" y="1487"/>
                    <a:pt x="147" y="1549"/>
                    <a:pt x="143" y="1595"/>
                  </a:cubicBezTo>
                  <a:cubicBezTo>
                    <a:pt x="137" y="1784"/>
                    <a:pt x="1" y="2001"/>
                    <a:pt x="25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7374626" y="-402334"/>
              <a:ext cx="16077" cy="28896"/>
            </a:xfrm>
            <a:custGeom>
              <a:avLst/>
              <a:gdLst/>
              <a:ahLst/>
              <a:cxnLst/>
              <a:rect l="l" t="t" r="r" b="b"/>
              <a:pathLst>
                <a:path w="380" h="683" extrusionOk="0">
                  <a:moveTo>
                    <a:pt x="380" y="280"/>
                  </a:moveTo>
                  <a:cubicBezTo>
                    <a:pt x="343" y="219"/>
                    <a:pt x="290" y="130"/>
                    <a:pt x="214" y="1"/>
                  </a:cubicBezTo>
                  <a:cubicBezTo>
                    <a:pt x="136" y="227"/>
                    <a:pt x="69" y="417"/>
                    <a:pt x="1" y="615"/>
                  </a:cubicBezTo>
                  <a:cubicBezTo>
                    <a:pt x="66" y="639"/>
                    <a:pt x="136" y="663"/>
                    <a:pt x="190" y="682"/>
                  </a:cubicBezTo>
                  <a:cubicBezTo>
                    <a:pt x="251" y="553"/>
                    <a:pt x="306" y="439"/>
                    <a:pt x="380" y="2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7625136" y="-324528"/>
              <a:ext cx="15358" cy="19419"/>
            </a:xfrm>
            <a:custGeom>
              <a:avLst/>
              <a:gdLst/>
              <a:ahLst/>
              <a:cxnLst/>
              <a:rect l="l" t="t" r="r" b="b"/>
              <a:pathLst>
                <a:path w="363" h="459" extrusionOk="0">
                  <a:moveTo>
                    <a:pt x="236" y="458"/>
                  </a:moveTo>
                  <a:cubicBezTo>
                    <a:pt x="281" y="349"/>
                    <a:pt x="318" y="260"/>
                    <a:pt x="362" y="147"/>
                  </a:cubicBezTo>
                  <a:cubicBezTo>
                    <a:pt x="262" y="110"/>
                    <a:pt x="179" y="1"/>
                    <a:pt x="97" y="139"/>
                  </a:cubicBezTo>
                  <a:cubicBezTo>
                    <a:pt x="1" y="298"/>
                    <a:pt x="109" y="370"/>
                    <a:pt x="236" y="4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7490129" y="68943"/>
              <a:ext cx="17346" cy="17346"/>
            </a:xfrm>
            <a:custGeom>
              <a:avLst/>
              <a:gdLst/>
              <a:ahLst/>
              <a:cxnLst/>
              <a:rect l="l" t="t" r="r" b="b"/>
              <a:pathLst>
                <a:path w="410" h="410" extrusionOk="0">
                  <a:moveTo>
                    <a:pt x="5" y="115"/>
                  </a:moveTo>
                  <a:cubicBezTo>
                    <a:pt x="0" y="374"/>
                    <a:pt x="23" y="396"/>
                    <a:pt x="315" y="410"/>
                  </a:cubicBezTo>
                  <a:cubicBezTo>
                    <a:pt x="338" y="375"/>
                    <a:pt x="364" y="338"/>
                    <a:pt x="410" y="270"/>
                  </a:cubicBezTo>
                  <a:cubicBezTo>
                    <a:pt x="187" y="377"/>
                    <a:pt x="219" y="0"/>
                    <a:pt x="5" y="1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7524695" y="-278454"/>
              <a:ext cx="635" cy="550"/>
            </a:xfrm>
            <a:custGeom>
              <a:avLst/>
              <a:gdLst/>
              <a:ahLst/>
              <a:cxnLst/>
              <a:rect l="l" t="t" r="r" b="b"/>
              <a:pathLst>
                <a:path w="15" h="13" extrusionOk="0">
                  <a:moveTo>
                    <a:pt x="15" y="5"/>
                  </a:moveTo>
                  <a:cubicBezTo>
                    <a:pt x="14" y="4"/>
                    <a:pt x="14" y="3"/>
                    <a:pt x="14" y="1"/>
                  </a:cubicBezTo>
                  <a:cubicBezTo>
                    <a:pt x="10" y="4"/>
                    <a:pt x="5" y="8"/>
                    <a:pt x="0" y="10"/>
                  </a:cubicBezTo>
                  <a:lnTo>
                    <a:pt x="4" y="12"/>
                  </a:lnTo>
                  <a:cubicBezTo>
                    <a:pt x="6" y="9"/>
                    <a:pt x="10" y="8"/>
                    <a:pt x="15"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7525245" y="-280019"/>
              <a:ext cx="18065" cy="8208"/>
            </a:xfrm>
            <a:custGeom>
              <a:avLst/>
              <a:gdLst/>
              <a:ahLst/>
              <a:cxnLst/>
              <a:rect l="l" t="t" r="r" b="b"/>
              <a:pathLst>
                <a:path w="427" h="194" extrusionOk="0">
                  <a:moveTo>
                    <a:pt x="298" y="182"/>
                  </a:moveTo>
                  <a:cubicBezTo>
                    <a:pt x="409" y="176"/>
                    <a:pt x="426" y="125"/>
                    <a:pt x="390" y="24"/>
                  </a:cubicBezTo>
                  <a:cubicBezTo>
                    <a:pt x="322" y="37"/>
                    <a:pt x="228" y="83"/>
                    <a:pt x="190" y="53"/>
                  </a:cubicBezTo>
                  <a:cubicBezTo>
                    <a:pt x="117" y="0"/>
                    <a:pt x="63" y="0"/>
                    <a:pt x="1" y="42"/>
                  </a:cubicBezTo>
                  <a:cubicBezTo>
                    <a:pt x="59" y="193"/>
                    <a:pt x="67" y="192"/>
                    <a:pt x="298" y="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7224980" y="97501"/>
              <a:ext cx="12481" cy="12650"/>
            </a:xfrm>
            <a:custGeom>
              <a:avLst/>
              <a:gdLst/>
              <a:ahLst/>
              <a:cxnLst/>
              <a:rect l="l" t="t" r="r" b="b"/>
              <a:pathLst>
                <a:path w="295" h="299" extrusionOk="0">
                  <a:moveTo>
                    <a:pt x="146" y="277"/>
                  </a:moveTo>
                  <a:cubicBezTo>
                    <a:pt x="170" y="298"/>
                    <a:pt x="240" y="270"/>
                    <a:pt x="294" y="263"/>
                  </a:cubicBezTo>
                  <a:cubicBezTo>
                    <a:pt x="222" y="168"/>
                    <a:pt x="167" y="96"/>
                    <a:pt x="113" y="25"/>
                  </a:cubicBezTo>
                  <a:cubicBezTo>
                    <a:pt x="75" y="17"/>
                    <a:pt x="37" y="8"/>
                    <a:pt x="0" y="0"/>
                  </a:cubicBezTo>
                  <a:cubicBezTo>
                    <a:pt x="19" y="122"/>
                    <a:pt x="73" y="209"/>
                    <a:pt x="146" y="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7229380" y="98009"/>
              <a:ext cx="508" cy="635"/>
            </a:xfrm>
            <a:custGeom>
              <a:avLst/>
              <a:gdLst/>
              <a:ahLst/>
              <a:cxnLst/>
              <a:rect l="l" t="t" r="r" b="b"/>
              <a:pathLst>
                <a:path w="12" h="15" extrusionOk="0">
                  <a:moveTo>
                    <a:pt x="9" y="13"/>
                  </a:moveTo>
                  <a:cubicBezTo>
                    <a:pt x="10" y="13"/>
                    <a:pt x="11" y="13"/>
                    <a:pt x="12" y="15"/>
                  </a:cubicBezTo>
                  <a:lnTo>
                    <a:pt x="12" y="15"/>
                  </a:lnTo>
                  <a:cubicBezTo>
                    <a:pt x="10" y="10"/>
                    <a:pt x="10" y="5"/>
                    <a:pt x="8" y="1"/>
                  </a:cubicBezTo>
                  <a:cubicBezTo>
                    <a:pt x="5" y="3"/>
                    <a:pt x="3" y="3"/>
                    <a:pt x="0" y="4"/>
                  </a:cubicBezTo>
                  <a:cubicBezTo>
                    <a:pt x="4" y="6"/>
                    <a:pt x="6" y="10"/>
                    <a:pt x="9"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a:off x="7286793" y="120433"/>
              <a:ext cx="14892" cy="7065"/>
            </a:xfrm>
            <a:custGeom>
              <a:avLst/>
              <a:gdLst/>
              <a:ahLst/>
              <a:cxnLst/>
              <a:rect l="l" t="t" r="r" b="b"/>
              <a:pathLst>
                <a:path w="352" h="167" extrusionOk="0">
                  <a:moveTo>
                    <a:pt x="347" y="0"/>
                  </a:moveTo>
                  <a:cubicBezTo>
                    <a:pt x="231" y="7"/>
                    <a:pt x="116" y="12"/>
                    <a:pt x="0" y="18"/>
                  </a:cubicBezTo>
                  <a:cubicBezTo>
                    <a:pt x="114" y="167"/>
                    <a:pt x="231" y="153"/>
                    <a:pt x="351" y="96"/>
                  </a:cubicBezTo>
                  <a:cubicBezTo>
                    <a:pt x="350" y="64"/>
                    <a:pt x="349" y="33"/>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a:off x="7476378" y="-234241"/>
              <a:ext cx="9054" cy="21873"/>
            </a:xfrm>
            <a:custGeom>
              <a:avLst/>
              <a:gdLst/>
              <a:ahLst/>
              <a:cxnLst/>
              <a:rect l="l" t="t" r="r" b="b"/>
              <a:pathLst>
                <a:path w="214" h="517" extrusionOk="0">
                  <a:moveTo>
                    <a:pt x="0" y="1"/>
                  </a:moveTo>
                  <a:cubicBezTo>
                    <a:pt x="32" y="173"/>
                    <a:pt x="62" y="345"/>
                    <a:pt x="91" y="517"/>
                  </a:cubicBezTo>
                  <a:cubicBezTo>
                    <a:pt x="116" y="511"/>
                    <a:pt x="140" y="504"/>
                    <a:pt x="163" y="499"/>
                  </a:cubicBezTo>
                  <a:cubicBezTo>
                    <a:pt x="214" y="307"/>
                    <a:pt x="37" y="173"/>
                    <a:pt x="0" y="1"/>
                  </a:cubicBezTo>
                  <a:cubicBezTo>
                    <a:pt x="1" y="1"/>
                    <a:pt x="1" y="1"/>
                    <a:pt x="0" y="1"/>
                  </a:cubicBezTo>
                  <a:cubicBezTo>
                    <a:pt x="1" y="1"/>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a:off x="7584646" y="-65556"/>
              <a:ext cx="11085" cy="12185"/>
            </a:xfrm>
            <a:custGeom>
              <a:avLst/>
              <a:gdLst/>
              <a:ahLst/>
              <a:cxnLst/>
              <a:rect l="l" t="t" r="r" b="b"/>
              <a:pathLst>
                <a:path w="262" h="288" extrusionOk="0">
                  <a:moveTo>
                    <a:pt x="262" y="239"/>
                  </a:moveTo>
                  <a:cubicBezTo>
                    <a:pt x="231" y="158"/>
                    <a:pt x="201" y="87"/>
                    <a:pt x="168" y="0"/>
                  </a:cubicBezTo>
                  <a:cubicBezTo>
                    <a:pt x="130" y="19"/>
                    <a:pt x="84" y="40"/>
                    <a:pt x="0" y="78"/>
                  </a:cubicBezTo>
                  <a:cubicBezTo>
                    <a:pt x="110" y="136"/>
                    <a:pt x="111" y="288"/>
                    <a:pt x="262"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6"/>
            <p:cNvSpPr/>
            <p:nvPr/>
          </p:nvSpPr>
          <p:spPr>
            <a:xfrm>
              <a:off x="7327367" y="-44614"/>
              <a:ext cx="9138" cy="9435"/>
            </a:xfrm>
            <a:custGeom>
              <a:avLst/>
              <a:gdLst/>
              <a:ahLst/>
              <a:cxnLst/>
              <a:rect l="l" t="t" r="r" b="b"/>
              <a:pathLst>
                <a:path w="216" h="223" extrusionOk="0">
                  <a:moveTo>
                    <a:pt x="215" y="222"/>
                  </a:moveTo>
                  <a:cubicBezTo>
                    <a:pt x="130" y="125"/>
                    <a:pt x="73" y="63"/>
                    <a:pt x="15" y="0"/>
                  </a:cubicBezTo>
                  <a:cubicBezTo>
                    <a:pt x="1" y="201"/>
                    <a:pt x="1" y="201"/>
                    <a:pt x="215" y="2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7232680" y="-290596"/>
              <a:ext cx="15696" cy="4992"/>
            </a:xfrm>
            <a:custGeom>
              <a:avLst/>
              <a:gdLst/>
              <a:ahLst/>
              <a:cxnLst/>
              <a:rect l="l" t="t" r="r" b="b"/>
              <a:pathLst>
                <a:path w="371" h="118" extrusionOk="0">
                  <a:moveTo>
                    <a:pt x="370" y="22"/>
                  </a:moveTo>
                  <a:cubicBezTo>
                    <a:pt x="250" y="15"/>
                    <a:pt x="128" y="6"/>
                    <a:pt x="6" y="0"/>
                  </a:cubicBezTo>
                  <a:cubicBezTo>
                    <a:pt x="4" y="26"/>
                    <a:pt x="3" y="51"/>
                    <a:pt x="1" y="77"/>
                  </a:cubicBezTo>
                  <a:cubicBezTo>
                    <a:pt x="119" y="118"/>
                    <a:pt x="244" y="82"/>
                    <a:pt x="370"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7562984" y="-451666"/>
              <a:ext cx="15358" cy="6854"/>
            </a:xfrm>
            <a:custGeom>
              <a:avLst/>
              <a:gdLst/>
              <a:ahLst/>
              <a:cxnLst/>
              <a:rect l="l" t="t" r="r" b="b"/>
              <a:pathLst>
                <a:path w="363" h="162" extrusionOk="0">
                  <a:moveTo>
                    <a:pt x="1" y="162"/>
                  </a:moveTo>
                  <a:lnTo>
                    <a:pt x="362" y="162"/>
                  </a:lnTo>
                  <a:cubicBezTo>
                    <a:pt x="222" y="68"/>
                    <a:pt x="133" y="0"/>
                    <a:pt x="1" y="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7231877" y="63866"/>
              <a:ext cx="762" cy="550"/>
            </a:xfrm>
            <a:custGeom>
              <a:avLst/>
              <a:gdLst/>
              <a:ahLst/>
              <a:cxnLst/>
              <a:rect l="l" t="t" r="r" b="b"/>
              <a:pathLst>
                <a:path w="18" h="13" extrusionOk="0">
                  <a:moveTo>
                    <a:pt x="6" y="13"/>
                  </a:moveTo>
                  <a:cubicBezTo>
                    <a:pt x="9" y="10"/>
                    <a:pt x="13" y="9"/>
                    <a:pt x="18" y="6"/>
                  </a:cubicBezTo>
                  <a:cubicBezTo>
                    <a:pt x="14" y="5"/>
                    <a:pt x="12" y="4"/>
                    <a:pt x="9" y="0"/>
                  </a:cubicBezTo>
                  <a:lnTo>
                    <a:pt x="1" y="0"/>
                  </a:lnTo>
                  <a:cubicBezTo>
                    <a:pt x="2" y="5"/>
                    <a:pt x="4" y="9"/>
                    <a:pt x="6"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7223500" y="63824"/>
              <a:ext cx="423" cy="592"/>
            </a:xfrm>
            <a:custGeom>
              <a:avLst/>
              <a:gdLst/>
              <a:ahLst/>
              <a:cxnLst/>
              <a:rect l="l" t="t" r="r" b="b"/>
              <a:pathLst>
                <a:path w="10" h="14" extrusionOk="0">
                  <a:moveTo>
                    <a:pt x="9" y="0"/>
                  </a:moveTo>
                  <a:lnTo>
                    <a:pt x="1" y="0"/>
                  </a:lnTo>
                  <a:cubicBezTo>
                    <a:pt x="2" y="6"/>
                    <a:pt x="3" y="9"/>
                    <a:pt x="6" y="14"/>
                  </a:cubicBezTo>
                  <a:cubicBezTo>
                    <a:pt x="7" y="14"/>
                    <a:pt x="8" y="12"/>
                    <a:pt x="9"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7223880" y="52612"/>
              <a:ext cx="8038" cy="11296"/>
            </a:xfrm>
            <a:custGeom>
              <a:avLst/>
              <a:gdLst/>
              <a:ahLst/>
              <a:cxnLst/>
              <a:rect l="l" t="t" r="r" b="b"/>
              <a:pathLst>
                <a:path w="190" h="267" extrusionOk="0">
                  <a:moveTo>
                    <a:pt x="72" y="1"/>
                  </a:moveTo>
                  <a:cubicBezTo>
                    <a:pt x="58" y="4"/>
                    <a:pt x="42" y="6"/>
                    <a:pt x="28" y="9"/>
                  </a:cubicBezTo>
                  <a:cubicBezTo>
                    <a:pt x="19" y="95"/>
                    <a:pt x="10" y="181"/>
                    <a:pt x="0" y="265"/>
                  </a:cubicBezTo>
                  <a:cubicBezTo>
                    <a:pt x="63" y="265"/>
                    <a:pt x="127" y="266"/>
                    <a:pt x="190" y="2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7458736" y="87093"/>
              <a:ext cx="465" cy="719"/>
            </a:xfrm>
            <a:custGeom>
              <a:avLst/>
              <a:gdLst/>
              <a:ahLst/>
              <a:cxnLst/>
              <a:rect l="l" t="t" r="r" b="b"/>
              <a:pathLst>
                <a:path w="11" h="17" extrusionOk="0">
                  <a:moveTo>
                    <a:pt x="1" y="7"/>
                  </a:moveTo>
                  <a:lnTo>
                    <a:pt x="10" y="16"/>
                  </a:lnTo>
                  <a:lnTo>
                    <a:pt x="6" y="1"/>
                  </a:lnTo>
                  <a:cubicBezTo>
                    <a:pt x="5" y="2"/>
                    <a:pt x="2" y="4"/>
                    <a:pt x="1"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7457678" y="75459"/>
              <a:ext cx="11127" cy="11592"/>
            </a:xfrm>
            <a:custGeom>
              <a:avLst/>
              <a:gdLst/>
              <a:ahLst/>
              <a:cxnLst/>
              <a:rect l="l" t="t" r="r" b="b"/>
              <a:pathLst>
                <a:path w="263" h="274" extrusionOk="0">
                  <a:moveTo>
                    <a:pt x="142" y="0"/>
                  </a:moveTo>
                  <a:cubicBezTo>
                    <a:pt x="1" y="58"/>
                    <a:pt x="1" y="161"/>
                    <a:pt x="30" y="273"/>
                  </a:cubicBezTo>
                  <a:cubicBezTo>
                    <a:pt x="83" y="194"/>
                    <a:pt x="262" y="171"/>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7528884" y="-509925"/>
              <a:ext cx="592" cy="508"/>
            </a:xfrm>
            <a:custGeom>
              <a:avLst/>
              <a:gdLst/>
              <a:ahLst/>
              <a:cxnLst/>
              <a:rect l="l" t="t" r="r" b="b"/>
              <a:pathLst>
                <a:path w="14" h="12" extrusionOk="0">
                  <a:moveTo>
                    <a:pt x="0" y="6"/>
                  </a:moveTo>
                  <a:cubicBezTo>
                    <a:pt x="1" y="7"/>
                    <a:pt x="3" y="9"/>
                    <a:pt x="5" y="11"/>
                  </a:cubicBezTo>
                  <a:lnTo>
                    <a:pt x="5" y="11"/>
                  </a:lnTo>
                  <a:lnTo>
                    <a:pt x="14" y="11"/>
                  </a:lnTo>
                  <a:lnTo>
                    <a:pt x="14" y="1"/>
                  </a:lnTo>
                  <a:cubicBezTo>
                    <a:pt x="10" y="4"/>
                    <a:pt x="5" y="5"/>
                    <a:pt x="0"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6"/>
            <p:cNvSpPr/>
            <p:nvPr/>
          </p:nvSpPr>
          <p:spPr>
            <a:xfrm>
              <a:off x="7520295" y="-514071"/>
              <a:ext cx="8673" cy="7065"/>
            </a:xfrm>
            <a:custGeom>
              <a:avLst/>
              <a:gdLst/>
              <a:ahLst/>
              <a:cxnLst/>
              <a:rect l="l" t="t" r="r" b="b"/>
              <a:pathLst>
                <a:path w="205" h="167" extrusionOk="0">
                  <a:moveTo>
                    <a:pt x="0" y="138"/>
                  </a:moveTo>
                  <a:cubicBezTo>
                    <a:pt x="14" y="147"/>
                    <a:pt x="26" y="157"/>
                    <a:pt x="41" y="166"/>
                  </a:cubicBezTo>
                  <a:lnTo>
                    <a:pt x="204" y="104"/>
                  </a:lnTo>
                  <a:cubicBezTo>
                    <a:pt x="172" y="70"/>
                    <a:pt x="141" y="35"/>
                    <a:pt x="109" y="1"/>
                  </a:cubicBezTo>
                  <a:cubicBezTo>
                    <a:pt x="72" y="47"/>
                    <a:pt x="36" y="92"/>
                    <a:pt x="0"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a:off x="7482175" y="-278031"/>
              <a:ext cx="10154" cy="7700"/>
            </a:xfrm>
            <a:custGeom>
              <a:avLst/>
              <a:gdLst/>
              <a:ahLst/>
              <a:cxnLst/>
              <a:rect l="l" t="t" r="r" b="b"/>
              <a:pathLst>
                <a:path w="240" h="182" extrusionOk="0">
                  <a:moveTo>
                    <a:pt x="240" y="74"/>
                  </a:moveTo>
                  <a:cubicBezTo>
                    <a:pt x="214" y="53"/>
                    <a:pt x="198" y="31"/>
                    <a:pt x="177" y="26"/>
                  </a:cubicBezTo>
                  <a:cubicBezTo>
                    <a:pt x="130" y="15"/>
                    <a:pt x="82" y="12"/>
                    <a:pt x="1" y="0"/>
                  </a:cubicBezTo>
                  <a:cubicBezTo>
                    <a:pt x="68" y="134"/>
                    <a:pt x="121" y="181"/>
                    <a:pt x="240" y="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a:off x="7287089" y="-272911"/>
              <a:ext cx="11085" cy="9138"/>
            </a:xfrm>
            <a:custGeom>
              <a:avLst/>
              <a:gdLst/>
              <a:ahLst/>
              <a:cxnLst/>
              <a:rect l="l" t="t" r="r" b="b"/>
              <a:pathLst>
                <a:path w="262" h="216" extrusionOk="0">
                  <a:moveTo>
                    <a:pt x="262" y="216"/>
                  </a:moveTo>
                  <a:cubicBezTo>
                    <a:pt x="213" y="133"/>
                    <a:pt x="179" y="78"/>
                    <a:pt x="132" y="0"/>
                  </a:cubicBezTo>
                  <a:cubicBezTo>
                    <a:pt x="85" y="78"/>
                    <a:pt x="57" y="124"/>
                    <a:pt x="0" y="2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7474813" y="-181271"/>
              <a:ext cx="10196" cy="10661"/>
            </a:xfrm>
            <a:custGeom>
              <a:avLst/>
              <a:gdLst/>
              <a:ahLst/>
              <a:cxnLst/>
              <a:rect l="l" t="t" r="r" b="b"/>
              <a:pathLst>
                <a:path w="241" h="252" extrusionOk="0">
                  <a:moveTo>
                    <a:pt x="1" y="78"/>
                  </a:moveTo>
                  <a:cubicBezTo>
                    <a:pt x="48" y="144"/>
                    <a:pt x="88" y="198"/>
                    <a:pt x="127" y="251"/>
                  </a:cubicBezTo>
                  <a:cubicBezTo>
                    <a:pt x="121" y="173"/>
                    <a:pt x="241" y="0"/>
                    <a:pt x="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7111128" y="-146197"/>
              <a:ext cx="11804" cy="7192"/>
            </a:xfrm>
            <a:custGeom>
              <a:avLst/>
              <a:gdLst/>
              <a:ahLst/>
              <a:cxnLst/>
              <a:rect l="l" t="t" r="r" b="b"/>
              <a:pathLst>
                <a:path w="279" h="170" extrusionOk="0">
                  <a:moveTo>
                    <a:pt x="252" y="1"/>
                  </a:moveTo>
                  <a:cubicBezTo>
                    <a:pt x="169" y="37"/>
                    <a:pt x="84" y="73"/>
                    <a:pt x="1" y="109"/>
                  </a:cubicBezTo>
                  <a:cubicBezTo>
                    <a:pt x="8" y="129"/>
                    <a:pt x="17" y="150"/>
                    <a:pt x="24" y="169"/>
                  </a:cubicBezTo>
                  <a:cubicBezTo>
                    <a:pt x="109" y="144"/>
                    <a:pt x="194" y="119"/>
                    <a:pt x="278" y="93"/>
                  </a:cubicBezTo>
                  <a:cubicBezTo>
                    <a:pt x="269" y="63"/>
                    <a:pt x="260" y="32"/>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7125005" y="-439184"/>
              <a:ext cx="8885" cy="11042"/>
            </a:xfrm>
            <a:custGeom>
              <a:avLst/>
              <a:gdLst/>
              <a:ahLst/>
              <a:cxnLst/>
              <a:rect l="l" t="t" r="r" b="b"/>
              <a:pathLst>
                <a:path w="210" h="261" extrusionOk="0">
                  <a:moveTo>
                    <a:pt x="190" y="1"/>
                  </a:moveTo>
                  <a:cubicBezTo>
                    <a:pt x="111" y="87"/>
                    <a:pt x="70" y="130"/>
                    <a:pt x="0" y="204"/>
                  </a:cubicBezTo>
                  <a:cubicBezTo>
                    <a:pt x="210" y="260"/>
                    <a:pt x="199" y="158"/>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7289374" y="-279554"/>
              <a:ext cx="7404" cy="4019"/>
            </a:xfrm>
            <a:custGeom>
              <a:avLst/>
              <a:gdLst/>
              <a:ahLst/>
              <a:cxnLst/>
              <a:rect l="l" t="t" r="r" b="b"/>
              <a:pathLst>
                <a:path w="175" h="95" extrusionOk="0">
                  <a:moveTo>
                    <a:pt x="17" y="10"/>
                  </a:moveTo>
                  <a:cubicBezTo>
                    <a:pt x="7" y="11"/>
                    <a:pt x="7" y="64"/>
                    <a:pt x="1" y="95"/>
                  </a:cubicBezTo>
                  <a:lnTo>
                    <a:pt x="175" y="95"/>
                  </a:lnTo>
                  <a:cubicBezTo>
                    <a:pt x="172" y="64"/>
                    <a:pt x="172" y="35"/>
                    <a:pt x="171" y="6"/>
                  </a:cubicBezTo>
                  <a:cubicBezTo>
                    <a:pt x="119" y="6"/>
                    <a:pt x="66" y="1"/>
                    <a:pt x="17"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7254935" y="-528752"/>
              <a:ext cx="3215" cy="6896"/>
            </a:xfrm>
            <a:custGeom>
              <a:avLst/>
              <a:gdLst/>
              <a:ahLst/>
              <a:cxnLst/>
              <a:rect l="l" t="t" r="r" b="b"/>
              <a:pathLst>
                <a:path w="76" h="163" extrusionOk="0">
                  <a:moveTo>
                    <a:pt x="72" y="6"/>
                  </a:moveTo>
                  <a:cubicBezTo>
                    <a:pt x="72" y="3"/>
                    <a:pt x="35" y="2"/>
                    <a:pt x="15" y="1"/>
                  </a:cubicBezTo>
                  <a:cubicBezTo>
                    <a:pt x="10" y="53"/>
                    <a:pt x="6" y="105"/>
                    <a:pt x="1" y="157"/>
                  </a:cubicBezTo>
                  <a:cubicBezTo>
                    <a:pt x="26" y="158"/>
                    <a:pt x="50" y="160"/>
                    <a:pt x="74" y="162"/>
                  </a:cubicBezTo>
                  <a:cubicBezTo>
                    <a:pt x="74" y="110"/>
                    <a:pt x="76" y="58"/>
                    <a:pt x="72"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6"/>
            <p:cNvSpPr/>
            <p:nvPr/>
          </p:nvSpPr>
          <p:spPr>
            <a:xfrm>
              <a:off x="7567046" y="-512167"/>
              <a:ext cx="9011" cy="5500"/>
            </a:xfrm>
            <a:custGeom>
              <a:avLst/>
              <a:gdLst/>
              <a:ahLst/>
              <a:cxnLst/>
              <a:rect l="l" t="t" r="r" b="b"/>
              <a:pathLst>
                <a:path w="213" h="130" extrusionOk="0">
                  <a:moveTo>
                    <a:pt x="212" y="64"/>
                  </a:moveTo>
                  <a:cubicBezTo>
                    <a:pt x="151" y="43"/>
                    <a:pt x="91" y="21"/>
                    <a:pt x="30" y="0"/>
                  </a:cubicBezTo>
                  <a:cubicBezTo>
                    <a:pt x="20" y="23"/>
                    <a:pt x="10" y="47"/>
                    <a:pt x="1" y="70"/>
                  </a:cubicBezTo>
                  <a:lnTo>
                    <a:pt x="192" y="130"/>
                  </a:lnTo>
                  <a:cubicBezTo>
                    <a:pt x="198" y="107"/>
                    <a:pt x="206" y="85"/>
                    <a:pt x="21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6"/>
            <p:cNvSpPr/>
            <p:nvPr/>
          </p:nvSpPr>
          <p:spPr>
            <a:xfrm>
              <a:off x="7505318" y="-295039"/>
              <a:ext cx="7319" cy="5627"/>
            </a:xfrm>
            <a:custGeom>
              <a:avLst/>
              <a:gdLst/>
              <a:ahLst/>
              <a:cxnLst/>
              <a:rect l="l" t="t" r="r" b="b"/>
              <a:pathLst>
                <a:path w="173" h="133" extrusionOk="0">
                  <a:moveTo>
                    <a:pt x="173" y="73"/>
                  </a:moveTo>
                  <a:cubicBezTo>
                    <a:pt x="157" y="48"/>
                    <a:pt x="142" y="25"/>
                    <a:pt x="126" y="0"/>
                  </a:cubicBezTo>
                  <a:cubicBezTo>
                    <a:pt x="84" y="27"/>
                    <a:pt x="43" y="53"/>
                    <a:pt x="4" y="83"/>
                  </a:cubicBezTo>
                  <a:cubicBezTo>
                    <a:pt x="1" y="85"/>
                    <a:pt x="27" y="132"/>
                    <a:pt x="30" y="132"/>
                  </a:cubicBezTo>
                  <a:cubicBezTo>
                    <a:pt x="78" y="115"/>
                    <a:pt x="125" y="93"/>
                    <a:pt x="173"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6"/>
            <p:cNvSpPr/>
            <p:nvPr/>
          </p:nvSpPr>
          <p:spPr>
            <a:xfrm>
              <a:off x="7521310" y="-292881"/>
              <a:ext cx="7150" cy="6219"/>
            </a:xfrm>
            <a:custGeom>
              <a:avLst/>
              <a:gdLst/>
              <a:ahLst/>
              <a:cxnLst/>
              <a:rect l="l" t="t" r="r" b="b"/>
              <a:pathLst>
                <a:path w="169" h="147" extrusionOk="0">
                  <a:moveTo>
                    <a:pt x="0" y="147"/>
                  </a:moveTo>
                  <a:cubicBezTo>
                    <a:pt x="63" y="139"/>
                    <a:pt x="110" y="133"/>
                    <a:pt x="169" y="127"/>
                  </a:cubicBezTo>
                  <a:cubicBezTo>
                    <a:pt x="95" y="28"/>
                    <a:pt x="44" y="0"/>
                    <a:pt x="0" y="1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6"/>
            <p:cNvSpPr/>
            <p:nvPr/>
          </p:nvSpPr>
          <p:spPr>
            <a:xfrm>
              <a:off x="7169006" y="-114804"/>
              <a:ext cx="6812" cy="7150"/>
            </a:xfrm>
            <a:custGeom>
              <a:avLst/>
              <a:gdLst/>
              <a:ahLst/>
              <a:cxnLst/>
              <a:rect l="l" t="t" r="r" b="b"/>
              <a:pathLst>
                <a:path w="161" h="169" extrusionOk="0">
                  <a:moveTo>
                    <a:pt x="140" y="0"/>
                  </a:moveTo>
                  <a:cubicBezTo>
                    <a:pt x="122" y="24"/>
                    <a:pt x="106" y="55"/>
                    <a:pt x="83" y="74"/>
                  </a:cubicBezTo>
                  <a:cubicBezTo>
                    <a:pt x="60" y="95"/>
                    <a:pt x="28" y="107"/>
                    <a:pt x="0" y="122"/>
                  </a:cubicBezTo>
                  <a:cubicBezTo>
                    <a:pt x="13" y="138"/>
                    <a:pt x="24" y="153"/>
                    <a:pt x="34" y="168"/>
                  </a:cubicBezTo>
                  <a:cubicBezTo>
                    <a:pt x="77" y="130"/>
                    <a:pt x="119" y="92"/>
                    <a:pt x="160" y="55"/>
                  </a:cubicBezTo>
                  <a:cubicBezTo>
                    <a:pt x="154" y="35"/>
                    <a:pt x="148" y="18"/>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6"/>
            <p:cNvSpPr/>
            <p:nvPr/>
          </p:nvSpPr>
          <p:spPr>
            <a:xfrm>
              <a:off x="7300924" y="132195"/>
              <a:ext cx="6050" cy="5288"/>
            </a:xfrm>
            <a:custGeom>
              <a:avLst/>
              <a:gdLst/>
              <a:ahLst/>
              <a:cxnLst/>
              <a:rect l="l" t="t" r="r" b="b"/>
              <a:pathLst>
                <a:path w="143" h="125" extrusionOk="0">
                  <a:moveTo>
                    <a:pt x="5" y="56"/>
                  </a:moveTo>
                  <a:cubicBezTo>
                    <a:pt x="38" y="82"/>
                    <a:pt x="76" y="103"/>
                    <a:pt x="114" y="124"/>
                  </a:cubicBezTo>
                  <a:cubicBezTo>
                    <a:pt x="122" y="110"/>
                    <a:pt x="133" y="94"/>
                    <a:pt x="142" y="81"/>
                  </a:cubicBezTo>
                  <a:cubicBezTo>
                    <a:pt x="105" y="55"/>
                    <a:pt x="67" y="27"/>
                    <a:pt x="29" y="0"/>
                  </a:cubicBezTo>
                  <a:cubicBezTo>
                    <a:pt x="20" y="19"/>
                    <a:pt x="1" y="53"/>
                    <a:pt x="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6"/>
            <p:cNvSpPr/>
            <p:nvPr/>
          </p:nvSpPr>
          <p:spPr>
            <a:xfrm>
              <a:off x="7175733" y="-55064"/>
              <a:ext cx="5077" cy="6938"/>
            </a:xfrm>
            <a:custGeom>
              <a:avLst/>
              <a:gdLst/>
              <a:ahLst/>
              <a:cxnLst/>
              <a:rect l="l" t="t" r="r" b="b"/>
              <a:pathLst>
                <a:path w="120" h="164" extrusionOk="0">
                  <a:moveTo>
                    <a:pt x="34" y="0"/>
                  </a:moveTo>
                  <a:cubicBezTo>
                    <a:pt x="18" y="58"/>
                    <a:pt x="6" y="94"/>
                    <a:pt x="1" y="131"/>
                  </a:cubicBezTo>
                  <a:cubicBezTo>
                    <a:pt x="0" y="139"/>
                    <a:pt x="44" y="164"/>
                    <a:pt x="47" y="160"/>
                  </a:cubicBezTo>
                  <a:cubicBezTo>
                    <a:pt x="73" y="134"/>
                    <a:pt x="100" y="106"/>
                    <a:pt x="115" y="73"/>
                  </a:cubicBezTo>
                  <a:cubicBezTo>
                    <a:pt x="119" y="66"/>
                    <a:pt x="78" y="38"/>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56"/>
          <p:cNvSpPr/>
          <p:nvPr/>
        </p:nvSpPr>
        <p:spPr>
          <a:xfrm>
            <a:off x="5282067" y="3950728"/>
            <a:ext cx="2515552" cy="1115471"/>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6"/>
          <p:cNvSpPr txBox="1">
            <a:spLocks noGrp="1"/>
          </p:cNvSpPr>
          <p:nvPr>
            <p:ph type="title"/>
          </p:nvPr>
        </p:nvSpPr>
        <p:spPr>
          <a:xfrm>
            <a:off x="1166844" y="2018928"/>
            <a:ext cx="7030176" cy="1757053"/>
          </a:xfrm>
          <a:prstGeom prst="rect">
            <a:avLst/>
          </a:prstGeom>
        </p:spPr>
        <p:txBody>
          <a:bodyPr spcFirstLastPara="1" wrap="square" lIns="91425" tIns="91425" rIns="91425" bIns="91425" anchor="ctr" anchorCtr="0">
            <a:noAutofit/>
          </a:bodyPr>
          <a:lstStyle/>
          <a:p>
            <a:r>
              <a:rPr lang="en-US" i="1" dirty="0" err="1" smtClean="0"/>
              <a:t>Luyện</a:t>
            </a:r>
            <a:r>
              <a:rPr lang="en-US" i="1" dirty="0" smtClean="0"/>
              <a:t> </a:t>
            </a:r>
            <a:r>
              <a:rPr lang="en-US" i="1" dirty="0" err="1" smtClean="0"/>
              <a:t>Tập</a:t>
            </a:r>
            <a:endParaRPr lang="en-US" sz="4400" i="1" dirty="0"/>
          </a:p>
        </p:txBody>
      </p:sp>
      <p:grpSp>
        <p:nvGrpSpPr>
          <p:cNvPr id="1914" name="Google Shape;1914;p56"/>
          <p:cNvGrpSpPr/>
          <p:nvPr/>
        </p:nvGrpSpPr>
        <p:grpSpPr>
          <a:xfrm rot="-1008615">
            <a:off x="150487" y="3955904"/>
            <a:ext cx="1721452" cy="1295194"/>
            <a:chOff x="5939093" y="2966412"/>
            <a:chExt cx="1381763" cy="1039538"/>
          </a:xfrm>
        </p:grpSpPr>
        <p:sp>
          <p:nvSpPr>
            <p:cNvPr id="1915" name="Google Shape;1915;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6"/>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56"/>
          <p:cNvGrpSpPr/>
          <p:nvPr/>
        </p:nvGrpSpPr>
        <p:grpSpPr>
          <a:xfrm>
            <a:off x="399181" y="205484"/>
            <a:ext cx="230407" cy="334525"/>
            <a:chOff x="1961231" y="5425859"/>
            <a:chExt cx="230407" cy="334525"/>
          </a:xfrm>
        </p:grpSpPr>
        <p:sp>
          <p:nvSpPr>
            <p:cNvPr id="1940" name="Google Shape;1940;p56"/>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6"/>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235923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49"/>
          <p:cNvGrpSpPr/>
          <p:nvPr/>
        </p:nvGrpSpPr>
        <p:grpSpPr>
          <a:xfrm rot="2754808">
            <a:off x="-1366030" y="-2408281"/>
            <a:ext cx="3551067" cy="5707446"/>
            <a:chOff x="3808047" y="101944"/>
            <a:chExt cx="987796" cy="1587589"/>
          </a:xfrm>
        </p:grpSpPr>
        <p:sp>
          <p:nvSpPr>
            <p:cNvPr id="1371" name="Google Shape;1371;p4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49"/>
          <p:cNvGrpSpPr/>
          <p:nvPr/>
        </p:nvGrpSpPr>
        <p:grpSpPr>
          <a:xfrm rot="-7083179">
            <a:off x="6714735" y="2718368"/>
            <a:ext cx="2312081" cy="4407992"/>
            <a:chOff x="50825" y="2172278"/>
            <a:chExt cx="984199" cy="1876380"/>
          </a:xfrm>
        </p:grpSpPr>
        <p:sp>
          <p:nvSpPr>
            <p:cNvPr id="1411" name="Google Shape;1411;p4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49"/>
          <p:cNvSpPr/>
          <p:nvPr/>
        </p:nvSpPr>
        <p:spPr>
          <a:xfrm>
            <a:off x="8308802" y="4360255"/>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48;p57"/>
          <p:cNvSpPr txBox="1">
            <a:spLocks noGrp="1"/>
          </p:cNvSpPr>
          <p:nvPr>
            <p:ph type="title"/>
          </p:nvPr>
        </p:nvSpPr>
        <p:spPr>
          <a:xfrm>
            <a:off x="2741072" y="139004"/>
            <a:ext cx="6355379" cy="1517679"/>
          </a:xfrm>
          <a:prstGeom prst="rect">
            <a:avLst/>
          </a:prstGeom>
        </p:spPr>
        <p:txBody>
          <a:bodyPr spcFirstLastPara="1" wrap="square" lIns="91425" tIns="91425" rIns="91425" bIns="91425" anchor="t" anchorCtr="0">
            <a:noAutofit/>
          </a:bodyPr>
          <a:lstStyle/>
          <a:p>
            <a:r>
              <a:rPr lang="en-US" sz="2400" dirty="0" err="1"/>
              <a:t>Câu</a:t>
            </a:r>
            <a:r>
              <a:rPr lang="en-US" sz="2400" dirty="0"/>
              <a:t> 1. </a:t>
            </a:r>
            <a:r>
              <a:rPr lang="en-US" sz="2400" dirty="0" err="1"/>
              <a:t>Hệ</a:t>
            </a:r>
            <a:r>
              <a:rPr lang="en-US" sz="2400" dirty="0"/>
              <a:t> </a:t>
            </a:r>
            <a:r>
              <a:rPr lang="en-US" sz="2400" dirty="0" err="1"/>
              <a:t>thống</a:t>
            </a:r>
            <a:r>
              <a:rPr lang="en-US" sz="2400" dirty="0"/>
              <a:t> </a:t>
            </a:r>
            <a:r>
              <a:rPr lang="en-US" sz="2400" dirty="0" err="1"/>
              <a:t>mở</a:t>
            </a:r>
            <a:r>
              <a:rPr lang="en-US" sz="2400" dirty="0"/>
              <a:t> </a:t>
            </a:r>
            <a:r>
              <a:rPr lang="en-US" sz="2400" dirty="0" err="1"/>
              <a:t>là</a:t>
            </a:r>
            <a:r>
              <a:rPr lang="en-US" sz="2400" dirty="0"/>
              <a:t> </a:t>
            </a:r>
            <a:r>
              <a:rPr lang="en-US" sz="2400" dirty="0" err="1"/>
              <a:t>gì</a:t>
            </a:r>
            <a:r>
              <a:rPr lang="en-US" sz="2400" dirty="0"/>
              <a:t>? </a:t>
            </a:r>
            <a:r>
              <a:rPr lang="en-US" sz="2400" dirty="0" err="1"/>
              <a:t>Tại</a:t>
            </a:r>
            <a:r>
              <a:rPr lang="en-US" sz="2400" dirty="0"/>
              <a:t> </a:t>
            </a:r>
            <a:r>
              <a:rPr lang="en-US" sz="2400" dirty="0" err="1"/>
              <a:t>sao</a:t>
            </a:r>
            <a:r>
              <a:rPr lang="en-US" sz="2400" dirty="0"/>
              <a:t> </a:t>
            </a:r>
            <a:r>
              <a:rPr lang="en-US" sz="2400" dirty="0" err="1"/>
              <a:t>nói</a:t>
            </a:r>
            <a:r>
              <a:rPr lang="en-US" sz="2400" dirty="0"/>
              <a:t> </a:t>
            </a:r>
            <a:r>
              <a:rPr lang="en-US" sz="2400" dirty="0" err="1"/>
              <a:t>cơ</a:t>
            </a:r>
            <a:r>
              <a:rPr lang="en-US" sz="2400" dirty="0"/>
              <a:t> </a:t>
            </a:r>
            <a:r>
              <a:rPr lang="en-US" sz="2400" dirty="0" err="1"/>
              <a:t>thể</a:t>
            </a:r>
            <a:r>
              <a:rPr lang="en-US" sz="2400" dirty="0"/>
              <a:t> </a:t>
            </a:r>
            <a:r>
              <a:rPr lang="en-US" sz="2400" dirty="0" err="1"/>
              <a:t>thực</a:t>
            </a:r>
            <a:r>
              <a:rPr lang="en-US" sz="2400" dirty="0"/>
              <a:t> </a:t>
            </a:r>
            <a:r>
              <a:rPr lang="en-US" sz="2400" dirty="0" err="1"/>
              <a:t>vật</a:t>
            </a:r>
            <a:r>
              <a:rPr lang="en-US" sz="2400" dirty="0"/>
              <a:t> </a:t>
            </a:r>
            <a:r>
              <a:rPr lang="en-US" sz="2400" dirty="0" err="1"/>
              <a:t>và</a:t>
            </a:r>
            <a:r>
              <a:rPr lang="en-US" sz="2400" dirty="0"/>
              <a:t> </a:t>
            </a:r>
            <a:r>
              <a:rPr lang="en-US" sz="2400" dirty="0" err="1"/>
              <a:t>động</a:t>
            </a:r>
            <a:r>
              <a:rPr lang="en-US" sz="2400" dirty="0"/>
              <a:t> </a:t>
            </a:r>
            <a:r>
              <a:rPr lang="en-US" sz="2400" dirty="0" err="1"/>
              <a:t>vật</a:t>
            </a:r>
            <a:r>
              <a:rPr lang="en-US" sz="2400" dirty="0"/>
              <a:t> </a:t>
            </a:r>
            <a:r>
              <a:rPr lang="en-US" sz="2400" dirty="0" err="1"/>
              <a:t>là</a:t>
            </a:r>
            <a:r>
              <a:rPr lang="en-US" sz="2400" dirty="0"/>
              <a:t> </a:t>
            </a:r>
            <a:r>
              <a:rPr lang="en-US" sz="2400" dirty="0" err="1"/>
              <a:t>những</a:t>
            </a:r>
            <a:r>
              <a:rPr lang="en-US" sz="2400" dirty="0"/>
              <a:t> </a:t>
            </a:r>
            <a:r>
              <a:rPr lang="en-US" sz="2400" dirty="0" err="1"/>
              <a:t>hệ</a:t>
            </a:r>
            <a:r>
              <a:rPr lang="en-US" sz="2400" dirty="0"/>
              <a:t> </a:t>
            </a:r>
            <a:r>
              <a:rPr lang="en-US" sz="2400" dirty="0" err="1"/>
              <a:t>thống</a:t>
            </a:r>
            <a:r>
              <a:rPr lang="en-US" sz="2400" dirty="0"/>
              <a:t> </a:t>
            </a:r>
            <a:r>
              <a:rPr lang="en-US" sz="2400" dirty="0" err="1"/>
              <a:t>mở</a:t>
            </a:r>
            <a:r>
              <a:rPr lang="en-US" sz="2400" dirty="0"/>
              <a:t>, </a:t>
            </a:r>
            <a:r>
              <a:rPr lang="en-US" sz="2400" dirty="0" err="1"/>
              <a:t>tự</a:t>
            </a:r>
            <a:r>
              <a:rPr lang="en-US" sz="2400" dirty="0"/>
              <a:t> </a:t>
            </a:r>
            <a:r>
              <a:rPr lang="en-US" sz="2400" dirty="0" err="1"/>
              <a:t>điều</a:t>
            </a:r>
            <a:r>
              <a:rPr lang="en-US" sz="2400" dirty="0"/>
              <a:t> </a:t>
            </a:r>
            <a:r>
              <a:rPr lang="en-US" sz="2400" dirty="0" err="1"/>
              <a:t>chỉnh</a:t>
            </a:r>
            <a:r>
              <a:rPr lang="en-US" sz="2400" dirty="0"/>
              <a:t>?</a:t>
            </a:r>
          </a:p>
        </p:txBody>
      </p:sp>
      <p:sp>
        <p:nvSpPr>
          <p:cNvPr id="6" name="Rounded Rectangle 5"/>
          <p:cNvSpPr/>
          <p:nvPr/>
        </p:nvSpPr>
        <p:spPr>
          <a:xfrm>
            <a:off x="559874" y="1568334"/>
            <a:ext cx="7831153" cy="34564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mở</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trao</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đổi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lượng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với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môi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trường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xung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quanh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thực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cũng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như</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mở</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vì</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giữa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môi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trường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luôn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sự</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trao</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đổi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lượng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với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nhau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Thực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nhận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nước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khoáng</a:t>
            </a:r>
            <a:r>
              <a:rPr lang="en-US" sz="1600" dirty="0">
                <a:latin typeface="Open Sans" panose="020B0604020202020204" charset="0"/>
                <a:ea typeface="Open Sans" panose="020B0604020202020204" charset="0"/>
                <a:cs typeface="Open Sans" panose="020B0604020202020204" charset="0"/>
              </a:rPr>
              <a:t>, CO,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lượng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ánh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sáng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tạo</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ra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hữu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của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đồng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thời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giải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phóng</a:t>
            </a:r>
            <a:r>
              <a:rPr lang="en-US" sz="1600" dirty="0">
                <a:latin typeface="Open Sans" panose="020B0604020202020204" charset="0"/>
                <a:ea typeface="Open Sans" panose="020B0604020202020204" charset="0"/>
                <a:cs typeface="Open Sans" panose="020B0604020202020204" charset="0"/>
              </a:rPr>
              <a:t> O,, </a:t>
            </a:r>
            <a:r>
              <a:rPr lang="en-US" sz="1600" dirty="0" err="1">
                <a:latin typeface="Open Sans" panose="020B0604020202020204" charset="0"/>
                <a:ea typeface="Open Sans" panose="020B0604020202020204" charset="0"/>
                <a:cs typeface="Open Sans" panose="020B0604020202020204" charset="0"/>
              </a:rPr>
              <a:t>thải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ra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môi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trường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lấy</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dinh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dưỡng</a:t>
            </a:r>
            <a:r>
              <a:rPr lang="en-US" sz="1600" dirty="0">
                <a:latin typeface="Open Sans" panose="020B0604020202020204" charset="0"/>
                <a:ea typeface="Open Sans" panose="020B0604020202020204" charset="0"/>
                <a:cs typeface="Open Sans" panose="020B0604020202020204" charset="0"/>
              </a:rPr>
              <a:t> qua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tiêu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hoá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lấy</a:t>
            </a:r>
            <a:r>
              <a:rPr lang="en-US" sz="1600" dirty="0">
                <a:latin typeface="Open Sans" panose="020B0604020202020204" charset="0"/>
                <a:ea typeface="Open Sans" panose="020B0604020202020204" charset="0"/>
                <a:cs typeface="Open Sans" panose="020B0604020202020204" charset="0"/>
              </a:rPr>
              <a:t> O, qua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hô</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hấp</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thải</a:t>
            </a:r>
            <a:r>
              <a:rPr lang="en-US" sz="1600" dirty="0">
                <a:latin typeface="Open Sans" panose="020B0604020202020204" charset="0"/>
                <a:ea typeface="Open Sans" panose="020B0604020202020204" charset="0"/>
                <a:cs typeface="Open Sans" panose="020B0604020202020204" charset="0"/>
              </a:rPr>
              <a:t> CO,,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hại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chất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dư</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thừa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ra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môi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trường</a:t>
            </a:r>
            <a:r>
              <a:rPr lang="en-US" sz="1600" dirty="0">
                <a:latin typeface="Open Sans" panose="020B0604020202020204" charset="0"/>
                <a:ea typeface="Open Sans" panose="020B0604020202020204" charset="0"/>
                <a:cs typeface="Open Sans" panose="020B0604020202020204" charset="0"/>
              </a:rPr>
              <a:t>.</a:t>
            </a:r>
          </a:p>
          <a:p>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tự</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chỉnh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khả</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duy</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trì</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được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trạng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thái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cân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bằng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chỉ</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số</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của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thực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cũng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như</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khả</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chỉnh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quá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trình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lí</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chế</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hoà</a:t>
            </a:r>
            <a:r>
              <a:rPr lang="en-US" sz="1600" dirty="0">
                <a:latin typeface="Open Sans" panose="020B0604020202020204" charset="0"/>
                <a:ea typeface="Open Sans" panose="020B0604020202020204" charset="0"/>
                <a:cs typeface="Open Sans" panose="020B0604020202020204" charset="0"/>
              </a:rPr>
              <a:t>. Ở </a:t>
            </a:r>
            <a:r>
              <a:rPr lang="en-US" sz="1600" dirty="0" err="1">
                <a:latin typeface="Open Sans" panose="020B0604020202020204" charset="0"/>
                <a:ea typeface="Open Sans" panose="020B0604020202020204" charset="0"/>
                <a:cs typeface="Open Sans" panose="020B0604020202020204" charset="0"/>
              </a:rPr>
              <a:t>thực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khả</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chỉnh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quá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trình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lí</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chủ</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yếu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hormone, </a:t>
            </a:r>
            <a:r>
              <a:rPr lang="en-US" sz="1600" dirty="0" err="1">
                <a:latin typeface="Open Sans" panose="020B0604020202020204" charset="0"/>
                <a:ea typeface="Open Sans" panose="020B0604020202020204" charset="0"/>
                <a:cs typeface="Open Sans" panose="020B0604020202020204" charset="0"/>
              </a:rPr>
              <a:t>còn</a:t>
            </a:r>
            <a:r>
              <a:rPr lang="en-US" sz="1600" dirty="0">
                <a:latin typeface="Open Sans" panose="020B0604020202020204" charset="0"/>
                <a:ea typeface="Open Sans" panose="020B0604020202020204" charset="0"/>
                <a:cs typeface="Open Sans" panose="020B0604020202020204" charset="0"/>
              </a:rPr>
              <a:t> ở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hormone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thần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Chính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khả</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năng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tự</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chỉnh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mới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tồn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tại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thích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nghi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với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môi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trường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sống</a:t>
            </a:r>
            <a:r>
              <a:rPr lang="en-US" sz="1600" dirty="0">
                <a:latin typeface="Open Sans" panose="020B0604020202020204" charset="0"/>
                <a:ea typeface="Open Sans" panose="020B0604020202020204" charset="0"/>
                <a:cs typeface="Open Sans" panose="020B0604020202020204" charset="0"/>
              </a:rPr>
              <a:t>.</a:t>
            </a:r>
          </a:p>
        </p:txBody>
      </p:sp>
    </p:spTree>
    <p:extLst>
      <p:ext uri="{BB962C8B-B14F-4D97-AF65-F5344CB8AC3E}">
        <p14:creationId xmlns:p14="http://schemas.microsoft.com/office/powerpoint/2010/main" val="29756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49"/>
          <p:cNvGrpSpPr/>
          <p:nvPr/>
        </p:nvGrpSpPr>
        <p:grpSpPr>
          <a:xfrm rot="2754808">
            <a:off x="-1366030" y="-2408281"/>
            <a:ext cx="3551067" cy="5707446"/>
            <a:chOff x="3808047" y="101944"/>
            <a:chExt cx="987796" cy="1587589"/>
          </a:xfrm>
        </p:grpSpPr>
        <p:sp>
          <p:nvSpPr>
            <p:cNvPr id="1371" name="Google Shape;1371;p4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49"/>
          <p:cNvGrpSpPr/>
          <p:nvPr/>
        </p:nvGrpSpPr>
        <p:grpSpPr>
          <a:xfrm rot="-7083179">
            <a:off x="6714735" y="2718368"/>
            <a:ext cx="2312081" cy="4407992"/>
            <a:chOff x="50825" y="2172278"/>
            <a:chExt cx="984199" cy="1876380"/>
          </a:xfrm>
        </p:grpSpPr>
        <p:sp>
          <p:nvSpPr>
            <p:cNvPr id="1411" name="Google Shape;1411;p4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49"/>
          <p:cNvSpPr/>
          <p:nvPr/>
        </p:nvSpPr>
        <p:spPr>
          <a:xfrm>
            <a:off x="8308802" y="4360255"/>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48;p57"/>
          <p:cNvSpPr txBox="1">
            <a:spLocks noGrp="1"/>
          </p:cNvSpPr>
          <p:nvPr>
            <p:ph type="title"/>
          </p:nvPr>
        </p:nvSpPr>
        <p:spPr>
          <a:xfrm>
            <a:off x="2741072" y="139004"/>
            <a:ext cx="6355379" cy="1517679"/>
          </a:xfrm>
          <a:prstGeom prst="rect">
            <a:avLst/>
          </a:prstGeom>
        </p:spPr>
        <p:txBody>
          <a:bodyPr spcFirstLastPara="1" wrap="square" lIns="91425" tIns="91425" rIns="91425" bIns="91425" anchor="t" anchorCtr="0">
            <a:noAutofit/>
          </a:bodyPr>
          <a:lstStyle/>
          <a:p>
            <a:r>
              <a:rPr lang="en-US" sz="2000" dirty="0" err="1"/>
              <a:t>Câu</a:t>
            </a:r>
            <a:r>
              <a:rPr lang="en-US" sz="2000" dirty="0"/>
              <a:t> 2. </a:t>
            </a:r>
            <a:r>
              <a:rPr lang="en-US" sz="2000" dirty="0" err="1"/>
              <a:t>Dựa</a:t>
            </a:r>
            <a:r>
              <a:rPr lang="en-US" sz="2000" dirty="0"/>
              <a:t> </a:t>
            </a:r>
            <a:r>
              <a:rPr lang="en-US" sz="2000" dirty="0" err="1"/>
              <a:t>vào</a:t>
            </a:r>
            <a:r>
              <a:rPr lang="en-US" sz="2000" dirty="0"/>
              <a:t> </a:t>
            </a:r>
            <a:r>
              <a:rPr lang="en-US" sz="2000" dirty="0" err="1"/>
              <a:t>mối</a:t>
            </a:r>
            <a:r>
              <a:rPr lang="en-US" sz="2000" dirty="0"/>
              <a:t> </a:t>
            </a:r>
            <a:r>
              <a:rPr lang="en-US" sz="2000" dirty="0" err="1"/>
              <a:t>liên</a:t>
            </a:r>
            <a:r>
              <a:rPr lang="en-US" sz="2000" dirty="0"/>
              <a:t> </a:t>
            </a:r>
            <a:r>
              <a:rPr lang="en-US" sz="2000" dirty="0" err="1"/>
              <a:t>quan</a:t>
            </a:r>
            <a:r>
              <a:rPr lang="en-US" sz="2000" dirty="0"/>
              <a:t> </a:t>
            </a:r>
            <a:r>
              <a:rPr lang="en-US" sz="2000" dirty="0" err="1"/>
              <a:t>giữa</a:t>
            </a:r>
            <a:r>
              <a:rPr lang="en-US" sz="2000" dirty="0"/>
              <a:t> </a:t>
            </a:r>
            <a:r>
              <a:rPr lang="en-US" sz="2000" dirty="0" err="1"/>
              <a:t>các</a:t>
            </a:r>
            <a:r>
              <a:rPr lang="en-US" sz="2000" dirty="0"/>
              <a:t> </a:t>
            </a:r>
            <a:r>
              <a:rPr lang="en-US" sz="2000" dirty="0" err="1"/>
              <a:t>quá</a:t>
            </a:r>
            <a:r>
              <a:rPr lang="en-US" sz="2000" dirty="0"/>
              <a:t> </a:t>
            </a:r>
            <a:r>
              <a:rPr lang="en-US" sz="2000" dirty="0" err="1"/>
              <a:t>trình</a:t>
            </a:r>
            <a:r>
              <a:rPr lang="en-US" sz="2000" dirty="0"/>
              <a:t> </a:t>
            </a:r>
            <a:r>
              <a:rPr lang="en-US" sz="2000" dirty="0" err="1"/>
              <a:t>sinh</a:t>
            </a:r>
            <a:r>
              <a:rPr lang="en-US" sz="2000" dirty="0"/>
              <a:t> </a:t>
            </a:r>
            <a:r>
              <a:rPr lang="en-US" sz="2000" dirty="0" err="1"/>
              <a:t>lí</a:t>
            </a:r>
            <a:r>
              <a:rPr lang="en-US" sz="2000" dirty="0"/>
              <a:t> </a:t>
            </a:r>
            <a:r>
              <a:rPr lang="en-US" sz="2000" dirty="0" err="1"/>
              <a:t>trong</a:t>
            </a:r>
            <a:r>
              <a:rPr lang="en-US" sz="2000" dirty="0"/>
              <a:t> </a:t>
            </a:r>
            <a:r>
              <a:rPr lang="en-US" sz="2000" dirty="0" err="1"/>
              <a:t>cơ</a:t>
            </a:r>
            <a:r>
              <a:rPr lang="en-US" sz="2000" dirty="0"/>
              <a:t> </a:t>
            </a:r>
            <a:r>
              <a:rPr lang="en-US" sz="2000" dirty="0" err="1"/>
              <a:t>thể</a:t>
            </a:r>
            <a:r>
              <a:rPr lang="en-US" sz="2000" dirty="0"/>
              <a:t>, </a:t>
            </a:r>
            <a:r>
              <a:rPr lang="en-US" sz="2000" dirty="0" err="1"/>
              <a:t>giải</a:t>
            </a:r>
            <a:r>
              <a:rPr lang="en-US" sz="2000" dirty="0"/>
              <a:t> </a:t>
            </a:r>
            <a:r>
              <a:rPr lang="en-US" sz="2000" dirty="0" err="1"/>
              <a:t>thích</a:t>
            </a:r>
            <a:r>
              <a:rPr lang="en-US" sz="2000" dirty="0"/>
              <a:t> </a:t>
            </a:r>
            <a:r>
              <a:rPr lang="en-US" sz="2000" dirty="0" err="1"/>
              <a:t>nhận</a:t>
            </a:r>
            <a:r>
              <a:rPr lang="en-US" sz="2000" dirty="0"/>
              <a:t> </a:t>
            </a:r>
            <a:r>
              <a:rPr lang="en-US" sz="2000" dirty="0" err="1"/>
              <a:t>định</a:t>
            </a:r>
            <a:r>
              <a:rPr lang="en-US" sz="2000" dirty="0"/>
              <a:t> </a:t>
            </a:r>
            <a:r>
              <a:rPr lang="en-US" sz="2000" dirty="0" err="1"/>
              <a:t>cơ</a:t>
            </a:r>
            <a:r>
              <a:rPr lang="en-US" sz="2000" dirty="0"/>
              <a:t> </a:t>
            </a:r>
            <a:r>
              <a:rPr lang="en-US" sz="2000" dirty="0" err="1"/>
              <a:t>thể</a:t>
            </a:r>
            <a:r>
              <a:rPr lang="en-US" sz="2000" dirty="0"/>
              <a:t> </a:t>
            </a:r>
            <a:r>
              <a:rPr lang="en-US" sz="2000" dirty="0" err="1"/>
              <a:t>thực</a:t>
            </a:r>
            <a:r>
              <a:rPr lang="en-US" sz="2000" dirty="0"/>
              <a:t> </a:t>
            </a:r>
            <a:r>
              <a:rPr lang="en-US" sz="2000" dirty="0" err="1"/>
              <a:t>vật</a:t>
            </a:r>
            <a:r>
              <a:rPr lang="en-US" sz="2000" dirty="0"/>
              <a:t> </a:t>
            </a:r>
            <a:r>
              <a:rPr lang="en-US" sz="2000" dirty="0" err="1"/>
              <a:t>hoặc</a:t>
            </a:r>
            <a:r>
              <a:rPr lang="en-US" sz="2000" dirty="0"/>
              <a:t> </a:t>
            </a:r>
            <a:r>
              <a:rPr lang="en-US" sz="2000" dirty="0" err="1"/>
              <a:t>động</a:t>
            </a:r>
            <a:r>
              <a:rPr lang="en-US" sz="2000" dirty="0"/>
              <a:t> </a:t>
            </a:r>
            <a:r>
              <a:rPr lang="en-US" sz="2000" dirty="0" err="1"/>
              <a:t>vật</a:t>
            </a:r>
            <a:r>
              <a:rPr lang="en-US" sz="2000" dirty="0"/>
              <a:t> </a:t>
            </a:r>
            <a:r>
              <a:rPr lang="en-US" sz="2000" dirty="0" err="1"/>
              <a:t>là</a:t>
            </a:r>
            <a:r>
              <a:rPr lang="en-US" sz="2000" dirty="0"/>
              <a:t> </a:t>
            </a:r>
            <a:r>
              <a:rPr lang="en-US" sz="2000" dirty="0" err="1"/>
              <a:t>một</a:t>
            </a:r>
            <a:r>
              <a:rPr lang="en-US" sz="2000" dirty="0"/>
              <a:t> </a:t>
            </a:r>
            <a:r>
              <a:rPr lang="en-US" sz="2000" dirty="0" err="1"/>
              <a:t>thể</a:t>
            </a:r>
            <a:r>
              <a:rPr lang="en-US" sz="2000" dirty="0"/>
              <a:t> </a:t>
            </a:r>
            <a:r>
              <a:rPr lang="en-US" sz="2000" dirty="0" err="1"/>
              <a:t>thống</a:t>
            </a:r>
            <a:r>
              <a:rPr lang="en-US" sz="2000" dirty="0"/>
              <a:t> </a:t>
            </a:r>
            <a:r>
              <a:rPr lang="en-US" sz="2000" dirty="0" err="1"/>
              <a:t>nhất</a:t>
            </a:r>
            <a:r>
              <a:rPr lang="en-US" sz="2000" dirty="0"/>
              <a:t>.</a:t>
            </a:r>
          </a:p>
        </p:txBody>
      </p:sp>
      <p:sp>
        <p:nvSpPr>
          <p:cNvPr id="6" name="Rounded Rectangle 5"/>
          <p:cNvSpPr/>
          <p:nvPr/>
        </p:nvSpPr>
        <p:spPr>
          <a:xfrm>
            <a:off x="559874" y="1568334"/>
            <a:ext cx="7831153" cy="34564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dirty="0" err="1">
                <a:latin typeface="Open Sans" panose="020B0604020202020204" charset="0"/>
                <a:ea typeface="Open Sans" panose="020B0604020202020204" charset="0"/>
                <a:cs typeface="Open Sans" panose="020B0604020202020204" charset="0"/>
              </a:rPr>
              <a:t>Các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sinh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lí</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diễn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ra</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trong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thể</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liên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quan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mật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thiết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với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nhau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ảnh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hưởng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lẫn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nhau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một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sinh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lí</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thay</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đổi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sẽ</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làm</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sinh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lí</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thay</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đổi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Ví</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dụ</a:t>
            </a:r>
            <a:r>
              <a:rPr lang="en-US" sz="1800" dirty="0">
                <a:latin typeface="Open Sans" panose="020B0604020202020204" charset="0"/>
                <a:ea typeface="Open Sans" panose="020B0604020202020204" charset="0"/>
                <a:cs typeface="Open Sans" panose="020B0604020202020204" charset="0"/>
              </a:rPr>
              <a:t>: Ở </a:t>
            </a:r>
            <a:r>
              <a:rPr lang="en-US" sz="1800" dirty="0" err="1">
                <a:latin typeface="Open Sans" panose="020B0604020202020204" charset="0"/>
                <a:ea typeface="Open Sans" panose="020B0604020202020204" charset="0"/>
                <a:cs typeface="Open Sans" panose="020B0604020202020204" charset="0"/>
              </a:rPr>
              <a:t>thực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vật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hấp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nước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và</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chất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khoáng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suy</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yếu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sẽ</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ảnh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hưởng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đến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sinh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lí</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như</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vận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chuyển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các</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chất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thoát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hơi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nước</a:t>
            </a:r>
            <a:r>
              <a:rPr lang="en-US" sz="1800" dirty="0">
                <a:latin typeface="Open Sans" panose="020B0604020202020204" charset="0"/>
                <a:ea typeface="Open Sans" panose="020B0604020202020204" charset="0"/>
                <a:cs typeface="Open Sans" panose="020B0604020202020204" charset="0"/>
              </a:rPr>
              <a:t> ở </a:t>
            </a:r>
            <a:r>
              <a:rPr lang="en-US" sz="1800" dirty="0" err="1">
                <a:latin typeface="Open Sans" panose="020B0604020202020204" charset="0"/>
                <a:ea typeface="Open Sans" panose="020B0604020202020204" charset="0"/>
                <a:cs typeface="Open Sans" panose="020B0604020202020204" charset="0"/>
              </a:rPr>
              <a:t>lá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quang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hợp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hô</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hấp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chuyển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hoá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vật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chất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và</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năng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lượng</a:t>
            </a:r>
            <a:r>
              <a:rPr lang="en-US" sz="1800" dirty="0">
                <a:latin typeface="Open Sans" panose="020B0604020202020204" charset="0"/>
                <a:ea typeface="Open Sans" panose="020B0604020202020204" charset="0"/>
                <a:cs typeface="Open Sans" panose="020B0604020202020204" charset="0"/>
              </a:rPr>
              <a:t>.... Ở </a:t>
            </a:r>
            <a:r>
              <a:rPr lang="en-US" sz="1800" dirty="0" err="1">
                <a:latin typeface="Open Sans" panose="020B0604020202020204" charset="0"/>
                <a:ea typeface="Open Sans" panose="020B0604020202020204" charset="0"/>
                <a:cs typeface="Open Sans" panose="020B0604020202020204" charset="0"/>
              </a:rPr>
              <a:t>động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vật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hô</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hấp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diễn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ra</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không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bình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thường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không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lấy</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đủ</a:t>
            </a:r>
            <a:r>
              <a:rPr lang="en-US" sz="1800" dirty="0">
                <a:latin typeface="Open Sans" panose="020B0604020202020204" charset="0"/>
                <a:ea typeface="Open Sans" panose="020B0604020202020204" charset="0"/>
                <a:cs typeface="Open Sans" panose="020B0604020202020204" charset="0"/>
              </a:rPr>
              <a:t> O, </a:t>
            </a:r>
            <a:r>
              <a:rPr lang="en-US" sz="1800" dirty="0" err="1">
                <a:latin typeface="Open Sans" panose="020B0604020202020204" charset="0"/>
                <a:ea typeface="Open Sans" panose="020B0604020202020204" charset="0"/>
                <a:cs typeface="Open Sans" panose="020B0604020202020204" charset="0"/>
              </a:rPr>
              <a:t>cho</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hô</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hấp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tế</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bào</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sẽ</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ảnh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hưởng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đến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vận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chuyển</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máu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bài</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tiết</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tiêu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hoá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và</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hấp</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thu</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quá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trình</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đồng</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hoá</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và</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dị</a:t>
            </a:r>
            <a:r>
              <a:rPr lang="en-US" sz="1800" dirty="0">
                <a:latin typeface="Open Sans" panose="020B0604020202020204" charset="0"/>
                <a:ea typeface="Open Sans" panose="020B0604020202020204" charset="0"/>
                <a:cs typeface="Open Sans" panose="020B0604020202020204" charset="0"/>
              </a:rPr>
              <a:t> </a:t>
            </a:r>
            <a:r>
              <a:rPr lang="en-US" sz="1800" dirty="0" err="1">
                <a:latin typeface="Open Sans" panose="020B0604020202020204" charset="0"/>
                <a:ea typeface="Open Sans" panose="020B0604020202020204" charset="0"/>
                <a:cs typeface="Open Sans" panose="020B0604020202020204" charset="0"/>
              </a:rPr>
              <a:t>hoá</a:t>
            </a:r>
            <a:r>
              <a:rPr lang="en-US" sz="1800" dirty="0">
                <a:latin typeface="Open Sans" panose="020B0604020202020204" charset="0"/>
                <a:ea typeface="Open Sans" panose="020B0604020202020204" charset="0"/>
                <a:cs typeface="Open Sans" panose="020B0604020202020204" charset="0"/>
              </a:rPr>
              <a:t>,...</a:t>
            </a:r>
          </a:p>
        </p:txBody>
      </p:sp>
    </p:spTree>
    <p:extLst>
      <p:ext uri="{BB962C8B-B14F-4D97-AF65-F5344CB8AC3E}">
        <p14:creationId xmlns:p14="http://schemas.microsoft.com/office/powerpoint/2010/main" val="40649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sp>
        <p:nvSpPr>
          <p:cNvPr id="3630" name="Google Shape;3630;p79"/>
          <p:cNvSpPr txBox="1">
            <a:spLocks noGrp="1"/>
          </p:cNvSpPr>
          <p:nvPr>
            <p:ph type="ctrTitle"/>
          </p:nvPr>
        </p:nvSpPr>
        <p:spPr>
          <a:xfrm>
            <a:off x="1935248" y="1724286"/>
            <a:ext cx="5221918" cy="11381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t>Thanks!</a:t>
            </a:r>
            <a:endParaRPr sz="9600" dirty="0"/>
          </a:p>
        </p:txBody>
      </p:sp>
      <p:sp>
        <p:nvSpPr>
          <p:cNvPr id="3631" name="Google Shape;3631;p79"/>
          <p:cNvSpPr txBox="1">
            <a:spLocks noGrp="1"/>
          </p:cNvSpPr>
          <p:nvPr>
            <p:ph type="subTitle" idx="1"/>
          </p:nvPr>
        </p:nvSpPr>
        <p:spPr>
          <a:xfrm>
            <a:off x="2410597" y="2862431"/>
            <a:ext cx="4173697" cy="12405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sz="2000" b="1" dirty="0">
                <a:latin typeface="Open Sans"/>
                <a:ea typeface="Open Sans"/>
                <a:cs typeface="Open Sans"/>
                <a:sym typeface="Open Sans"/>
              </a:rPr>
              <a:t>Do you have any questions</a:t>
            </a:r>
            <a:r>
              <a:rPr lang="en" sz="2000" b="1" dirty="0" smtClean="0">
                <a:latin typeface="Open Sans"/>
                <a:ea typeface="Open Sans"/>
                <a:cs typeface="Open Sans"/>
                <a:sym typeface="Open Sans"/>
              </a:rPr>
              <a:t>?</a:t>
            </a:r>
            <a:endParaRPr sz="2000" b="1" dirty="0">
              <a:latin typeface="Open Sans"/>
              <a:ea typeface="Open Sans"/>
              <a:cs typeface="Open Sans"/>
              <a:sym typeface="Open Sans"/>
            </a:endParaRPr>
          </a:p>
        </p:txBody>
      </p:sp>
      <p:grpSp>
        <p:nvGrpSpPr>
          <p:cNvPr id="3648" name="Google Shape;3648;p79"/>
          <p:cNvGrpSpPr/>
          <p:nvPr/>
        </p:nvGrpSpPr>
        <p:grpSpPr>
          <a:xfrm flipH="1">
            <a:off x="-1506817" y="-987096"/>
            <a:ext cx="3089261" cy="2396443"/>
            <a:chOff x="2764377" y="5208773"/>
            <a:chExt cx="1397919" cy="1084412"/>
          </a:xfrm>
        </p:grpSpPr>
        <p:sp>
          <p:nvSpPr>
            <p:cNvPr id="3649" name="Google Shape;3649;p79"/>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9"/>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9"/>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9"/>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9"/>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9"/>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9"/>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9"/>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9"/>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9"/>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9"/>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9"/>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9"/>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9"/>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9"/>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9"/>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9"/>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9"/>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9"/>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9"/>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9"/>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9"/>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9"/>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9"/>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9"/>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9"/>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9"/>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9"/>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9"/>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9"/>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9"/>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9"/>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9"/>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9"/>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9"/>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9"/>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9"/>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9"/>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9"/>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9"/>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9"/>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9"/>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9"/>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9"/>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9"/>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9"/>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9"/>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9"/>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9"/>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9"/>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9"/>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9"/>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9"/>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9"/>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9"/>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9"/>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9"/>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9"/>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9"/>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9"/>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9"/>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9"/>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9"/>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9"/>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9"/>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9"/>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9"/>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9"/>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9"/>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9"/>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9"/>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9"/>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9"/>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2" name="Google Shape;3722;p79"/>
          <p:cNvSpPr/>
          <p:nvPr/>
        </p:nvSpPr>
        <p:spPr>
          <a:xfrm>
            <a:off x="1935248" y="4603512"/>
            <a:ext cx="2251941" cy="1595990"/>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9"/>
          <p:cNvSpPr/>
          <p:nvPr/>
        </p:nvSpPr>
        <p:spPr>
          <a:xfrm>
            <a:off x="440616" y="1409342"/>
            <a:ext cx="770081" cy="1111575"/>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148429" y="3665258"/>
            <a:ext cx="6253586" cy="938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48" name="Google Shape;1448;p50"/>
          <p:cNvSpPr txBox="1">
            <a:spLocks noGrp="1"/>
          </p:cNvSpPr>
          <p:nvPr>
            <p:ph type="title"/>
          </p:nvPr>
        </p:nvSpPr>
        <p:spPr>
          <a:xfrm>
            <a:off x="1978741" y="2923247"/>
            <a:ext cx="5249656" cy="937454"/>
          </a:xfrm>
          <a:prstGeom prst="rect">
            <a:avLst/>
          </a:prstGeom>
        </p:spPr>
        <p:txBody>
          <a:bodyPr spcFirstLastPara="1" wrap="square" lIns="91425" tIns="91425" rIns="91425" bIns="91425" anchor="ctr" anchorCtr="0">
            <a:noAutofit/>
          </a:bodyPr>
          <a:lstStyle/>
          <a:p>
            <a:pPr lvl="0"/>
            <a:r>
              <a:rPr lang="en-US" sz="3600" dirty="0" err="1"/>
              <a:t>Khởi</a:t>
            </a:r>
            <a:r>
              <a:rPr lang="en-US" sz="3600" dirty="0"/>
              <a:t> </a:t>
            </a:r>
            <a:r>
              <a:rPr lang="en-US" sz="3600" dirty="0" err="1" smtClean="0"/>
              <a:t>Động</a:t>
            </a:r>
            <a:endParaRPr sz="3600" dirty="0"/>
          </a:p>
        </p:txBody>
      </p:sp>
      <p:grpSp>
        <p:nvGrpSpPr>
          <p:cNvPr id="1451" name="Google Shape;1451;p50"/>
          <p:cNvGrpSpPr/>
          <p:nvPr/>
        </p:nvGrpSpPr>
        <p:grpSpPr>
          <a:xfrm>
            <a:off x="7584693" y="199487"/>
            <a:ext cx="1381763" cy="1039538"/>
            <a:chOff x="5939093" y="2966412"/>
            <a:chExt cx="1381763" cy="1039538"/>
          </a:xfrm>
        </p:grpSpPr>
        <p:sp>
          <p:nvSpPr>
            <p:cNvPr id="1452" name="Google Shape;1452;p50"/>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50"/>
          <p:cNvSpPr/>
          <p:nvPr/>
        </p:nvSpPr>
        <p:spPr>
          <a:xfrm rot="-1180482">
            <a:off x="952049" y="1000788"/>
            <a:ext cx="1381712" cy="87809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50"/>
          <p:cNvGrpSpPr/>
          <p:nvPr/>
        </p:nvGrpSpPr>
        <p:grpSpPr>
          <a:xfrm rot="-2564008">
            <a:off x="293533" y="3528811"/>
            <a:ext cx="1602581" cy="493641"/>
            <a:chOff x="2427134" y="2309104"/>
            <a:chExt cx="1113437" cy="342987"/>
          </a:xfrm>
        </p:grpSpPr>
        <p:sp>
          <p:nvSpPr>
            <p:cNvPr id="1478" name="Google Shape;1478;p50"/>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49"/>
          <p:cNvGrpSpPr/>
          <p:nvPr/>
        </p:nvGrpSpPr>
        <p:grpSpPr>
          <a:xfrm rot="-624432">
            <a:off x="6534328" y="-2188807"/>
            <a:ext cx="3551067" cy="5707446"/>
            <a:chOff x="3808047" y="101944"/>
            <a:chExt cx="987796" cy="1587589"/>
          </a:xfrm>
        </p:grpSpPr>
        <p:sp>
          <p:nvSpPr>
            <p:cNvPr id="1371" name="Google Shape;1371;p4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49"/>
          <p:cNvSpPr txBox="1">
            <a:spLocks noGrp="1"/>
          </p:cNvSpPr>
          <p:nvPr>
            <p:ph type="title"/>
          </p:nvPr>
        </p:nvSpPr>
        <p:spPr>
          <a:xfrm>
            <a:off x="206734" y="219139"/>
            <a:ext cx="8643068" cy="1156589"/>
          </a:xfrm>
          <a:prstGeom prst="rect">
            <a:avLst/>
          </a:prstGeom>
          <a:ln w="28575">
            <a:solidFill>
              <a:schemeClr val="tx1">
                <a:lumMod val="75000"/>
              </a:schemeClr>
            </a:solidFill>
          </a:ln>
        </p:spPr>
        <p:txBody>
          <a:bodyPr spcFirstLastPara="1" wrap="square" lIns="91425" tIns="91425" rIns="91425" bIns="91425" anchor="ctr" anchorCtr="0">
            <a:noAutofit/>
          </a:bodyPr>
          <a:lstStyle/>
          <a:p>
            <a:r>
              <a:rPr lang="en-US" sz="2400" b="0" u="sng" dirty="0" err="1" smtClean="0"/>
              <a:t>Cử</a:t>
            </a:r>
            <a:r>
              <a:rPr lang="en-US" sz="2400" b="0" u="sng" dirty="0" smtClean="0"/>
              <a:t> 3 </a:t>
            </a:r>
            <a:r>
              <a:rPr lang="en-US" sz="2400" b="0" u="sng" dirty="0" err="1" smtClean="0"/>
              <a:t>bạn</a:t>
            </a:r>
            <a:r>
              <a:rPr lang="en-US" sz="2400" b="0" u="sng" dirty="0" smtClean="0"/>
              <a:t> </a:t>
            </a:r>
            <a:r>
              <a:rPr lang="en-US" sz="2400" b="0" u="sng" dirty="0" err="1" smtClean="0"/>
              <a:t>học</a:t>
            </a:r>
            <a:r>
              <a:rPr lang="en-US" sz="2400" b="0" u="sng" dirty="0" smtClean="0"/>
              <a:t> </a:t>
            </a:r>
            <a:r>
              <a:rPr lang="en-US" sz="2400" b="0" u="sng" dirty="0" err="1" smtClean="0"/>
              <a:t>sinh</a:t>
            </a:r>
            <a:r>
              <a:rPr lang="en-US" sz="2400" b="0" u="sng" dirty="0" smtClean="0"/>
              <a:t> </a:t>
            </a:r>
            <a:r>
              <a:rPr lang="en-US" sz="2400" b="0" u="sng" dirty="0" err="1" smtClean="0"/>
              <a:t>lên</a:t>
            </a:r>
            <a:r>
              <a:rPr lang="en-US" sz="2400" b="0" u="sng" dirty="0" smtClean="0"/>
              <a:t> </a:t>
            </a:r>
            <a:r>
              <a:rPr lang="en-US" sz="2400" b="0" u="sng" dirty="0" err="1" smtClean="0"/>
              <a:t>bảng</a:t>
            </a:r>
            <a:r>
              <a:rPr lang="en-US" sz="2400" b="0" u="sng" dirty="0" smtClean="0"/>
              <a:t>:</a:t>
            </a:r>
            <a:br>
              <a:rPr lang="en-US" sz="2400" b="0" u="sng" dirty="0" smtClean="0"/>
            </a:br>
            <a:r>
              <a:rPr lang="en-US" sz="2400" b="0" u="sng" dirty="0" smtClean="0"/>
              <a:t> 1 </a:t>
            </a:r>
            <a:r>
              <a:rPr lang="en-US" sz="2400" b="0" u="sng" dirty="0" err="1" smtClean="0"/>
              <a:t>bạn</a:t>
            </a:r>
            <a:r>
              <a:rPr lang="en-US" sz="2400" b="0" u="sng" dirty="0" smtClean="0"/>
              <a:t> </a:t>
            </a:r>
            <a:r>
              <a:rPr lang="en-US" sz="2400" b="0" u="sng" dirty="0" err="1" smtClean="0"/>
              <a:t>sử</a:t>
            </a:r>
            <a:r>
              <a:rPr lang="en-US" sz="2400" b="0" u="sng" dirty="0" smtClean="0"/>
              <a:t> </a:t>
            </a:r>
            <a:r>
              <a:rPr lang="en-US" sz="2400" b="0" u="sng" dirty="0" err="1"/>
              <a:t>dụng</a:t>
            </a:r>
            <a:r>
              <a:rPr lang="en-US" sz="2400" b="0" u="sng" dirty="0"/>
              <a:t> </a:t>
            </a:r>
            <a:r>
              <a:rPr lang="en-US" sz="2400" b="0" u="sng" dirty="0" err="1"/>
              <a:t>máy</a:t>
            </a:r>
            <a:r>
              <a:rPr lang="en-US" sz="2400" b="0" u="sng" dirty="0"/>
              <a:t> </a:t>
            </a:r>
            <a:r>
              <a:rPr lang="en-US" sz="2400" b="0" u="sng" dirty="0" err="1"/>
              <a:t>đo</a:t>
            </a:r>
            <a:r>
              <a:rPr lang="en-US" sz="2400" b="0" u="sng" dirty="0"/>
              <a:t> </a:t>
            </a:r>
            <a:r>
              <a:rPr lang="en-US" sz="2400" b="0" u="sng" dirty="0" err="1"/>
              <a:t>nhịp</a:t>
            </a:r>
            <a:r>
              <a:rPr lang="en-US" sz="2400" b="0" u="sng" dirty="0"/>
              <a:t> </a:t>
            </a:r>
            <a:r>
              <a:rPr lang="en-US" sz="2400" b="0" u="sng" dirty="0" err="1"/>
              <a:t>tim</a:t>
            </a:r>
            <a:r>
              <a:rPr lang="en-US" sz="2400" b="0" u="sng" dirty="0"/>
              <a:t> </a:t>
            </a:r>
            <a:r>
              <a:rPr lang="en-US" sz="2400" b="0" u="sng" dirty="0" err="1"/>
              <a:t>và</a:t>
            </a:r>
            <a:r>
              <a:rPr lang="en-US" sz="2400" b="0" u="sng" dirty="0"/>
              <a:t> </a:t>
            </a:r>
            <a:r>
              <a:rPr lang="en-US" sz="2400" b="0" u="sng" dirty="0" err="1"/>
              <a:t>nhịp</a:t>
            </a:r>
            <a:r>
              <a:rPr lang="en-US" sz="2400" b="0" u="sng" dirty="0"/>
              <a:t> </a:t>
            </a:r>
            <a:r>
              <a:rPr lang="en-US" sz="2400" b="0" u="sng" dirty="0" err="1" smtClean="0"/>
              <a:t>thở</a:t>
            </a:r>
            <a:r>
              <a:rPr lang="en-US" sz="2400" b="0" u="sng" dirty="0" smtClean="0"/>
              <a:t> </a:t>
            </a:r>
            <a:r>
              <a:rPr lang="en-US" sz="2400" b="0" u="sng" dirty="0" err="1" smtClean="0"/>
              <a:t>của</a:t>
            </a:r>
            <a:r>
              <a:rPr lang="en-US" sz="2400" b="0" u="sng" dirty="0" smtClean="0"/>
              <a:t> 2 </a:t>
            </a:r>
            <a:r>
              <a:rPr lang="en-US" sz="2400" b="0" u="sng" dirty="0" err="1" smtClean="0"/>
              <a:t>bạn</a:t>
            </a:r>
            <a:r>
              <a:rPr lang="en-US" sz="2400" b="0" u="sng" dirty="0" smtClean="0"/>
              <a:t> </a:t>
            </a:r>
            <a:r>
              <a:rPr lang="en-US" sz="2400" b="0" u="sng" dirty="0" err="1" smtClean="0"/>
              <a:t>kia</a:t>
            </a:r>
            <a:r>
              <a:rPr lang="en-US" sz="2400" b="0" u="sng" dirty="0" smtClean="0"/>
              <a:t>.</a:t>
            </a:r>
            <a:endParaRPr sz="2400" b="0" u="sng" dirty="0"/>
          </a:p>
        </p:txBody>
      </p:sp>
      <p:sp>
        <p:nvSpPr>
          <p:cNvPr id="1409" name="Google Shape;1409;p49"/>
          <p:cNvSpPr txBox="1">
            <a:spLocks noGrp="1"/>
          </p:cNvSpPr>
          <p:nvPr>
            <p:ph type="subTitle" idx="1"/>
          </p:nvPr>
        </p:nvSpPr>
        <p:spPr>
          <a:xfrm>
            <a:off x="272242" y="1639858"/>
            <a:ext cx="7907240" cy="2769816"/>
          </a:xfrm>
          <a:prstGeom prst="rect">
            <a:avLst/>
          </a:prstGeom>
        </p:spPr>
        <p:txBody>
          <a:bodyPr spcFirstLastPara="1" wrap="square" lIns="91425" tIns="91425" rIns="91425" bIns="91425" anchor="t" anchorCtr="0">
            <a:noAutofit/>
          </a:bodyPr>
          <a:lstStyle/>
          <a:p>
            <a:r>
              <a:rPr lang="en-US" sz="2000" b="1" u="sng" dirty="0" smtClean="0"/>
              <a:t>YÊU CẦU:</a:t>
            </a:r>
            <a:endParaRPr lang="en-US" sz="2000" b="1" u="sng" dirty="0"/>
          </a:p>
          <a:p>
            <a:r>
              <a:rPr lang="en-US" sz="1800" dirty="0">
                <a:latin typeface="Open Sans"/>
                <a:ea typeface="Open Sans"/>
                <a:cs typeface="Open Sans"/>
                <a:sym typeface="Open Sans"/>
              </a:rPr>
              <a:t>- </a:t>
            </a:r>
            <a:r>
              <a:rPr lang="en-US" sz="1800" dirty="0" err="1">
                <a:latin typeface="Open Sans"/>
                <a:ea typeface="Open Sans"/>
                <a:cs typeface="Open Sans"/>
                <a:sym typeface="Open Sans"/>
              </a:rPr>
              <a:t>Đo</a:t>
            </a:r>
            <a:r>
              <a:rPr lang="en-US" sz="1800" dirty="0">
                <a:latin typeface="Open Sans"/>
                <a:ea typeface="Open Sans"/>
                <a:cs typeface="Open Sans"/>
                <a:sym typeface="Open Sans"/>
              </a:rPr>
              <a:t> </a:t>
            </a:r>
            <a:r>
              <a:rPr lang="en-US" sz="1800" dirty="0" err="1">
                <a:latin typeface="Open Sans"/>
                <a:ea typeface="Open Sans"/>
                <a:cs typeface="Open Sans"/>
                <a:sym typeface="Open Sans"/>
              </a:rPr>
              <a:t>nhịp</a:t>
            </a:r>
            <a:r>
              <a:rPr lang="en-US" sz="1800" dirty="0">
                <a:latin typeface="Open Sans"/>
                <a:ea typeface="Open Sans"/>
                <a:cs typeface="Open Sans"/>
                <a:sym typeface="Open Sans"/>
              </a:rPr>
              <a:t> </a:t>
            </a:r>
            <a:r>
              <a:rPr lang="en-US" sz="1800" dirty="0" err="1">
                <a:latin typeface="Open Sans"/>
                <a:ea typeface="Open Sans"/>
                <a:cs typeface="Open Sans"/>
                <a:sym typeface="Open Sans"/>
              </a:rPr>
              <a:t>tim</a:t>
            </a:r>
            <a:r>
              <a:rPr lang="en-US" sz="1800" dirty="0">
                <a:latin typeface="Open Sans"/>
                <a:ea typeface="Open Sans"/>
                <a:cs typeface="Open Sans"/>
                <a:sym typeface="Open Sans"/>
              </a:rPr>
              <a:t> </a:t>
            </a:r>
            <a:r>
              <a:rPr lang="en-US" sz="1800" dirty="0" err="1">
                <a:latin typeface="Open Sans"/>
                <a:ea typeface="Open Sans"/>
                <a:cs typeface="Open Sans"/>
                <a:sym typeface="Open Sans"/>
              </a:rPr>
              <a:t>và</a:t>
            </a:r>
            <a:r>
              <a:rPr lang="en-US" sz="1800" dirty="0">
                <a:latin typeface="Open Sans"/>
                <a:ea typeface="Open Sans"/>
                <a:cs typeface="Open Sans"/>
                <a:sym typeface="Open Sans"/>
              </a:rPr>
              <a:t> </a:t>
            </a:r>
            <a:r>
              <a:rPr lang="en-US" sz="1800" dirty="0" err="1">
                <a:latin typeface="Open Sans"/>
                <a:ea typeface="Open Sans"/>
                <a:cs typeface="Open Sans"/>
                <a:sym typeface="Open Sans"/>
              </a:rPr>
              <a:t>nhịp</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thở</a:t>
            </a:r>
            <a:r>
              <a:rPr lang="en-US" sz="1800" dirty="0">
                <a:latin typeface="Open Sans"/>
                <a:ea typeface="Open Sans"/>
                <a:cs typeface="Open Sans"/>
                <a:sym typeface="Open Sans"/>
              </a:rPr>
              <a:t> </a:t>
            </a:r>
            <a:r>
              <a:rPr lang="en-US" sz="1800" dirty="0" err="1">
                <a:latin typeface="Open Sans"/>
                <a:ea typeface="Open Sans"/>
                <a:cs typeface="Open Sans"/>
                <a:sym typeface="Open Sans"/>
              </a:rPr>
              <a:t>của</a:t>
            </a:r>
            <a:r>
              <a:rPr lang="en-US" sz="1800" dirty="0">
                <a:latin typeface="Open Sans"/>
                <a:ea typeface="Open Sans"/>
                <a:cs typeface="Open Sans"/>
                <a:sym typeface="Open Sans"/>
              </a:rPr>
              <a:t> 2 </a:t>
            </a:r>
            <a:r>
              <a:rPr lang="en-US" sz="1800" dirty="0" err="1">
                <a:latin typeface="Open Sans"/>
                <a:ea typeface="Open Sans"/>
                <a:cs typeface="Open Sans"/>
                <a:sym typeface="Open Sans"/>
              </a:rPr>
              <a:t>bạn</a:t>
            </a:r>
            <a:r>
              <a:rPr lang="en-US" sz="1800" dirty="0">
                <a:latin typeface="Open Sans"/>
                <a:ea typeface="Open Sans"/>
                <a:cs typeface="Open Sans"/>
                <a:sym typeface="Open Sans"/>
              </a:rPr>
              <a:t> </a:t>
            </a:r>
            <a:r>
              <a:rPr lang="en-US" sz="1800" dirty="0" err="1">
                <a:latin typeface="Open Sans"/>
                <a:ea typeface="Open Sans"/>
                <a:cs typeface="Open Sans"/>
                <a:sym typeface="Open Sans"/>
              </a:rPr>
              <a:t>trước</a:t>
            </a:r>
            <a:r>
              <a:rPr lang="en-US" sz="1800" dirty="0">
                <a:latin typeface="Open Sans"/>
                <a:ea typeface="Open Sans"/>
                <a:cs typeface="Open Sans"/>
                <a:sym typeface="Open Sans"/>
              </a:rPr>
              <a:t> </a:t>
            </a:r>
            <a:r>
              <a:rPr lang="en-US" sz="1800" dirty="0" err="1">
                <a:latin typeface="Open Sans"/>
                <a:ea typeface="Open Sans"/>
                <a:cs typeface="Open Sans"/>
                <a:sym typeface="Open Sans"/>
              </a:rPr>
              <a:t>khi</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thí</a:t>
            </a:r>
            <a:r>
              <a:rPr lang="en-US" sz="1800" dirty="0">
                <a:latin typeface="Open Sans"/>
                <a:ea typeface="Open Sans"/>
                <a:cs typeface="Open Sans"/>
                <a:sym typeface="Open Sans"/>
              </a:rPr>
              <a:t> </a:t>
            </a:r>
            <a:r>
              <a:rPr lang="en-US" sz="1800" dirty="0" err="1">
                <a:latin typeface="Open Sans"/>
                <a:ea typeface="Open Sans"/>
                <a:cs typeface="Open Sans"/>
                <a:sym typeface="Open Sans"/>
              </a:rPr>
              <a:t>nghiệm</a:t>
            </a:r>
            <a:r>
              <a:rPr lang="en-US" sz="1800" dirty="0">
                <a:latin typeface="Open Sans"/>
                <a:ea typeface="Open Sans"/>
                <a:cs typeface="Open Sans"/>
                <a:sym typeface="Open Sans"/>
              </a:rPr>
              <a:t> </a:t>
            </a:r>
            <a:r>
              <a:rPr lang="en-US" sz="1800" dirty="0" err="1">
                <a:latin typeface="Open Sans"/>
                <a:ea typeface="Open Sans"/>
                <a:cs typeface="Open Sans"/>
                <a:sym typeface="Open Sans"/>
              </a:rPr>
              <a:t>và</a:t>
            </a:r>
            <a:r>
              <a:rPr lang="en-US" sz="1800" dirty="0">
                <a:latin typeface="Open Sans"/>
                <a:ea typeface="Open Sans"/>
                <a:cs typeface="Open Sans"/>
                <a:sym typeface="Open Sans"/>
              </a:rPr>
              <a:t> </a:t>
            </a:r>
            <a:r>
              <a:rPr lang="en-US" sz="1800" dirty="0" err="1">
                <a:latin typeface="Open Sans"/>
                <a:ea typeface="Open Sans"/>
                <a:cs typeface="Open Sans"/>
                <a:sym typeface="Open Sans"/>
              </a:rPr>
              <a:t>ghi</a:t>
            </a:r>
            <a:r>
              <a:rPr lang="en-US" sz="1800" dirty="0">
                <a:latin typeface="Open Sans"/>
                <a:ea typeface="Open Sans"/>
                <a:cs typeface="Open Sans"/>
                <a:sym typeface="Open Sans"/>
              </a:rPr>
              <a:t> </a:t>
            </a:r>
            <a:r>
              <a:rPr lang="en-US" sz="1800" dirty="0" err="1">
                <a:latin typeface="Open Sans"/>
                <a:ea typeface="Open Sans"/>
                <a:cs typeface="Open Sans"/>
                <a:sym typeface="Open Sans"/>
              </a:rPr>
              <a:t>lại</a:t>
            </a:r>
            <a:r>
              <a:rPr lang="en-US" sz="1800" dirty="0">
                <a:latin typeface="Open Sans"/>
                <a:ea typeface="Open Sans"/>
                <a:cs typeface="Open Sans"/>
                <a:sym typeface="Open Sans"/>
              </a:rPr>
              <a:t>.</a:t>
            </a:r>
          </a:p>
          <a:p>
            <a:r>
              <a:rPr lang="en-US" sz="1800" dirty="0">
                <a:latin typeface="Open Sans"/>
                <a:ea typeface="Open Sans"/>
                <a:cs typeface="Open Sans"/>
                <a:sym typeface="Open Sans"/>
              </a:rPr>
              <a:t>- </a:t>
            </a:r>
            <a:r>
              <a:rPr lang="en-US" sz="1800" dirty="0" err="1">
                <a:latin typeface="Open Sans"/>
                <a:ea typeface="Open Sans"/>
                <a:cs typeface="Open Sans"/>
                <a:sym typeface="Open Sans"/>
              </a:rPr>
              <a:t>Thí</a:t>
            </a:r>
            <a:r>
              <a:rPr lang="en-US" sz="1800" dirty="0">
                <a:latin typeface="Open Sans"/>
                <a:ea typeface="Open Sans"/>
                <a:cs typeface="Open Sans"/>
                <a:sym typeface="Open Sans"/>
              </a:rPr>
              <a:t> </a:t>
            </a:r>
            <a:r>
              <a:rPr lang="en-US" sz="1800" dirty="0" err="1">
                <a:latin typeface="Open Sans"/>
                <a:ea typeface="Open Sans"/>
                <a:cs typeface="Open Sans"/>
                <a:sym typeface="Open Sans"/>
              </a:rPr>
              <a:t>nghiệm</a:t>
            </a:r>
            <a:r>
              <a:rPr lang="en-US" sz="1800" dirty="0">
                <a:latin typeface="Open Sans"/>
                <a:ea typeface="Open Sans"/>
                <a:cs typeface="Open Sans"/>
                <a:sym typeface="Open Sans"/>
              </a:rPr>
              <a:t>:</a:t>
            </a:r>
          </a:p>
          <a:p>
            <a:r>
              <a:rPr lang="en-US" sz="1800" dirty="0">
                <a:latin typeface="Open Sans"/>
                <a:ea typeface="Open Sans"/>
                <a:cs typeface="Open Sans"/>
                <a:sym typeface="Open Sans"/>
              </a:rPr>
              <a:t> </a:t>
            </a:r>
            <a:r>
              <a:rPr lang="en-US" sz="1800" dirty="0" err="1">
                <a:latin typeface="Open Sans"/>
                <a:ea typeface="Open Sans"/>
                <a:cs typeface="Open Sans"/>
                <a:sym typeface="Open Sans"/>
              </a:rPr>
              <a:t>Bạn</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thứ</a:t>
            </a:r>
            <a:r>
              <a:rPr lang="en-US" sz="1800" dirty="0">
                <a:latin typeface="Open Sans"/>
                <a:ea typeface="Open Sans"/>
                <a:cs typeface="Open Sans"/>
                <a:sym typeface="Open Sans"/>
              </a:rPr>
              <a:t> </a:t>
            </a:r>
            <a:r>
              <a:rPr lang="en-US" sz="1800" dirty="0" err="1">
                <a:latin typeface="Open Sans"/>
                <a:ea typeface="Open Sans"/>
                <a:cs typeface="Open Sans"/>
                <a:sym typeface="Open Sans"/>
              </a:rPr>
              <a:t>nhất</a:t>
            </a:r>
            <a:r>
              <a:rPr lang="en-US" sz="1800" dirty="0">
                <a:latin typeface="Open Sans"/>
                <a:ea typeface="Open Sans"/>
                <a:cs typeface="Open Sans"/>
                <a:sym typeface="Open Sans"/>
              </a:rPr>
              <a:t> (</a:t>
            </a:r>
            <a:r>
              <a:rPr lang="en-US" sz="1800" dirty="0" err="1">
                <a:latin typeface="Open Sans"/>
                <a:ea typeface="Open Sans"/>
                <a:cs typeface="Open Sans"/>
                <a:sym typeface="Open Sans"/>
              </a:rPr>
              <a:t>đối</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chứng</a:t>
            </a:r>
            <a:r>
              <a:rPr lang="en-US" sz="1800" dirty="0">
                <a:latin typeface="Open Sans"/>
                <a:ea typeface="Open Sans"/>
                <a:cs typeface="Open Sans"/>
                <a:sym typeface="Open Sans"/>
              </a:rPr>
              <a:t>): </a:t>
            </a:r>
            <a:r>
              <a:rPr lang="en-US" sz="1800" dirty="0" err="1">
                <a:latin typeface="Open Sans"/>
                <a:ea typeface="Open Sans"/>
                <a:cs typeface="Open Sans"/>
                <a:sym typeface="Open Sans"/>
              </a:rPr>
              <a:t>đứng</a:t>
            </a:r>
            <a:r>
              <a:rPr lang="en-US" sz="1800" dirty="0">
                <a:latin typeface="Open Sans"/>
                <a:ea typeface="Open Sans"/>
                <a:cs typeface="Open Sans"/>
                <a:sym typeface="Open Sans"/>
              </a:rPr>
              <a:t> </a:t>
            </a:r>
            <a:r>
              <a:rPr lang="en-US" sz="1800" dirty="0" err="1">
                <a:latin typeface="Open Sans"/>
                <a:ea typeface="Open Sans"/>
                <a:cs typeface="Open Sans"/>
                <a:sym typeface="Open Sans"/>
              </a:rPr>
              <a:t>nguyên</a:t>
            </a:r>
            <a:r>
              <a:rPr lang="en-US" sz="1800" dirty="0">
                <a:latin typeface="Open Sans"/>
                <a:ea typeface="Open Sans"/>
                <a:cs typeface="Open Sans"/>
                <a:sym typeface="Open Sans"/>
              </a:rPr>
              <a:t> </a:t>
            </a:r>
            <a:r>
              <a:rPr lang="en-US" sz="1800" dirty="0" err="1">
                <a:latin typeface="Open Sans"/>
                <a:ea typeface="Open Sans"/>
                <a:cs typeface="Open Sans"/>
                <a:sym typeface="Open Sans"/>
              </a:rPr>
              <a:t>tại</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chỗ</a:t>
            </a:r>
            <a:r>
              <a:rPr lang="en-US" sz="1800" dirty="0">
                <a:latin typeface="Open Sans"/>
                <a:ea typeface="Open Sans"/>
                <a:cs typeface="Open Sans"/>
                <a:sym typeface="Open Sans"/>
              </a:rPr>
              <a:t>.</a:t>
            </a:r>
          </a:p>
          <a:p>
            <a:r>
              <a:rPr lang="en-US" sz="1800" dirty="0">
                <a:latin typeface="Open Sans"/>
                <a:ea typeface="Open Sans"/>
                <a:cs typeface="Open Sans"/>
                <a:sym typeface="Open Sans"/>
              </a:rPr>
              <a:t> </a:t>
            </a:r>
            <a:r>
              <a:rPr lang="en-US" sz="1800" dirty="0" err="1">
                <a:latin typeface="Open Sans"/>
                <a:ea typeface="Open Sans"/>
                <a:cs typeface="Open Sans"/>
                <a:sym typeface="Open Sans"/>
              </a:rPr>
              <a:t>Bạn</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thứ</a:t>
            </a:r>
            <a:r>
              <a:rPr lang="en-US" sz="1800" dirty="0">
                <a:latin typeface="Open Sans"/>
                <a:ea typeface="Open Sans"/>
                <a:cs typeface="Open Sans"/>
                <a:sym typeface="Open Sans"/>
              </a:rPr>
              <a:t> </a:t>
            </a:r>
            <a:r>
              <a:rPr lang="en-US" sz="1800" dirty="0" err="1">
                <a:latin typeface="Open Sans"/>
                <a:ea typeface="Open Sans"/>
                <a:cs typeface="Open Sans"/>
                <a:sym typeface="Open Sans"/>
              </a:rPr>
              <a:t>hai</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thí</a:t>
            </a:r>
            <a:r>
              <a:rPr lang="en-US" sz="1800" dirty="0">
                <a:latin typeface="Open Sans"/>
                <a:ea typeface="Open Sans"/>
                <a:cs typeface="Open Sans"/>
                <a:sym typeface="Open Sans"/>
              </a:rPr>
              <a:t> </a:t>
            </a:r>
            <a:r>
              <a:rPr lang="en-US" sz="1800" dirty="0" err="1">
                <a:latin typeface="Open Sans"/>
                <a:ea typeface="Open Sans"/>
                <a:cs typeface="Open Sans"/>
                <a:sym typeface="Open Sans"/>
              </a:rPr>
              <a:t>nghiệm</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Chạy</a:t>
            </a:r>
            <a:r>
              <a:rPr lang="en-US" sz="1800" dirty="0">
                <a:latin typeface="Open Sans"/>
                <a:ea typeface="Open Sans"/>
                <a:cs typeface="Open Sans"/>
                <a:sym typeface="Open Sans"/>
              </a:rPr>
              <a:t> </a:t>
            </a:r>
            <a:r>
              <a:rPr lang="en-US" sz="1800" dirty="0" err="1">
                <a:latin typeface="Open Sans"/>
                <a:ea typeface="Open Sans"/>
                <a:cs typeface="Open Sans"/>
                <a:sym typeface="Open Sans"/>
              </a:rPr>
              <a:t>tại</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chỗ</a:t>
            </a:r>
            <a:r>
              <a:rPr lang="en-US" sz="1800" dirty="0">
                <a:latin typeface="Open Sans"/>
                <a:ea typeface="Open Sans"/>
                <a:cs typeface="Open Sans"/>
                <a:sym typeface="Open Sans"/>
              </a:rPr>
              <a:t> 3 -5 </a:t>
            </a:r>
            <a:r>
              <a:rPr lang="en-US" sz="1800" dirty="0" err="1">
                <a:latin typeface="Open Sans"/>
                <a:ea typeface="Open Sans"/>
                <a:cs typeface="Open Sans"/>
                <a:sym typeface="Open Sans"/>
              </a:rPr>
              <a:t>ph</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cho</a:t>
            </a:r>
            <a:r>
              <a:rPr lang="en-US" sz="1800" dirty="0">
                <a:latin typeface="Open Sans"/>
                <a:ea typeface="Open Sans"/>
                <a:cs typeface="Open Sans"/>
                <a:sym typeface="Open Sans"/>
              </a:rPr>
              <a:t> </a:t>
            </a:r>
            <a:r>
              <a:rPr lang="en-US" sz="1800" dirty="0" err="1">
                <a:latin typeface="Open Sans"/>
                <a:ea typeface="Open Sans"/>
                <a:cs typeface="Open Sans"/>
                <a:sym typeface="Open Sans"/>
              </a:rPr>
              <a:t>đến</a:t>
            </a:r>
            <a:r>
              <a:rPr lang="en-US" sz="1800" dirty="0">
                <a:latin typeface="Open Sans"/>
                <a:ea typeface="Open Sans"/>
                <a:cs typeface="Open Sans"/>
                <a:sym typeface="Open Sans"/>
              </a:rPr>
              <a:t> </a:t>
            </a:r>
            <a:r>
              <a:rPr lang="en-US" sz="1800" dirty="0" err="1">
                <a:latin typeface="Open Sans"/>
                <a:ea typeface="Open Sans"/>
                <a:cs typeface="Open Sans"/>
                <a:sym typeface="Open Sans"/>
              </a:rPr>
              <a:t>nóng</a:t>
            </a:r>
            <a:r>
              <a:rPr lang="en-US" sz="1800" dirty="0">
                <a:latin typeface="Open Sans"/>
                <a:ea typeface="Open Sans"/>
                <a:cs typeface="Open Sans"/>
                <a:sym typeface="Open Sans"/>
              </a:rPr>
              <a:t> </a:t>
            </a:r>
            <a:r>
              <a:rPr lang="en-US" sz="1800" dirty="0" err="1">
                <a:latin typeface="Open Sans"/>
                <a:ea typeface="Open Sans"/>
                <a:cs typeface="Open Sans"/>
                <a:sym typeface="Open Sans"/>
              </a:rPr>
              <a:t>người</a:t>
            </a:r>
            <a:r>
              <a:rPr lang="en-US" sz="1800" dirty="0">
                <a:latin typeface="Open Sans"/>
                <a:ea typeface="Open Sans"/>
                <a:cs typeface="Open Sans"/>
                <a:sym typeface="Open Sans"/>
              </a:rPr>
              <a:t> </a:t>
            </a:r>
            <a:r>
              <a:rPr lang="en-US" sz="1800" dirty="0" err="1">
                <a:latin typeface="Open Sans"/>
                <a:ea typeface="Open Sans"/>
                <a:cs typeface="Open Sans"/>
                <a:sym typeface="Open Sans"/>
              </a:rPr>
              <a:t>lên</a:t>
            </a:r>
            <a:r>
              <a:rPr lang="en-US" sz="1800" dirty="0">
                <a:latin typeface="Open Sans"/>
                <a:ea typeface="Open Sans"/>
                <a:cs typeface="Open Sans"/>
                <a:sym typeface="Open Sans"/>
              </a:rPr>
              <a:t>.</a:t>
            </a:r>
          </a:p>
          <a:p>
            <a:r>
              <a:rPr lang="en-US" sz="1800" dirty="0" err="1">
                <a:latin typeface="Open Sans"/>
                <a:ea typeface="Open Sans"/>
                <a:cs typeface="Open Sans"/>
                <a:sym typeface="Open Sans"/>
              </a:rPr>
              <a:t>Sau</a:t>
            </a:r>
            <a:r>
              <a:rPr lang="en-US" sz="1800" dirty="0">
                <a:latin typeface="Open Sans"/>
                <a:ea typeface="Open Sans"/>
                <a:cs typeface="Open Sans"/>
                <a:sym typeface="Open Sans"/>
              </a:rPr>
              <a:t> </a:t>
            </a:r>
            <a:r>
              <a:rPr lang="en-US" sz="1800" dirty="0" err="1">
                <a:latin typeface="Open Sans"/>
                <a:ea typeface="Open Sans"/>
                <a:cs typeface="Open Sans"/>
                <a:sym typeface="Open Sans"/>
              </a:rPr>
              <a:t>đó</a:t>
            </a:r>
            <a:r>
              <a:rPr lang="en-US" sz="1800" dirty="0">
                <a:latin typeface="Open Sans"/>
                <a:ea typeface="Open Sans"/>
                <a:cs typeface="Open Sans"/>
                <a:sym typeface="Open Sans"/>
              </a:rPr>
              <a:t> </a:t>
            </a:r>
            <a:r>
              <a:rPr lang="en-US" sz="1800" dirty="0" err="1">
                <a:latin typeface="Open Sans"/>
                <a:ea typeface="Open Sans"/>
                <a:cs typeface="Open Sans"/>
                <a:sym typeface="Open Sans"/>
              </a:rPr>
              <a:t>đo</a:t>
            </a:r>
            <a:r>
              <a:rPr lang="en-US" sz="1800" dirty="0">
                <a:latin typeface="Open Sans"/>
                <a:ea typeface="Open Sans"/>
                <a:cs typeface="Open Sans"/>
                <a:sym typeface="Open Sans"/>
              </a:rPr>
              <a:t> </a:t>
            </a:r>
            <a:r>
              <a:rPr lang="en-US" sz="1800" dirty="0" err="1">
                <a:latin typeface="Open Sans"/>
                <a:ea typeface="Open Sans"/>
                <a:cs typeface="Open Sans"/>
                <a:sym typeface="Open Sans"/>
              </a:rPr>
              <a:t>lại</a:t>
            </a:r>
            <a:r>
              <a:rPr lang="en-US" sz="1800" dirty="0">
                <a:latin typeface="Open Sans"/>
                <a:ea typeface="Open Sans"/>
                <a:cs typeface="Open Sans"/>
                <a:sym typeface="Open Sans"/>
              </a:rPr>
              <a:t> </a:t>
            </a:r>
            <a:r>
              <a:rPr lang="en-US" sz="1800" dirty="0" err="1">
                <a:latin typeface="Open Sans"/>
                <a:ea typeface="Open Sans"/>
                <a:cs typeface="Open Sans"/>
                <a:sym typeface="Open Sans"/>
              </a:rPr>
              <a:t>nhịp</a:t>
            </a:r>
            <a:r>
              <a:rPr lang="en-US" sz="1800" dirty="0">
                <a:latin typeface="Open Sans"/>
                <a:ea typeface="Open Sans"/>
                <a:cs typeface="Open Sans"/>
                <a:sym typeface="Open Sans"/>
              </a:rPr>
              <a:t> </a:t>
            </a:r>
            <a:r>
              <a:rPr lang="en-US" sz="1800" dirty="0" err="1">
                <a:latin typeface="Open Sans"/>
                <a:ea typeface="Open Sans"/>
                <a:cs typeface="Open Sans"/>
                <a:sym typeface="Open Sans"/>
              </a:rPr>
              <a:t>tim</a:t>
            </a:r>
            <a:r>
              <a:rPr lang="en-US" sz="1800" dirty="0">
                <a:latin typeface="Open Sans"/>
                <a:ea typeface="Open Sans"/>
                <a:cs typeface="Open Sans"/>
                <a:sym typeface="Open Sans"/>
              </a:rPr>
              <a:t> </a:t>
            </a:r>
            <a:r>
              <a:rPr lang="en-US" sz="1800" dirty="0" err="1">
                <a:latin typeface="Open Sans"/>
                <a:ea typeface="Open Sans"/>
                <a:cs typeface="Open Sans"/>
                <a:sym typeface="Open Sans"/>
              </a:rPr>
              <a:t>và</a:t>
            </a:r>
            <a:r>
              <a:rPr lang="en-US" sz="1800" dirty="0">
                <a:latin typeface="Open Sans"/>
                <a:ea typeface="Open Sans"/>
                <a:cs typeface="Open Sans"/>
                <a:sym typeface="Open Sans"/>
              </a:rPr>
              <a:t> </a:t>
            </a:r>
            <a:r>
              <a:rPr lang="en-US" sz="1800" dirty="0" err="1">
                <a:latin typeface="Open Sans"/>
                <a:ea typeface="Open Sans"/>
                <a:cs typeface="Open Sans"/>
                <a:sym typeface="Open Sans"/>
              </a:rPr>
              <a:t>nhịp</a:t>
            </a:r>
            <a:r>
              <a:rPr lang="en-US" sz="1800" dirty="0">
                <a:latin typeface="Open Sans"/>
                <a:ea typeface="Open Sans"/>
                <a:cs typeface="Open Sans"/>
                <a:sym typeface="Open Sans"/>
              </a:rPr>
              <a:t> </a:t>
            </a:r>
            <a:r>
              <a:rPr lang="en-US" sz="1800" dirty="0" err="1">
                <a:latin typeface="Open Sans"/>
                <a:ea typeface="Open Sans"/>
                <a:cs typeface="Open Sans"/>
                <a:sym typeface="Open Sans"/>
              </a:rPr>
              <a:t>thở</a:t>
            </a:r>
            <a:r>
              <a:rPr lang="en-US" sz="1800" dirty="0">
                <a:latin typeface="Open Sans"/>
                <a:ea typeface="Open Sans"/>
                <a:cs typeface="Open Sans"/>
                <a:sym typeface="Open Sans"/>
              </a:rPr>
              <a:t> </a:t>
            </a:r>
            <a:r>
              <a:rPr lang="en-US" sz="1800" dirty="0" err="1">
                <a:latin typeface="Open Sans"/>
                <a:ea typeface="Open Sans"/>
                <a:cs typeface="Open Sans"/>
                <a:sym typeface="Open Sans"/>
              </a:rPr>
              <a:t>của</a:t>
            </a:r>
            <a:r>
              <a:rPr lang="en-US" sz="1800" dirty="0">
                <a:latin typeface="Open Sans"/>
                <a:ea typeface="Open Sans"/>
                <a:cs typeface="Open Sans"/>
                <a:sym typeface="Open Sans"/>
              </a:rPr>
              <a:t> </a:t>
            </a:r>
            <a:r>
              <a:rPr lang="en-US" sz="1800" dirty="0" err="1">
                <a:latin typeface="Open Sans"/>
                <a:ea typeface="Open Sans"/>
                <a:cs typeface="Open Sans"/>
                <a:sym typeface="Open Sans"/>
              </a:rPr>
              <a:t>cả</a:t>
            </a:r>
            <a:r>
              <a:rPr lang="en-US" sz="1800" dirty="0">
                <a:latin typeface="Open Sans"/>
                <a:ea typeface="Open Sans"/>
                <a:cs typeface="Open Sans"/>
                <a:sym typeface="Open Sans"/>
              </a:rPr>
              <a:t> 2 </a:t>
            </a:r>
            <a:r>
              <a:rPr lang="en-US" sz="1800" dirty="0" err="1">
                <a:latin typeface="Open Sans"/>
                <a:ea typeface="Open Sans"/>
                <a:cs typeface="Open Sans"/>
                <a:sym typeface="Open Sans"/>
              </a:rPr>
              <a:t>bạn</a:t>
            </a:r>
            <a:r>
              <a:rPr lang="en-US" sz="1800" dirty="0">
                <a:latin typeface="Open Sans"/>
                <a:ea typeface="Open Sans"/>
                <a:cs typeface="Open Sans"/>
                <a:sym typeface="Open Sans"/>
              </a:rPr>
              <a:t>.</a:t>
            </a:r>
          </a:p>
          <a:p>
            <a:endParaRPr lang="en-US" sz="2000" b="1" u="sng" dirty="0"/>
          </a:p>
        </p:txBody>
      </p:sp>
      <p:grpSp>
        <p:nvGrpSpPr>
          <p:cNvPr id="1410" name="Google Shape;1410;p49"/>
          <p:cNvGrpSpPr/>
          <p:nvPr/>
        </p:nvGrpSpPr>
        <p:grpSpPr>
          <a:xfrm rot="-7083179">
            <a:off x="6714735" y="2718368"/>
            <a:ext cx="2312081" cy="4407992"/>
            <a:chOff x="50825" y="2172278"/>
            <a:chExt cx="984199" cy="1876380"/>
          </a:xfrm>
        </p:grpSpPr>
        <p:sp>
          <p:nvSpPr>
            <p:cNvPr id="1411" name="Google Shape;1411;p4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49"/>
          <p:cNvSpPr/>
          <p:nvPr/>
        </p:nvSpPr>
        <p:spPr>
          <a:xfrm>
            <a:off x="8308802" y="4360255"/>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388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9">
                                            <p:txEl>
                                              <p:pRg st="0" end="0"/>
                                            </p:txEl>
                                          </p:spTgt>
                                        </p:tgtEl>
                                        <p:attrNameLst>
                                          <p:attrName>style.visibility</p:attrName>
                                        </p:attrNameLst>
                                      </p:cBhvr>
                                      <p:to>
                                        <p:strVal val="visible"/>
                                      </p:to>
                                    </p:set>
                                    <p:anim calcmode="lin" valueType="num">
                                      <p:cBhvr additive="base">
                                        <p:cTn id="7" dur="500" fill="hold"/>
                                        <p:tgtEl>
                                          <p:spTgt spid="1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9">
                                            <p:txEl>
                                              <p:pRg st="1" end="1"/>
                                            </p:txEl>
                                          </p:spTgt>
                                        </p:tgtEl>
                                        <p:attrNameLst>
                                          <p:attrName>style.visibility</p:attrName>
                                        </p:attrNameLst>
                                      </p:cBhvr>
                                      <p:to>
                                        <p:strVal val="visible"/>
                                      </p:to>
                                    </p:set>
                                    <p:anim calcmode="lin" valueType="num">
                                      <p:cBhvr additive="base">
                                        <p:cTn id="13" dur="500" fill="hold"/>
                                        <p:tgtEl>
                                          <p:spTgt spid="14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9">
                                            <p:txEl>
                                              <p:pRg st="2" end="2"/>
                                            </p:txEl>
                                          </p:spTgt>
                                        </p:tgtEl>
                                        <p:attrNameLst>
                                          <p:attrName>style.visibility</p:attrName>
                                        </p:attrNameLst>
                                      </p:cBhvr>
                                      <p:to>
                                        <p:strVal val="visible"/>
                                      </p:to>
                                    </p:set>
                                    <p:anim calcmode="lin" valueType="num">
                                      <p:cBhvr additive="base">
                                        <p:cTn id="19" dur="500" fill="hold"/>
                                        <p:tgtEl>
                                          <p:spTgt spid="14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9">
                                            <p:txEl>
                                              <p:pRg st="3" end="3"/>
                                            </p:txEl>
                                          </p:spTgt>
                                        </p:tgtEl>
                                        <p:attrNameLst>
                                          <p:attrName>style.visibility</p:attrName>
                                        </p:attrNameLst>
                                      </p:cBhvr>
                                      <p:to>
                                        <p:strVal val="visible"/>
                                      </p:to>
                                    </p:set>
                                    <p:anim calcmode="lin" valueType="num">
                                      <p:cBhvr additive="base">
                                        <p:cTn id="25" dur="500" fill="hold"/>
                                        <p:tgtEl>
                                          <p:spTgt spid="14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9">
                                            <p:txEl>
                                              <p:pRg st="4" end="4"/>
                                            </p:txEl>
                                          </p:spTgt>
                                        </p:tgtEl>
                                        <p:attrNameLst>
                                          <p:attrName>style.visibility</p:attrName>
                                        </p:attrNameLst>
                                      </p:cBhvr>
                                      <p:to>
                                        <p:strVal val="visible"/>
                                      </p:to>
                                    </p:set>
                                    <p:anim calcmode="lin" valueType="num">
                                      <p:cBhvr additive="base">
                                        <p:cTn id="31" dur="500" fill="hold"/>
                                        <p:tgtEl>
                                          <p:spTgt spid="14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9">
                                            <p:txEl>
                                              <p:pRg st="5" end="5"/>
                                            </p:txEl>
                                          </p:spTgt>
                                        </p:tgtEl>
                                        <p:attrNameLst>
                                          <p:attrName>style.visibility</p:attrName>
                                        </p:attrNameLst>
                                      </p:cBhvr>
                                      <p:to>
                                        <p:strVal val="visible"/>
                                      </p:to>
                                    </p:set>
                                    <p:anim calcmode="lin" valueType="num">
                                      <p:cBhvr additive="base">
                                        <p:cTn id="37" dur="500" fill="hold"/>
                                        <p:tgtEl>
                                          <p:spTgt spid="140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49"/>
          <p:cNvGrpSpPr/>
          <p:nvPr/>
        </p:nvGrpSpPr>
        <p:grpSpPr>
          <a:xfrm rot="-624432">
            <a:off x="6534328" y="-2188807"/>
            <a:ext cx="3551067" cy="5707446"/>
            <a:chOff x="3808047" y="101944"/>
            <a:chExt cx="987796" cy="1587589"/>
          </a:xfrm>
        </p:grpSpPr>
        <p:sp>
          <p:nvSpPr>
            <p:cNvPr id="1371" name="Google Shape;1371;p4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49"/>
          <p:cNvSpPr txBox="1">
            <a:spLocks noGrp="1"/>
          </p:cNvSpPr>
          <p:nvPr>
            <p:ph type="title"/>
          </p:nvPr>
        </p:nvSpPr>
        <p:spPr>
          <a:xfrm>
            <a:off x="584347" y="68754"/>
            <a:ext cx="4540903" cy="1156589"/>
          </a:xfrm>
          <a:prstGeom prst="rect">
            <a:avLst/>
          </a:prstGeom>
          <a:ln w="28575">
            <a:solidFill>
              <a:schemeClr val="tx1">
                <a:lumMod val="75000"/>
              </a:schemeClr>
            </a:solidFill>
          </a:ln>
        </p:spPr>
        <p:txBody>
          <a:bodyPr spcFirstLastPara="1" wrap="square" lIns="91425" tIns="91425" rIns="91425" bIns="91425" anchor="ctr" anchorCtr="0">
            <a:noAutofit/>
          </a:bodyPr>
          <a:lstStyle/>
          <a:p>
            <a:r>
              <a:rPr lang="en-GB" dirty="0" err="1" smtClean="0"/>
              <a:t>Thảo</a:t>
            </a:r>
            <a:r>
              <a:rPr lang="en-GB" dirty="0" smtClean="0"/>
              <a:t> </a:t>
            </a:r>
            <a:r>
              <a:rPr lang="en-GB" dirty="0" err="1"/>
              <a:t>luận</a:t>
            </a:r>
            <a:endParaRPr sz="2400" b="0" u="sng" dirty="0"/>
          </a:p>
        </p:txBody>
      </p:sp>
      <p:sp>
        <p:nvSpPr>
          <p:cNvPr id="1409" name="Google Shape;1409;p49"/>
          <p:cNvSpPr txBox="1">
            <a:spLocks noGrp="1"/>
          </p:cNvSpPr>
          <p:nvPr>
            <p:ph type="subTitle" idx="1"/>
          </p:nvPr>
        </p:nvSpPr>
        <p:spPr>
          <a:xfrm>
            <a:off x="-3928" y="1472421"/>
            <a:ext cx="7486741" cy="2769816"/>
          </a:xfrm>
          <a:prstGeom prst="rect">
            <a:avLst/>
          </a:prstGeom>
        </p:spPr>
        <p:txBody>
          <a:bodyPr spcFirstLastPara="1" wrap="square" lIns="91425" tIns="91425" rIns="91425" bIns="91425" anchor="t" anchorCtr="0">
            <a:noAutofit/>
          </a:bodyPr>
          <a:lstStyle/>
          <a:p>
            <a:r>
              <a:rPr lang="en-US" sz="1800" dirty="0">
                <a:latin typeface="Open Sans"/>
                <a:ea typeface="Open Sans"/>
                <a:cs typeface="Open Sans"/>
              </a:rPr>
              <a:t>- </a:t>
            </a:r>
            <a:r>
              <a:rPr lang="en-US" sz="1800" dirty="0" err="1">
                <a:latin typeface="Open Sans"/>
                <a:ea typeface="Open Sans"/>
                <a:cs typeface="Open Sans"/>
              </a:rPr>
              <a:t>Các</a:t>
            </a:r>
            <a:r>
              <a:rPr lang="en-US" sz="1800" dirty="0">
                <a:latin typeface="Open Sans"/>
                <a:ea typeface="Open Sans"/>
                <a:cs typeface="Open Sans"/>
              </a:rPr>
              <a:t> </a:t>
            </a:r>
            <a:r>
              <a:rPr lang="en-US" sz="1800" dirty="0" err="1">
                <a:latin typeface="Open Sans"/>
                <a:ea typeface="Open Sans"/>
                <a:cs typeface="Open Sans"/>
              </a:rPr>
              <a:t>em</a:t>
            </a:r>
            <a:r>
              <a:rPr lang="en-US" sz="1800" dirty="0">
                <a:latin typeface="Open Sans"/>
                <a:ea typeface="Open Sans"/>
                <a:cs typeface="Open Sans"/>
              </a:rPr>
              <a:t> </a:t>
            </a:r>
            <a:r>
              <a:rPr lang="en-US" sz="1800" dirty="0" err="1">
                <a:latin typeface="Open Sans"/>
                <a:ea typeface="Open Sans"/>
                <a:cs typeface="Open Sans"/>
              </a:rPr>
              <a:t>dự</a:t>
            </a:r>
            <a:r>
              <a:rPr lang="en-US" sz="1800" dirty="0">
                <a:latin typeface="Open Sans"/>
                <a:ea typeface="Open Sans"/>
                <a:cs typeface="Open Sans"/>
              </a:rPr>
              <a:t> </a:t>
            </a:r>
            <a:r>
              <a:rPr lang="en-US" sz="1800" dirty="0" err="1">
                <a:latin typeface="Open Sans"/>
                <a:ea typeface="Open Sans"/>
                <a:cs typeface="Open Sans"/>
              </a:rPr>
              <a:t>đoán</a:t>
            </a:r>
            <a:r>
              <a:rPr lang="en-US" sz="1800" dirty="0">
                <a:latin typeface="Open Sans"/>
                <a:ea typeface="Open Sans"/>
                <a:cs typeface="Open Sans"/>
              </a:rPr>
              <a:t> </a:t>
            </a:r>
            <a:r>
              <a:rPr lang="en-US" sz="1800" dirty="0" err="1">
                <a:latin typeface="Open Sans"/>
                <a:ea typeface="Open Sans"/>
                <a:cs typeface="Open Sans"/>
              </a:rPr>
              <a:t>nhịp</a:t>
            </a:r>
            <a:r>
              <a:rPr lang="en-US" sz="1800" dirty="0">
                <a:latin typeface="Open Sans"/>
                <a:ea typeface="Open Sans"/>
                <a:cs typeface="Open Sans"/>
              </a:rPr>
              <a:t> </a:t>
            </a:r>
            <a:r>
              <a:rPr lang="en-US" sz="1800" dirty="0" err="1">
                <a:latin typeface="Open Sans"/>
                <a:ea typeface="Open Sans"/>
                <a:cs typeface="Open Sans"/>
              </a:rPr>
              <a:t>tim</a:t>
            </a:r>
            <a:r>
              <a:rPr lang="en-US" sz="1800" dirty="0">
                <a:latin typeface="Open Sans"/>
                <a:ea typeface="Open Sans"/>
                <a:cs typeface="Open Sans"/>
              </a:rPr>
              <a:t> </a:t>
            </a:r>
            <a:r>
              <a:rPr lang="en-US" sz="1800" dirty="0" err="1">
                <a:latin typeface="Open Sans"/>
                <a:ea typeface="Open Sans"/>
                <a:cs typeface="Open Sans"/>
              </a:rPr>
              <a:t>và</a:t>
            </a:r>
            <a:r>
              <a:rPr lang="en-US" sz="1800" dirty="0">
                <a:latin typeface="Open Sans"/>
                <a:ea typeface="Open Sans"/>
                <a:cs typeface="Open Sans"/>
              </a:rPr>
              <a:t> </a:t>
            </a:r>
            <a:r>
              <a:rPr lang="en-US" sz="1800" dirty="0" err="1">
                <a:latin typeface="Open Sans"/>
                <a:ea typeface="Open Sans"/>
                <a:cs typeface="Open Sans"/>
              </a:rPr>
              <a:t>nhịp</a:t>
            </a:r>
            <a:r>
              <a:rPr lang="en-US" sz="1800" dirty="0">
                <a:latin typeface="Open Sans"/>
                <a:ea typeface="Open Sans"/>
                <a:cs typeface="Open Sans"/>
              </a:rPr>
              <a:t> </a:t>
            </a:r>
            <a:r>
              <a:rPr lang="en-US" sz="1800" dirty="0" err="1">
                <a:latin typeface="Open Sans"/>
                <a:ea typeface="Open Sans"/>
                <a:cs typeface="Open Sans"/>
              </a:rPr>
              <a:t>thở</a:t>
            </a:r>
            <a:r>
              <a:rPr lang="en-US" sz="1800" dirty="0">
                <a:latin typeface="Open Sans"/>
                <a:ea typeface="Open Sans"/>
                <a:cs typeface="Open Sans"/>
              </a:rPr>
              <a:t> </a:t>
            </a:r>
            <a:r>
              <a:rPr lang="en-US" sz="1800" dirty="0" err="1">
                <a:latin typeface="Open Sans"/>
                <a:ea typeface="Open Sans"/>
                <a:cs typeface="Open Sans"/>
              </a:rPr>
              <a:t>của</a:t>
            </a:r>
            <a:r>
              <a:rPr lang="en-US" sz="1800" dirty="0">
                <a:latin typeface="Open Sans"/>
                <a:ea typeface="Open Sans"/>
                <a:cs typeface="Open Sans"/>
              </a:rPr>
              <a:t> </a:t>
            </a:r>
            <a:r>
              <a:rPr lang="en-US" sz="1800" dirty="0" err="1">
                <a:latin typeface="Open Sans"/>
                <a:ea typeface="Open Sans"/>
                <a:cs typeface="Open Sans"/>
              </a:rPr>
              <a:t>mỗi</a:t>
            </a:r>
            <a:r>
              <a:rPr lang="en-US" sz="1800" dirty="0">
                <a:latin typeface="Open Sans"/>
                <a:ea typeface="Open Sans"/>
                <a:cs typeface="Open Sans"/>
              </a:rPr>
              <a:t> </a:t>
            </a:r>
            <a:r>
              <a:rPr lang="en-US" sz="1800" dirty="0" err="1">
                <a:latin typeface="Open Sans"/>
                <a:ea typeface="Open Sans"/>
                <a:cs typeface="Open Sans"/>
              </a:rPr>
              <a:t>bạn</a:t>
            </a:r>
            <a:r>
              <a:rPr lang="en-US" sz="1800" dirty="0">
                <a:latin typeface="Open Sans"/>
                <a:ea typeface="Open Sans"/>
                <a:cs typeface="Open Sans"/>
              </a:rPr>
              <a:t> </a:t>
            </a:r>
            <a:r>
              <a:rPr lang="en-US" sz="1800" dirty="0" err="1">
                <a:latin typeface="Open Sans"/>
                <a:ea typeface="Open Sans"/>
                <a:cs typeface="Open Sans"/>
              </a:rPr>
              <a:t>có</a:t>
            </a:r>
            <a:r>
              <a:rPr lang="en-US" sz="1800" dirty="0">
                <a:latin typeface="Open Sans"/>
                <a:ea typeface="Open Sans"/>
                <a:cs typeface="Open Sans"/>
              </a:rPr>
              <a:t> </a:t>
            </a:r>
            <a:r>
              <a:rPr lang="en-US" sz="1800" dirty="0" err="1">
                <a:latin typeface="Open Sans"/>
                <a:ea typeface="Open Sans"/>
                <a:cs typeface="Open Sans"/>
              </a:rPr>
              <a:t>thay</a:t>
            </a:r>
            <a:r>
              <a:rPr lang="en-US" sz="1800" dirty="0">
                <a:latin typeface="Open Sans"/>
                <a:ea typeface="Open Sans"/>
                <a:cs typeface="Open Sans"/>
              </a:rPr>
              <a:t> </a:t>
            </a:r>
            <a:r>
              <a:rPr lang="en-US" sz="1800" dirty="0" err="1">
                <a:latin typeface="Open Sans"/>
                <a:ea typeface="Open Sans"/>
                <a:cs typeface="Open Sans"/>
              </a:rPr>
              <a:t>đổi</a:t>
            </a:r>
            <a:r>
              <a:rPr lang="en-US" sz="1800" dirty="0">
                <a:latin typeface="Open Sans"/>
                <a:ea typeface="Open Sans"/>
                <a:cs typeface="Open Sans"/>
              </a:rPr>
              <a:t> </a:t>
            </a:r>
            <a:r>
              <a:rPr lang="en-US" sz="1800" dirty="0" err="1">
                <a:latin typeface="Open Sans"/>
                <a:ea typeface="Open Sans"/>
                <a:cs typeface="Open Sans"/>
              </a:rPr>
              <a:t>trước</a:t>
            </a:r>
            <a:r>
              <a:rPr lang="en-US" sz="1800" dirty="0">
                <a:latin typeface="Open Sans"/>
                <a:ea typeface="Open Sans"/>
                <a:cs typeface="Open Sans"/>
              </a:rPr>
              <a:t> </a:t>
            </a:r>
            <a:r>
              <a:rPr lang="en-US" sz="1800" dirty="0" err="1">
                <a:latin typeface="Open Sans"/>
                <a:ea typeface="Open Sans"/>
                <a:cs typeface="Open Sans"/>
              </a:rPr>
              <a:t>và</a:t>
            </a:r>
            <a:r>
              <a:rPr lang="en-US" sz="1800" dirty="0">
                <a:latin typeface="Open Sans"/>
                <a:ea typeface="Open Sans"/>
                <a:cs typeface="Open Sans"/>
              </a:rPr>
              <a:t> </a:t>
            </a:r>
            <a:r>
              <a:rPr lang="en-US" sz="1800" dirty="0" err="1">
                <a:latin typeface="Open Sans"/>
                <a:ea typeface="Open Sans"/>
                <a:cs typeface="Open Sans"/>
              </a:rPr>
              <a:t>sau</a:t>
            </a:r>
            <a:r>
              <a:rPr lang="en-US" sz="1800" dirty="0">
                <a:latin typeface="Open Sans"/>
                <a:ea typeface="Open Sans"/>
                <a:cs typeface="Open Sans"/>
              </a:rPr>
              <a:t> </a:t>
            </a:r>
            <a:r>
              <a:rPr lang="en-US" sz="1800" dirty="0" err="1">
                <a:latin typeface="Open Sans"/>
                <a:ea typeface="Open Sans"/>
                <a:cs typeface="Open Sans"/>
              </a:rPr>
              <a:t>thí</a:t>
            </a:r>
            <a:r>
              <a:rPr lang="en-US" sz="1800" dirty="0">
                <a:latin typeface="Open Sans"/>
                <a:ea typeface="Open Sans"/>
                <a:cs typeface="Open Sans"/>
              </a:rPr>
              <a:t> </a:t>
            </a:r>
            <a:r>
              <a:rPr lang="en-US" sz="1800" dirty="0" err="1">
                <a:latin typeface="Open Sans"/>
                <a:ea typeface="Open Sans"/>
                <a:cs typeface="Open Sans"/>
              </a:rPr>
              <a:t>nghiệm</a:t>
            </a:r>
            <a:r>
              <a:rPr lang="en-US" sz="1800" dirty="0">
                <a:latin typeface="Open Sans"/>
                <a:ea typeface="Open Sans"/>
                <a:cs typeface="Open Sans"/>
              </a:rPr>
              <a:t> </a:t>
            </a:r>
            <a:r>
              <a:rPr lang="en-US" sz="1800" dirty="0" err="1">
                <a:latin typeface="Open Sans"/>
                <a:ea typeface="Open Sans"/>
                <a:cs typeface="Open Sans"/>
              </a:rPr>
              <a:t>không</a:t>
            </a:r>
            <a:r>
              <a:rPr lang="en-US" sz="1800" dirty="0">
                <a:latin typeface="Open Sans"/>
                <a:ea typeface="Open Sans"/>
                <a:cs typeface="Open Sans"/>
              </a:rPr>
              <a:t>, </a:t>
            </a:r>
            <a:r>
              <a:rPr lang="en-US" sz="1800" dirty="0" err="1">
                <a:latin typeface="Open Sans"/>
                <a:ea typeface="Open Sans"/>
                <a:cs typeface="Open Sans"/>
              </a:rPr>
              <a:t>và</a:t>
            </a:r>
            <a:r>
              <a:rPr lang="en-US" sz="1800" dirty="0">
                <a:latin typeface="Open Sans"/>
                <a:ea typeface="Open Sans"/>
                <a:cs typeface="Open Sans"/>
              </a:rPr>
              <a:t> </a:t>
            </a:r>
            <a:r>
              <a:rPr lang="en-US" sz="1800" dirty="0" err="1">
                <a:latin typeface="Open Sans"/>
                <a:ea typeface="Open Sans"/>
                <a:cs typeface="Open Sans"/>
              </a:rPr>
              <a:t>thay</a:t>
            </a:r>
            <a:r>
              <a:rPr lang="en-US" sz="1800" dirty="0">
                <a:latin typeface="Open Sans"/>
                <a:ea typeface="Open Sans"/>
                <a:cs typeface="Open Sans"/>
              </a:rPr>
              <a:t> </a:t>
            </a:r>
            <a:r>
              <a:rPr lang="en-US" sz="1800" dirty="0" err="1">
                <a:latin typeface="Open Sans"/>
                <a:ea typeface="Open Sans"/>
                <a:cs typeface="Open Sans"/>
              </a:rPr>
              <a:t>đổi</a:t>
            </a:r>
            <a:r>
              <a:rPr lang="en-US" sz="1800" dirty="0">
                <a:latin typeface="Open Sans"/>
                <a:ea typeface="Open Sans"/>
                <a:cs typeface="Open Sans"/>
              </a:rPr>
              <a:t> </a:t>
            </a:r>
            <a:r>
              <a:rPr lang="en-US" sz="1800" dirty="0" err="1">
                <a:latin typeface="Open Sans"/>
                <a:ea typeface="Open Sans"/>
                <a:cs typeface="Open Sans"/>
              </a:rPr>
              <a:t>như</a:t>
            </a:r>
            <a:r>
              <a:rPr lang="en-US" sz="1800" dirty="0">
                <a:latin typeface="Open Sans"/>
                <a:ea typeface="Open Sans"/>
                <a:cs typeface="Open Sans"/>
              </a:rPr>
              <a:t> </a:t>
            </a:r>
            <a:r>
              <a:rPr lang="en-US" sz="1800" dirty="0" err="1">
                <a:latin typeface="Open Sans"/>
                <a:ea typeface="Open Sans"/>
                <a:cs typeface="Open Sans"/>
              </a:rPr>
              <a:t>thế</a:t>
            </a:r>
            <a:r>
              <a:rPr lang="en-US" sz="1800" dirty="0">
                <a:latin typeface="Open Sans"/>
                <a:ea typeface="Open Sans"/>
                <a:cs typeface="Open Sans"/>
              </a:rPr>
              <a:t> </a:t>
            </a:r>
            <a:r>
              <a:rPr lang="en-US" sz="1800" dirty="0" err="1">
                <a:latin typeface="Open Sans"/>
                <a:ea typeface="Open Sans"/>
                <a:cs typeface="Open Sans"/>
              </a:rPr>
              <a:t>nào</a:t>
            </a:r>
            <a:r>
              <a:rPr lang="en-US" sz="1800" dirty="0">
                <a:latin typeface="Open Sans"/>
                <a:ea typeface="Open Sans"/>
                <a:cs typeface="Open Sans"/>
              </a:rPr>
              <a:t>?</a:t>
            </a:r>
          </a:p>
          <a:p>
            <a:r>
              <a:rPr lang="en-US" sz="1800" dirty="0">
                <a:latin typeface="Open Sans"/>
                <a:ea typeface="Open Sans"/>
                <a:cs typeface="Open Sans"/>
              </a:rPr>
              <a:t>- </a:t>
            </a:r>
            <a:r>
              <a:rPr lang="en-US" sz="1800" dirty="0" err="1">
                <a:latin typeface="Open Sans"/>
                <a:ea typeface="Open Sans"/>
                <a:cs typeface="Open Sans"/>
              </a:rPr>
              <a:t>Trong</a:t>
            </a:r>
            <a:r>
              <a:rPr lang="en-US" sz="1800" dirty="0">
                <a:latin typeface="Open Sans"/>
                <a:ea typeface="Open Sans"/>
                <a:cs typeface="Open Sans"/>
              </a:rPr>
              <a:t> </a:t>
            </a:r>
            <a:r>
              <a:rPr lang="en-US" sz="1800" dirty="0" err="1">
                <a:latin typeface="Open Sans"/>
                <a:ea typeface="Open Sans"/>
                <a:cs typeface="Open Sans"/>
              </a:rPr>
              <a:t>tình</a:t>
            </a:r>
            <a:r>
              <a:rPr lang="en-US" sz="1800" dirty="0">
                <a:latin typeface="Open Sans"/>
                <a:ea typeface="Open Sans"/>
                <a:cs typeface="Open Sans"/>
              </a:rPr>
              <a:t> </a:t>
            </a:r>
            <a:r>
              <a:rPr lang="en-US" sz="1800" dirty="0" err="1">
                <a:latin typeface="Open Sans"/>
                <a:ea typeface="Open Sans"/>
                <a:cs typeface="Open Sans"/>
              </a:rPr>
              <a:t>huống</a:t>
            </a:r>
            <a:r>
              <a:rPr lang="en-US" sz="1800" dirty="0">
                <a:latin typeface="Open Sans"/>
                <a:ea typeface="Open Sans"/>
                <a:cs typeface="Open Sans"/>
              </a:rPr>
              <a:t> </a:t>
            </a:r>
            <a:r>
              <a:rPr lang="en-US" sz="1800" dirty="0" err="1">
                <a:latin typeface="Open Sans"/>
                <a:ea typeface="Open Sans"/>
                <a:cs typeface="Open Sans"/>
              </a:rPr>
              <a:t>này</a:t>
            </a:r>
            <a:r>
              <a:rPr lang="en-US" sz="1800" dirty="0">
                <a:latin typeface="Open Sans"/>
                <a:ea typeface="Open Sans"/>
                <a:cs typeface="Open Sans"/>
              </a:rPr>
              <a:t>, </a:t>
            </a:r>
            <a:r>
              <a:rPr lang="en-US" sz="1800" dirty="0" err="1">
                <a:latin typeface="Open Sans"/>
                <a:ea typeface="Open Sans"/>
                <a:cs typeface="Open Sans"/>
              </a:rPr>
              <a:t>hệ</a:t>
            </a:r>
            <a:r>
              <a:rPr lang="en-US" sz="1800" dirty="0">
                <a:latin typeface="Open Sans"/>
                <a:ea typeface="Open Sans"/>
                <a:cs typeface="Open Sans"/>
              </a:rPr>
              <a:t> </a:t>
            </a:r>
            <a:r>
              <a:rPr lang="en-US" sz="1800" dirty="0" err="1">
                <a:latin typeface="Open Sans"/>
                <a:ea typeface="Open Sans"/>
                <a:cs typeface="Open Sans"/>
              </a:rPr>
              <a:t>tuần</a:t>
            </a:r>
            <a:r>
              <a:rPr lang="en-US" sz="1800" dirty="0">
                <a:latin typeface="Open Sans"/>
                <a:ea typeface="Open Sans"/>
                <a:cs typeface="Open Sans"/>
              </a:rPr>
              <a:t> </a:t>
            </a:r>
            <a:r>
              <a:rPr lang="en-US" sz="1800" dirty="0" err="1">
                <a:latin typeface="Open Sans"/>
                <a:ea typeface="Open Sans"/>
                <a:cs typeface="Open Sans"/>
              </a:rPr>
              <a:t>hoàn</a:t>
            </a:r>
            <a:r>
              <a:rPr lang="en-US" sz="1800" dirty="0">
                <a:latin typeface="Open Sans"/>
                <a:ea typeface="Open Sans"/>
                <a:cs typeface="Open Sans"/>
              </a:rPr>
              <a:t> </a:t>
            </a:r>
            <a:r>
              <a:rPr lang="en-US" sz="1800" dirty="0" err="1">
                <a:latin typeface="Open Sans"/>
                <a:ea typeface="Open Sans"/>
                <a:cs typeface="Open Sans"/>
              </a:rPr>
              <a:t>và</a:t>
            </a:r>
            <a:r>
              <a:rPr lang="en-US" sz="1800" dirty="0">
                <a:latin typeface="Open Sans"/>
                <a:ea typeface="Open Sans"/>
                <a:cs typeface="Open Sans"/>
              </a:rPr>
              <a:t> </a:t>
            </a:r>
            <a:r>
              <a:rPr lang="en-US" sz="1800" dirty="0" err="1">
                <a:latin typeface="Open Sans"/>
                <a:ea typeface="Open Sans"/>
                <a:cs typeface="Open Sans"/>
              </a:rPr>
              <a:t>hệ</a:t>
            </a:r>
            <a:r>
              <a:rPr lang="en-US" sz="1800" dirty="0">
                <a:latin typeface="Open Sans"/>
                <a:ea typeface="Open Sans"/>
                <a:cs typeface="Open Sans"/>
              </a:rPr>
              <a:t> </a:t>
            </a:r>
            <a:r>
              <a:rPr lang="en-US" sz="1800" dirty="0" err="1">
                <a:latin typeface="Open Sans"/>
                <a:ea typeface="Open Sans"/>
                <a:cs typeface="Open Sans"/>
              </a:rPr>
              <a:t>hô</a:t>
            </a:r>
            <a:r>
              <a:rPr lang="en-US" sz="1800" dirty="0">
                <a:latin typeface="Open Sans"/>
                <a:ea typeface="Open Sans"/>
                <a:cs typeface="Open Sans"/>
              </a:rPr>
              <a:t> </a:t>
            </a:r>
            <a:r>
              <a:rPr lang="en-US" sz="1800" dirty="0" err="1">
                <a:latin typeface="Open Sans"/>
                <a:ea typeface="Open Sans"/>
                <a:cs typeface="Open Sans"/>
              </a:rPr>
              <a:t>hấp</a:t>
            </a:r>
            <a:r>
              <a:rPr lang="en-US" sz="1800" dirty="0">
                <a:latin typeface="Open Sans"/>
                <a:ea typeface="Open Sans"/>
                <a:cs typeface="Open Sans"/>
              </a:rPr>
              <a:t> </a:t>
            </a:r>
            <a:r>
              <a:rPr lang="en-US" sz="1800" dirty="0" err="1">
                <a:latin typeface="Open Sans"/>
                <a:ea typeface="Open Sans"/>
                <a:cs typeface="Open Sans"/>
              </a:rPr>
              <a:t>hoạt</a:t>
            </a:r>
            <a:r>
              <a:rPr lang="en-US" sz="1800" dirty="0">
                <a:latin typeface="Open Sans"/>
                <a:ea typeface="Open Sans"/>
                <a:cs typeface="Open Sans"/>
              </a:rPr>
              <a:t> </a:t>
            </a:r>
            <a:r>
              <a:rPr lang="en-US" sz="1800" dirty="0" err="1">
                <a:latin typeface="Open Sans"/>
                <a:ea typeface="Open Sans"/>
                <a:cs typeface="Open Sans"/>
              </a:rPr>
              <a:t>động</a:t>
            </a:r>
            <a:r>
              <a:rPr lang="en-US" sz="1800" dirty="0">
                <a:latin typeface="Open Sans"/>
                <a:ea typeface="Open Sans"/>
                <a:cs typeface="Open Sans"/>
              </a:rPr>
              <a:t> </a:t>
            </a:r>
            <a:r>
              <a:rPr lang="en-US" sz="1800" dirty="0" err="1">
                <a:latin typeface="Open Sans"/>
                <a:ea typeface="Open Sans"/>
                <a:cs typeface="Open Sans"/>
              </a:rPr>
              <a:t>có</a:t>
            </a:r>
            <a:r>
              <a:rPr lang="en-US" sz="1800" dirty="0">
                <a:latin typeface="Open Sans"/>
                <a:ea typeface="Open Sans"/>
                <a:cs typeface="Open Sans"/>
              </a:rPr>
              <a:t> </a:t>
            </a:r>
            <a:r>
              <a:rPr lang="en-US" sz="1800" dirty="0" err="1">
                <a:latin typeface="Open Sans"/>
                <a:ea typeface="Open Sans"/>
                <a:cs typeface="Open Sans"/>
              </a:rPr>
              <a:t>liên</a:t>
            </a:r>
            <a:r>
              <a:rPr lang="en-US" sz="1800" dirty="0">
                <a:latin typeface="Open Sans"/>
                <a:ea typeface="Open Sans"/>
                <a:cs typeface="Open Sans"/>
              </a:rPr>
              <a:t> </a:t>
            </a:r>
            <a:r>
              <a:rPr lang="en-US" sz="1800" dirty="0" err="1">
                <a:latin typeface="Open Sans"/>
                <a:ea typeface="Open Sans"/>
                <a:cs typeface="Open Sans"/>
              </a:rPr>
              <a:t>quan</a:t>
            </a:r>
            <a:r>
              <a:rPr lang="en-US" sz="1800" dirty="0">
                <a:latin typeface="Open Sans"/>
                <a:ea typeface="Open Sans"/>
                <a:cs typeface="Open Sans"/>
              </a:rPr>
              <a:t> </a:t>
            </a:r>
            <a:r>
              <a:rPr lang="en-US" sz="1800" dirty="0" err="1">
                <a:latin typeface="Open Sans"/>
                <a:ea typeface="Open Sans"/>
                <a:cs typeface="Open Sans"/>
              </a:rPr>
              <a:t>đến</a:t>
            </a:r>
            <a:r>
              <a:rPr lang="en-US" sz="1800" dirty="0">
                <a:latin typeface="Open Sans"/>
                <a:ea typeface="Open Sans"/>
                <a:cs typeface="Open Sans"/>
              </a:rPr>
              <a:t> </a:t>
            </a:r>
            <a:r>
              <a:rPr lang="en-US" sz="1800" dirty="0" err="1">
                <a:latin typeface="Open Sans"/>
                <a:ea typeface="Open Sans"/>
                <a:cs typeface="Open Sans"/>
              </a:rPr>
              <a:t>nhau</a:t>
            </a:r>
            <a:r>
              <a:rPr lang="en-US" sz="1800" dirty="0">
                <a:latin typeface="Open Sans"/>
                <a:ea typeface="Open Sans"/>
                <a:cs typeface="Open Sans"/>
              </a:rPr>
              <a:t> </a:t>
            </a:r>
            <a:r>
              <a:rPr lang="en-US" sz="1800" dirty="0" err="1">
                <a:latin typeface="Open Sans"/>
                <a:ea typeface="Open Sans"/>
                <a:cs typeface="Open Sans"/>
              </a:rPr>
              <a:t>không</a:t>
            </a:r>
            <a:r>
              <a:rPr lang="en-US" sz="1800" dirty="0" smtClean="0">
                <a:latin typeface="Open Sans"/>
                <a:ea typeface="Open Sans"/>
                <a:cs typeface="Open Sans"/>
              </a:rPr>
              <a:t>?</a:t>
            </a:r>
            <a:endParaRPr lang="en-US" sz="1800" dirty="0">
              <a:latin typeface="Open Sans"/>
              <a:ea typeface="Open Sans"/>
              <a:cs typeface="Open Sans"/>
            </a:endParaRPr>
          </a:p>
        </p:txBody>
      </p:sp>
      <p:grpSp>
        <p:nvGrpSpPr>
          <p:cNvPr id="1410" name="Google Shape;1410;p49"/>
          <p:cNvGrpSpPr/>
          <p:nvPr/>
        </p:nvGrpSpPr>
        <p:grpSpPr>
          <a:xfrm rot="-7083179">
            <a:off x="6714735" y="2718368"/>
            <a:ext cx="2312081" cy="4407992"/>
            <a:chOff x="50825" y="2172278"/>
            <a:chExt cx="984199" cy="1876380"/>
          </a:xfrm>
        </p:grpSpPr>
        <p:sp>
          <p:nvSpPr>
            <p:cNvPr id="1411" name="Google Shape;1411;p4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49"/>
          <p:cNvSpPr/>
          <p:nvPr/>
        </p:nvSpPr>
        <p:spPr>
          <a:xfrm>
            <a:off x="8308802" y="4360255"/>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411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9">
                                            <p:txEl>
                                              <p:pRg st="0" end="0"/>
                                            </p:txEl>
                                          </p:spTgt>
                                        </p:tgtEl>
                                        <p:attrNameLst>
                                          <p:attrName>style.visibility</p:attrName>
                                        </p:attrNameLst>
                                      </p:cBhvr>
                                      <p:to>
                                        <p:strVal val="visible"/>
                                      </p:to>
                                    </p:set>
                                    <p:anim calcmode="lin" valueType="num">
                                      <p:cBhvr additive="base">
                                        <p:cTn id="7" dur="500" fill="hold"/>
                                        <p:tgtEl>
                                          <p:spTgt spid="1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9">
                                            <p:txEl>
                                              <p:pRg st="1" end="1"/>
                                            </p:txEl>
                                          </p:spTgt>
                                        </p:tgtEl>
                                        <p:attrNameLst>
                                          <p:attrName>style.visibility</p:attrName>
                                        </p:attrNameLst>
                                      </p:cBhvr>
                                      <p:to>
                                        <p:strVal val="visible"/>
                                      </p:to>
                                    </p:set>
                                    <p:anim calcmode="lin" valueType="num">
                                      <p:cBhvr additive="base">
                                        <p:cTn id="13" dur="500" fill="hold"/>
                                        <p:tgtEl>
                                          <p:spTgt spid="14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59"/>
          <p:cNvSpPr txBox="1">
            <a:spLocks noGrp="1"/>
          </p:cNvSpPr>
          <p:nvPr>
            <p:ph type="title"/>
          </p:nvPr>
        </p:nvSpPr>
        <p:spPr>
          <a:xfrm rot="-649">
            <a:off x="2108894" y="1069401"/>
            <a:ext cx="4886707" cy="1078486"/>
          </a:xfrm>
          <a:prstGeom prst="rect">
            <a:avLst/>
          </a:prstGeom>
        </p:spPr>
        <p:txBody>
          <a:bodyPr spcFirstLastPara="1" wrap="square" lIns="91425" tIns="91425" rIns="91425" bIns="91425" anchor="t" anchorCtr="0">
            <a:noAutofit/>
          </a:bodyPr>
          <a:lstStyle/>
          <a:p>
            <a:r>
              <a:rPr lang="en-US" sz="4400" u="sng" dirty="0" err="1"/>
              <a:t>Kết</a:t>
            </a:r>
            <a:r>
              <a:rPr lang="en-US" sz="4400" u="sng" dirty="0"/>
              <a:t> </a:t>
            </a:r>
            <a:r>
              <a:rPr lang="en-US" sz="4400" u="sng" dirty="0" err="1" smtClean="0"/>
              <a:t>luận</a:t>
            </a:r>
            <a:endParaRPr lang="en-US" sz="4400" u="sng" dirty="0"/>
          </a:p>
        </p:txBody>
      </p:sp>
      <p:sp>
        <p:nvSpPr>
          <p:cNvPr id="2117" name="Google Shape;2117;p59"/>
          <p:cNvSpPr txBox="1">
            <a:spLocks noGrp="1"/>
          </p:cNvSpPr>
          <p:nvPr>
            <p:ph type="subTitle" idx="1"/>
          </p:nvPr>
        </p:nvSpPr>
        <p:spPr>
          <a:xfrm>
            <a:off x="449304" y="2010355"/>
            <a:ext cx="8201370" cy="2038719"/>
          </a:xfrm>
          <a:prstGeom prst="rect">
            <a:avLst/>
          </a:prstGeom>
        </p:spPr>
        <p:txBody>
          <a:bodyPr spcFirstLastPara="1" wrap="square" lIns="91425" tIns="91425" rIns="91425" bIns="91425" anchor="ctr" anchorCtr="0">
            <a:noAutofit/>
          </a:bodyPr>
          <a:lstStyle/>
          <a:p>
            <a:pPr algn="l"/>
            <a:r>
              <a:rPr lang="en-US" sz="1800" dirty="0"/>
              <a:t>- </a:t>
            </a:r>
            <a:r>
              <a:rPr lang="en-US" sz="1800" dirty="0" err="1"/>
              <a:t>Bạn</a:t>
            </a:r>
            <a:r>
              <a:rPr lang="en-US" sz="1800" dirty="0"/>
              <a:t> </a:t>
            </a:r>
            <a:r>
              <a:rPr lang="en-US" sz="1800" dirty="0" err="1"/>
              <a:t>đứng</a:t>
            </a:r>
            <a:r>
              <a:rPr lang="en-US" sz="1800" dirty="0"/>
              <a:t> </a:t>
            </a:r>
            <a:r>
              <a:rPr lang="en-US" sz="1800" dirty="0" err="1"/>
              <a:t>yên</a:t>
            </a:r>
            <a:r>
              <a:rPr lang="en-US" sz="1800" dirty="0"/>
              <a:t> </a:t>
            </a:r>
            <a:r>
              <a:rPr lang="en-US" sz="1800" dirty="0" err="1"/>
              <a:t>thì</a:t>
            </a:r>
            <a:r>
              <a:rPr lang="en-US" sz="1800" dirty="0"/>
              <a:t> </a:t>
            </a:r>
            <a:r>
              <a:rPr lang="en-US" sz="1800" dirty="0" err="1"/>
              <a:t>thì</a:t>
            </a:r>
            <a:r>
              <a:rPr lang="en-US" sz="1800" dirty="0"/>
              <a:t> </a:t>
            </a:r>
            <a:r>
              <a:rPr lang="en-US" sz="1800" dirty="0" err="1"/>
              <a:t>nhịp</a:t>
            </a:r>
            <a:r>
              <a:rPr lang="en-US" sz="1800" dirty="0"/>
              <a:t> </a:t>
            </a:r>
            <a:r>
              <a:rPr lang="en-US" sz="1800" dirty="0" err="1"/>
              <a:t>tim</a:t>
            </a:r>
            <a:r>
              <a:rPr lang="en-US" sz="1800" dirty="0"/>
              <a:t> </a:t>
            </a:r>
            <a:r>
              <a:rPr lang="en-US" sz="1800" dirty="0" err="1"/>
              <a:t>và</a:t>
            </a:r>
            <a:r>
              <a:rPr lang="en-US" sz="1800" dirty="0"/>
              <a:t> </a:t>
            </a:r>
            <a:r>
              <a:rPr lang="en-US" sz="1800" dirty="0" err="1"/>
              <a:t>nhịp</a:t>
            </a:r>
            <a:r>
              <a:rPr lang="en-US" sz="1800" dirty="0"/>
              <a:t> </a:t>
            </a:r>
            <a:r>
              <a:rPr lang="en-US" sz="1800" dirty="0" err="1"/>
              <a:t>thở</a:t>
            </a:r>
            <a:r>
              <a:rPr lang="en-US" sz="1800" dirty="0"/>
              <a:t> </a:t>
            </a:r>
            <a:r>
              <a:rPr lang="en-US" sz="1800" dirty="0" err="1"/>
              <a:t>không</a:t>
            </a:r>
            <a:r>
              <a:rPr lang="en-US" sz="1800" dirty="0"/>
              <a:t> </a:t>
            </a:r>
            <a:r>
              <a:rPr lang="en-US" sz="1800" dirty="0" err="1"/>
              <a:t>thay</a:t>
            </a:r>
            <a:r>
              <a:rPr lang="en-US" sz="1800" dirty="0"/>
              <a:t> </a:t>
            </a:r>
            <a:r>
              <a:rPr lang="en-US" sz="1800" dirty="0" err="1"/>
              <a:t>đổi</a:t>
            </a:r>
            <a:r>
              <a:rPr lang="en-US" sz="1800" dirty="0"/>
              <a:t>. </a:t>
            </a:r>
            <a:r>
              <a:rPr lang="en-US" sz="1800" dirty="0" err="1"/>
              <a:t>Bạn</a:t>
            </a:r>
            <a:r>
              <a:rPr lang="en-US" sz="1800" dirty="0"/>
              <a:t> </a:t>
            </a:r>
            <a:r>
              <a:rPr lang="en-US" sz="1800" dirty="0" err="1"/>
              <a:t>thứ</a:t>
            </a:r>
            <a:r>
              <a:rPr lang="en-US" sz="1800" dirty="0"/>
              <a:t> 2 </a:t>
            </a:r>
            <a:r>
              <a:rPr lang="en-US" sz="1800" dirty="0" err="1"/>
              <a:t>sau</a:t>
            </a:r>
            <a:r>
              <a:rPr lang="en-US" sz="1800" dirty="0"/>
              <a:t> </a:t>
            </a:r>
            <a:r>
              <a:rPr lang="en-US" sz="1800" dirty="0" err="1"/>
              <a:t>khi</a:t>
            </a:r>
            <a:r>
              <a:rPr lang="en-US" sz="1800" dirty="0"/>
              <a:t> </a:t>
            </a:r>
            <a:r>
              <a:rPr lang="en-US" sz="1800" dirty="0" err="1"/>
              <a:t>chạy</a:t>
            </a:r>
            <a:r>
              <a:rPr lang="en-US" sz="1800" dirty="0"/>
              <a:t>, </a:t>
            </a:r>
            <a:r>
              <a:rPr lang="en-US" sz="1800" dirty="0" err="1"/>
              <a:t>thì</a:t>
            </a:r>
            <a:r>
              <a:rPr lang="en-US" sz="1800" dirty="0"/>
              <a:t> </a:t>
            </a:r>
            <a:r>
              <a:rPr lang="en-US" sz="1800" dirty="0" err="1"/>
              <a:t>nhịp</a:t>
            </a:r>
            <a:r>
              <a:rPr lang="en-US" sz="1800" dirty="0"/>
              <a:t> </a:t>
            </a:r>
            <a:r>
              <a:rPr lang="en-US" sz="1800" dirty="0" err="1"/>
              <a:t>tim</a:t>
            </a:r>
            <a:r>
              <a:rPr lang="en-US" sz="1800" dirty="0"/>
              <a:t> </a:t>
            </a:r>
            <a:r>
              <a:rPr lang="en-US" sz="1800" dirty="0" err="1"/>
              <a:t>và</a:t>
            </a:r>
            <a:r>
              <a:rPr lang="en-US" sz="1800" dirty="0"/>
              <a:t> </a:t>
            </a:r>
            <a:r>
              <a:rPr lang="en-US" sz="1800" dirty="0" err="1"/>
              <a:t>nhịp</a:t>
            </a:r>
            <a:r>
              <a:rPr lang="en-US" sz="1800" dirty="0"/>
              <a:t> </a:t>
            </a:r>
            <a:r>
              <a:rPr lang="en-US" sz="1800" dirty="0" err="1"/>
              <a:t>thở</a:t>
            </a:r>
            <a:r>
              <a:rPr lang="en-US" sz="1800" dirty="0"/>
              <a:t> </a:t>
            </a:r>
            <a:r>
              <a:rPr lang="en-US" sz="1800" dirty="0" err="1"/>
              <a:t>có</a:t>
            </a:r>
            <a:r>
              <a:rPr lang="en-US" sz="1800" dirty="0"/>
              <a:t> </a:t>
            </a:r>
            <a:r>
              <a:rPr lang="en-US" sz="1800" dirty="0" err="1"/>
              <a:t>thay</a:t>
            </a:r>
            <a:r>
              <a:rPr lang="en-US" sz="1800" dirty="0"/>
              <a:t> </a:t>
            </a:r>
            <a:r>
              <a:rPr lang="en-US" sz="1800" dirty="0" err="1"/>
              <a:t>đổi</a:t>
            </a:r>
            <a:r>
              <a:rPr lang="en-US" sz="1800" dirty="0"/>
              <a:t>, </a:t>
            </a:r>
            <a:r>
              <a:rPr lang="en-US" sz="1800" dirty="0" err="1"/>
              <a:t>cụ</a:t>
            </a:r>
            <a:r>
              <a:rPr lang="en-US" sz="1800" dirty="0"/>
              <a:t> </a:t>
            </a:r>
            <a:r>
              <a:rPr lang="en-US" sz="1800" dirty="0" err="1"/>
              <a:t>thể</a:t>
            </a:r>
            <a:r>
              <a:rPr lang="en-US" sz="1800" dirty="0"/>
              <a:t> </a:t>
            </a:r>
            <a:r>
              <a:rPr lang="en-US" sz="1800" dirty="0" err="1"/>
              <a:t>cả</a:t>
            </a:r>
            <a:r>
              <a:rPr lang="en-US" sz="1800" dirty="0"/>
              <a:t> </a:t>
            </a:r>
            <a:r>
              <a:rPr lang="en-US" sz="1800" dirty="0" err="1"/>
              <a:t>nhịp</a:t>
            </a:r>
            <a:r>
              <a:rPr lang="en-US" sz="1800" dirty="0"/>
              <a:t> </a:t>
            </a:r>
            <a:r>
              <a:rPr lang="en-US" sz="1800" dirty="0" err="1"/>
              <a:t>tim</a:t>
            </a:r>
            <a:r>
              <a:rPr lang="en-US" sz="1800" dirty="0"/>
              <a:t> </a:t>
            </a:r>
            <a:r>
              <a:rPr lang="en-US" sz="1800" dirty="0" err="1"/>
              <a:t>và</a:t>
            </a:r>
            <a:r>
              <a:rPr lang="en-US" sz="1800" dirty="0"/>
              <a:t> </a:t>
            </a:r>
            <a:r>
              <a:rPr lang="en-US" sz="1800" dirty="0" err="1"/>
              <a:t>nhịp</a:t>
            </a:r>
            <a:r>
              <a:rPr lang="en-US" sz="1800" dirty="0"/>
              <a:t> </a:t>
            </a:r>
            <a:r>
              <a:rPr lang="en-US" sz="1800" dirty="0" err="1"/>
              <a:t>thở</a:t>
            </a:r>
            <a:r>
              <a:rPr lang="en-US" sz="1800" dirty="0"/>
              <a:t> </a:t>
            </a:r>
            <a:r>
              <a:rPr lang="en-US" sz="1800" dirty="0" err="1"/>
              <a:t>đều</a:t>
            </a:r>
            <a:r>
              <a:rPr lang="en-US" sz="1800" dirty="0"/>
              <a:t> </a:t>
            </a:r>
            <a:r>
              <a:rPr lang="en-US" sz="1800" dirty="0" err="1"/>
              <a:t>tăng</a:t>
            </a:r>
            <a:r>
              <a:rPr lang="en-US" sz="1800" dirty="0"/>
              <a:t> </a:t>
            </a:r>
            <a:r>
              <a:rPr lang="en-US" sz="1800" dirty="0" err="1"/>
              <a:t>lên</a:t>
            </a:r>
            <a:r>
              <a:rPr lang="en-US" sz="1800" dirty="0"/>
              <a:t>.</a:t>
            </a:r>
          </a:p>
          <a:p>
            <a:pPr algn="l"/>
            <a:r>
              <a:rPr lang="en-US" sz="1800" dirty="0"/>
              <a:t>- </a:t>
            </a:r>
            <a:r>
              <a:rPr lang="en-US" sz="1800" dirty="0" err="1"/>
              <a:t>Trong</a:t>
            </a:r>
            <a:r>
              <a:rPr lang="en-US" sz="1800" dirty="0"/>
              <a:t> </a:t>
            </a:r>
            <a:r>
              <a:rPr lang="en-US" sz="1800" dirty="0" err="1"/>
              <a:t>tình</a:t>
            </a:r>
            <a:r>
              <a:rPr lang="en-US" sz="1800" dirty="0"/>
              <a:t> </a:t>
            </a:r>
            <a:r>
              <a:rPr lang="en-US" sz="1800" dirty="0" err="1"/>
              <a:t>huống</a:t>
            </a:r>
            <a:r>
              <a:rPr lang="en-US" sz="1800" dirty="0"/>
              <a:t> </a:t>
            </a:r>
            <a:r>
              <a:rPr lang="en-US" sz="1800" dirty="0" err="1"/>
              <a:t>này</a:t>
            </a:r>
            <a:r>
              <a:rPr lang="en-US" sz="1800" dirty="0"/>
              <a:t>, </a:t>
            </a:r>
            <a:r>
              <a:rPr lang="en-US" sz="1800" dirty="0" err="1"/>
              <a:t>hệ</a:t>
            </a:r>
            <a:r>
              <a:rPr lang="en-US" sz="1800" dirty="0"/>
              <a:t> </a:t>
            </a:r>
            <a:r>
              <a:rPr lang="en-US" sz="1800" dirty="0" err="1"/>
              <a:t>tuần</a:t>
            </a:r>
            <a:r>
              <a:rPr lang="en-US" sz="1800" dirty="0"/>
              <a:t> </a:t>
            </a:r>
            <a:r>
              <a:rPr lang="en-US" sz="1800" dirty="0" err="1"/>
              <a:t>hoàn</a:t>
            </a:r>
            <a:r>
              <a:rPr lang="en-US" sz="1800" dirty="0"/>
              <a:t> </a:t>
            </a:r>
            <a:r>
              <a:rPr lang="en-US" sz="1800" dirty="0" err="1"/>
              <a:t>và</a:t>
            </a:r>
            <a:r>
              <a:rPr lang="en-US" sz="1800" dirty="0"/>
              <a:t> </a:t>
            </a:r>
            <a:r>
              <a:rPr lang="en-US" sz="1800" dirty="0" err="1"/>
              <a:t>hệ</a:t>
            </a:r>
            <a:r>
              <a:rPr lang="en-US" sz="1800" dirty="0"/>
              <a:t> </a:t>
            </a:r>
            <a:r>
              <a:rPr lang="en-US" sz="1800" dirty="0" err="1"/>
              <a:t>hô</a:t>
            </a:r>
            <a:r>
              <a:rPr lang="en-US" sz="1800" dirty="0"/>
              <a:t> </a:t>
            </a:r>
            <a:r>
              <a:rPr lang="en-US" sz="1800" dirty="0" err="1"/>
              <a:t>hấp</a:t>
            </a:r>
            <a:r>
              <a:rPr lang="en-US" sz="1800" dirty="0"/>
              <a:t> </a:t>
            </a:r>
            <a:r>
              <a:rPr lang="en-US" sz="1800" dirty="0" err="1"/>
              <a:t>hoạt</a:t>
            </a:r>
            <a:r>
              <a:rPr lang="en-US" sz="1800" dirty="0"/>
              <a:t> </a:t>
            </a:r>
            <a:r>
              <a:rPr lang="en-US" sz="1800" dirty="0" err="1"/>
              <a:t>động</a:t>
            </a:r>
            <a:r>
              <a:rPr lang="en-US" sz="1800" dirty="0"/>
              <a:t> </a:t>
            </a:r>
            <a:r>
              <a:rPr lang="en-US" sz="1800" dirty="0" err="1"/>
              <a:t>có</a:t>
            </a:r>
            <a:r>
              <a:rPr lang="en-US" sz="1800" dirty="0"/>
              <a:t> </a:t>
            </a:r>
            <a:r>
              <a:rPr lang="en-US" sz="1800" dirty="0" err="1"/>
              <a:t>liên</a:t>
            </a:r>
            <a:r>
              <a:rPr lang="en-US" sz="1800" dirty="0"/>
              <a:t> </a:t>
            </a:r>
            <a:r>
              <a:rPr lang="en-US" sz="1800" dirty="0" err="1"/>
              <a:t>quan</a:t>
            </a:r>
            <a:r>
              <a:rPr lang="en-US" sz="1800" dirty="0"/>
              <a:t> </a:t>
            </a:r>
            <a:r>
              <a:rPr lang="en-US" sz="1800" dirty="0" err="1"/>
              <a:t>đến</a:t>
            </a:r>
            <a:r>
              <a:rPr lang="en-US" sz="1800" dirty="0"/>
              <a:t> </a:t>
            </a:r>
            <a:r>
              <a:rPr lang="en-US" sz="1800" dirty="0" err="1"/>
              <a:t>nhau</a:t>
            </a:r>
            <a:r>
              <a:rPr lang="en-US" sz="1800" dirty="0"/>
              <a:t>: </a:t>
            </a:r>
            <a:r>
              <a:rPr lang="en-US" sz="1800" dirty="0" err="1"/>
              <a:t>Nhịp</a:t>
            </a:r>
            <a:r>
              <a:rPr lang="en-US" sz="1800" dirty="0"/>
              <a:t> </a:t>
            </a:r>
            <a:r>
              <a:rPr lang="en-US" sz="1800" dirty="0" err="1"/>
              <a:t>thở</a:t>
            </a:r>
            <a:r>
              <a:rPr lang="en-US" sz="1800" dirty="0"/>
              <a:t> </a:t>
            </a:r>
            <a:r>
              <a:rPr lang="en-US" sz="1800" dirty="0" err="1"/>
              <a:t>tăng</a:t>
            </a:r>
            <a:r>
              <a:rPr lang="en-US" sz="1800" dirty="0"/>
              <a:t> </a:t>
            </a:r>
            <a:r>
              <a:rPr lang="en-US" sz="1800" dirty="0" err="1"/>
              <a:t>để</a:t>
            </a:r>
            <a:r>
              <a:rPr lang="en-US" sz="1800" dirty="0"/>
              <a:t> </a:t>
            </a:r>
            <a:r>
              <a:rPr lang="en-US" sz="1800" dirty="0" err="1"/>
              <a:t>lấy</a:t>
            </a:r>
            <a:r>
              <a:rPr lang="en-US" sz="1800" dirty="0"/>
              <a:t> </a:t>
            </a:r>
            <a:r>
              <a:rPr lang="en-US" sz="1800" dirty="0" err="1"/>
              <a:t>được</a:t>
            </a:r>
            <a:r>
              <a:rPr lang="en-US" sz="1800" dirty="0"/>
              <a:t> </a:t>
            </a:r>
            <a:r>
              <a:rPr lang="en-US" sz="1800" dirty="0" err="1"/>
              <a:t>nhiều</a:t>
            </a:r>
            <a:r>
              <a:rPr lang="en-US" sz="1800" dirty="0"/>
              <a:t> oxygen </a:t>
            </a:r>
            <a:r>
              <a:rPr lang="en-US" sz="1800" dirty="0" err="1"/>
              <a:t>hơn</a:t>
            </a:r>
            <a:r>
              <a:rPr lang="en-US" sz="1800" dirty="0"/>
              <a:t> </a:t>
            </a:r>
            <a:r>
              <a:rPr lang="en-US" sz="1800" dirty="0" err="1"/>
              <a:t>và</a:t>
            </a:r>
            <a:r>
              <a:rPr lang="en-US" sz="1800" dirty="0"/>
              <a:t> </a:t>
            </a:r>
            <a:r>
              <a:rPr lang="en-US" sz="1800" dirty="0" err="1"/>
              <a:t>hệ</a:t>
            </a:r>
            <a:r>
              <a:rPr lang="en-US" sz="1800" dirty="0"/>
              <a:t> </a:t>
            </a:r>
            <a:r>
              <a:rPr lang="en-US" sz="1800" dirty="0" err="1"/>
              <a:t>tuần</a:t>
            </a:r>
            <a:r>
              <a:rPr lang="en-US" sz="1800" dirty="0"/>
              <a:t> </a:t>
            </a:r>
            <a:r>
              <a:rPr lang="en-US" sz="1800" dirty="0" err="1"/>
              <a:t>hoàn</a:t>
            </a:r>
            <a:r>
              <a:rPr lang="en-US" sz="1800" dirty="0"/>
              <a:t> </a:t>
            </a:r>
            <a:r>
              <a:rPr lang="en-US" sz="1800" dirty="0" err="1"/>
              <a:t>sẽ</a:t>
            </a:r>
            <a:r>
              <a:rPr lang="en-US" sz="1800" dirty="0"/>
              <a:t> </a:t>
            </a:r>
            <a:r>
              <a:rPr lang="en-US" sz="1800" dirty="0" err="1"/>
              <a:t>tăng</a:t>
            </a:r>
            <a:r>
              <a:rPr lang="en-US" sz="1800" dirty="0"/>
              <a:t> </a:t>
            </a:r>
            <a:r>
              <a:rPr lang="en-US" sz="1800" dirty="0" err="1"/>
              <a:t>nhịp</a:t>
            </a:r>
            <a:r>
              <a:rPr lang="en-US" sz="1800" dirty="0"/>
              <a:t> </a:t>
            </a:r>
            <a:r>
              <a:rPr lang="en-US" sz="1800" dirty="0" err="1"/>
              <a:t>tim</a:t>
            </a:r>
            <a:r>
              <a:rPr lang="en-US" sz="1800" dirty="0"/>
              <a:t> </a:t>
            </a:r>
            <a:r>
              <a:rPr lang="en-US" sz="1800" dirty="0" err="1"/>
              <a:t>để</a:t>
            </a:r>
            <a:r>
              <a:rPr lang="en-US" sz="1800" dirty="0"/>
              <a:t> </a:t>
            </a:r>
            <a:r>
              <a:rPr lang="en-US" sz="1800" dirty="0" err="1"/>
              <a:t>cung</a:t>
            </a:r>
            <a:r>
              <a:rPr lang="en-US" sz="1800" dirty="0"/>
              <a:t> </a:t>
            </a:r>
            <a:r>
              <a:rPr lang="en-US" sz="1800" dirty="0" err="1"/>
              <a:t>cấp</a:t>
            </a:r>
            <a:r>
              <a:rPr lang="en-US" sz="1800" dirty="0"/>
              <a:t> </a:t>
            </a:r>
            <a:r>
              <a:rPr lang="en-US" sz="1800" dirty="0" err="1"/>
              <a:t>kịp</a:t>
            </a:r>
            <a:r>
              <a:rPr lang="en-US" sz="1800" dirty="0"/>
              <a:t> </a:t>
            </a:r>
            <a:r>
              <a:rPr lang="en-US" sz="1800" dirty="0" err="1"/>
              <a:t>đến</a:t>
            </a:r>
            <a:r>
              <a:rPr lang="en-US" sz="1800" dirty="0"/>
              <a:t> </a:t>
            </a:r>
            <a:r>
              <a:rPr lang="en-US" sz="1800" dirty="0" err="1"/>
              <a:t>các</a:t>
            </a:r>
            <a:r>
              <a:rPr lang="en-US" sz="1800" dirty="0"/>
              <a:t> </a:t>
            </a:r>
            <a:r>
              <a:rPr lang="en-US" sz="1800" dirty="0" err="1"/>
              <a:t>tế</a:t>
            </a:r>
            <a:r>
              <a:rPr lang="en-US" sz="1800" dirty="0"/>
              <a:t> </a:t>
            </a:r>
            <a:r>
              <a:rPr lang="en-US" sz="1800" dirty="0" err="1"/>
              <a:t>bào</a:t>
            </a:r>
            <a:r>
              <a:rPr lang="en-US" sz="1800" dirty="0"/>
              <a:t> </a:t>
            </a:r>
            <a:r>
              <a:rPr lang="en-US" sz="1800" dirty="0" err="1"/>
              <a:t>của</a:t>
            </a:r>
            <a:r>
              <a:rPr lang="en-US" sz="1800" dirty="0"/>
              <a:t> </a:t>
            </a:r>
            <a:r>
              <a:rPr lang="en-US" sz="1800" dirty="0" err="1"/>
              <a:t>cơ</a:t>
            </a:r>
            <a:r>
              <a:rPr lang="en-US" sz="1800" dirty="0"/>
              <a:t> </a:t>
            </a:r>
            <a:r>
              <a:rPr lang="en-US" sz="1800" dirty="0" err="1"/>
              <a:t>thể</a:t>
            </a:r>
            <a:r>
              <a:rPr lang="en-US" sz="1800" dirty="0"/>
              <a:t>.</a:t>
            </a:r>
          </a:p>
        </p:txBody>
      </p:sp>
      <p:sp>
        <p:nvSpPr>
          <p:cNvPr id="2118" name="Google Shape;2118;p59"/>
          <p:cNvSpPr/>
          <p:nvPr/>
        </p:nvSpPr>
        <p:spPr>
          <a:xfrm>
            <a:off x="7188223" y="-527050"/>
            <a:ext cx="2251941" cy="1595990"/>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9"/>
          <p:cNvSpPr/>
          <p:nvPr/>
        </p:nvSpPr>
        <p:spPr>
          <a:xfrm>
            <a:off x="334954" y="4105867"/>
            <a:ext cx="770081" cy="1111575"/>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914;p56"/>
          <p:cNvGrpSpPr/>
          <p:nvPr/>
        </p:nvGrpSpPr>
        <p:grpSpPr>
          <a:xfrm rot="19121629">
            <a:off x="770688" y="161104"/>
            <a:ext cx="1721452" cy="1295194"/>
            <a:chOff x="5939093" y="2966412"/>
            <a:chExt cx="1381763" cy="1039538"/>
          </a:xfrm>
        </p:grpSpPr>
        <p:sp>
          <p:nvSpPr>
            <p:cNvPr id="7" name="Google Shape;1915;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16;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17;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8;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19;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0;p56"/>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1;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2;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23;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24;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5;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26;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27;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28;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29;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0;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1;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2;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3;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34;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35;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36;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37;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38;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914;p56"/>
          <p:cNvGrpSpPr/>
          <p:nvPr/>
        </p:nvGrpSpPr>
        <p:grpSpPr>
          <a:xfrm rot="-1008615">
            <a:off x="377557" y="3066390"/>
            <a:ext cx="8349381" cy="3273136"/>
            <a:chOff x="5995956" y="3090588"/>
            <a:chExt cx="6701822" cy="2627058"/>
          </a:xfrm>
        </p:grpSpPr>
        <p:sp>
          <p:nvSpPr>
            <p:cNvPr id="32" name="Google Shape;1915;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16;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17;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18;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9;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0;p56"/>
            <p:cNvSpPr/>
            <p:nvPr/>
          </p:nvSpPr>
          <p:spPr>
            <a:xfrm rot="8021801">
              <a:off x="11487141" y="4507008"/>
              <a:ext cx="1381658" cy="1039617"/>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21;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22;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23;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24;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25;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26;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27;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28;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29;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30;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31;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32;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33;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34;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35;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36;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37;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38;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7">
                                            <p:txEl>
                                              <p:pRg st="0" end="0"/>
                                            </p:txEl>
                                          </p:spTgt>
                                        </p:tgtEl>
                                        <p:attrNameLst>
                                          <p:attrName>style.visibility</p:attrName>
                                        </p:attrNameLst>
                                      </p:cBhvr>
                                      <p:to>
                                        <p:strVal val="visible"/>
                                      </p:to>
                                    </p:set>
                                    <p:anim calcmode="lin" valueType="num">
                                      <p:cBhvr additive="base">
                                        <p:cTn id="7" dur="500" fill="hold"/>
                                        <p:tgtEl>
                                          <p:spTgt spid="21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7">
                                            <p:txEl>
                                              <p:pRg st="1" end="1"/>
                                            </p:txEl>
                                          </p:spTgt>
                                        </p:tgtEl>
                                        <p:attrNameLst>
                                          <p:attrName>style.visibility</p:attrName>
                                        </p:attrNameLst>
                                      </p:cBhvr>
                                      <p:to>
                                        <p:strVal val="visible"/>
                                      </p:to>
                                    </p:set>
                                    <p:anim calcmode="lin" valueType="num">
                                      <p:cBhvr additive="base">
                                        <p:cTn id="13" dur="500" fill="hold"/>
                                        <p:tgtEl>
                                          <p:spTgt spid="21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grpSp>
        <p:nvGrpSpPr>
          <p:cNvPr id="1849" name="Google Shape;1849;p56"/>
          <p:cNvGrpSpPr/>
          <p:nvPr/>
        </p:nvGrpSpPr>
        <p:grpSpPr>
          <a:xfrm rot="-535003">
            <a:off x="7381324" y="539031"/>
            <a:ext cx="1456430" cy="1824336"/>
            <a:chOff x="7106304" y="-547241"/>
            <a:chExt cx="587877" cy="736379"/>
          </a:xfrm>
        </p:grpSpPr>
        <p:sp>
          <p:nvSpPr>
            <p:cNvPr id="1850" name="Google Shape;1850;p56"/>
            <p:cNvSpPr/>
            <p:nvPr/>
          </p:nvSpPr>
          <p:spPr>
            <a:xfrm>
              <a:off x="7248208" y="-547241"/>
              <a:ext cx="84107" cy="149472"/>
            </a:xfrm>
            <a:custGeom>
              <a:avLst/>
              <a:gdLst/>
              <a:ahLst/>
              <a:cxnLst/>
              <a:rect l="l" t="t" r="r" b="b"/>
              <a:pathLst>
                <a:path w="1988" h="3533" extrusionOk="0">
                  <a:moveTo>
                    <a:pt x="1543" y="2590"/>
                  </a:moveTo>
                  <a:cubicBezTo>
                    <a:pt x="1613" y="2671"/>
                    <a:pt x="1670" y="2735"/>
                    <a:pt x="1737" y="2814"/>
                  </a:cubicBezTo>
                  <a:cubicBezTo>
                    <a:pt x="1659" y="2897"/>
                    <a:pt x="1564" y="2976"/>
                    <a:pt x="1500" y="3074"/>
                  </a:cubicBezTo>
                  <a:cubicBezTo>
                    <a:pt x="1450" y="3150"/>
                    <a:pt x="1436" y="3253"/>
                    <a:pt x="1388" y="3404"/>
                  </a:cubicBezTo>
                  <a:cubicBezTo>
                    <a:pt x="1316" y="3429"/>
                    <a:pt x="1177" y="3476"/>
                    <a:pt x="1015" y="3532"/>
                  </a:cubicBezTo>
                  <a:cubicBezTo>
                    <a:pt x="984" y="3419"/>
                    <a:pt x="962" y="3340"/>
                    <a:pt x="939" y="3254"/>
                  </a:cubicBezTo>
                  <a:cubicBezTo>
                    <a:pt x="838" y="3284"/>
                    <a:pt x="721" y="3362"/>
                    <a:pt x="661" y="3206"/>
                  </a:cubicBezTo>
                  <a:cubicBezTo>
                    <a:pt x="629" y="3119"/>
                    <a:pt x="619" y="3023"/>
                    <a:pt x="599" y="2920"/>
                  </a:cubicBezTo>
                  <a:cubicBezTo>
                    <a:pt x="523" y="2949"/>
                    <a:pt x="472" y="2968"/>
                    <a:pt x="423" y="2987"/>
                  </a:cubicBezTo>
                  <a:cubicBezTo>
                    <a:pt x="435" y="3063"/>
                    <a:pt x="445" y="3129"/>
                    <a:pt x="464" y="3243"/>
                  </a:cubicBezTo>
                  <a:cubicBezTo>
                    <a:pt x="309" y="3192"/>
                    <a:pt x="193" y="3154"/>
                    <a:pt x="0" y="3092"/>
                  </a:cubicBezTo>
                  <a:cubicBezTo>
                    <a:pt x="125" y="3051"/>
                    <a:pt x="169" y="3035"/>
                    <a:pt x="257" y="3007"/>
                  </a:cubicBezTo>
                  <a:cubicBezTo>
                    <a:pt x="209" y="2863"/>
                    <a:pt x="162" y="2721"/>
                    <a:pt x="110" y="2563"/>
                  </a:cubicBezTo>
                  <a:cubicBezTo>
                    <a:pt x="247" y="2622"/>
                    <a:pt x="446" y="2456"/>
                    <a:pt x="551" y="2728"/>
                  </a:cubicBezTo>
                  <a:cubicBezTo>
                    <a:pt x="602" y="2527"/>
                    <a:pt x="586" y="2366"/>
                    <a:pt x="566" y="2206"/>
                  </a:cubicBezTo>
                  <a:cubicBezTo>
                    <a:pt x="539" y="2206"/>
                    <a:pt x="512" y="2205"/>
                    <a:pt x="485" y="2205"/>
                  </a:cubicBezTo>
                  <a:cubicBezTo>
                    <a:pt x="470" y="2293"/>
                    <a:pt x="455" y="2382"/>
                    <a:pt x="439" y="2478"/>
                  </a:cubicBezTo>
                  <a:cubicBezTo>
                    <a:pt x="408" y="2485"/>
                    <a:pt x="375" y="2502"/>
                    <a:pt x="346" y="2498"/>
                  </a:cubicBezTo>
                  <a:cubicBezTo>
                    <a:pt x="240" y="2481"/>
                    <a:pt x="216" y="2412"/>
                    <a:pt x="207" y="2308"/>
                  </a:cubicBezTo>
                  <a:cubicBezTo>
                    <a:pt x="199" y="2226"/>
                    <a:pt x="134" y="2150"/>
                    <a:pt x="85" y="2051"/>
                  </a:cubicBezTo>
                  <a:cubicBezTo>
                    <a:pt x="100" y="2030"/>
                    <a:pt x="261" y="1938"/>
                    <a:pt x="408" y="1888"/>
                  </a:cubicBezTo>
                  <a:cubicBezTo>
                    <a:pt x="351" y="1806"/>
                    <a:pt x="297" y="1726"/>
                    <a:pt x="243" y="1646"/>
                  </a:cubicBezTo>
                  <a:cubicBezTo>
                    <a:pt x="346" y="1513"/>
                    <a:pt x="563" y="1787"/>
                    <a:pt x="613" y="1524"/>
                  </a:cubicBezTo>
                  <a:cubicBezTo>
                    <a:pt x="482" y="1491"/>
                    <a:pt x="349" y="1457"/>
                    <a:pt x="225" y="1425"/>
                  </a:cubicBezTo>
                  <a:cubicBezTo>
                    <a:pt x="201" y="1189"/>
                    <a:pt x="181" y="976"/>
                    <a:pt x="160" y="757"/>
                  </a:cubicBezTo>
                  <a:cubicBezTo>
                    <a:pt x="243" y="789"/>
                    <a:pt x="284" y="981"/>
                    <a:pt x="414" y="814"/>
                  </a:cubicBezTo>
                  <a:cubicBezTo>
                    <a:pt x="399" y="782"/>
                    <a:pt x="382" y="736"/>
                    <a:pt x="365" y="695"/>
                  </a:cubicBezTo>
                  <a:cubicBezTo>
                    <a:pt x="464" y="680"/>
                    <a:pt x="563" y="667"/>
                    <a:pt x="678" y="649"/>
                  </a:cubicBezTo>
                  <a:cubicBezTo>
                    <a:pt x="633" y="565"/>
                    <a:pt x="608" y="517"/>
                    <a:pt x="570" y="443"/>
                  </a:cubicBezTo>
                  <a:cubicBezTo>
                    <a:pt x="654" y="386"/>
                    <a:pt x="740" y="325"/>
                    <a:pt x="842" y="255"/>
                  </a:cubicBezTo>
                  <a:cubicBezTo>
                    <a:pt x="795" y="222"/>
                    <a:pt x="754" y="194"/>
                    <a:pt x="704" y="158"/>
                  </a:cubicBezTo>
                  <a:cubicBezTo>
                    <a:pt x="862" y="0"/>
                    <a:pt x="983" y="158"/>
                    <a:pt x="1123" y="172"/>
                  </a:cubicBezTo>
                  <a:cubicBezTo>
                    <a:pt x="1141" y="274"/>
                    <a:pt x="1160" y="380"/>
                    <a:pt x="1194" y="569"/>
                  </a:cubicBezTo>
                  <a:cubicBezTo>
                    <a:pt x="1252" y="403"/>
                    <a:pt x="1285" y="311"/>
                    <a:pt x="1324" y="201"/>
                  </a:cubicBezTo>
                  <a:cubicBezTo>
                    <a:pt x="1443" y="319"/>
                    <a:pt x="1549" y="425"/>
                    <a:pt x="1670" y="544"/>
                  </a:cubicBezTo>
                  <a:cubicBezTo>
                    <a:pt x="1621" y="565"/>
                    <a:pt x="1553" y="592"/>
                    <a:pt x="1488" y="618"/>
                  </a:cubicBezTo>
                  <a:cubicBezTo>
                    <a:pt x="1528" y="766"/>
                    <a:pt x="1825" y="613"/>
                    <a:pt x="1757" y="868"/>
                  </a:cubicBezTo>
                  <a:cubicBezTo>
                    <a:pt x="1701" y="883"/>
                    <a:pt x="1643" y="897"/>
                    <a:pt x="1520" y="930"/>
                  </a:cubicBezTo>
                  <a:cubicBezTo>
                    <a:pt x="1660" y="953"/>
                    <a:pt x="1732" y="965"/>
                    <a:pt x="1847" y="985"/>
                  </a:cubicBezTo>
                  <a:cubicBezTo>
                    <a:pt x="1752" y="1045"/>
                    <a:pt x="1691" y="1084"/>
                    <a:pt x="1597" y="1143"/>
                  </a:cubicBezTo>
                  <a:cubicBezTo>
                    <a:pt x="1725" y="1169"/>
                    <a:pt x="1822" y="1190"/>
                    <a:pt x="1987" y="1223"/>
                  </a:cubicBezTo>
                  <a:cubicBezTo>
                    <a:pt x="1831" y="1305"/>
                    <a:pt x="1732" y="1354"/>
                    <a:pt x="1624" y="1410"/>
                  </a:cubicBezTo>
                  <a:cubicBezTo>
                    <a:pt x="1697" y="1430"/>
                    <a:pt x="1769" y="1448"/>
                    <a:pt x="1794" y="1454"/>
                  </a:cubicBezTo>
                  <a:cubicBezTo>
                    <a:pt x="1961" y="1529"/>
                    <a:pt x="1676" y="1566"/>
                    <a:pt x="1830" y="1632"/>
                  </a:cubicBezTo>
                  <a:cubicBezTo>
                    <a:pt x="1840" y="1637"/>
                    <a:pt x="1835" y="1718"/>
                    <a:pt x="1815" y="1752"/>
                  </a:cubicBezTo>
                  <a:cubicBezTo>
                    <a:pt x="1742" y="1866"/>
                    <a:pt x="1737" y="1957"/>
                    <a:pt x="1779" y="2104"/>
                  </a:cubicBezTo>
                  <a:cubicBezTo>
                    <a:pt x="1821" y="2267"/>
                    <a:pt x="1814" y="2503"/>
                    <a:pt x="1543" y="2590"/>
                  </a:cubicBezTo>
                  <a:close/>
                  <a:moveTo>
                    <a:pt x="657" y="991"/>
                  </a:moveTo>
                  <a:cubicBezTo>
                    <a:pt x="610" y="1070"/>
                    <a:pt x="563" y="1149"/>
                    <a:pt x="514" y="1231"/>
                  </a:cubicBezTo>
                  <a:cubicBezTo>
                    <a:pt x="778" y="1172"/>
                    <a:pt x="778" y="1172"/>
                    <a:pt x="657" y="9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a:off x="7106304" y="-440877"/>
              <a:ext cx="82880" cy="139911"/>
            </a:xfrm>
            <a:custGeom>
              <a:avLst/>
              <a:gdLst/>
              <a:ahLst/>
              <a:cxnLst/>
              <a:rect l="l" t="t" r="r" b="b"/>
              <a:pathLst>
                <a:path w="1959" h="3307" extrusionOk="0">
                  <a:moveTo>
                    <a:pt x="1958" y="816"/>
                  </a:moveTo>
                  <a:lnTo>
                    <a:pt x="1674" y="816"/>
                  </a:lnTo>
                  <a:cubicBezTo>
                    <a:pt x="1864" y="956"/>
                    <a:pt x="1821" y="1139"/>
                    <a:pt x="1834" y="1316"/>
                  </a:cubicBezTo>
                  <a:cubicBezTo>
                    <a:pt x="1845" y="1454"/>
                    <a:pt x="1677" y="1602"/>
                    <a:pt x="1849" y="1735"/>
                  </a:cubicBezTo>
                  <a:cubicBezTo>
                    <a:pt x="1857" y="1742"/>
                    <a:pt x="1825" y="1813"/>
                    <a:pt x="1800" y="1848"/>
                  </a:cubicBezTo>
                  <a:cubicBezTo>
                    <a:pt x="1684" y="2011"/>
                    <a:pt x="1628" y="2181"/>
                    <a:pt x="1752" y="2378"/>
                  </a:cubicBezTo>
                  <a:cubicBezTo>
                    <a:pt x="1606" y="2452"/>
                    <a:pt x="1416" y="2272"/>
                    <a:pt x="1335" y="2479"/>
                  </a:cubicBezTo>
                  <a:cubicBezTo>
                    <a:pt x="1440" y="2516"/>
                    <a:pt x="1550" y="2552"/>
                    <a:pt x="1711" y="2607"/>
                  </a:cubicBezTo>
                  <a:cubicBezTo>
                    <a:pt x="1581" y="2670"/>
                    <a:pt x="1505" y="2706"/>
                    <a:pt x="1422" y="2746"/>
                  </a:cubicBezTo>
                  <a:cubicBezTo>
                    <a:pt x="1430" y="2774"/>
                    <a:pt x="1446" y="2801"/>
                    <a:pt x="1450" y="2831"/>
                  </a:cubicBezTo>
                  <a:cubicBezTo>
                    <a:pt x="1468" y="2989"/>
                    <a:pt x="1323" y="3069"/>
                    <a:pt x="1272" y="3198"/>
                  </a:cubicBezTo>
                  <a:cubicBezTo>
                    <a:pt x="1251" y="3252"/>
                    <a:pt x="1148" y="3300"/>
                    <a:pt x="1079" y="3303"/>
                  </a:cubicBezTo>
                  <a:cubicBezTo>
                    <a:pt x="1024" y="3306"/>
                    <a:pt x="942" y="3252"/>
                    <a:pt x="912" y="3200"/>
                  </a:cubicBezTo>
                  <a:cubicBezTo>
                    <a:pt x="804" y="3020"/>
                    <a:pt x="661" y="2951"/>
                    <a:pt x="453" y="3024"/>
                  </a:cubicBezTo>
                  <a:cubicBezTo>
                    <a:pt x="433" y="2999"/>
                    <a:pt x="414" y="2975"/>
                    <a:pt x="395" y="2951"/>
                  </a:cubicBezTo>
                  <a:cubicBezTo>
                    <a:pt x="479" y="2906"/>
                    <a:pt x="562" y="2861"/>
                    <a:pt x="651" y="2816"/>
                  </a:cubicBezTo>
                  <a:cubicBezTo>
                    <a:pt x="456" y="2681"/>
                    <a:pt x="419" y="2542"/>
                    <a:pt x="558" y="2373"/>
                  </a:cubicBezTo>
                  <a:lnTo>
                    <a:pt x="559" y="2373"/>
                  </a:lnTo>
                  <a:lnTo>
                    <a:pt x="559" y="2373"/>
                  </a:lnTo>
                  <a:lnTo>
                    <a:pt x="559" y="2373"/>
                  </a:lnTo>
                  <a:cubicBezTo>
                    <a:pt x="541" y="2245"/>
                    <a:pt x="626" y="2104"/>
                    <a:pt x="497" y="1959"/>
                  </a:cubicBezTo>
                  <a:cubicBezTo>
                    <a:pt x="464" y="2005"/>
                    <a:pt x="442" y="2036"/>
                    <a:pt x="417" y="2066"/>
                  </a:cubicBezTo>
                  <a:cubicBezTo>
                    <a:pt x="387" y="2103"/>
                    <a:pt x="355" y="2138"/>
                    <a:pt x="324" y="2172"/>
                  </a:cubicBezTo>
                  <a:cubicBezTo>
                    <a:pt x="402" y="2236"/>
                    <a:pt x="481" y="2304"/>
                    <a:pt x="559" y="2371"/>
                  </a:cubicBezTo>
                  <a:lnTo>
                    <a:pt x="559" y="2371"/>
                  </a:lnTo>
                  <a:cubicBezTo>
                    <a:pt x="455" y="2358"/>
                    <a:pt x="349" y="2345"/>
                    <a:pt x="192" y="2326"/>
                  </a:cubicBezTo>
                  <a:cubicBezTo>
                    <a:pt x="278" y="2489"/>
                    <a:pt x="333" y="2621"/>
                    <a:pt x="195" y="2729"/>
                  </a:cubicBezTo>
                  <a:cubicBezTo>
                    <a:pt x="305" y="2837"/>
                    <a:pt x="345" y="2942"/>
                    <a:pt x="159" y="3046"/>
                  </a:cubicBezTo>
                  <a:cubicBezTo>
                    <a:pt x="125" y="2999"/>
                    <a:pt x="59" y="2952"/>
                    <a:pt x="57" y="2900"/>
                  </a:cubicBezTo>
                  <a:cubicBezTo>
                    <a:pt x="42" y="2618"/>
                    <a:pt x="0" y="2327"/>
                    <a:pt x="49" y="2053"/>
                  </a:cubicBezTo>
                  <a:cubicBezTo>
                    <a:pt x="93" y="1817"/>
                    <a:pt x="77" y="1553"/>
                    <a:pt x="246" y="1341"/>
                  </a:cubicBezTo>
                  <a:cubicBezTo>
                    <a:pt x="289" y="1287"/>
                    <a:pt x="260" y="1171"/>
                    <a:pt x="260" y="1086"/>
                  </a:cubicBezTo>
                  <a:cubicBezTo>
                    <a:pt x="260" y="988"/>
                    <a:pt x="184" y="881"/>
                    <a:pt x="359" y="822"/>
                  </a:cubicBezTo>
                  <a:cubicBezTo>
                    <a:pt x="404" y="807"/>
                    <a:pt x="381" y="586"/>
                    <a:pt x="390" y="458"/>
                  </a:cubicBezTo>
                  <a:cubicBezTo>
                    <a:pt x="392" y="430"/>
                    <a:pt x="402" y="400"/>
                    <a:pt x="412" y="351"/>
                  </a:cubicBezTo>
                  <a:cubicBezTo>
                    <a:pt x="537" y="386"/>
                    <a:pt x="651" y="417"/>
                    <a:pt x="792" y="458"/>
                  </a:cubicBezTo>
                  <a:cubicBezTo>
                    <a:pt x="808" y="391"/>
                    <a:pt x="824" y="323"/>
                    <a:pt x="841" y="256"/>
                  </a:cubicBezTo>
                  <a:cubicBezTo>
                    <a:pt x="871" y="146"/>
                    <a:pt x="934" y="94"/>
                    <a:pt x="1057" y="93"/>
                  </a:cubicBezTo>
                  <a:cubicBezTo>
                    <a:pt x="1166" y="92"/>
                    <a:pt x="1297" y="154"/>
                    <a:pt x="1387" y="19"/>
                  </a:cubicBezTo>
                  <a:cubicBezTo>
                    <a:pt x="1401" y="0"/>
                    <a:pt x="1513" y="51"/>
                    <a:pt x="1595" y="73"/>
                  </a:cubicBezTo>
                  <a:cubicBezTo>
                    <a:pt x="1539" y="181"/>
                    <a:pt x="1500" y="258"/>
                    <a:pt x="1437" y="379"/>
                  </a:cubicBezTo>
                  <a:cubicBezTo>
                    <a:pt x="1575" y="398"/>
                    <a:pt x="1699" y="416"/>
                    <a:pt x="1850" y="438"/>
                  </a:cubicBezTo>
                  <a:cubicBezTo>
                    <a:pt x="1710" y="547"/>
                    <a:pt x="1583" y="589"/>
                    <a:pt x="1407" y="497"/>
                  </a:cubicBezTo>
                  <a:cubicBezTo>
                    <a:pt x="1397" y="656"/>
                    <a:pt x="1244" y="787"/>
                    <a:pt x="1453" y="933"/>
                  </a:cubicBezTo>
                  <a:cubicBezTo>
                    <a:pt x="1559" y="805"/>
                    <a:pt x="1661" y="682"/>
                    <a:pt x="1771" y="547"/>
                  </a:cubicBezTo>
                  <a:cubicBezTo>
                    <a:pt x="1845" y="655"/>
                    <a:pt x="1898" y="732"/>
                    <a:pt x="1958" y="816"/>
                  </a:cubicBezTo>
                  <a:close/>
                  <a:moveTo>
                    <a:pt x="628" y="1797"/>
                  </a:moveTo>
                  <a:cubicBezTo>
                    <a:pt x="508" y="1763"/>
                    <a:pt x="421" y="1738"/>
                    <a:pt x="335" y="1713"/>
                  </a:cubicBezTo>
                  <a:cubicBezTo>
                    <a:pt x="374" y="1956"/>
                    <a:pt x="482" y="1881"/>
                    <a:pt x="628" y="1797"/>
                  </a:cubicBezTo>
                  <a:close/>
                  <a:moveTo>
                    <a:pt x="683" y="678"/>
                  </a:moveTo>
                  <a:cubicBezTo>
                    <a:pt x="601" y="804"/>
                    <a:pt x="554" y="878"/>
                    <a:pt x="511" y="943"/>
                  </a:cubicBezTo>
                  <a:cubicBezTo>
                    <a:pt x="562" y="1009"/>
                    <a:pt x="601" y="1060"/>
                    <a:pt x="636" y="1105"/>
                  </a:cubicBezTo>
                  <a:cubicBezTo>
                    <a:pt x="466" y="1379"/>
                    <a:pt x="464" y="1416"/>
                    <a:pt x="640" y="1640"/>
                  </a:cubicBezTo>
                  <a:cubicBezTo>
                    <a:pt x="737" y="1337"/>
                    <a:pt x="752" y="1036"/>
                    <a:pt x="683" y="678"/>
                  </a:cubicBezTo>
                  <a:close/>
                  <a:moveTo>
                    <a:pt x="1670" y="1097"/>
                  </a:moveTo>
                  <a:cubicBezTo>
                    <a:pt x="1586" y="1109"/>
                    <a:pt x="1502" y="1120"/>
                    <a:pt x="1418" y="1134"/>
                  </a:cubicBezTo>
                  <a:cubicBezTo>
                    <a:pt x="1419" y="1150"/>
                    <a:pt x="1422" y="1165"/>
                    <a:pt x="1424" y="1181"/>
                  </a:cubicBezTo>
                  <a:lnTo>
                    <a:pt x="1682" y="1181"/>
                  </a:lnTo>
                  <a:cubicBezTo>
                    <a:pt x="1677" y="1152"/>
                    <a:pt x="1673" y="1125"/>
                    <a:pt x="1670" y="1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7616547" y="-344582"/>
              <a:ext cx="77634" cy="147103"/>
            </a:xfrm>
            <a:custGeom>
              <a:avLst/>
              <a:gdLst/>
              <a:ahLst/>
              <a:cxnLst/>
              <a:rect l="l" t="t" r="r" b="b"/>
              <a:pathLst>
                <a:path w="1835" h="3477" extrusionOk="0">
                  <a:moveTo>
                    <a:pt x="1308" y="1977"/>
                  </a:moveTo>
                  <a:cubicBezTo>
                    <a:pt x="1513" y="2043"/>
                    <a:pt x="1647" y="2088"/>
                    <a:pt x="1781" y="2132"/>
                  </a:cubicBezTo>
                  <a:cubicBezTo>
                    <a:pt x="1779" y="2156"/>
                    <a:pt x="1778" y="2181"/>
                    <a:pt x="1777" y="2205"/>
                  </a:cubicBezTo>
                  <a:cubicBezTo>
                    <a:pt x="1693" y="2229"/>
                    <a:pt x="1607" y="2250"/>
                    <a:pt x="1497" y="2281"/>
                  </a:cubicBezTo>
                  <a:cubicBezTo>
                    <a:pt x="1568" y="2355"/>
                    <a:pt x="1628" y="2418"/>
                    <a:pt x="1719" y="2514"/>
                  </a:cubicBezTo>
                  <a:lnTo>
                    <a:pt x="1340" y="2514"/>
                  </a:lnTo>
                  <a:cubicBezTo>
                    <a:pt x="1339" y="2533"/>
                    <a:pt x="1339" y="2553"/>
                    <a:pt x="1339" y="2573"/>
                  </a:cubicBezTo>
                  <a:cubicBezTo>
                    <a:pt x="1456" y="2580"/>
                    <a:pt x="1575" y="2587"/>
                    <a:pt x="1695" y="2593"/>
                  </a:cubicBezTo>
                  <a:cubicBezTo>
                    <a:pt x="1558" y="3011"/>
                    <a:pt x="1528" y="3038"/>
                    <a:pt x="1240" y="3012"/>
                  </a:cubicBezTo>
                  <a:cubicBezTo>
                    <a:pt x="1273" y="3101"/>
                    <a:pt x="1357" y="3216"/>
                    <a:pt x="1329" y="3273"/>
                  </a:cubicBezTo>
                  <a:cubicBezTo>
                    <a:pt x="1287" y="3354"/>
                    <a:pt x="1163" y="3392"/>
                    <a:pt x="1026" y="3477"/>
                  </a:cubicBezTo>
                  <a:cubicBezTo>
                    <a:pt x="984" y="3333"/>
                    <a:pt x="953" y="3224"/>
                    <a:pt x="917" y="3098"/>
                  </a:cubicBezTo>
                  <a:cubicBezTo>
                    <a:pt x="876" y="3140"/>
                    <a:pt x="825" y="3193"/>
                    <a:pt x="804" y="3215"/>
                  </a:cubicBezTo>
                  <a:cubicBezTo>
                    <a:pt x="683" y="3119"/>
                    <a:pt x="562" y="3019"/>
                    <a:pt x="435" y="2925"/>
                  </a:cubicBezTo>
                  <a:cubicBezTo>
                    <a:pt x="391" y="2892"/>
                    <a:pt x="336" y="2871"/>
                    <a:pt x="284" y="2855"/>
                  </a:cubicBezTo>
                  <a:cubicBezTo>
                    <a:pt x="196" y="2828"/>
                    <a:pt x="16" y="2617"/>
                    <a:pt x="8" y="2522"/>
                  </a:cubicBezTo>
                  <a:cubicBezTo>
                    <a:pt x="1" y="2434"/>
                    <a:pt x="71" y="2364"/>
                    <a:pt x="255" y="2289"/>
                  </a:cubicBezTo>
                  <a:cubicBezTo>
                    <a:pt x="182" y="2194"/>
                    <a:pt x="123" y="2119"/>
                    <a:pt x="56" y="2032"/>
                  </a:cubicBezTo>
                  <a:cubicBezTo>
                    <a:pt x="272" y="1872"/>
                    <a:pt x="319" y="2125"/>
                    <a:pt x="463" y="2158"/>
                  </a:cubicBezTo>
                  <a:cubicBezTo>
                    <a:pt x="496" y="2119"/>
                    <a:pt x="532" y="2072"/>
                    <a:pt x="606" y="1981"/>
                  </a:cubicBezTo>
                  <a:cubicBezTo>
                    <a:pt x="138" y="2008"/>
                    <a:pt x="93" y="1735"/>
                    <a:pt x="120" y="1409"/>
                  </a:cubicBezTo>
                  <a:cubicBezTo>
                    <a:pt x="166" y="1381"/>
                    <a:pt x="220" y="1350"/>
                    <a:pt x="266" y="1322"/>
                  </a:cubicBezTo>
                  <a:cubicBezTo>
                    <a:pt x="255" y="1202"/>
                    <a:pt x="67" y="1125"/>
                    <a:pt x="220" y="997"/>
                  </a:cubicBezTo>
                  <a:cubicBezTo>
                    <a:pt x="310" y="1173"/>
                    <a:pt x="470" y="1105"/>
                    <a:pt x="618" y="1105"/>
                  </a:cubicBezTo>
                  <a:cubicBezTo>
                    <a:pt x="706" y="902"/>
                    <a:pt x="601" y="621"/>
                    <a:pt x="859" y="486"/>
                  </a:cubicBezTo>
                  <a:cubicBezTo>
                    <a:pt x="821" y="452"/>
                    <a:pt x="782" y="416"/>
                    <a:pt x="746" y="381"/>
                  </a:cubicBezTo>
                  <a:cubicBezTo>
                    <a:pt x="811" y="265"/>
                    <a:pt x="872" y="158"/>
                    <a:pt x="960" y="1"/>
                  </a:cubicBezTo>
                  <a:cubicBezTo>
                    <a:pt x="1055" y="218"/>
                    <a:pt x="1142" y="409"/>
                    <a:pt x="1238" y="627"/>
                  </a:cubicBezTo>
                  <a:cubicBezTo>
                    <a:pt x="1295" y="553"/>
                    <a:pt x="1343" y="491"/>
                    <a:pt x="1392" y="427"/>
                  </a:cubicBezTo>
                  <a:cubicBezTo>
                    <a:pt x="1497" y="471"/>
                    <a:pt x="1602" y="516"/>
                    <a:pt x="1702" y="557"/>
                  </a:cubicBezTo>
                  <a:cubicBezTo>
                    <a:pt x="1645" y="572"/>
                    <a:pt x="1581" y="588"/>
                    <a:pt x="1518" y="603"/>
                  </a:cubicBezTo>
                  <a:cubicBezTo>
                    <a:pt x="1515" y="622"/>
                    <a:pt x="1513" y="642"/>
                    <a:pt x="1509" y="660"/>
                  </a:cubicBezTo>
                  <a:cubicBezTo>
                    <a:pt x="1579" y="690"/>
                    <a:pt x="1649" y="719"/>
                    <a:pt x="1767" y="768"/>
                  </a:cubicBezTo>
                  <a:cubicBezTo>
                    <a:pt x="1786" y="944"/>
                    <a:pt x="1810" y="1151"/>
                    <a:pt x="1835" y="1365"/>
                  </a:cubicBezTo>
                  <a:cubicBezTo>
                    <a:pt x="1696" y="1371"/>
                    <a:pt x="1600" y="1375"/>
                    <a:pt x="1504" y="1380"/>
                  </a:cubicBezTo>
                  <a:cubicBezTo>
                    <a:pt x="1482" y="1296"/>
                    <a:pt x="1463" y="1225"/>
                    <a:pt x="1444" y="1155"/>
                  </a:cubicBezTo>
                  <a:cubicBezTo>
                    <a:pt x="1420" y="1161"/>
                    <a:pt x="1395" y="1166"/>
                    <a:pt x="1372" y="1171"/>
                  </a:cubicBezTo>
                  <a:cubicBezTo>
                    <a:pt x="1383" y="1256"/>
                    <a:pt x="1395" y="1343"/>
                    <a:pt x="1408" y="1442"/>
                  </a:cubicBezTo>
                  <a:cubicBezTo>
                    <a:pt x="1545" y="1475"/>
                    <a:pt x="1673" y="1505"/>
                    <a:pt x="1778" y="1532"/>
                  </a:cubicBezTo>
                  <a:cubicBezTo>
                    <a:pt x="1763" y="1645"/>
                    <a:pt x="1747" y="1756"/>
                    <a:pt x="1728" y="1886"/>
                  </a:cubicBezTo>
                  <a:cubicBezTo>
                    <a:pt x="1623" y="1910"/>
                    <a:pt x="1501" y="1936"/>
                    <a:pt x="1308" y="1977"/>
                  </a:cubicBezTo>
                  <a:close/>
                  <a:moveTo>
                    <a:pt x="635" y="2585"/>
                  </a:moveTo>
                  <a:cubicBezTo>
                    <a:pt x="510" y="2623"/>
                    <a:pt x="439" y="2644"/>
                    <a:pt x="307" y="2684"/>
                  </a:cubicBezTo>
                  <a:cubicBezTo>
                    <a:pt x="498" y="2790"/>
                    <a:pt x="553" y="2733"/>
                    <a:pt x="635" y="2585"/>
                  </a:cubicBezTo>
                  <a:close/>
                  <a:moveTo>
                    <a:pt x="687" y="1522"/>
                  </a:moveTo>
                  <a:cubicBezTo>
                    <a:pt x="622" y="1410"/>
                    <a:pt x="581" y="1338"/>
                    <a:pt x="542" y="1265"/>
                  </a:cubicBezTo>
                  <a:cubicBezTo>
                    <a:pt x="485" y="1397"/>
                    <a:pt x="492" y="1491"/>
                    <a:pt x="687" y="1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7371030" y="-416295"/>
              <a:ext cx="72727" cy="139784"/>
            </a:xfrm>
            <a:custGeom>
              <a:avLst/>
              <a:gdLst/>
              <a:ahLst/>
              <a:cxnLst/>
              <a:rect l="l" t="t" r="r" b="b"/>
              <a:pathLst>
                <a:path w="1719" h="3304" extrusionOk="0">
                  <a:moveTo>
                    <a:pt x="1261" y="2967"/>
                  </a:moveTo>
                  <a:cubicBezTo>
                    <a:pt x="1265" y="3048"/>
                    <a:pt x="1268" y="3122"/>
                    <a:pt x="1272" y="3222"/>
                  </a:cubicBezTo>
                  <a:cubicBezTo>
                    <a:pt x="1164" y="3248"/>
                    <a:pt x="1064" y="3272"/>
                    <a:pt x="937" y="3304"/>
                  </a:cubicBezTo>
                  <a:cubicBezTo>
                    <a:pt x="926" y="3184"/>
                    <a:pt x="918" y="3101"/>
                    <a:pt x="911" y="3018"/>
                  </a:cubicBezTo>
                  <a:cubicBezTo>
                    <a:pt x="752" y="2996"/>
                    <a:pt x="594" y="2972"/>
                    <a:pt x="444" y="2951"/>
                  </a:cubicBezTo>
                  <a:cubicBezTo>
                    <a:pt x="473" y="2723"/>
                    <a:pt x="499" y="2522"/>
                    <a:pt x="526" y="2299"/>
                  </a:cubicBezTo>
                  <a:cubicBezTo>
                    <a:pt x="433" y="2275"/>
                    <a:pt x="357" y="2258"/>
                    <a:pt x="221" y="2223"/>
                  </a:cubicBezTo>
                  <a:cubicBezTo>
                    <a:pt x="298" y="2317"/>
                    <a:pt x="335" y="2363"/>
                    <a:pt x="386" y="2426"/>
                  </a:cubicBezTo>
                  <a:cubicBezTo>
                    <a:pt x="265" y="2507"/>
                    <a:pt x="158" y="2588"/>
                    <a:pt x="4" y="2529"/>
                  </a:cubicBezTo>
                  <a:cubicBezTo>
                    <a:pt x="0" y="2220"/>
                    <a:pt x="138" y="1925"/>
                    <a:pt x="25" y="1605"/>
                  </a:cubicBezTo>
                  <a:cubicBezTo>
                    <a:pt x="235" y="1602"/>
                    <a:pt x="500" y="1723"/>
                    <a:pt x="588" y="1386"/>
                  </a:cubicBezTo>
                  <a:cubicBezTo>
                    <a:pt x="537" y="1341"/>
                    <a:pt x="481" y="1291"/>
                    <a:pt x="422" y="1239"/>
                  </a:cubicBezTo>
                  <a:cubicBezTo>
                    <a:pt x="559" y="1110"/>
                    <a:pt x="581" y="960"/>
                    <a:pt x="585" y="785"/>
                  </a:cubicBezTo>
                  <a:cubicBezTo>
                    <a:pt x="589" y="591"/>
                    <a:pt x="640" y="393"/>
                    <a:pt x="700" y="207"/>
                  </a:cubicBezTo>
                  <a:cubicBezTo>
                    <a:pt x="730" y="117"/>
                    <a:pt x="794" y="1"/>
                    <a:pt x="944" y="29"/>
                  </a:cubicBezTo>
                  <a:cubicBezTo>
                    <a:pt x="822" y="228"/>
                    <a:pt x="1140" y="283"/>
                    <a:pt x="1100" y="464"/>
                  </a:cubicBezTo>
                  <a:cubicBezTo>
                    <a:pt x="1116" y="367"/>
                    <a:pt x="1132" y="270"/>
                    <a:pt x="1152" y="149"/>
                  </a:cubicBezTo>
                  <a:cubicBezTo>
                    <a:pt x="1372" y="289"/>
                    <a:pt x="1507" y="452"/>
                    <a:pt x="1496" y="722"/>
                  </a:cubicBezTo>
                  <a:cubicBezTo>
                    <a:pt x="1443" y="732"/>
                    <a:pt x="1355" y="749"/>
                    <a:pt x="1256" y="769"/>
                  </a:cubicBezTo>
                  <a:cubicBezTo>
                    <a:pt x="1365" y="981"/>
                    <a:pt x="1560" y="848"/>
                    <a:pt x="1694" y="908"/>
                  </a:cubicBezTo>
                  <a:cubicBezTo>
                    <a:pt x="1658" y="1129"/>
                    <a:pt x="1440" y="936"/>
                    <a:pt x="1371" y="1085"/>
                  </a:cubicBezTo>
                  <a:lnTo>
                    <a:pt x="1713" y="1256"/>
                  </a:lnTo>
                  <a:cubicBezTo>
                    <a:pt x="1706" y="1277"/>
                    <a:pt x="1700" y="1298"/>
                    <a:pt x="1694" y="1319"/>
                  </a:cubicBezTo>
                  <a:cubicBezTo>
                    <a:pt x="1569" y="1330"/>
                    <a:pt x="1444" y="1342"/>
                    <a:pt x="1241" y="1360"/>
                  </a:cubicBezTo>
                  <a:cubicBezTo>
                    <a:pt x="1437" y="1450"/>
                    <a:pt x="1562" y="1506"/>
                    <a:pt x="1694" y="1567"/>
                  </a:cubicBezTo>
                  <a:cubicBezTo>
                    <a:pt x="1636" y="1733"/>
                    <a:pt x="1489" y="1634"/>
                    <a:pt x="1330" y="1673"/>
                  </a:cubicBezTo>
                  <a:cubicBezTo>
                    <a:pt x="1466" y="1739"/>
                    <a:pt x="1554" y="1780"/>
                    <a:pt x="1645" y="1824"/>
                  </a:cubicBezTo>
                  <a:cubicBezTo>
                    <a:pt x="1568" y="1973"/>
                    <a:pt x="1500" y="2121"/>
                    <a:pt x="1718" y="2251"/>
                  </a:cubicBezTo>
                  <a:cubicBezTo>
                    <a:pt x="1547" y="2309"/>
                    <a:pt x="1419" y="2351"/>
                    <a:pt x="1293" y="2394"/>
                  </a:cubicBezTo>
                  <a:cubicBezTo>
                    <a:pt x="1297" y="2409"/>
                    <a:pt x="1302" y="2424"/>
                    <a:pt x="1305" y="2439"/>
                  </a:cubicBezTo>
                  <a:cubicBezTo>
                    <a:pt x="1434" y="2465"/>
                    <a:pt x="1563" y="2489"/>
                    <a:pt x="1692" y="2514"/>
                  </a:cubicBezTo>
                  <a:cubicBezTo>
                    <a:pt x="1689" y="2529"/>
                    <a:pt x="1687" y="2545"/>
                    <a:pt x="1684" y="2562"/>
                  </a:cubicBezTo>
                  <a:cubicBezTo>
                    <a:pt x="1557" y="2597"/>
                    <a:pt x="1429" y="2634"/>
                    <a:pt x="1247" y="2684"/>
                  </a:cubicBezTo>
                  <a:cubicBezTo>
                    <a:pt x="1382" y="2747"/>
                    <a:pt x="1455" y="2781"/>
                    <a:pt x="1572" y="2836"/>
                  </a:cubicBezTo>
                  <a:cubicBezTo>
                    <a:pt x="1440" y="2896"/>
                    <a:pt x="1354" y="2931"/>
                    <a:pt x="1261" y="2967"/>
                  </a:cubicBezTo>
                  <a:close/>
                  <a:moveTo>
                    <a:pt x="539" y="2153"/>
                  </a:moveTo>
                  <a:cubicBezTo>
                    <a:pt x="515" y="2059"/>
                    <a:pt x="511" y="2006"/>
                    <a:pt x="499" y="2005"/>
                  </a:cubicBezTo>
                  <a:cubicBezTo>
                    <a:pt x="448" y="1996"/>
                    <a:pt x="396" y="2001"/>
                    <a:pt x="343" y="2001"/>
                  </a:cubicBezTo>
                  <a:cubicBezTo>
                    <a:pt x="340" y="2018"/>
                    <a:pt x="338" y="2034"/>
                    <a:pt x="334" y="2050"/>
                  </a:cubicBezTo>
                  <a:cubicBezTo>
                    <a:pt x="385" y="2075"/>
                    <a:pt x="434" y="2100"/>
                    <a:pt x="539" y="21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7433604" y="63358"/>
              <a:ext cx="80807" cy="125780"/>
            </a:xfrm>
            <a:custGeom>
              <a:avLst/>
              <a:gdLst/>
              <a:ahLst/>
              <a:cxnLst/>
              <a:rect l="l" t="t" r="r" b="b"/>
              <a:pathLst>
                <a:path w="1910" h="2973" extrusionOk="0">
                  <a:moveTo>
                    <a:pt x="1876" y="869"/>
                  </a:moveTo>
                  <a:cubicBezTo>
                    <a:pt x="1884" y="895"/>
                    <a:pt x="1910" y="938"/>
                    <a:pt x="1899" y="954"/>
                  </a:cubicBezTo>
                  <a:cubicBezTo>
                    <a:pt x="1772" y="1133"/>
                    <a:pt x="1733" y="1331"/>
                    <a:pt x="1757" y="1544"/>
                  </a:cubicBezTo>
                  <a:cubicBezTo>
                    <a:pt x="1779" y="1746"/>
                    <a:pt x="1702" y="1918"/>
                    <a:pt x="1604" y="2088"/>
                  </a:cubicBezTo>
                  <a:cubicBezTo>
                    <a:pt x="1527" y="2219"/>
                    <a:pt x="1439" y="2356"/>
                    <a:pt x="1609" y="2532"/>
                  </a:cubicBezTo>
                  <a:cubicBezTo>
                    <a:pt x="1493" y="2520"/>
                    <a:pt x="1430" y="2515"/>
                    <a:pt x="1363" y="2508"/>
                  </a:cubicBezTo>
                  <a:cubicBezTo>
                    <a:pt x="1286" y="2620"/>
                    <a:pt x="1214" y="2738"/>
                    <a:pt x="1127" y="2847"/>
                  </a:cubicBezTo>
                  <a:cubicBezTo>
                    <a:pt x="1084" y="2900"/>
                    <a:pt x="1011" y="2973"/>
                    <a:pt x="961" y="2966"/>
                  </a:cubicBezTo>
                  <a:cubicBezTo>
                    <a:pt x="912" y="2960"/>
                    <a:pt x="871" y="2867"/>
                    <a:pt x="831" y="2809"/>
                  </a:cubicBezTo>
                  <a:cubicBezTo>
                    <a:pt x="816" y="2784"/>
                    <a:pt x="816" y="2748"/>
                    <a:pt x="804" y="2695"/>
                  </a:cubicBezTo>
                  <a:lnTo>
                    <a:pt x="459" y="2695"/>
                  </a:lnTo>
                  <a:cubicBezTo>
                    <a:pt x="447" y="2593"/>
                    <a:pt x="446" y="2507"/>
                    <a:pt x="424" y="2428"/>
                  </a:cubicBezTo>
                  <a:cubicBezTo>
                    <a:pt x="415" y="2402"/>
                    <a:pt x="353" y="2391"/>
                    <a:pt x="315" y="2372"/>
                  </a:cubicBezTo>
                  <a:cubicBezTo>
                    <a:pt x="303" y="2406"/>
                    <a:pt x="288" y="2438"/>
                    <a:pt x="258" y="2513"/>
                  </a:cubicBezTo>
                  <a:cubicBezTo>
                    <a:pt x="165" y="2432"/>
                    <a:pt x="82" y="2359"/>
                    <a:pt x="1" y="2286"/>
                  </a:cubicBezTo>
                  <a:cubicBezTo>
                    <a:pt x="10" y="2270"/>
                    <a:pt x="21" y="2253"/>
                    <a:pt x="29" y="2237"/>
                  </a:cubicBezTo>
                  <a:cubicBezTo>
                    <a:pt x="85" y="2247"/>
                    <a:pt x="140" y="2260"/>
                    <a:pt x="195" y="2270"/>
                  </a:cubicBezTo>
                  <a:cubicBezTo>
                    <a:pt x="312" y="2015"/>
                    <a:pt x="312" y="2015"/>
                    <a:pt x="62" y="1765"/>
                  </a:cubicBezTo>
                  <a:cubicBezTo>
                    <a:pt x="116" y="1756"/>
                    <a:pt x="168" y="1746"/>
                    <a:pt x="204" y="1741"/>
                  </a:cubicBezTo>
                  <a:cubicBezTo>
                    <a:pt x="166" y="1588"/>
                    <a:pt x="130" y="1437"/>
                    <a:pt x="86" y="1263"/>
                  </a:cubicBezTo>
                  <a:cubicBezTo>
                    <a:pt x="179" y="1270"/>
                    <a:pt x="261" y="1276"/>
                    <a:pt x="378" y="1286"/>
                  </a:cubicBezTo>
                  <a:cubicBezTo>
                    <a:pt x="351" y="1208"/>
                    <a:pt x="338" y="1136"/>
                    <a:pt x="304" y="1078"/>
                  </a:cubicBezTo>
                  <a:cubicBezTo>
                    <a:pt x="173" y="856"/>
                    <a:pt x="171" y="859"/>
                    <a:pt x="413" y="724"/>
                  </a:cubicBezTo>
                  <a:cubicBezTo>
                    <a:pt x="397" y="674"/>
                    <a:pt x="379" y="624"/>
                    <a:pt x="352" y="544"/>
                  </a:cubicBezTo>
                  <a:cubicBezTo>
                    <a:pt x="452" y="558"/>
                    <a:pt x="525" y="568"/>
                    <a:pt x="597" y="578"/>
                  </a:cubicBezTo>
                  <a:cubicBezTo>
                    <a:pt x="611" y="616"/>
                    <a:pt x="624" y="653"/>
                    <a:pt x="637" y="692"/>
                  </a:cubicBezTo>
                  <a:cubicBezTo>
                    <a:pt x="576" y="781"/>
                    <a:pt x="516" y="870"/>
                    <a:pt x="454" y="963"/>
                  </a:cubicBezTo>
                  <a:cubicBezTo>
                    <a:pt x="529" y="996"/>
                    <a:pt x="611" y="1033"/>
                    <a:pt x="694" y="1069"/>
                  </a:cubicBezTo>
                  <a:cubicBezTo>
                    <a:pt x="618" y="939"/>
                    <a:pt x="869" y="778"/>
                    <a:pt x="649" y="680"/>
                  </a:cubicBezTo>
                  <a:cubicBezTo>
                    <a:pt x="798" y="626"/>
                    <a:pt x="905" y="548"/>
                    <a:pt x="904" y="362"/>
                  </a:cubicBezTo>
                  <a:cubicBezTo>
                    <a:pt x="903" y="219"/>
                    <a:pt x="991" y="107"/>
                    <a:pt x="1105" y="1"/>
                  </a:cubicBezTo>
                  <a:cubicBezTo>
                    <a:pt x="1148" y="235"/>
                    <a:pt x="1189" y="448"/>
                    <a:pt x="1232" y="688"/>
                  </a:cubicBezTo>
                  <a:cubicBezTo>
                    <a:pt x="1389" y="633"/>
                    <a:pt x="1518" y="590"/>
                    <a:pt x="1647" y="547"/>
                  </a:cubicBezTo>
                  <a:cubicBezTo>
                    <a:pt x="1647" y="545"/>
                    <a:pt x="1648" y="545"/>
                    <a:pt x="1648" y="544"/>
                  </a:cubicBezTo>
                  <a:lnTo>
                    <a:pt x="1652" y="544"/>
                  </a:lnTo>
                  <a:lnTo>
                    <a:pt x="1640" y="555"/>
                  </a:lnTo>
                  <a:cubicBezTo>
                    <a:pt x="1712" y="579"/>
                    <a:pt x="1783" y="604"/>
                    <a:pt x="1857" y="628"/>
                  </a:cubicBezTo>
                  <a:cubicBezTo>
                    <a:pt x="1822" y="808"/>
                    <a:pt x="1666" y="729"/>
                    <a:pt x="1497" y="794"/>
                  </a:cubicBezTo>
                  <a:cubicBezTo>
                    <a:pt x="1672" y="827"/>
                    <a:pt x="1769" y="846"/>
                    <a:pt x="1876" y="869"/>
                  </a:cubicBezTo>
                  <a:close/>
                  <a:moveTo>
                    <a:pt x="1643" y="553"/>
                  </a:moveTo>
                  <a:lnTo>
                    <a:pt x="1643" y="553"/>
                  </a:lnTo>
                  <a:close/>
                  <a:moveTo>
                    <a:pt x="466" y="1443"/>
                  </a:moveTo>
                  <a:cubicBezTo>
                    <a:pt x="453" y="1538"/>
                    <a:pt x="437" y="1633"/>
                    <a:pt x="413" y="1787"/>
                  </a:cubicBezTo>
                  <a:cubicBezTo>
                    <a:pt x="669" y="1643"/>
                    <a:pt x="506" y="1544"/>
                    <a:pt x="466" y="14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7458736" y="87347"/>
              <a:ext cx="338" cy="465"/>
            </a:xfrm>
            <a:custGeom>
              <a:avLst/>
              <a:gdLst/>
              <a:ahLst/>
              <a:cxnLst/>
              <a:rect l="l" t="t" r="r" b="b"/>
              <a:pathLst>
                <a:path w="8" h="11" extrusionOk="0">
                  <a:moveTo>
                    <a:pt x="1" y="1"/>
                  </a:moveTo>
                  <a:cubicBezTo>
                    <a:pt x="2" y="3"/>
                    <a:pt x="3" y="6"/>
                    <a:pt x="3" y="8"/>
                  </a:cubicBezTo>
                  <a:cubicBezTo>
                    <a:pt x="5" y="8"/>
                    <a:pt x="7" y="8"/>
                    <a:pt x="8"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7107701" y="-158170"/>
              <a:ext cx="73234" cy="126796"/>
            </a:xfrm>
            <a:custGeom>
              <a:avLst/>
              <a:gdLst/>
              <a:ahLst/>
              <a:cxnLst/>
              <a:rect l="l" t="t" r="r" b="b"/>
              <a:pathLst>
                <a:path w="1731" h="2997" extrusionOk="0">
                  <a:moveTo>
                    <a:pt x="1730" y="1751"/>
                  </a:moveTo>
                  <a:cubicBezTo>
                    <a:pt x="1543" y="1772"/>
                    <a:pt x="1358" y="1791"/>
                    <a:pt x="1173" y="1810"/>
                  </a:cubicBezTo>
                  <a:lnTo>
                    <a:pt x="1170" y="1873"/>
                  </a:lnTo>
                  <a:cubicBezTo>
                    <a:pt x="1332" y="1896"/>
                    <a:pt x="1494" y="1918"/>
                    <a:pt x="1650" y="1940"/>
                  </a:cubicBezTo>
                  <a:cubicBezTo>
                    <a:pt x="1689" y="2242"/>
                    <a:pt x="1620" y="2485"/>
                    <a:pt x="1378" y="2679"/>
                  </a:cubicBezTo>
                  <a:cubicBezTo>
                    <a:pt x="1443" y="2714"/>
                    <a:pt x="1503" y="2746"/>
                    <a:pt x="1566" y="2779"/>
                  </a:cubicBezTo>
                  <a:cubicBezTo>
                    <a:pt x="1546" y="2809"/>
                    <a:pt x="1537" y="2836"/>
                    <a:pt x="1526" y="2836"/>
                  </a:cubicBezTo>
                  <a:cubicBezTo>
                    <a:pt x="1428" y="2837"/>
                    <a:pt x="1329" y="2780"/>
                    <a:pt x="1250" y="2912"/>
                  </a:cubicBezTo>
                  <a:cubicBezTo>
                    <a:pt x="1218" y="2967"/>
                    <a:pt x="1095" y="2969"/>
                    <a:pt x="999" y="2997"/>
                  </a:cubicBezTo>
                  <a:cubicBezTo>
                    <a:pt x="925" y="2843"/>
                    <a:pt x="869" y="2700"/>
                    <a:pt x="662" y="2672"/>
                  </a:cubicBezTo>
                  <a:cubicBezTo>
                    <a:pt x="572" y="2658"/>
                    <a:pt x="501" y="2489"/>
                    <a:pt x="406" y="2372"/>
                  </a:cubicBezTo>
                  <a:cubicBezTo>
                    <a:pt x="380" y="2480"/>
                    <a:pt x="352" y="2595"/>
                    <a:pt x="319" y="2726"/>
                  </a:cubicBezTo>
                  <a:cubicBezTo>
                    <a:pt x="138" y="2569"/>
                    <a:pt x="58" y="2309"/>
                    <a:pt x="22" y="1803"/>
                  </a:cubicBezTo>
                  <a:cubicBezTo>
                    <a:pt x="207" y="1829"/>
                    <a:pt x="388" y="1853"/>
                    <a:pt x="569" y="1878"/>
                  </a:cubicBezTo>
                  <a:cubicBezTo>
                    <a:pt x="573" y="1864"/>
                    <a:pt x="576" y="1850"/>
                    <a:pt x="579" y="1836"/>
                  </a:cubicBezTo>
                  <a:cubicBezTo>
                    <a:pt x="473" y="1800"/>
                    <a:pt x="364" y="1763"/>
                    <a:pt x="212" y="1713"/>
                  </a:cubicBezTo>
                  <a:cubicBezTo>
                    <a:pt x="448" y="1545"/>
                    <a:pt x="22" y="1345"/>
                    <a:pt x="373" y="1163"/>
                  </a:cubicBezTo>
                  <a:lnTo>
                    <a:pt x="4" y="1163"/>
                  </a:lnTo>
                  <a:cubicBezTo>
                    <a:pt x="11" y="1048"/>
                    <a:pt x="224" y="1005"/>
                    <a:pt x="77" y="859"/>
                  </a:cubicBezTo>
                  <a:cubicBezTo>
                    <a:pt x="21" y="803"/>
                    <a:pt x="27" y="684"/>
                    <a:pt x="1" y="577"/>
                  </a:cubicBezTo>
                  <a:cubicBezTo>
                    <a:pt x="35" y="581"/>
                    <a:pt x="102" y="588"/>
                    <a:pt x="173" y="594"/>
                  </a:cubicBezTo>
                  <a:cubicBezTo>
                    <a:pt x="242" y="716"/>
                    <a:pt x="152" y="919"/>
                    <a:pt x="370" y="977"/>
                  </a:cubicBezTo>
                  <a:cubicBezTo>
                    <a:pt x="406" y="622"/>
                    <a:pt x="457" y="277"/>
                    <a:pt x="723" y="0"/>
                  </a:cubicBezTo>
                  <a:cubicBezTo>
                    <a:pt x="717" y="111"/>
                    <a:pt x="709" y="223"/>
                    <a:pt x="702" y="348"/>
                  </a:cubicBezTo>
                  <a:cubicBezTo>
                    <a:pt x="917" y="313"/>
                    <a:pt x="1135" y="218"/>
                    <a:pt x="1336" y="432"/>
                  </a:cubicBezTo>
                  <a:cubicBezTo>
                    <a:pt x="1192" y="490"/>
                    <a:pt x="1073" y="538"/>
                    <a:pt x="957" y="585"/>
                  </a:cubicBezTo>
                  <a:cubicBezTo>
                    <a:pt x="988" y="720"/>
                    <a:pt x="994" y="857"/>
                    <a:pt x="1181" y="822"/>
                  </a:cubicBezTo>
                  <a:cubicBezTo>
                    <a:pt x="1139" y="758"/>
                    <a:pt x="1100" y="702"/>
                    <a:pt x="1036" y="609"/>
                  </a:cubicBezTo>
                  <a:lnTo>
                    <a:pt x="1316" y="609"/>
                  </a:lnTo>
                  <a:cubicBezTo>
                    <a:pt x="1380" y="849"/>
                    <a:pt x="1448" y="1076"/>
                    <a:pt x="1211" y="1284"/>
                  </a:cubicBezTo>
                  <a:cubicBezTo>
                    <a:pt x="1371" y="1329"/>
                    <a:pt x="1496" y="1364"/>
                    <a:pt x="1676" y="1413"/>
                  </a:cubicBezTo>
                  <a:cubicBezTo>
                    <a:pt x="1581" y="1447"/>
                    <a:pt x="1529" y="1465"/>
                    <a:pt x="1477" y="1485"/>
                  </a:cubicBezTo>
                  <a:cubicBezTo>
                    <a:pt x="1430" y="1502"/>
                    <a:pt x="1385" y="1521"/>
                    <a:pt x="1329" y="1543"/>
                  </a:cubicBezTo>
                  <a:cubicBezTo>
                    <a:pt x="1428" y="1732"/>
                    <a:pt x="1670" y="1464"/>
                    <a:pt x="1730" y="1751"/>
                  </a:cubicBezTo>
                  <a:close/>
                  <a:moveTo>
                    <a:pt x="613" y="1348"/>
                  </a:moveTo>
                  <a:cubicBezTo>
                    <a:pt x="560" y="1241"/>
                    <a:pt x="526" y="1173"/>
                    <a:pt x="480" y="1085"/>
                  </a:cubicBezTo>
                  <a:cubicBezTo>
                    <a:pt x="394" y="1334"/>
                    <a:pt x="394" y="1334"/>
                    <a:pt x="613" y="1348"/>
                  </a:cubicBezTo>
                  <a:close/>
                  <a:moveTo>
                    <a:pt x="1139" y="2330"/>
                  </a:moveTo>
                  <a:cubicBezTo>
                    <a:pt x="1147" y="2397"/>
                    <a:pt x="1155" y="2463"/>
                    <a:pt x="1165" y="2529"/>
                  </a:cubicBezTo>
                  <a:cubicBezTo>
                    <a:pt x="1191" y="2522"/>
                    <a:pt x="1215" y="2515"/>
                    <a:pt x="1240" y="2507"/>
                  </a:cubicBezTo>
                  <a:cubicBezTo>
                    <a:pt x="1223" y="2444"/>
                    <a:pt x="1206" y="2381"/>
                    <a:pt x="1191" y="2317"/>
                  </a:cubicBezTo>
                  <a:cubicBezTo>
                    <a:pt x="1172" y="2321"/>
                    <a:pt x="1155" y="2325"/>
                    <a:pt x="1139" y="2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7473290" y="-287339"/>
              <a:ext cx="72980" cy="126965"/>
            </a:xfrm>
            <a:custGeom>
              <a:avLst/>
              <a:gdLst/>
              <a:ahLst/>
              <a:cxnLst/>
              <a:rect l="l" t="t" r="r" b="b"/>
              <a:pathLst>
                <a:path w="1725" h="3001" extrusionOk="0">
                  <a:moveTo>
                    <a:pt x="1480" y="2643"/>
                  </a:moveTo>
                  <a:cubicBezTo>
                    <a:pt x="1401" y="2675"/>
                    <a:pt x="1325" y="2706"/>
                    <a:pt x="1278" y="2726"/>
                  </a:cubicBezTo>
                  <a:lnTo>
                    <a:pt x="1278" y="3000"/>
                  </a:lnTo>
                  <a:cubicBezTo>
                    <a:pt x="1164" y="2991"/>
                    <a:pt x="1073" y="2984"/>
                    <a:pt x="964" y="2975"/>
                  </a:cubicBezTo>
                  <a:lnTo>
                    <a:pt x="964" y="2548"/>
                  </a:lnTo>
                  <a:cubicBezTo>
                    <a:pt x="907" y="2653"/>
                    <a:pt x="882" y="2784"/>
                    <a:pt x="720" y="2755"/>
                  </a:cubicBezTo>
                  <a:cubicBezTo>
                    <a:pt x="584" y="2730"/>
                    <a:pt x="517" y="2643"/>
                    <a:pt x="544" y="2502"/>
                  </a:cubicBezTo>
                  <a:cubicBezTo>
                    <a:pt x="37" y="2481"/>
                    <a:pt x="0" y="2410"/>
                    <a:pt x="272" y="1966"/>
                  </a:cubicBezTo>
                  <a:cubicBezTo>
                    <a:pt x="314" y="2023"/>
                    <a:pt x="352" y="2071"/>
                    <a:pt x="388" y="2121"/>
                  </a:cubicBezTo>
                  <a:cubicBezTo>
                    <a:pt x="443" y="2070"/>
                    <a:pt x="499" y="2018"/>
                    <a:pt x="543" y="1976"/>
                  </a:cubicBezTo>
                  <a:cubicBezTo>
                    <a:pt x="495" y="1699"/>
                    <a:pt x="613" y="1425"/>
                    <a:pt x="579" y="1107"/>
                  </a:cubicBezTo>
                  <a:cubicBezTo>
                    <a:pt x="558" y="1100"/>
                    <a:pt x="484" y="1069"/>
                    <a:pt x="362" y="1021"/>
                  </a:cubicBezTo>
                  <a:cubicBezTo>
                    <a:pt x="371" y="1166"/>
                    <a:pt x="378" y="1284"/>
                    <a:pt x="386" y="1402"/>
                  </a:cubicBezTo>
                  <a:cubicBezTo>
                    <a:pt x="279" y="1352"/>
                    <a:pt x="176" y="1304"/>
                    <a:pt x="71" y="1256"/>
                  </a:cubicBezTo>
                  <a:cubicBezTo>
                    <a:pt x="196" y="1215"/>
                    <a:pt x="152" y="1115"/>
                    <a:pt x="139" y="1036"/>
                  </a:cubicBezTo>
                  <a:cubicBezTo>
                    <a:pt x="113" y="862"/>
                    <a:pt x="78" y="690"/>
                    <a:pt x="37" y="471"/>
                  </a:cubicBezTo>
                  <a:cubicBezTo>
                    <a:pt x="147" y="460"/>
                    <a:pt x="241" y="449"/>
                    <a:pt x="312" y="442"/>
                  </a:cubicBezTo>
                  <a:cubicBezTo>
                    <a:pt x="396" y="568"/>
                    <a:pt x="186" y="547"/>
                    <a:pt x="278" y="674"/>
                  </a:cubicBezTo>
                  <a:cubicBezTo>
                    <a:pt x="357" y="786"/>
                    <a:pt x="262" y="1032"/>
                    <a:pt x="550" y="976"/>
                  </a:cubicBezTo>
                  <a:cubicBezTo>
                    <a:pt x="577" y="877"/>
                    <a:pt x="607" y="769"/>
                    <a:pt x="636" y="665"/>
                  </a:cubicBezTo>
                  <a:cubicBezTo>
                    <a:pt x="580" y="617"/>
                    <a:pt x="524" y="570"/>
                    <a:pt x="464" y="520"/>
                  </a:cubicBezTo>
                  <a:cubicBezTo>
                    <a:pt x="710" y="369"/>
                    <a:pt x="710" y="369"/>
                    <a:pt x="650" y="88"/>
                  </a:cubicBezTo>
                  <a:cubicBezTo>
                    <a:pt x="870" y="0"/>
                    <a:pt x="1058" y="26"/>
                    <a:pt x="1212" y="219"/>
                  </a:cubicBezTo>
                  <a:cubicBezTo>
                    <a:pt x="1176" y="245"/>
                    <a:pt x="1139" y="271"/>
                    <a:pt x="1105" y="296"/>
                  </a:cubicBezTo>
                  <a:cubicBezTo>
                    <a:pt x="1141" y="345"/>
                    <a:pt x="1170" y="427"/>
                    <a:pt x="1216" y="438"/>
                  </a:cubicBezTo>
                  <a:cubicBezTo>
                    <a:pt x="1320" y="464"/>
                    <a:pt x="1434" y="445"/>
                    <a:pt x="1539" y="466"/>
                  </a:cubicBezTo>
                  <a:cubicBezTo>
                    <a:pt x="1601" y="479"/>
                    <a:pt x="1655" y="531"/>
                    <a:pt x="1689" y="620"/>
                  </a:cubicBezTo>
                  <a:lnTo>
                    <a:pt x="1393" y="620"/>
                  </a:lnTo>
                  <a:cubicBezTo>
                    <a:pt x="1387" y="638"/>
                    <a:pt x="1383" y="656"/>
                    <a:pt x="1378" y="673"/>
                  </a:cubicBezTo>
                  <a:cubicBezTo>
                    <a:pt x="1461" y="706"/>
                    <a:pt x="1545" y="740"/>
                    <a:pt x="1621" y="770"/>
                  </a:cubicBezTo>
                  <a:cubicBezTo>
                    <a:pt x="1643" y="871"/>
                    <a:pt x="1663" y="969"/>
                    <a:pt x="1689" y="1090"/>
                  </a:cubicBezTo>
                  <a:cubicBezTo>
                    <a:pt x="1663" y="1100"/>
                    <a:pt x="1596" y="1125"/>
                    <a:pt x="1514" y="1153"/>
                  </a:cubicBezTo>
                  <a:cubicBezTo>
                    <a:pt x="1560" y="1195"/>
                    <a:pt x="1600" y="1234"/>
                    <a:pt x="1679" y="1308"/>
                  </a:cubicBezTo>
                  <a:cubicBezTo>
                    <a:pt x="1536" y="1340"/>
                    <a:pt x="1435" y="1362"/>
                    <a:pt x="1330" y="1387"/>
                  </a:cubicBezTo>
                  <a:cubicBezTo>
                    <a:pt x="1427" y="1579"/>
                    <a:pt x="1563" y="1380"/>
                    <a:pt x="1695" y="1434"/>
                  </a:cubicBezTo>
                  <a:cubicBezTo>
                    <a:pt x="1703" y="1474"/>
                    <a:pt x="1711" y="1526"/>
                    <a:pt x="1725" y="1590"/>
                  </a:cubicBezTo>
                  <a:cubicBezTo>
                    <a:pt x="1589" y="1606"/>
                    <a:pt x="1455" y="1621"/>
                    <a:pt x="1323" y="1635"/>
                  </a:cubicBezTo>
                  <a:cubicBezTo>
                    <a:pt x="1321" y="1654"/>
                    <a:pt x="1320" y="1673"/>
                    <a:pt x="1319" y="1692"/>
                  </a:cubicBezTo>
                  <a:cubicBezTo>
                    <a:pt x="1429" y="1724"/>
                    <a:pt x="1539" y="1755"/>
                    <a:pt x="1669" y="1791"/>
                  </a:cubicBezTo>
                  <a:cubicBezTo>
                    <a:pt x="1611" y="1946"/>
                    <a:pt x="1448" y="1849"/>
                    <a:pt x="1346" y="1943"/>
                  </a:cubicBezTo>
                  <a:cubicBezTo>
                    <a:pt x="1391" y="2005"/>
                    <a:pt x="1439" y="2069"/>
                    <a:pt x="1490" y="2137"/>
                  </a:cubicBezTo>
                  <a:cubicBezTo>
                    <a:pt x="1461" y="2158"/>
                    <a:pt x="1420" y="2188"/>
                    <a:pt x="1346" y="2242"/>
                  </a:cubicBezTo>
                  <a:cubicBezTo>
                    <a:pt x="1456" y="2277"/>
                    <a:pt x="1543" y="2303"/>
                    <a:pt x="1704" y="2354"/>
                  </a:cubicBezTo>
                  <a:cubicBezTo>
                    <a:pt x="1564" y="2402"/>
                    <a:pt x="1485" y="2428"/>
                    <a:pt x="1390" y="2460"/>
                  </a:cubicBezTo>
                  <a:cubicBezTo>
                    <a:pt x="1416" y="2512"/>
                    <a:pt x="1443" y="2568"/>
                    <a:pt x="1480" y="2643"/>
                  </a:cubicBezTo>
                  <a:close/>
                  <a:moveTo>
                    <a:pt x="599" y="2217"/>
                  </a:moveTo>
                  <a:cubicBezTo>
                    <a:pt x="480" y="2258"/>
                    <a:pt x="408" y="2283"/>
                    <a:pt x="336" y="2309"/>
                  </a:cubicBezTo>
                  <a:cubicBezTo>
                    <a:pt x="350" y="2346"/>
                    <a:pt x="354" y="2406"/>
                    <a:pt x="378" y="2417"/>
                  </a:cubicBezTo>
                  <a:cubicBezTo>
                    <a:pt x="482" y="2461"/>
                    <a:pt x="541" y="2403"/>
                    <a:pt x="599" y="2217"/>
                  </a:cubicBezTo>
                  <a:close/>
                  <a:moveTo>
                    <a:pt x="1497" y="960"/>
                  </a:moveTo>
                  <a:cubicBezTo>
                    <a:pt x="1496" y="942"/>
                    <a:pt x="1495" y="922"/>
                    <a:pt x="1493" y="903"/>
                  </a:cubicBezTo>
                  <a:lnTo>
                    <a:pt x="1215" y="903"/>
                  </a:lnTo>
                  <a:cubicBezTo>
                    <a:pt x="1221" y="925"/>
                    <a:pt x="1225" y="949"/>
                    <a:pt x="1230" y="971"/>
                  </a:cubicBezTo>
                  <a:cubicBezTo>
                    <a:pt x="1320" y="968"/>
                    <a:pt x="1408" y="964"/>
                    <a:pt x="1497" y="9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7217492" y="34546"/>
              <a:ext cx="84234" cy="123157"/>
            </a:xfrm>
            <a:custGeom>
              <a:avLst/>
              <a:gdLst/>
              <a:ahLst/>
              <a:cxnLst/>
              <a:rect l="l" t="t" r="r" b="b"/>
              <a:pathLst>
                <a:path w="1991" h="2911" extrusionOk="0">
                  <a:moveTo>
                    <a:pt x="1557" y="2151"/>
                  </a:moveTo>
                  <a:cubicBezTo>
                    <a:pt x="1478" y="1878"/>
                    <a:pt x="1477" y="1878"/>
                    <a:pt x="1769" y="1892"/>
                  </a:cubicBezTo>
                  <a:cubicBezTo>
                    <a:pt x="1855" y="1896"/>
                    <a:pt x="1943" y="1900"/>
                    <a:pt x="1968" y="1769"/>
                  </a:cubicBezTo>
                  <a:cubicBezTo>
                    <a:pt x="1878" y="1753"/>
                    <a:pt x="1802" y="1744"/>
                    <a:pt x="1728" y="1727"/>
                  </a:cubicBezTo>
                  <a:cubicBezTo>
                    <a:pt x="1652" y="1711"/>
                    <a:pt x="1577" y="1689"/>
                    <a:pt x="1494" y="1667"/>
                  </a:cubicBezTo>
                  <a:cubicBezTo>
                    <a:pt x="1614" y="1469"/>
                    <a:pt x="1852" y="1665"/>
                    <a:pt x="1990" y="1448"/>
                  </a:cubicBezTo>
                  <a:cubicBezTo>
                    <a:pt x="1855" y="1462"/>
                    <a:pt x="1764" y="1472"/>
                    <a:pt x="1666" y="1482"/>
                  </a:cubicBezTo>
                  <a:cubicBezTo>
                    <a:pt x="1660" y="1427"/>
                    <a:pt x="1655" y="1384"/>
                    <a:pt x="1648" y="1332"/>
                  </a:cubicBezTo>
                  <a:cubicBezTo>
                    <a:pt x="1732" y="1310"/>
                    <a:pt x="1815" y="1292"/>
                    <a:pt x="1894" y="1262"/>
                  </a:cubicBezTo>
                  <a:cubicBezTo>
                    <a:pt x="1911" y="1256"/>
                    <a:pt x="1914" y="1209"/>
                    <a:pt x="1930" y="1158"/>
                  </a:cubicBezTo>
                  <a:lnTo>
                    <a:pt x="1662" y="1158"/>
                  </a:lnTo>
                  <a:cubicBezTo>
                    <a:pt x="1688" y="1089"/>
                    <a:pt x="1707" y="1043"/>
                    <a:pt x="1725" y="995"/>
                  </a:cubicBezTo>
                  <a:cubicBezTo>
                    <a:pt x="1671" y="974"/>
                    <a:pt x="1623" y="954"/>
                    <a:pt x="1582" y="938"/>
                  </a:cubicBezTo>
                  <a:lnTo>
                    <a:pt x="1794" y="726"/>
                  </a:lnTo>
                  <a:cubicBezTo>
                    <a:pt x="1781" y="707"/>
                    <a:pt x="1769" y="686"/>
                    <a:pt x="1756" y="666"/>
                  </a:cubicBezTo>
                  <a:cubicBezTo>
                    <a:pt x="1680" y="676"/>
                    <a:pt x="1603" y="684"/>
                    <a:pt x="1537" y="692"/>
                  </a:cubicBezTo>
                  <a:cubicBezTo>
                    <a:pt x="1503" y="627"/>
                    <a:pt x="1478" y="582"/>
                    <a:pt x="1452" y="536"/>
                  </a:cubicBezTo>
                  <a:cubicBezTo>
                    <a:pt x="1530" y="551"/>
                    <a:pt x="1638" y="618"/>
                    <a:pt x="1654" y="478"/>
                  </a:cubicBezTo>
                  <a:cubicBezTo>
                    <a:pt x="1667" y="355"/>
                    <a:pt x="1561" y="345"/>
                    <a:pt x="1469" y="355"/>
                  </a:cubicBezTo>
                  <a:cubicBezTo>
                    <a:pt x="1394" y="363"/>
                    <a:pt x="1263" y="333"/>
                    <a:pt x="1346" y="490"/>
                  </a:cubicBezTo>
                  <a:cubicBezTo>
                    <a:pt x="1259" y="416"/>
                    <a:pt x="1175" y="337"/>
                    <a:pt x="1082" y="270"/>
                  </a:cubicBezTo>
                  <a:cubicBezTo>
                    <a:pt x="1036" y="238"/>
                    <a:pt x="972" y="229"/>
                    <a:pt x="917" y="209"/>
                  </a:cubicBezTo>
                  <a:cubicBezTo>
                    <a:pt x="945" y="101"/>
                    <a:pt x="941" y="10"/>
                    <a:pt x="801" y="1"/>
                  </a:cubicBezTo>
                  <a:cubicBezTo>
                    <a:pt x="794" y="1"/>
                    <a:pt x="781" y="108"/>
                    <a:pt x="770" y="166"/>
                  </a:cubicBezTo>
                  <a:cubicBezTo>
                    <a:pt x="563" y="290"/>
                    <a:pt x="683" y="380"/>
                    <a:pt x="764" y="441"/>
                  </a:cubicBezTo>
                  <a:cubicBezTo>
                    <a:pt x="683" y="495"/>
                    <a:pt x="593" y="558"/>
                    <a:pt x="502" y="616"/>
                  </a:cubicBezTo>
                  <a:cubicBezTo>
                    <a:pt x="455" y="647"/>
                    <a:pt x="405" y="671"/>
                    <a:pt x="356" y="694"/>
                  </a:cubicBezTo>
                  <a:cubicBezTo>
                    <a:pt x="405" y="726"/>
                    <a:pt x="455" y="756"/>
                    <a:pt x="510" y="790"/>
                  </a:cubicBezTo>
                  <a:cubicBezTo>
                    <a:pt x="261" y="955"/>
                    <a:pt x="240" y="952"/>
                    <a:pt x="146" y="702"/>
                  </a:cubicBezTo>
                  <a:cubicBezTo>
                    <a:pt x="107" y="715"/>
                    <a:pt x="70" y="730"/>
                    <a:pt x="0" y="756"/>
                  </a:cubicBezTo>
                  <a:cubicBezTo>
                    <a:pt x="209" y="974"/>
                    <a:pt x="187" y="1256"/>
                    <a:pt x="289" y="1497"/>
                  </a:cubicBezTo>
                  <a:cubicBezTo>
                    <a:pt x="319" y="1485"/>
                    <a:pt x="369" y="1470"/>
                    <a:pt x="368" y="1464"/>
                  </a:cubicBezTo>
                  <a:cubicBezTo>
                    <a:pt x="337" y="1318"/>
                    <a:pt x="384" y="1220"/>
                    <a:pt x="523" y="1153"/>
                  </a:cubicBezTo>
                  <a:cubicBezTo>
                    <a:pt x="553" y="1137"/>
                    <a:pt x="550" y="1057"/>
                    <a:pt x="575" y="1014"/>
                  </a:cubicBezTo>
                  <a:cubicBezTo>
                    <a:pt x="601" y="967"/>
                    <a:pt x="643" y="928"/>
                    <a:pt x="712" y="845"/>
                  </a:cubicBezTo>
                  <a:cubicBezTo>
                    <a:pt x="681" y="1111"/>
                    <a:pt x="653" y="1327"/>
                    <a:pt x="658" y="1521"/>
                  </a:cubicBezTo>
                  <a:cubicBezTo>
                    <a:pt x="663" y="1736"/>
                    <a:pt x="499" y="1947"/>
                    <a:pt x="660" y="2151"/>
                  </a:cubicBezTo>
                  <a:cubicBezTo>
                    <a:pt x="378" y="2255"/>
                    <a:pt x="472" y="1963"/>
                    <a:pt x="356" y="1892"/>
                  </a:cubicBezTo>
                  <a:cubicBezTo>
                    <a:pt x="312" y="2028"/>
                    <a:pt x="352" y="2156"/>
                    <a:pt x="504" y="2292"/>
                  </a:cubicBezTo>
                  <a:cubicBezTo>
                    <a:pt x="622" y="2395"/>
                    <a:pt x="758" y="2476"/>
                    <a:pt x="885" y="2569"/>
                  </a:cubicBezTo>
                  <a:cubicBezTo>
                    <a:pt x="758" y="2627"/>
                    <a:pt x="643" y="2710"/>
                    <a:pt x="592" y="2534"/>
                  </a:cubicBezTo>
                  <a:cubicBezTo>
                    <a:pt x="587" y="2517"/>
                    <a:pt x="514" y="2519"/>
                    <a:pt x="472" y="2512"/>
                  </a:cubicBezTo>
                  <a:cubicBezTo>
                    <a:pt x="683" y="2729"/>
                    <a:pt x="940" y="2727"/>
                    <a:pt x="1203" y="2693"/>
                  </a:cubicBezTo>
                  <a:cubicBezTo>
                    <a:pt x="1224" y="2762"/>
                    <a:pt x="1248" y="2829"/>
                    <a:pt x="1274" y="2911"/>
                  </a:cubicBezTo>
                  <a:cubicBezTo>
                    <a:pt x="1419" y="2870"/>
                    <a:pt x="1541" y="2838"/>
                    <a:pt x="1665" y="2803"/>
                  </a:cubicBezTo>
                  <a:cubicBezTo>
                    <a:pt x="1626" y="2655"/>
                    <a:pt x="1594" y="2535"/>
                    <a:pt x="1561" y="2402"/>
                  </a:cubicBezTo>
                  <a:cubicBezTo>
                    <a:pt x="1662" y="2391"/>
                    <a:pt x="1750" y="2381"/>
                    <a:pt x="1836" y="2371"/>
                  </a:cubicBezTo>
                  <a:lnTo>
                    <a:pt x="1839" y="2324"/>
                  </a:lnTo>
                  <a:cubicBezTo>
                    <a:pt x="1760" y="2311"/>
                    <a:pt x="1681" y="2296"/>
                    <a:pt x="1595" y="2280"/>
                  </a:cubicBezTo>
                  <a:cubicBezTo>
                    <a:pt x="1581" y="2233"/>
                    <a:pt x="1570" y="2192"/>
                    <a:pt x="1557" y="2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a:off x="7507010" y="-519317"/>
              <a:ext cx="73234" cy="125780"/>
            </a:xfrm>
            <a:custGeom>
              <a:avLst/>
              <a:gdLst/>
              <a:ahLst/>
              <a:cxnLst/>
              <a:rect l="l" t="t" r="r" b="b"/>
              <a:pathLst>
                <a:path w="1731" h="2973" extrusionOk="0">
                  <a:moveTo>
                    <a:pt x="32" y="441"/>
                  </a:moveTo>
                  <a:cubicBezTo>
                    <a:pt x="291" y="515"/>
                    <a:pt x="346" y="606"/>
                    <a:pt x="356" y="920"/>
                  </a:cubicBezTo>
                  <a:cubicBezTo>
                    <a:pt x="417" y="875"/>
                    <a:pt x="528" y="836"/>
                    <a:pt x="533" y="786"/>
                  </a:cubicBezTo>
                  <a:cubicBezTo>
                    <a:pt x="552" y="604"/>
                    <a:pt x="536" y="417"/>
                    <a:pt x="532" y="233"/>
                  </a:cubicBezTo>
                  <a:cubicBezTo>
                    <a:pt x="570" y="235"/>
                    <a:pt x="611" y="237"/>
                    <a:pt x="690" y="242"/>
                  </a:cubicBezTo>
                  <a:cubicBezTo>
                    <a:pt x="653" y="161"/>
                    <a:pt x="628" y="112"/>
                    <a:pt x="601" y="55"/>
                  </a:cubicBezTo>
                  <a:cubicBezTo>
                    <a:pt x="623" y="39"/>
                    <a:pt x="667" y="1"/>
                    <a:pt x="673" y="7"/>
                  </a:cubicBezTo>
                  <a:cubicBezTo>
                    <a:pt x="856" y="169"/>
                    <a:pt x="1106" y="57"/>
                    <a:pt x="1325" y="160"/>
                  </a:cubicBezTo>
                  <a:cubicBezTo>
                    <a:pt x="1307" y="226"/>
                    <a:pt x="1288" y="284"/>
                    <a:pt x="1265" y="363"/>
                  </a:cubicBezTo>
                  <a:cubicBezTo>
                    <a:pt x="1367" y="374"/>
                    <a:pt x="1475" y="372"/>
                    <a:pt x="1575" y="400"/>
                  </a:cubicBezTo>
                  <a:cubicBezTo>
                    <a:pt x="1644" y="420"/>
                    <a:pt x="1730" y="476"/>
                    <a:pt x="1601" y="545"/>
                  </a:cubicBezTo>
                  <a:cubicBezTo>
                    <a:pt x="1601" y="541"/>
                    <a:pt x="1601" y="540"/>
                    <a:pt x="1602" y="538"/>
                  </a:cubicBezTo>
                  <a:cubicBezTo>
                    <a:pt x="1600" y="541"/>
                    <a:pt x="1596" y="544"/>
                    <a:pt x="1594" y="546"/>
                  </a:cubicBezTo>
                  <a:cubicBezTo>
                    <a:pt x="1489" y="502"/>
                    <a:pt x="1391" y="496"/>
                    <a:pt x="1262" y="588"/>
                  </a:cubicBezTo>
                  <a:cubicBezTo>
                    <a:pt x="1412" y="663"/>
                    <a:pt x="1508" y="640"/>
                    <a:pt x="1594" y="546"/>
                  </a:cubicBezTo>
                  <a:cubicBezTo>
                    <a:pt x="1595" y="546"/>
                    <a:pt x="1596" y="546"/>
                    <a:pt x="1597" y="547"/>
                  </a:cubicBezTo>
                  <a:cubicBezTo>
                    <a:pt x="1599" y="546"/>
                    <a:pt x="1600" y="546"/>
                    <a:pt x="1602" y="545"/>
                  </a:cubicBezTo>
                  <a:lnTo>
                    <a:pt x="1579" y="755"/>
                  </a:lnTo>
                  <a:cubicBezTo>
                    <a:pt x="1576" y="754"/>
                    <a:pt x="1573" y="753"/>
                    <a:pt x="1570" y="751"/>
                  </a:cubicBezTo>
                  <a:cubicBezTo>
                    <a:pt x="1569" y="755"/>
                    <a:pt x="1567" y="759"/>
                    <a:pt x="1566" y="764"/>
                  </a:cubicBezTo>
                  <a:cubicBezTo>
                    <a:pt x="1492" y="776"/>
                    <a:pt x="1417" y="788"/>
                    <a:pt x="1317" y="805"/>
                  </a:cubicBezTo>
                  <a:cubicBezTo>
                    <a:pt x="1460" y="949"/>
                    <a:pt x="1527" y="902"/>
                    <a:pt x="1566" y="764"/>
                  </a:cubicBezTo>
                  <a:cubicBezTo>
                    <a:pt x="1570" y="763"/>
                    <a:pt x="1574" y="763"/>
                    <a:pt x="1579" y="762"/>
                  </a:cubicBezTo>
                  <a:cubicBezTo>
                    <a:pt x="1579" y="759"/>
                    <a:pt x="1579" y="758"/>
                    <a:pt x="1580" y="755"/>
                  </a:cubicBezTo>
                  <a:cubicBezTo>
                    <a:pt x="1617" y="773"/>
                    <a:pt x="1652" y="788"/>
                    <a:pt x="1696" y="808"/>
                  </a:cubicBezTo>
                  <a:cubicBezTo>
                    <a:pt x="1592" y="869"/>
                    <a:pt x="1654" y="1087"/>
                    <a:pt x="1424" y="1067"/>
                  </a:cubicBezTo>
                  <a:cubicBezTo>
                    <a:pt x="1607" y="1154"/>
                    <a:pt x="1673" y="1294"/>
                    <a:pt x="1679" y="1497"/>
                  </a:cubicBezTo>
                  <a:lnTo>
                    <a:pt x="1170" y="1497"/>
                  </a:lnTo>
                  <a:cubicBezTo>
                    <a:pt x="1260" y="1700"/>
                    <a:pt x="1260" y="1700"/>
                    <a:pt x="1096" y="1891"/>
                  </a:cubicBezTo>
                  <a:cubicBezTo>
                    <a:pt x="1243" y="1941"/>
                    <a:pt x="1374" y="1987"/>
                    <a:pt x="1571" y="2052"/>
                  </a:cubicBezTo>
                  <a:cubicBezTo>
                    <a:pt x="1412" y="2103"/>
                    <a:pt x="1319" y="2134"/>
                    <a:pt x="1214" y="2166"/>
                  </a:cubicBezTo>
                  <a:cubicBezTo>
                    <a:pt x="1243" y="2312"/>
                    <a:pt x="1269" y="2443"/>
                    <a:pt x="1299" y="2592"/>
                  </a:cubicBezTo>
                  <a:cubicBezTo>
                    <a:pt x="1222" y="2618"/>
                    <a:pt x="1127" y="2651"/>
                    <a:pt x="1004" y="2695"/>
                  </a:cubicBezTo>
                  <a:cubicBezTo>
                    <a:pt x="1078" y="2761"/>
                    <a:pt x="1125" y="2802"/>
                    <a:pt x="1189" y="2863"/>
                  </a:cubicBezTo>
                  <a:cubicBezTo>
                    <a:pt x="1079" y="2900"/>
                    <a:pt x="975" y="2972"/>
                    <a:pt x="883" y="2958"/>
                  </a:cubicBezTo>
                  <a:cubicBezTo>
                    <a:pt x="685" y="2926"/>
                    <a:pt x="807" y="2756"/>
                    <a:pt x="831" y="2631"/>
                  </a:cubicBezTo>
                  <a:lnTo>
                    <a:pt x="765" y="2623"/>
                  </a:lnTo>
                  <a:cubicBezTo>
                    <a:pt x="709" y="2672"/>
                    <a:pt x="653" y="2722"/>
                    <a:pt x="586" y="2780"/>
                  </a:cubicBezTo>
                  <a:cubicBezTo>
                    <a:pt x="467" y="2648"/>
                    <a:pt x="349" y="2516"/>
                    <a:pt x="231" y="2386"/>
                  </a:cubicBezTo>
                  <a:cubicBezTo>
                    <a:pt x="299" y="2364"/>
                    <a:pt x="378" y="2337"/>
                    <a:pt x="469" y="2306"/>
                  </a:cubicBezTo>
                  <a:cubicBezTo>
                    <a:pt x="423" y="2127"/>
                    <a:pt x="274" y="2092"/>
                    <a:pt x="157" y="2024"/>
                  </a:cubicBezTo>
                  <a:cubicBezTo>
                    <a:pt x="162" y="1895"/>
                    <a:pt x="368" y="1863"/>
                    <a:pt x="309" y="1703"/>
                  </a:cubicBezTo>
                  <a:cubicBezTo>
                    <a:pt x="310" y="1705"/>
                    <a:pt x="312" y="1706"/>
                    <a:pt x="314" y="1706"/>
                  </a:cubicBezTo>
                  <a:cubicBezTo>
                    <a:pt x="314" y="1703"/>
                    <a:pt x="314" y="1701"/>
                    <a:pt x="313" y="1698"/>
                  </a:cubicBezTo>
                  <a:cubicBezTo>
                    <a:pt x="357" y="1679"/>
                    <a:pt x="429" y="1669"/>
                    <a:pt x="436" y="1639"/>
                  </a:cubicBezTo>
                  <a:cubicBezTo>
                    <a:pt x="488" y="1452"/>
                    <a:pt x="525" y="1262"/>
                    <a:pt x="579" y="1021"/>
                  </a:cubicBezTo>
                  <a:cubicBezTo>
                    <a:pt x="440" y="1099"/>
                    <a:pt x="351" y="1150"/>
                    <a:pt x="273" y="1195"/>
                  </a:cubicBezTo>
                  <a:cubicBezTo>
                    <a:pt x="287" y="1374"/>
                    <a:pt x="300" y="1536"/>
                    <a:pt x="313" y="1698"/>
                  </a:cubicBezTo>
                  <a:cubicBezTo>
                    <a:pt x="311" y="1698"/>
                    <a:pt x="309" y="1700"/>
                    <a:pt x="308" y="1700"/>
                  </a:cubicBezTo>
                  <a:cubicBezTo>
                    <a:pt x="308" y="1701"/>
                    <a:pt x="308" y="1701"/>
                    <a:pt x="309" y="1702"/>
                  </a:cubicBezTo>
                  <a:cubicBezTo>
                    <a:pt x="19" y="1523"/>
                    <a:pt x="1" y="1476"/>
                    <a:pt x="66" y="1151"/>
                  </a:cubicBezTo>
                  <a:cubicBezTo>
                    <a:pt x="114" y="920"/>
                    <a:pt x="203" y="686"/>
                    <a:pt x="32" y="441"/>
                  </a:cubicBezTo>
                  <a:close/>
                  <a:moveTo>
                    <a:pt x="1331" y="1343"/>
                  </a:moveTo>
                  <a:cubicBezTo>
                    <a:pt x="1338" y="1368"/>
                    <a:pt x="1373" y="1383"/>
                    <a:pt x="1396" y="1404"/>
                  </a:cubicBezTo>
                  <a:lnTo>
                    <a:pt x="1461" y="1315"/>
                  </a:lnTo>
                  <a:cubicBezTo>
                    <a:pt x="1435" y="1299"/>
                    <a:pt x="1409" y="1284"/>
                    <a:pt x="1373" y="1262"/>
                  </a:cubicBezTo>
                  <a:cubicBezTo>
                    <a:pt x="1355" y="1295"/>
                    <a:pt x="1326" y="1323"/>
                    <a:pt x="1331" y="13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7533157" y="-82903"/>
              <a:ext cx="75223" cy="115330"/>
            </a:xfrm>
            <a:custGeom>
              <a:avLst/>
              <a:gdLst/>
              <a:ahLst/>
              <a:cxnLst/>
              <a:rect l="l" t="t" r="r" b="b"/>
              <a:pathLst>
                <a:path w="1778" h="2726" extrusionOk="0">
                  <a:moveTo>
                    <a:pt x="1778" y="882"/>
                  </a:moveTo>
                  <a:cubicBezTo>
                    <a:pt x="1620" y="1044"/>
                    <a:pt x="1620" y="1198"/>
                    <a:pt x="1749" y="1364"/>
                  </a:cubicBezTo>
                  <a:lnTo>
                    <a:pt x="1199" y="1364"/>
                  </a:lnTo>
                  <a:cubicBezTo>
                    <a:pt x="1248" y="1463"/>
                    <a:pt x="1280" y="1529"/>
                    <a:pt x="1315" y="1601"/>
                  </a:cubicBezTo>
                  <a:cubicBezTo>
                    <a:pt x="1378" y="1562"/>
                    <a:pt x="1431" y="1528"/>
                    <a:pt x="1509" y="1478"/>
                  </a:cubicBezTo>
                  <a:cubicBezTo>
                    <a:pt x="1546" y="1536"/>
                    <a:pt x="1602" y="1585"/>
                    <a:pt x="1608" y="1641"/>
                  </a:cubicBezTo>
                  <a:cubicBezTo>
                    <a:pt x="1645" y="1967"/>
                    <a:pt x="1551" y="2128"/>
                    <a:pt x="1246" y="2241"/>
                  </a:cubicBezTo>
                  <a:cubicBezTo>
                    <a:pt x="1334" y="2261"/>
                    <a:pt x="1389" y="2274"/>
                    <a:pt x="1447" y="2287"/>
                  </a:cubicBezTo>
                  <a:cubicBezTo>
                    <a:pt x="1417" y="2571"/>
                    <a:pt x="1417" y="2571"/>
                    <a:pt x="964" y="2726"/>
                  </a:cubicBezTo>
                  <a:cubicBezTo>
                    <a:pt x="949" y="2712"/>
                    <a:pt x="925" y="2702"/>
                    <a:pt x="917" y="2683"/>
                  </a:cubicBezTo>
                  <a:cubicBezTo>
                    <a:pt x="899" y="2632"/>
                    <a:pt x="885" y="2578"/>
                    <a:pt x="864" y="2509"/>
                  </a:cubicBezTo>
                  <a:cubicBezTo>
                    <a:pt x="745" y="2559"/>
                    <a:pt x="628" y="2611"/>
                    <a:pt x="480" y="2676"/>
                  </a:cubicBezTo>
                  <a:cubicBezTo>
                    <a:pt x="492" y="2524"/>
                    <a:pt x="396" y="2384"/>
                    <a:pt x="490" y="2234"/>
                  </a:cubicBezTo>
                  <a:cubicBezTo>
                    <a:pt x="346" y="2137"/>
                    <a:pt x="565" y="1894"/>
                    <a:pt x="310" y="1818"/>
                  </a:cubicBezTo>
                  <a:cubicBezTo>
                    <a:pt x="242" y="2069"/>
                    <a:pt x="384" y="2338"/>
                    <a:pt x="214" y="2582"/>
                  </a:cubicBezTo>
                  <a:cubicBezTo>
                    <a:pt x="45" y="2442"/>
                    <a:pt x="39" y="2257"/>
                    <a:pt x="35" y="2077"/>
                  </a:cubicBezTo>
                  <a:cubicBezTo>
                    <a:pt x="30" y="1882"/>
                    <a:pt x="39" y="1687"/>
                    <a:pt x="46" y="1493"/>
                  </a:cubicBezTo>
                  <a:cubicBezTo>
                    <a:pt x="55" y="1314"/>
                    <a:pt x="0" y="1076"/>
                    <a:pt x="95" y="970"/>
                  </a:cubicBezTo>
                  <a:cubicBezTo>
                    <a:pt x="216" y="833"/>
                    <a:pt x="202" y="651"/>
                    <a:pt x="343" y="510"/>
                  </a:cubicBezTo>
                  <a:cubicBezTo>
                    <a:pt x="388" y="597"/>
                    <a:pt x="424" y="667"/>
                    <a:pt x="464" y="744"/>
                  </a:cubicBezTo>
                  <a:cubicBezTo>
                    <a:pt x="526" y="728"/>
                    <a:pt x="587" y="711"/>
                    <a:pt x="687" y="685"/>
                  </a:cubicBezTo>
                  <a:cubicBezTo>
                    <a:pt x="607" y="623"/>
                    <a:pt x="560" y="587"/>
                    <a:pt x="513" y="552"/>
                  </a:cubicBezTo>
                  <a:cubicBezTo>
                    <a:pt x="533" y="407"/>
                    <a:pt x="628" y="337"/>
                    <a:pt x="757" y="291"/>
                  </a:cubicBezTo>
                  <a:cubicBezTo>
                    <a:pt x="846" y="258"/>
                    <a:pt x="681" y="1"/>
                    <a:pt x="924" y="87"/>
                  </a:cubicBezTo>
                  <a:cubicBezTo>
                    <a:pt x="988" y="209"/>
                    <a:pt x="1082" y="326"/>
                    <a:pt x="1111" y="456"/>
                  </a:cubicBezTo>
                  <a:cubicBezTo>
                    <a:pt x="1138" y="576"/>
                    <a:pt x="1061" y="722"/>
                    <a:pt x="1092" y="839"/>
                  </a:cubicBezTo>
                  <a:cubicBezTo>
                    <a:pt x="1133" y="988"/>
                    <a:pt x="1229" y="1123"/>
                    <a:pt x="1316" y="1254"/>
                  </a:cubicBezTo>
                  <a:cubicBezTo>
                    <a:pt x="1332" y="1278"/>
                    <a:pt x="1435" y="1275"/>
                    <a:pt x="1466" y="1248"/>
                  </a:cubicBezTo>
                  <a:cubicBezTo>
                    <a:pt x="1494" y="1224"/>
                    <a:pt x="1486" y="1104"/>
                    <a:pt x="1481" y="1103"/>
                  </a:cubicBezTo>
                  <a:cubicBezTo>
                    <a:pt x="1264" y="1066"/>
                    <a:pt x="1375" y="908"/>
                    <a:pt x="1352" y="750"/>
                  </a:cubicBezTo>
                  <a:cubicBezTo>
                    <a:pt x="1503" y="795"/>
                    <a:pt x="1632" y="835"/>
                    <a:pt x="1778" y="882"/>
                  </a:cubicBezTo>
                  <a:close/>
                  <a:moveTo>
                    <a:pt x="462" y="1676"/>
                  </a:moveTo>
                  <a:cubicBezTo>
                    <a:pt x="410" y="1593"/>
                    <a:pt x="383" y="1550"/>
                    <a:pt x="357" y="1507"/>
                  </a:cubicBezTo>
                  <a:cubicBezTo>
                    <a:pt x="269" y="1556"/>
                    <a:pt x="194" y="1599"/>
                    <a:pt x="60" y="1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7320852" y="-118950"/>
              <a:ext cx="75096" cy="117826"/>
            </a:xfrm>
            <a:custGeom>
              <a:avLst/>
              <a:gdLst/>
              <a:ahLst/>
              <a:cxnLst/>
              <a:rect l="l" t="t" r="r" b="b"/>
              <a:pathLst>
                <a:path w="1775" h="2785" extrusionOk="0">
                  <a:moveTo>
                    <a:pt x="1324" y="1174"/>
                  </a:moveTo>
                  <a:lnTo>
                    <a:pt x="1766" y="1307"/>
                  </a:lnTo>
                  <a:cubicBezTo>
                    <a:pt x="1762" y="1325"/>
                    <a:pt x="1760" y="1345"/>
                    <a:pt x="1756" y="1362"/>
                  </a:cubicBezTo>
                  <a:cubicBezTo>
                    <a:pt x="1660" y="1373"/>
                    <a:pt x="1564" y="1385"/>
                    <a:pt x="1462" y="1397"/>
                  </a:cubicBezTo>
                  <a:cubicBezTo>
                    <a:pt x="1427" y="1591"/>
                    <a:pt x="1600" y="1570"/>
                    <a:pt x="1718" y="1605"/>
                  </a:cubicBezTo>
                  <a:cubicBezTo>
                    <a:pt x="1714" y="1627"/>
                    <a:pt x="1710" y="1648"/>
                    <a:pt x="1708" y="1670"/>
                  </a:cubicBezTo>
                  <a:cubicBezTo>
                    <a:pt x="1582" y="1710"/>
                    <a:pt x="1455" y="1752"/>
                    <a:pt x="1332" y="1793"/>
                  </a:cubicBezTo>
                  <a:cubicBezTo>
                    <a:pt x="1385" y="2039"/>
                    <a:pt x="1606" y="1774"/>
                    <a:pt x="1692" y="1948"/>
                  </a:cubicBezTo>
                  <a:cubicBezTo>
                    <a:pt x="1595" y="2142"/>
                    <a:pt x="1346" y="1988"/>
                    <a:pt x="1208" y="2126"/>
                  </a:cubicBezTo>
                  <a:cubicBezTo>
                    <a:pt x="1363" y="2148"/>
                    <a:pt x="1501" y="2169"/>
                    <a:pt x="1640" y="2189"/>
                  </a:cubicBezTo>
                  <a:cubicBezTo>
                    <a:pt x="1527" y="2328"/>
                    <a:pt x="1436" y="2423"/>
                    <a:pt x="1369" y="2566"/>
                  </a:cubicBezTo>
                  <a:cubicBezTo>
                    <a:pt x="1264" y="2785"/>
                    <a:pt x="1095" y="2778"/>
                    <a:pt x="917" y="2599"/>
                  </a:cubicBezTo>
                  <a:cubicBezTo>
                    <a:pt x="910" y="2591"/>
                    <a:pt x="907" y="2574"/>
                    <a:pt x="900" y="2571"/>
                  </a:cubicBezTo>
                  <a:cubicBezTo>
                    <a:pt x="449" y="2456"/>
                    <a:pt x="587" y="2117"/>
                    <a:pt x="594" y="1804"/>
                  </a:cubicBezTo>
                  <a:cubicBezTo>
                    <a:pt x="596" y="1773"/>
                    <a:pt x="427" y="1736"/>
                    <a:pt x="325" y="1699"/>
                  </a:cubicBezTo>
                  <a:cubicBezTo>
                    <a:pt x="316" y="1678"/>
                    <a:pt x="292" y="1647"/>
                    <a:pt x="295" y="1618"/>
                  </a:cubicBezTo>
                  <a:cubicBezTo>
                    <a:pt x="315" y="1387"/>
                    <a:pt x="171" y="1211"/>
                    <a:pt x="93" y="1015"/>
                  </a:cubicBezTo>
                  <a:cubicBezTo>
                    <a:pt x="0" y="781"/>
                    <a:pt x="15" y="730"/>
                    <a:pt x="263" y="640"/>
                  </a:cubicBezTo>
                  <a:cubicBezTo>
                    <a:pt x="331" y="615"/>
                    <a:pt x="396" y="569"/>
                    <a:pt x="449" y="518"/>
                  </a:cubicBezTo>
                  <a:cubicBezTo>
                    <a:pt x="563" y="406"/>
                    <a:pt x="668" y="283"/>
                    <a:pt x="789" y="153"/>
                  </a:cubicBezTo>
                  <a:cubicBezTo>
                    <a:pt x="681" y="177"/>
                    <a:pt x="570" y="200"/>
                    <a:pt x="460" y="224"/>
                  </a:cubicBezTo>
                  <a:cubicBezTo>
                    <a:pt x="453" y="199"/>
                    <a:pt x="446" y="174"/>
                    <a:pt x="438" y="149"/>
                  </a:cubicBezTo>
                  <a:cubicBezTo>
                    <a:pt x="562" y="102"/>
                    <a:pt x="686" y="55"/>
                    <a:pt x="829" y="1"/>
                  </a:cubicBezTo>
                  <a:cubicBezTo>
                    <a:pt x="913" y="68"/>
                    <a:pt x="1005" y="138"/>
                    <a:pt x="1099" y="213"/>
                  </a:cubicBezTo>
                  <a:cubicBezTo>
                    <a:pt x="1292" y="57"/>
                    <a:pt x="1311" y="59"/>
                    <a:pt x="1515" y="297"/>
                  </a:cubicBezTo>
                  <a:cubicBezTo>
                    <a:pt x="1427" y="304"/>
                    <a:pt x="1348" y="310"/>
                    <a:pt x="1266" y="317"/>
                  </a:cubicBezTo>
                  <a:lnTo>
                    <a:pt x="1247" y="367"/>
                  </a:lnTo>
                  <a:cubicBezTo>
                    <a:pt x="1363" y="416"/>
                    <a:pt x="1479" y="464"/>
                    <a:pt x="1603" y="516"/>
                  </a:cubicBezTo>
                  <a:cubicBezTo>
                    <a:pt x="1572" y="559"/>
                    <a:pt x="1543" y="599"/>
                    <a:pt x="1507" y="646"/>
                  </a:cubicBezTo>
                  <a:cubicBezTo>
                    <a:pt x="1562" y="685"/>
                    <a:pt x="1614" y="722"/>
                    <a:pt x="1668" y="762"/>
                  </a:cubicBezTo>
                  <a:cubicBezTo>
                    <a:pt x="1611" y="802"/>
                    <a:pt x="1559" y="839"/>
                    <a:pt x="1470" y="903"/>
                  </a:cubicBezTo>
                  <a:cubicBezTo>
                    <a:pt x="1588" y="933"/>
                    <a:pt x="1672" y="954"/>
                    <a:pt x="1775" y="980"/>
                  </a:cubicBezTo>
                  <a:cubicBezTo>
                    <a:pt x="1670" y="1178"/>
                    <a:pt x="1483" y="1090"/>
                    <a:pt x="1324" y="1174"/>
                  </a:cubicBezTo>
                  <a:close/>
                  <a:moveTo>
                    <a:pt x="348" y="906"/>
                  </a:moveTo>
                  <a:cubicBezTo>
                    <a:pt x="362" y="890"/>
                    <a:pt x="376" y="875"/>
                    <a:pt x="389" y="859"/>
                  </a:cubicBezTo>
                  <a:cubicBezTo>
                    <a:pt x="343" y="814"/>
                    <a:pt x="300" y="771"/>
                    <a:pt x="255" y="725"/>
                  </a:cubicBezTo>
                  <a:cubicBezTo>
                    <a:pt x="237" y="748"/>
                    <a:pt x="217" y="773"/>
                    <a:pt x="198" y="797"/>
                  </a:cubicBezTo>
                  <a:cubicBezTo>
                    <a:pt x="248" y="833"/>
                    <a:pt x="297" y="870"/>
                    <a:pt x="348" y="906"/>
                  </a:cubicBezTo>
                  <a:close/>
                  <a:moveTo>
                    <a:pt x="589" y="1240"/>
                  </a:moveTo>
                  <a:cubicBezTo>
                    <a:pt x="515" y="1172"/>
                    <a:pt x="459" y="1120"/>
                    <a:pt x="400" y="1063"/>
                  </a:cubicBezTo>
                  <a:cubicBezTo>
                    <a:pt x="321" y="1170"/>
                    <a:pt x="328" y="1236"/>
                    <a:pt x="443" y="1272"/>
                  </a:cubicBezTo>
                  <a:cubicBezTo>
                    <a:pt x="442" y="1272"/>
                    <a:pt x="441" y="1272"/>
                    <a:pt x="441" y="1273"/>
                  </a:cubicBezTo>
                  <a:cubicBezTo>
                    <a:pt x="442" y="1274"/>
                    <a:pt x="443" y="1277"/>
                    <a:pt x="443" y="1278"/>
                  </a:cubicBezTo>
                  <a:cubicBezTo>
                    <a:pt x="437" y="1328"/>
                    <a:pt x="427" y="1376"/>
                    <a:pt x="427" y="1425"/>
                  </a:cubicBezTo>
                  <a:cubicBezTo>
                    <a:pt x="428" y="1467"/>
                    <a:pt x="441" y="1510"/>
                    <a:pt x="454" y="1550"/>
                  </a:cubicBezTo>
                  <a:cubicBezTo>
                    <a:pt x="456" y="1554"/>
                    <a:pt x="505" y="1549"/>
                    <a:pt x="506" y="1545"/>
                  </a:cubicBezTo>
                  <a:cubicBezTo>
                    <a:pt x="513" y="1501"/>
                    <a:pt x="526" y="1451"/>
                    <a:pt x="514" y="1411"/>
                  </a:cubicBezTo>
                  <a:cubicBezTo>
                    <a:pt x="501" y="1364"/>
                    <a:pt x="468" y="1322"/>
                    <a:pt x="443" y="1279"/>
                  </a:cubicBezTo>
                  <a:cubicBezTo>
                    <a:pt x="443" y="1278"/>
                    <a:pt x="445" y="1276"/>
                    <a:pt x="445" y="1274"/>
                  </a:cubicBezTo>
                  <a:lnTo>
                    <a:pt x="443" y="1274"/>
                  </a:lnTo>
                  <a:cubicBezTo>
                    <a:pt x="483" y="1263"/>
                    <a:pt x="520" y="1256"/>
                    <a:pt x="589" y="1240"/>
                  </a:cubicBezTo>
                  <a:close/>
                  <a:moveTo>
                    <a:pt x="1321" y="649"/>
                  </a:moveTo>
                  <a:cubicBezTo>
                    <a:pt x="1275" y="647"/>
                    <a:pt x="1230" y="644"/>
                    <a:pt x="1185" y="642"/>
                  </a:cubicBezTo>
                  <a:cubicBezTo>
                    <a:pt x="1183" y="663"/>
                    <a:pt x="1183" y="685"/>
                    <a:pt x="1182" y="706"/>
                  </a:cubicBezTo>
                  <a:lnTo>
                    <a:pt x="1313" y="706"/>
                  </a:lnTo>
                  <a:cubicBezTo>
                    <a:pt x="1316" y="688"/>
                    <a:pt x="1319" y="668"/>
                    <a:pt x="1321" y="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7226419" y="-306335"/>
              <a:ext cx="71754" cy="112115"/>
            </a:xfrm>
            <a:custGeom>
              <a:avLst/>
              <a:gdLst/>
              <a:ahLst/>
              <a:cxnLst/>
              <a:rect l="l" t="t" r="r" b="b"/>
              <a:pathLst>
                <a:path w="1696" h="2650" extrusionOk="0">
                  <a:moveTo>
                    <a:pt x="251" y="2149"/>
                  </a:moveTo>
                  <a:cubicBezTo>
                    <a:pt x="274" y="2138"/>
                    <a:pt x="321" y="2133"/>
                    <a:pt x="330" y="2112"/>
                  </a:cubicBezTo>
                  <a:cubicBezTo>
                    <a:pt x="350" y="2070"/>
                    <a:pt x="350" y="2017"/>
                    <a:pt x="356" y="1967"/>
                  </a:cubicBezTo>
                  <a:cubicBezTo>
                    <a:pt x="373" y="1816"/>
                    <a:pt x="331" y="1637"/>
                    <a:pt x="526" y="1577"/>
                  </a:cubicBezTo>
                  <a:cubicBezTo>
                    <a:pt x="555" y="1756"/>
                    <a:pt x="597" y="1918"/>
                    <a:pt x="609" y="2084"/>
                  </a:cubicBezTo>
                  <a:cubicBezTo>
                    <a:pt x="627" y="2347"/>
                    <a:pt x="620" y="2347"/>
                    <a:pt x="861" y="2337"/>
                  </a:cubicBezTo>
                  <a:cubicBezTo>
                    <a:pt x="881" y="2336"/>
                    <a:pt x="901" y="2346"/>
                    <a:pt x="928" y="2352"/>
                  </a:cubicBezTo>
                  <a:cubicBezTo>
                    <a:pt x="928" y="2394"/>
                    <a:pt x="920" y="2439"/>
                    <a:pt x="929" y="2481"/>
                  </a:cubicBezTo>
                  <a:cubicBezTo>
                    <a:pt x="940" y="2530"/>
                    <a:pt x="965" y="2577"/>
                    <a:pt x="995" y="2650"/>
                  </a:cubicBezTo>
                  <a:cubicBezTo>
                    <a:pt x="1091" y="2617"/>
                    <a:pt x="1187" y="2607"/>
                    <a:pt x="1243" y="2554"/>
                  </a:cubicBezTo>
                  <a:cubicBezTo>
                    <a:pt x="1274" y="2525"/>
                    <a:pt x="1237" y="2424"/>
                    <a:pt x="1231" y="2348"/>
                  </a:cubicBezTo>
                  <a:cubicBezTo>
                    <a:pt x="1328" y="2309"/>
                    <a:pt x="1424" y="2269"/>
                    <a:pt x="1540" y="2222"/>
                  </a:cubicBezTo>
                  <a:cubicBezTo>
                    <a:pt x="1441" y="2158"/>
                    <a:pt x="1368" y="2111"/>
                    <a:pt x="1257" y="2040"/>
                  </a:cubicBezTo>
                  <a:cubicBezTo>
                    <a:pt x="1365" y="2025"/>
                    <a:pt x="1420" y="2022"/>
                    <a:pt x="1474" y="2007"/>
                  </a:cubicBezTo>
                  <a:cubicBezTo>
                    <a:pt x="1517" y="1996"/>
                    <a:pt x="1555" y="1971"/>
                    <a:pt x="1638" y="1933"/>
                  </a:cubicBezTo>
                  <a:cubicBezTo>
                    <a:pt x="1476" y="1889"/>
                    <a:pt x="1371" y="1861"/>
                    <a:pt x="1258" y="1831"/>
                  </a:cubicBezTo>
                  <a:cubicBezTo>
                    <a:pt x="1331" y="1634"/>
                    <a:pt x="1596" y="1935"/>
                    <a:pt x="1602" y="1653"/>
                  </a:cubicBezTo>
                  <a:cubicBezTo>
                    <a:pt x="1549" y="1628"/>
                    <a:pt x="1497" y="1603"/>
                    <a:pt x="1471" y="1591"/>
                  </a:cubicBezTo>
                  <a:cubicBezTo>
                    <a:pt x="1543" y="1461"/>
                    <a:pt x="1607" y="1344"/>
                    <a:pt x="1696" y="1181"/>
                  </a:cubicBezTo>
                  <a:cubicBezTo>
                    <a:pt x="1579" y="1181"/>
                    <a:pt x="1511" y="1196"/>
                    <a:pt x="1456" y="1178"/>
                  </a:cubicBezTo>
                  <a:cubicBezTo>
                    <a:pt x="1360" y="1143"/>
                    <a:pt x="1243" y="1129"/>
                    <a:pt x="1300" y="955"/>
                  </a:cubicBezTo>
                  <a:cubicBezTo>
                    <a:pt x="1331" y="860"/>
                    <a:pt x="1152" y="721"/>
                    <a:pt x="1346" y="636"/>
                  </a:cubicBezTo>
                  <a:cubicBezTo>
                    <a:pt x="1305" y="617"/>
                    <a:pt x="1266" y="599"/>
                    <a:pt x="1163" y="555"/>
                  </a:cubicBezTo>
                  <a:cubicBezTo>
                    <a:pt x="1349" y="500"/>
                    <a:pt x="1470" y="465"/>
                    <a:pt x="1621" y="420"/>
                  </a:cubicBezTo>
                  <a:cubicBezTo>
                    <a:pt x="1471" y="376"/>
                    <a:pt x="1365" y="344"/>
                    <a:pt x="1260" y="313"/>
                  </a:cubicBezTo>
                  <a:cubicBezTo>
                    <a:pt x="1307" y="110"/>
                    <a:pt x="1273" y="0"/>
                    <a:pt x="1169" y="9"/>
                  </a:cubicBezTo>
                  <a:cubicBezTo>
                    <a:pt x="1154" y="75"/>
                    <a:pt x="1138" y="146"/>
                    <a:pt x="1123" y="221"/>
                  </a:cubicBezTo>
                  <a:cubicBezTo>
                    <a:pt x="967" y="163"/>
                    <a:pt x="826" y="111"/>
                    <a:pt x="685" y="58"/>
                  </a:cubicBezTo>
                  <a:cubicBezTo>
                    <a:pt x="678" y="79"/>
                    <a:pt x="672" y="100"/>
                    <a:pt x="663" y="122"/>
                  </a:cubicBezTo>
                  <a:cubicBezTo>
                    <a:pt x="719" y="138"/>
                    <a:pt x="773" y="152"/>
                    <a:pt x="793" y="159"/>
                  </a:cubicBezTo>
                  <a:cubicBezTo>
                    <a:pt x="740" y="216"/>
                    <a:pt x="663" y="276"/>
                    <a:pt x="625" y="355"/>
                  </a:cubicBezTo>
                  <a:cubicBezTo>
                    <a:pt x="574" y="456"/>
                    <a:pt x="553" y="574"/>
                    <a:pt x="518" y="683"/>
                  </a:cubicBezTo>
                  <a:cubicBezTo>
                    <a:pt x="555" y="728"/>
                    <a:pt x="599" y="780"/>
                    <a:pt x="657" y="853"/>
                  </a:cubicBezTo>
                  <a:cubicBezTo>
                    <a:pt x="560" y="873"/>
                    <a:pt x="498" y="887"/>
                    <a:pt x="368" y="915"/>
                  </a:cubicBezTo>
                  <a:cubicBezTo>
                    <a:pt x="503" y="990"/>
                    <a:pt x="574" y="1029"/>
                    <a:pt x="646" y="1069"/>
                  </a:cubicBezTo>
                  <a:cubicBezTo>
                    <a:pt x="437" y="1001"/>
                    <a:pt x="487" y="1450"/>
                    <a:pt x="264" y="1304"/>
                  </a:cubicBezTo>
                  <a:cubicBezTo>
                    <a:pt x="300" y="1199"/>
                    <a:pt x="364" y="1110"/>
                    <a:pt x="348" y="1037"/>
                  </a:cubicBezTo>
                  <a:cubicBezTo>
                    <a:pt x="315" y="886"/>
                    <a:pt x="199" y="756"/>
                    <a:pt x="219" y="585"/>
                  </a:cubicBezTo>
                  <a:cubicBezTo>
                    <a:pt x="189" y="582"/>
                    <a:pt x="159" y="579"/>
                    <a:pt x="111" y="573"/>
                  </a:cubicBezTo>
                  <a:cubicBezTo>
                    <a:pt x="128" y="878"/>
                    <a:pt x="36" y="1176"/>
                    <a:pt x="194" y="1460"/>
                  </a:cubicBezTo>
                  <a:cubicBezTo>
                    <a:pt x="209" y="1487"/>
                    <a:pt x="147" y="1549"/>
                    <a:pt x="143" y="1595"/>
                  </a:cubicBezTo>
                  <a:cubicBezTo>
                    <a:pt x="137" y="1784"/>
                    <a:pt x="1" y="2001"/>
                    <a:pt x="25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7374626" y="-402334"/>
              <a:ext cx="16077" cy="28896"/>
            </a:xfrm>
            <a:custGeom>
              <a:avLst/>
              <a:gdLst/>
              <a:ahLst/>
              <a:cxnLst/>
              <a:rect l="l" t="t" r="r" b="b"/>
              <a:pathLst>
                <a:path w="380" h="683" extrusionOk="0">
                  <a:moveTo>
                    <a:pt x="380" y="280"/>
                  </a:moveTo>
                  <a:cubicBezTo>
                    <a:pt x="343" y="219"/>
                    <a:pt x="290" y="130"/>
                    <a:pt x="214" y="1"/>
                  </a:cubicBezTo>
                  <a:cubicBezTo>
                    <a:pt x="136" y="227"/>
                    <a:pt x="69" y="417"/>
                    <a:pt x="1" y="615"/>
                  </a:cubicBezTo>
                  <a:cubicBezTo>
                    <a:pt x="66" y="639"/>
                    <a:pt x="136" y="663"/>
                    <a:pt x="190" y="682"/>
                  </a:cubicBezTo>
                  <a:cubicBezTo>
                    <a:pt x="251" y="553"/>
                    <a:pt x="306" y="439"/>
                    <a:pt x="380" y="2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7625136" y="-324528"/>
              <a:ext cx="15358" cy="19419"/>
            </a:xfrm>
            <a:custGeom>
              <a:avLst/>
              <a:gdLst/>
              <a:ahLst/>
              <a:cxnLst/>
              <a:rect l="l" t="t" r="r" b="b"/>
              <a:pathLst>
                <a:path w="363" h="459" extrusionOk="0">
                  <a:moveTo>
                    <a:pt x="236" y="458"/>
                  </a:moveTo>
                  <a:cubicBezTo>
                    <a:pt x="281" y="349"/>
                    <a:pt x="318" y="260"/>
                    <a:pt x="362" y="147"/>
                  </a:cubicBezTo>
                  <a:cubicBezTo>
                    <a:pt x="262" y="110"/>
                    <a:pt x="179" y="1"/>
                    <a:pt x="97" y="139"/>
                  </a:cubicBezTo>
                  <a:cubicBezTo>
                    <a:pt x="1" y="298"/>
                    <a:pt x="109" y="370"/>
                    <a:pt x="236" y="4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7490129" y="68943"/>
              <a:ext cx="17346" cy="17346"/>
            </a:xfrm>
            <a:custGeom>
              <a:avLst/>
              <a:gdLst/>
              <a:ahLst/>
              <a:cxnLst/>
              <a:rect l="l" t="t" r="r" b="b"/>
              <a:pathLst>
                <a:path w="410" h="410" extrusionOk="0">
                  <a:moveTo>
                    <a:pt x="5" y="115"/>
                  </a:moveTo>
                  <a:cubicBezTo>
                    <a:pt x="0" y="374"/>
                    <a:pt x="23" y="396"/>
                    <a:pt x="315" y="410"/>
                  </a:cubicBezTo>
                  <a:cubicBezTo>
                    <a:pt x="338" y="375"/>
                    <a:pt x="364" y="338"/>
                    <a:pt x="410" y="270"/>
                  </a:cubicBezTo>
                  <a:cubicBezTo>
                    <a:pt x="187" y="377"/>
                    <a:pt x="219" y="0"/>
                    <a:pt x="5" y="1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7524695" y="-278454"/>
              <a:ext cx="635" cy="550"/>
            </a:xfrm>
            <a:custGeom>
              <a:avLst/>
              <a:gdLst/>
              <a:ahLst/>
              <a:cxnLst/>
              <a:rect l="l" t="t" r="r" b="b"/>
              <a:pathLst>
                <a:path w="15" h="13" extrusionOk="0">
                  <a:moveTo>
                    <a:pt x="15" y="5"/>
                  </a:moveTo>
                  <a:cubicBezTo>
                    <a:pt x="14" y="4"/>
                    <a:pt x="14" y="3"/>
                    <a:pt x="14" y="1"/>
                  </a:cubicBezTo>
                  <a:cubicBezTo>
                    <a:pt x="10" y="4"/>
                    <a:pt x="5" y="8"/>
                    <a:pt x="0" y="10"/>
                  </a:cubicBezTo>
                  <a:lnTo>
                    <a:pt x="4" y="12"/>
                  </a:lnTo>
                  <a:cubicBezTo>
                    <a:pt x="6" y="9"/>
                    <a:pt x="10" y="8"/>
                    <a:pt x="15"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7525245" y="-280019"/>
              <a:ext cx="18065" cy="8208"/>
            </a:xfrm>
            <a:custGeom>
              <a:avLst/>
              <a:gdLst/>
              <a:ahLst/>
              <a:cxnLst/>
              <a:rect l="l" t="t" r="r" b="b"/>
              <a:pathLst>
                <a:path w="427" h="194" extrusionOk="0">
                  <a:moveTo>
                    <a:pt x="298" y="182"/>
                  </a:moveTo>
                  <a:cubicBezTo>
                    <a:pt x="409" y="176"/>
                    <a:pt x="426" y="125"/>
                    <a:pt x="390" y="24"/>
                  </a:cubicBezTo>
                  <a:cubicBezTo>
                    <a:pt x="322" y="37"/>
                    <a:pt x="228" y="83"/>
                    <a:pt x="190" y="53"/>
                  </a:cubicBezTo>
                  <a:cubicBezTo>
                    <a:pt x="117" y="0"/>
                    <a:pt x="63" y="0"/>
                    <a:pt x="1" y="42"/>
                  </a:cubicBezTo>
                  <a:cubicBezTo>
                    <a:pt x="59" y="193"/>
                    <a:pt x="67" y="192"/>
                    <a:pt x="298" y="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7224980" y="97501"/>
              <a:ext cx="12481" cy="12650"/>
            </a:xfrm>
            <a:custGeom>
              <a:avLst/>
              <a:gdLst/>
              <a:ahLst/>
              <a:cxnLst/>
              <a:rect l="l" t="t" r="r" b="b"/>
              <a:pathLst>
                <a:path w="295" h="299" extrusionOk="0">
                  <a:moveTo>
                    <a:pt x="146" y="277"/>
                  </a:moveTo>
                  <a:cubicBezTo>
                    <a:pt x="170" y="298"/>
                    <a:pt x="240" y="270"/>
                    <a:pt x="294" y="263"/>
                  </a:cubicBezTo>
                  <a:cubicBezTo>
                    <a:pt x="222" y="168"/>
                    <a:pt x="167" y="96"/>
                    <a:pt x="113" y="25"/>
                  </a:cubicBezTo>
                  <a:cubicBezTo>
                    <a:pt x="75" y="17"/>
                    <a:pt x="37" y="8"/>
                    <a:pt x="0" y="0"/>
                  </a:cubicBezTo>
                  <a:cubicBezTo>
                    <a:pt x="19" y="122"/>
                    <a:pt x="73" y="209"/>
                    <a:pt x="146" y="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7229380" y="98009"/>
              <a:ext cx="508" cy="635"/>
            </a:xfrm>
            <a:custGeom>
              <a:avLst/>
              <a:gdLst/>
              <a:ahLst/>
              <a:cxnLst/>
              <a:rect l="l" t="t" r="r" b="b"/>
              <a:pathLst>
                <a:path w="12" h="15" extrusionOk="0">
                  <a:moveTo>
                    <a:pt x="9" y="13"/>
                  </a:moveTo>
                  <a:cubicBezTo>
                    <a:pt x="10" y="13"/>
                    <a:pt x="11" y="13"/>
                    <a:pt x="12" y="15"/>
                  </a:cubicBezTo>
                  <a:lnTo>
                    <a:pt x="12" y="15"/>
                  </a:lnTo>
                  <a:cubicBezTo>
                    <a:pt x="10" y="10"/>
                    <a:pt x="10" y="5"/>
                    <a:pt x="8" y="1"/>
                  </a:cubicBezTo>
                  <a:cubicBezTo>
                    <a:pt x="5" y="3"/>
                    <a:pt x="3" y="3"/>
                    <a:pt x="0" y="4"/>
                  </a:cubicBezTo>
                  <a:cubicBezTo>
                    <a:pt x="4" y="6"/>
                    <a:pt x="6" y="10"/>
                    <a:pt x="9"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a:off x="7286793" y="120433"/>
              <a:ext cx="14892" cy="7065"/>
            </a:xfrm>
            <a:custGeom>
              <a:avLst/>
              <a:gdLst/>
              <a:ahLst/>
              <a:cxnLst/>
              <a:rect l="l" t="t" r="r" b="b"/>
              <a:pathLst>
                <a:path w="352" h="167" extrusionOk="0">
                  <a:moveTo>
                    <a:pt x="347" y="0"/>
                  </a:moveTo>
                  <a:cubicBezTo>
                    <a:pt x="231" y="7"/>
                    <a:pt x="116" y="12"/>
                    <a:pt x="0" y="18"/>
                  </a:cubicBezTo>
                  <a:cubicBezTo>
                    <a:pt x="114" y="167"/>
                    <a:pt x="231" y="153"/>
                    <a:pt x="351" y="96"/>
                  </a:cubicBezTo>
                  <a:cubicBezTo>
                    <a:pt x="350" y="64"/>
                    <a:pt x="349" y="33"/>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a:off x="7476378" y="-234241"/>
              <a:ext cx="9054" cy="21873"/>
            </a:xfrm>
            <a:custGeom>
              <a:avLst/>
              <a:gdLst/>
              <a:ahLst/>
              <a:cxnLst/>
              <a:rect l="l" t="t" r="r" b="b"/>
              <a:pathLst>
                <a:path w="214" h="517" extrusionOk="0">
                  <a:moveTo>
                    <a:pt x="0" y="1"/>
                  </a:moveTo>
                  <a:cubicBezTo>
                    <a:pt x="32" y="173"/>
                    <a:pt x="62" y="345"/>
                    <a:pt x="91" y="517"/>
                  </a:cubicBezTo>
                  <a:cubicBezTo>
                    <a:pt x="116" y="511"/>
                    <a:pt x="140" y="504"/>
                    <a:pt x="163" y="499"/>
                  </a:cubicBezTo>
                  <a:cubicBezTo>
                    <a:pt x="214" y="307"/>
                    <a:pt x="37" y="173"/>
                    <a:pt x="0" y="1"/>
                  </a:cubicBezTo>
                  <a:cubicBezTo>
                    <a:pt x="1" y="1"/>
                    <a:pt x="1" y="1"/>
                    <a:pt x="0" y="1"/>
                  </a:cubicBezTo>
                  <a:cubicBezTo>
                    <a:pt x="1" y="1"/>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a:off x="7584646" y="-65556"/>
              <a:ext cx="11085" cy="12185"/>
            </a:xfrm>
            <a:custGeom>
              <a:avLst/>
              <a:gdLst/>
              <a:ahLst/>
              <a:cxnLst/>
              <a:rect l="l" t="t" r="r" b="b"/>
              <a:pathLst>
                <a:path w="262" h="288" extrusionOk="0">
                  <a:moveTo>
                    <a:pt x="262" y="239"/>
                  </a:moveTo>
                  <a:cubicBezTo>
                    <a:pt x="231" y="158"/>
                    <a:pt x="201" y="87"/>
                    <a:pt x="168" y="0"/>
                  </a:cubicBezTo>
                  <a:cubicBezTo>
                    <a:pt x="130" y="19"/>
                    <a:pt x="84" y="40"/>
                    <a:pt x="0" y="78"/>
                  </a:cubicBezTo>
                  <a:cubicBezTo>
                    <a:pt x="110" y="136"/>
                    <a:pt x="111" y="288"/>
                    <a:pt x="262"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6"/>
            <p:cNvSpPr/>
            <p:nvPr/>
          </p:nvSpPr>
          <p:spPr>
            <a:xfrm>
              <a:off x="7327367" y="-44614"/>
              <a:ext cx="9138" cy="9435"/>
            </a:xfrm>
            <a:custGeom>
              <a:avLst/>
              <a:gdLst/>
              <a:ahLst/>
              <a:cxnLst/>
              <a:rect l="l" t="t" r="r" b="b"/>
              <a:pathLst>
                <a:path w="216" h="223" extrusionOk="0">
                  <a:moveTo>
                    <a:pt x="215" y="222"/>
                  </a:moveTo>
                  <a:cubicBezTo>
                    <a:pt x="130" y="125"/>
                    <a:pt x="73" y="63"/>
                    <a:pt x="15" y="0"/>
                  </a:cubicBezTo>
                  <a:cubicBezTo>
                    <a:pt x="1" y="201"/>
                    <a:pt x="1" y="201"/>
                    <a:pt x="215" y="2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7232680" y="-290596"/>
              <a:ext cx="15696" cy="4992"/>
            </a:xfrm>
            <a:custGeom>
              <a:avLst/>
              <a:gdLst/>
              <a:ahLst/>
              <a:cxnLst/>
              <a:rect l="l" t="t" r="r" b="b"/>
              <a:pathLst>
                <a:path w="371" h="118" extrusionOk="0">
                  <a:moveTo>
                    <a:pt x="370" y="22"/>
                  </a:moveTo>
                  <a:cubicBezTo>
                    <a:pt x="250" y="15"/>
                    <a:pt x="128" y="6"/>
                    <a:pt x="6" y="0"/>
                  </a:cubicBezTo>
                  <a:cubicBezTo>
                    <a:pt x="4" y="26"/>
                    <a:pt x="3" y="51"/>
                    <a:pt x="1" y="77"/>
                  </a:cubicBezTo>
                  <a:cubicBezTo>
                    <a:pt x="119" y="118"/>
                    <a:pt x="244" y="82"/>
                    <a:pt x="370"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7562984" y="-451666"/>
              <a:ext cx="15358" cy="6854"/>
            </a:xfrm>
            <a:custGeom>
              <a:avLst/>
              <a:gdLst/>
              <a:ahLst/>
              <a:cxnLst/>
              <a:rect l="l" t="t" r="r" b="b"/>
              <a:pathLst>
                <a:path w="363" h="162" extrusionOk="0">
                  <a:moveTo>
                    <a:pt x="1" y="162"/>
                  </a:moveTo>
                  <a:lnTo>
                    <a:pt x="362" y="162"/>
                  </a:lnTo>
                  <a:cubicBezTo>
                    <a:pt x="222" y="68"/>
                    <a:pt x="133" y="0"/>
                    <a:pt x="1" y="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7231877" y="63866"/>
              <a:ext cx="762" cy="550"/>
            </a:xfrm>
            <a:custGeom>
              <a:avLst/>
              <a:gdLst/>
              <a:ahLst/>
              <a:cxnLst/>
              <a:rect l="l" t="t" r="r" b="b"/>
              <a:pathLst>
                <a:path w="18" h="13" extrusionOk="0">
                  <a:moveTo>
                    <a:pt x="6" y="13"/>
                  </a:moveTo>
                  <a:cubicBezTo>
                    <a:pt x="9" y="10"/>
                    <a:pt x="13" y="9"/>
                    <a:pt x="18" y="6"/>
                  </a:cubicBezTo>
                  <a:cubicBezTo>
                    <a:pt x="14" y="5"/>
                    <a:pt x="12" y="4"/>
                    <a:pt x="9" y="0"/>
                  </a:cubicBezTo>
                  <a:lnTo>
                    <a:pt x="1" y="0"/>
                  </a:lnTo>
                  <a:cubicBezTo>
                    <a:pt x="2" y="5"/>
                    <a:pt x="4" y="9"/>
                    <a:pt x="6"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7223500" y="63824"/>
              <a:ext cx="423" cy="592"/>
            </a:xfrm>
            <a:custGeom>
              <a:avLst/>
              <a:gdLst/>
              <a:ahLst/>
              <a:cxnLst/>
              <a:rect l="l" t="t" r="r" b="b"/>
              <a:pathLst>
                <a:path w="10" h="14" extrusionOk="0">
                  <a:moveTo>
                    <a:pt x="9" y="0"/>
                  </a:moveTo>
                  <a:lnTo>
                    <a:pt x="1" y="0"/>
                  </a:lnTo>
                  <a:cubicBezTo>
                    <a:pt x="2" y="6"/>
                    <a:pt x="3" y="9"/>
                    <a:pt x="6" y="14"/>
                  </a:cubicBezTo>
                  <a:cubicBezTo>
                    <a:pt x="7" y="14"/>
                    <a:pt x="8" y="12"/>
                    <a:pt x="9"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7223880" y="52612"/>
              <a:ext cx="8038" cy="11296"/>
            </a:xfrm>
            <a:custGeom>
              <a:avLst/>
              <a:gdLst/>
              <a:ahLst/>
              <a:cxnLst/>
              <a:rect l="l" t="t" r="r" b="b"/>
              <a:pathLst>
                <a:path w="190" h="267" extrusionOk="0">
                  <a:moveTo>
                    <a:pt x="72" y="1"/>
                  </a:moveTo>
                  <a:cubicBezTo>
                    <a:pt x="58" y="4"/>
                    <a:pt x="42" y="6"/>
                    <a:pt x="28" y="9"/>
                  </a:cubicBezTo>
                  <a:cubicBezTo>
                    <a:pt x="19" y="95"/>
                    <a:pt x="10" y="181"/>
                    <a:pt x="0" y="265"/>
                  </a:cubicBezTo>
                  <a:cubicBezTo>
                    <a:pt x="63" y="265"/>
                    <a:pt x="127" y="266"/>
                    <a:pt x="190" y="2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7458736" y="87093"/>
              <a:ext cx="465" cy="719"/>
            </a:xfrm>
            <a:custGeom>
              <a:avLst/>
              <a:gdLst/>
              <a:ahLst/>
              <a:cxnLst/>
              <a:rect l="l" t="t" r="r" b="b"/>
              <a:pathLst>
                <a:path w="11" h="17" extrusionOk="0">
                  <a:moveTo>
                    <a:pt x="1" y="7"/>
                  </a:moveTo>
                  <a:lnTo>
                    <a:pt x="10" y="16"/>
                  </a:lnTo>
                  <a:lnTo>
                    <a:pt x="6" y="1"/>
                  </a:lnTo>
                  <a:cubicBezTo>
                    <a:pt x="5" y="2"/>
                    <a:pt x="2" y="4"/>
                    <a:pt x="1"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7457678" y="75459"/>
              <a:ext cx="11127" cy="11592"/>
            </a:xfrm>
            <a:custGeom>
              <a:avLst/>
              <a:gdLst/>
              <a:ahLst/>
              <a:cxnLst/>
              <a:rect l="l" t="t" r="r" b="b"/>
              <a:pathLst>
                <a:path w="263" h="274" extrusionOk="0">
                  <a:moveTo>
                    <a:pt x="142" y="0"/>
                  </a:moveTo>
                  <a:cubicBezTo>
                    <a:pt x="1" y="58"/>
                    <a:pt x="1" y="161"/>
                    <a:pt x="30" y="273"/>
                  </a:cubicBezTo>
                  <a:cubicBezTo>
                    <a:pt x="83" y="194"/>
                    <a:pt x="262" y="171"/>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7528884" y="-509925"/>
              <a:ext cx="592" cy="508"/>
            </a:xfrm>
            <a:custGeom>
              <a:avLst/>
              <a:gdLst/>
              <a:ahLst/>
              <a:cxnLst/>
              <a:rect l="l" t="t" r="r" b="b"/>
              <a:pathLst>
                <a:path w="14" h="12" extrusionOk="0">
                  <a:moveTo>
                    <a:pt x="0" y="6"/>
                  </a:moveTo>
                  <a:cubicBezTo>
                    <a:pt x="1" y="7"/>
                    <a:pt x="3" y="9"/>
                    <a:pt x="5" y="11"/>
                  </a:cubicBezTo>
                  <a:lnTo>
                    <a:pt x="5" y="11"/>
                  </a:lnTo>
                  <a:lnTo>
                    <a:pt x="14" y="11"/>
                  </a:lnTo>
                  <a:lnTo>
                    <a:pt x="14" y="1"/>
                  </a:lnTo>
                  <a:cubicBezTo>
                    <a:pt x="10" y="4"/>
                    <a:pt x="5" y="5"/>
                    <a:pt x="0"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6"/>
            <p:cNvSpPr/>
            <p:nvPr/>
          </p:nvSpPr>
          <p:spPr>
            <a:xfrm>
              <a:off x="7520295" y="-514071"/>
              <a:ext cx="8673" cy="7065"/>
            </a:xfrm>
            <a:custGeom>
              <a:avLst/>
              <a:gdLst/>
              <a:ahLst/>
              <a:cxnLst/>
              <a:rect l="l" t="t" r="r" b="b"/>
              <a:pathLst>
                <a:path w="205" h="167" extrusionOk="0">
                  <a:moveTo>
                    <a:pt x="0" y="138"/>
                  </a:moveTo>
                  <a:cubicBezTo>
                    <a:pt x="14" y="147"/>
                    <a:pt x="26" y="157"/>
                    <a:pt x="41" y="166"/>
                  </a:cubicBezTo>
                  <a:lnTo>
                    <a:pt x="204" y="104"/>
                  </a:lnTo>
                  <a:cubicBezTo>
                    <a:pt x="172" y="70"/>
                    <a:pt x="141" y="35"/>
                    <a:pt x="109" y="1"/>
                  </a:cubicBezTo>
                  <a:cubicBezTo>
                    <a:pt x="72" y="47"/>
                    <a:pt x="36" y="92"/>
                    <a:pt x="0"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a:off x="7482175" y="-278031"/>
              <a:ext cx="10154" cy="7700"/>
            </a:xfrm>
            <a:custGeom>
              <a:avLst/>
              <a:gdLst/>
              <a:ahLst/>
              <a:cxnLst/>
              <a:rect l="l" t="t" r="r" b="b"/>
              <a:pathLst>
                <a:path w="240" h="182" extrusionOk="0">
                  <a:moveTo>
                    <a:pt x="240" y="74"/>
                  </a:moveTo>
                  <a:cubicBezTo>
                    <a:pt x="214" y="53"/>
                    <a:pt x="198" y="31"/>
                    <a:pt x="177" y="26"/>
                  </a:cubicBezTo>
                  <a:cubicBezTo>
                    <a:pt x="130" y="15"/>
                    <a:pt x="82" y="12"/>
                    <a:pt x="1" y="0"/>
                  </a:cubicBezTo>
                  <a:cubicBezTo>
                    <a:pt x="68" y="134"/>
                    <a:pt x="121" y="181"/>
                    <a:pt x="240" y="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a:off x="7287089" y="-272911"/>
              <a:ext cx="11085" cy="9138"/>
            </a:xfrm>
            <a:custGeom>
              <a:avLst/>
              <a:gdLst/>
              <a:ahLst/>
              <a:cxnLst/>
              <a:rect l="l" t="t" r="r" b="b"/>
              <a:pathLst>
                <a:path w="262" h="216" extrusionOk="0">
                  <a:moveTo>
                    <a:pt x="262" y="216"/>
                  </a:moveTo>
                  <a:cubicBezTo>
                    <a:pt x="213" y="133"/>
                    <a:pt x="179" y="78"/>
                    <a:pt x="132" y="0"/>
                  </a:cubicBezTo>
                  <a:cubicBezTo>
                    <a:pt x="85" y="78"/>
                    <a:pt x="57" y="124"/>
                    <a:pt x="0" y="2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7474813" y="-181271"/>
              <a:ext cx="10196" cy="10661"/>
            </a:xfrm>
            <a:custGeom>
              <a:avLst/>
              <a:gdLst/>
              <a:ahLst/>
              <a:cxnLst/>
              <a:rect l="l" t="t" r="r" b="b"/>
              <a:pathLst>
                <a:path w="241" h="252" extrusionOk="0">
                  <a:moveTo>
                    <a:pt x="1" y="78"/>
                  </a:moveTo>
                  <a:cubicBezTo>
                    <a:pt x="48" y="144"/>
                    <a:pt x="88" y="198"/>
                    <a:pt x="127" y="251"/>
                  </a:cubicBezTo>
                  <a:cubicBezTo>
                    <a:pt x="121" y="173"/>
                    <a:pt x="241" y="0"/>
                    <a:pt x="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7111128" y="-146197"/>
              <a:ext cx="11804" cy="7192"/>
            </a:xfrm>
            <a:custGeom>
              <a:avLst/>
              <a:gdLst/>
              <a:ahLst/>
              <a:cxnLst/>
              <a:rect l="l" t="t" r="r" b="b"/>
              <a:pathLst>
                <a:path w="279" h="170" extrusionOk="0">
                  <a:moveTo>
                    <a:pt x="252" y="1"/>
                  </a:moveTo>
                  <a:cubicBezTo>
                    <a:pt x="169" y="37"/>
                    <a:pt x="84" y="73"/>
                    <a:pt x="1" y="109"/>
                  </a:cubicBezTo>
                  <a:cubicBezTo>
                    <a:pt x="8" y="129"/>
                    <a:pt x="17" y="150"/>
                    <a:pt x="24" y="169"/>
                  </a:cubicBezTo>
                  <a:cubicBezTo>
                    <a:pt x="109" y="144"/>
                    <a:pt x="194" y="119"/>
                    <a:pt x="278" y="93"/>
                  </a:cubicBezTo>
                  <a:cubicBezTo>
                    <a:pt x="269" y="63"/>
                    <a:pt x="260" y="32"/>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7125005" y="-439184"/>
              <a:ext cx="8885" cy="11042"/>
            </a:xfrm>
            <a:custGeom>
              <a:avLst/>
              <a:gdLst/>
              <a:ahLst/>
              <a:cxnLst/>
              <a:rect l="l" t="t" r="r" b="b"/>
              <a:pathLst>
                <a:path w="210" h="261" extrusionOk="0">
                  <a:moveTo>
                    <a:pt x="190" y="1"/>
                  </a:moveTo>
                  <a:cubicBezTo>
                    <a:pt x="111" y="87"/>
                    <a:pt x="70" y="130"/>
                    <a:pt x="0" y="204"/>
                  </a:cubicBezTo>
                  <a:cubicBezTo>
                    <a:pt x="210" y="260"/>
                    <a:pt x="199" y="158"/>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7289374" y="-279554"/>
              <a:ext cx="7404" cy="4019"/>
            </a:xfrm>
            <a:custGeom>
              <a:avLst/>
              <a:gdLst/>
              <a:ahLst/>
              <a:cxnLst/>
              <a:rect l="l" t="t" r="r" b="b"/>
              <a:pathLst>
                <a:path w="175" h="95" extrusionOk="0">
                  <a:moveTo>
                    <a:pt x="17" y="10"/>
                  </a:moveTo>
                  <a:cubicBezTo>
                    <a:pt x="7" y="11"/>
                    <a:pt x="7" y="64"/>
                    <a:pt x="1" y="95"/>
                  </a:cubicBezTo>
                  <a:lnTo>
                    <a:pt x="175" y="95"/>
                  </a:lnTo>
                  <a:cubicBezTo>
                    <a:pt x="172" y="64"/>
                    <a:pt x="172" y="35"/>
                    <a:pt x="171" y="6"/>
                  </a:cubicBezTo>
                  <a:cubicBezTo>
                    <a:pt x="119" y="6"/>
                    <a:pt x="66" y="1"/>
                    <a:pt x="17"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7254935" y="-528752"/>
              <a:ext cx="3215" cy="6896"/>
            </a:xfrm>
            <a:custGeom>
              <a:avLst/>
              <a:gdLst/>
              <a:ahLst/>
              <a:cxnLst/>
              <a:rect l="l" t="t" r="r" b="b"/>
              <a:pathLst>
                <a:path w="76" h="163" extrusionOk="0">
                  <a:moveTo>
                    <a:pt x="72" y="6"/>
                  </a:moveTo>
                  <a:cubicBezTo>
                    <a:pt x="72" y="3"/>
                    <a:pt x="35" y="2"/>
                    <a:pt x="15" y="1"/>
                  </a:cubicBezTo>
                  <a:cubicBezTo>
                    <a:pt x="10" y="53"/>
                    <a:pt x="6" y="105"/>
                    <a:pt x="1" y="157"/>
                  </a:cubicBezTo>
                  <a:cubicBezTo>
                    <a:pt x="26" y="158"/>
                    <a:pt x="50" y="160"/>
                    <a:pt x="74" y="162"/>
                  </a:cubicBezTo>
                  <a:cubicBezTo>
                    <a:pt x="74" y="110"/>
                    <a:pt x="76" y="58"/>
                    <a:pt x="72"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6"/>
            <p:cNvSpPr/>
            <p:nvPr/>
          </p:nvSpPr>
          <p:spPr>
            <a:xfrm>
              <a:off x="7567046" y="-512167"/>
              <a:ext cx="9011" cy="5500"/>
            </a:xfrm>
            <a:custGeom>
              <a:avLst/>
              <a:gdLst/>
              <a:ahLst/>
              <a:cxnLst/>
              <a:rect l="l" t="t" r="r" b="b"/>
              <a:pathLst>
                <a:path w="213" h="130" extrusionOk="0">
                  <a:moveTo>
                    <a:pt x="212" y="64"/>
                  </a:moveTo>
                  <a:cubicBezTo>
                    <a:pt x="151" y="43"/>
                    <a:pt x="91" y="21"/>
                    <a:pt x="30" y="0"/>
                  </a:cubicBezTo>
                  <a:cubicBezTo>
                    <a:pt x="20" y="23"/>
                    <a:pt x="10" y="47"/>
                    <a:pt x="1" y="70"/>
                  </a:cubicBezTo>
                  <a:lnTo>
                    <a:pt x="192" y="130"/>
                  </a:lnTo>
                  <a:cubicBezTo>
                    <a:pt x="198" y="107"/>
                    <a:pt x="206" y="85"/>
                    <a:pt x="21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6"/>
            <p:cNvSpPr/>
            <p:nvPr/>
          </p:nvSpPr>
          <p:spPr>
            <a:xfrm>
              <a:off x="7505318" y="-295039"/>
              <a:ext cx="7319" cy="5627"/>
            </a:xfrm>
            <a:custGeom>
              <a:avLst/>
              <a:gdLst/>
              <a:ahLst/>
              <a:cxnLst/>
              <a:rect l="l" t="t" r="r" b="b"/>
              <a:pathLst>
                <a:path w="173" h="133" extrusionOk="0">
                  <a:moveTo>
                    <a:pt x="173" y="73"/>
                  </a:moveTo>
                  <a:cubicBezTo>
                    <a:pt x="157" y="48"/>
                    <a:pt x="142" y="25"/>
                    <a:pt x="126" y="0"/>
                  </a:cubicBezTo>
                  <a:cubicBezTo>
                    <a:pt x="84" y="27"/>
                    <a:pt x="43" y="53"/>
                    <a:pt x="4" y="83"/>
                  </a:cubicBezTo>
                  <a:cubicBezTo>
                    <a:pt x="1" y="85"/>
                    <a:pt x="27" y="132"/>
                    <a:pt x="30" y="132"/>
                  </a:cubicBezTo>
                  <a:cubicBezTo>
                    <a:pt x="78" y="115"/>
                    <a:pt x="125" y="93"/>
                    <a:pt x="173"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6"/>
            <p:cNvSpPr/>
            <p:nvPr/>
          </p:nvSpPr>
          <p:spPr>
            <a:xfrm>
              <a:off x="7521310" y="-292881"/>
              <a:ext cx="7150" cy="6219"/>
            </a:xfrm>
            <a:custGeom>
              <a:avLst/>
              <a:gdLst/>
              <a:ahLst/>
              <a:cxnLst/>
              <a:rect l="l" t="t" r="r" b="b"/>
              <a:pathLst>
                <a:path w="169" h="147" extrusionOk="0">
                  <a:moveTo>
                    <a:pt x="0" y="147"/>
                  </a:moveTo>
                  <a:cubicBezTo>
                    <a:pt x="63" y="139"/>
                    <a:pt x="110" y="133"/>
                    <a:pt x="169" y="127"/>
                  </a:cubicBezTo>
                  <a:cubicBezTo>
                    <a:pt x="95" y="28"/>
                    <a:pt x="44" y="0"/>
                    <a:pt x="0" y="1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6"/>
            <p:cNvSpPr/>
            <p:nvPr/>
          </p:nvSpPr>
          <p:spPr>
            <a:xfrm>
              <a:off x="7169006" y="-114804"/>
              <a:ext cx="6812" cy="7150"/>
            </a:xfrm>
            <a:custGeom>
              <a:avLst/>
              <a:gdLst/>
              <a:ahLst/>
              <a:cxnLst/>
              <a:rect l="l" t="t" r="r" b="b"/>
              <a:pathLst>
                <a:path w="161" h="169" extrusionOk="0">
                  <a:moveTo>
                    <a:pt x="140" y="0"/>
                  </a:moveTo>
                  <a:cubicBezTo>
                    <a:pt x="122" y="24"/>
                    <a:pt x="106" y="55"/>
                    <a:pt x="83" y="74"/>
                  </a:cubicBezTo>
                  <a:cubicBezTo>
                    <a:pt x="60" y="95"/>
                    <a:pt x="28" y="107"/>
                    <a:pt x="0" y="122"/>
                  </a:cubicBezTo>
                  <a:cubicBezTo>
                    <a:pt x="13" y="138"/>
                    <a:pt x="24" y="153"/>
                    <a:pt x="34" y="168"/>
                  </a:cubicBezTo>
                  <a:cubicBezTo>
                    <a:pt x="77" y="130"/>
                    <a:pt x="119" y="92"/>
                    <a:pt x="160" y="55"/>
                  </a:cubicBezTo>
                  <a:cubicBezTo>
                    <a:pt x="154" y="35"/>
                    <a:pt x="148" y="18"/>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6"/>
            <p:cNvSpPr/>
            <p:nvPr/>
          </p:nvSpPr>
          <p:spPr>
            <a:xfrm>
              <a:off x="7300924" y="132195"/>
              <a:ext cx="6050" cy="5288"/>
            </a:xfrm>
            <a:custGeom>
              <a:avLst/>
              <a:gdLst/>
              <a:ahLst/>
              <a:cxnLst/>
              <a:rect l="l" t="t" r="r" b="b"/>
              <a:pathLst>
                <a:path w="143" h="125" extrusionOk="0">
                  <a:moveTo>
                    <a:pt x="5" y="56"/>
                  </a:moveTo>
                  <a:cubicBezTo>
                    <a:pt x="38" y="82"/>
                    <a:pt x="76" y="103"/>
                    <a:pt x="114" y="124"/>
                  </a:cubicBezTo>
                  <a:cubicBezTo>
                    <a:pt x="122" y="110"/>
                    <a:pt x="133" y="94"/>
                    <a:pt x="142" y="81"/>
                  </a:cubicBezTo>
                  <a:cubicBezTo>
                    <a:pt x="105" y="55"/>
                    <a:pt x="67" y="27"/>
                    <a:pt x="29" y="0"/>
                  </a:cubicBezTo>
                  <a:cubicBezTo>
                    <a:pt x="20" y="19"/>
                    <a:pt x="1" y="53"/>
                    <a:pt x="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6"/>
            <p:cNvSpPr/>
            <p:nvPr/>
          </p:nvSpPr>
          <p:spPr>
            <a:xfrm>
              <a:off x="7175733" y="-55064"/>
              <a:ext cx="5077" cy="6938"/>
            </a:xfrm>
            <a:custGeom>
              <a:avLst/>
              <a:gdLst/>
              <a:ahLst/>
              <a:cxnLst/>
              <a:rect l="l" t="t" r="r" b="b"/>
              <a:pathLst>
                <a:path w="120" h="164" extrusionOk="0">
                  <a:moveTo>
                    <a:pt x="34" y="0"/>
                  </a:moveTo>
                  <a:cubicBezTo>
                    <a:pt x="18" y="58"/>
                    <a:pt x="6" y="94"/>
                    <a:pt x="1" y="131"/>
                  </a:cubicBezTo>
                  <a:cubicBezTo>
                    <a:pt x="0" y="139"/>
                    <a:pt x="44" y="164"/>
                    <a:pt x="47" y="160"/>
                  </a:cubicBezTo>
                  <a:cubicBezTo>
                    <a:pt x="73" y="134"/>
                    <a:pt x="100" y="106"/>
                    <a:pt x="115" y="73"/>
                  </a:cubicBezTo>
                  <a:cubicBezTo>
                    <a:pt x="119" y="66"/>
                    <a:pt x="78" y="38"/>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56"/>
          <p:cNvGrpSpPr/>
          <p:nvPr/>
        </p:nvGrpSpPr>
        <p:grpSpPr>
          <a:xfrm>
            <a:off x="4034543" y="633901"/>
            <a:ext cx="1381764" cy="1383602"/>
            <a:chOff x="2013398" y="4079384"/>
            <a:chExt cx="645232" cy="646120"/>
          </a:xfrm>
        </p:grpSpPr>
        <p:sp>
          <p:nvSpPr>
            <p:cNvPr id="1897" name="Google Shape;1897;p56"/>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6"/>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6"/>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6"/>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6"/>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6"/>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6"/>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6"/>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6"/>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6"/>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6"/>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6"/>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56"/>
          <p:cNvSpPr/>
          <p:nvPr/>
        </p:nvSpPr>
        <p:spPr>
          <a:xfrm>
            <a:off x="5282067" y="3950728"/>
            <a:ext cx="2515552" cy="1115471"/>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6"/>
          <p:cNvSpPr txBox="1">
            <a:spLocks noGrp="1"/>
          </p:cNvSpPr>
          <p:nvPr>
            <p:ph type="title"/>
          </p:nvPr>
        </p:nvSpPr>
        <p:spPr>
          <a:xfrm>
            <a:off x="1312070" y="2149091"/>
            <a:ext cx="7030176" cy="1757053"/>
          </a:xfrm>
          <a:prstGeom prst="rect">
            <a:avLst/>
          </a:prstGeom>
        </p:spPr>
        <p:txBody>
          <a:bodyPr spcFirstLastPara="1" wrap="square" lIns="91425" tIns="91425" rIns="91425" bIns="91425" anchor="ctr" anchorCtr="0">
            <a:noAutofit/>
          </a:bodyPr>
          <a:lstStyle/>
          <a:p>
            <a:r>
              <a:rPr lang="en-US" sz="4400" i="1" dirty="0" err="1"/>
              <a:t>Mối</a:t>
            </a:r>
            <a:r>
              <a:rPr lang="en-US" sz="4400" i="1" dirty="0"/>
              <a:t> </a:t>
            </a:r>
            <a:r>
              <a:rPr lang="en-US" sz="4400" i="1" dirty="0" err="1"/>
              <a:t>quan</a:t>
            </a:r>
            <a:r>
              <a:rPr lang="en-US" sz="4400" i="1" dirty="0"/>
              <a:t> </a:t>
            </a:r>
            <a:r>
              <a:rPr lang="en-US" sz="4400" i="1" dirty="0" err="1"/>
              <a:t>hệ</a:t>
            </a:r>
            <a:r>
              <a:rPr lang="en-US" sz="4400" i="1" dirty="0"/>
              <a:t> </a:t>
            </a:r>
            <a:r>
              <a:rPr lang="en-US" sz="4400" i="1" dirty="0" err="1"/>
              <a:t>giữa</a:t>
            </a:r>
            <a:r>
              <a:rPr lang="en-US" sz="4400" i="1" dirty="0"/>
              <a:t> </a:t>
            </a:r>
            <a:r>
              <a:rPr lang="en-US" sz="4400" i="1" dirty="0" err="1"/>
              <a:t>các</a:t>
            </a:r>
            <a:r>
              <a:rPr lang="en-US" sz="4400" i="1" dirty="0"/>
              <a:t> </a:t>
            </a:r>
            <a:r>
              <a:rPr lang="en-US" sz="4400" i="1" dirty="0" err="1"/>
              <a:t>quá</a:t>
            </a:r>
            <a:r>
              <a:rPr lang="en-US" sz="4400" i="1" dirty="0"/>
              <a:t> </a:t>
            </a:r>
            <a:r>
              <a:rPr lang="en-US" sz="4400" i="1" dirty="0" err="1"/>
              <a:t>trình</a:t>
            </a:r>
            <a:r>
              <a:rPr lang="en-US" sz="4400" i="1" dirty="0"/>
              <a:t> </a:t>
            </a:r>
            <a:r>
              <a:rPr lang="en-US" sz="4400" i="1" dirty="0" err="1"/>
              <a:t>sinh</a:t>
            </a:r>
            <a:r>
              <a:rPr lang="en-US" sz="4400" i="1" dirty="0"/>
              <a:t> </a:t>
            </a:r>
            <a:r>
              <a:rPr lang="en-US" sz="4400" i="1" dirty="0" err="1"/>
              <a:t>lí</a:t>
            </a:r>
            <a:r>
              <a:rPr lang="en-US" sz="4400" i="1" dirty="0"/>
              <a:t> </a:t>
            </a:r>
            <a:r>
              <a:rPr lang="en-US" sz="4400" i="1" dirty="0" err="1"/>
              <a:t>trong</a:t>
            </a:r>
            <a:r>
              <a:rPr lang="en-US" sz="4400" i="1" dirty="0"/>
              <a:t> </a:t>
            </a:r>
            <a:r>
              <a:rPr lang="en-US" sz="4400" i="1" dirty="0" err="1"/>
              <a:t>cơ</a:t>
            </a:r>
            <a:r>
              <a:rPr lang="en-US" sz="4400" i="1" dirty="0"/>
              <a:t> </a:t>
            </a:r>
            <a:r>
              <a:rPr lang="en-US" sz="4400" i="1" dirty="0" err="1"/>
              <a:t>thể</a:t>
            </a:r>
            <a:endParaRPr lang="en-US" sz="4400" dirty="0"/>
          </a:p>
        </p:txBody>
      </p:sp>
      <p:sp>
        <p:nvSpPr>
          <p:cNvPr id="1913" name="Google Shape;1913;p56"/>
          <p:cNvSpPr txBox="1">
            <a:spLocks noGrp="1"/>
          </p:cNvSpPr>
          <p:nvPr>
            <p:ph type="title" idx="3"/>
          </p:nvPr>
        </p:nvSpPr>
        <p:spPr>
          <a:xfrm>
            <a:off x="4363324" y="792186"/>
            <a:ext cx="7242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I</a:t>
            </a:r>
            <a:endParaRPr dirty="0"/>
          </a:p>
        </p:txBody>
      </p:sp>
      <p:grpSp>
        <p:nvGrpSpPr>
          <p:cNvPr id="1914" name="Google Shape;1914;p56"/>
          <p:cNvGrpSpPr/>
          <p:nvPr/>
        </p:nvGrpSpPr>
        <p:grpSpPr>
          <a:xfrm rot="-1008615">
            <a:off x="150487" y="3955904"/>
            <a:ext cx="1721452" cy="1295194"/>
            <a:chOff x="5939093" y="2966412"/>
            <a:chExt cx="1381763" cy="1039538"/>
          </a:xfrm>
        </p:grpSpPr>
        <p:sp>
          <p:nvSpPr>
            <p:cNvPr id="1915" name="Google Shape;1915;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6"/>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56"/>
          <p:cNvGrpSpPr/>
          <p:nvPr/>
        </p:nvGrpSpPr>
        <p:grpSpPr>
          <a:xfrm>
            <a:off x="399181" y="205484"/>
            <a:ext cx="230407" cy="334525"/>
            <a:chOff x="1961231" y="5425859"/>
            <a:chExt cx="230407" cy="334525"/>
          </a:xfrm>
        </p:grpSpPr>
        <p:sp>
          <p:nvSpPr>
            <p:cNvPr id="1940" name="Google Shape;1940;p56"/>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6"/>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grpSp>
        <p:nvGrpSpPr>
          <p:cNvPr id="1717" name="Google Shape;1717;p55"/>
          <p:cNvGrpSpPr/>
          <p:nvPr/>
        </p:nvGrpSpPr>
        <p:grpSpPr>
          <a:xfrm rot="-3300882">
            <a:off x="-2785169" y="4628850"/>
            <a:ext cx="1285596" cy="1633052"/>
            <a:chOff x="6924250" y="1456034"/>
            <a:chExt cx="658140" cy="836015"/>
          </a:xfrm>
        </p:grpSpPr>
        <p:sp>
          <p:nvSpPr>
            <p:cNvPr id="1718" name="Google Shape;1718;p55"/>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2" name="Google Shape;1722;p55"/>
          <p:cNvSpPr txBox="1">
            <a:spLocks noGrp="1"/>
          </p:cNvSpPr>
          <p:nvPr>
            <p:ph type="title"/>
          </p:nvPr>
        </p:nvSpPr>
        <p:spPr>
          <a:xfrm>
            <a:off x="985971" y="66676"/>
            <a:ext cx="7172076" cy="1814471"/>
          </a:xfrm>
          <a:prstGeom prst="rect">
            <a:avLst/>
          </a:prstGeom>
        </p:spPr>
        <p:txBody>
          <a:bodyPr spcFirstLastPara="1" wrap="square" lIns="91425" tIns="91425" rIns="91425" bIns="91425" anchor="ctr" anchorCtr="0">
            <a:noAutofit/>
          </a:bodyPr>
          <a:lstStyle/>
          <a:p>
            <a:pPr algn="ctr"/>
            <a:r>
              <a:rPr lang="en-US" sz="2400" u="sng" dirty="0" err="1" smtClean="0"/>
              <a:t>Lớp</a:t>
            </a:r>
            <a:r>
              <a:rPr lang="en-US" sz="2400" u="sng" dirty="0" smtClean="0"/>
              <a:t> chia </a:t>
            </a:r>
            <a:r>
              <a:rPr lang="en-US" sz="2400" u="sng" dirty="0" err="1"/>
              <a:t>thành</a:t>
            </a:r>
            <a:r>
              <a:rPr lang="en-US" sz="2400" u="sng" dirty="0"/>
              <a:t> 4 </a:t>
            </a:r>
            <a:r>
              <a:rPr lang="en-US" sz="2400" u="sng" dirty="0" err="1"/>
              <a:t>nhóm</a:t>
            </a:r>
            <a:r>
              <a:rPr lang="en-US" sz="2400" u="sng" dirty="0" smtClean="0"/>
              <a:t>.</a:t>
            </a:r>
            <a:r>
              <a:rPr lang="en-US" sz="2200" b="0" dirty="0" smtClean="0"/>
              <a:t/>
            </a:r>
            <a:br>
              <a:rPr lang="en-US" sz="2200" b="0" dirty="0" smtClean="0"/>
            </a:br>
            <a:r>
              <a:rPr lang="en-US" sz="2000" b="0" dirty="0"/>
              <a:t>HS </a:t>
            </a:r>
            <a:r>
              <a:rPr lang="en-US" sz="2000" b="0" dirty="0" err="1"/>
              <a:t>tìm</a:t>
            </a:r>
            <a:r>
              <a:rPr lang="en-US" sz="2000" b="0" dirty="0"/>
              <a:t> </a:t>
            </a:r>
            <a:r>
              <a:rPr lang="en-US" sz="2000" b="0" dirty="0" err="1"/>
              <a:t>hiểu</a:t>
            </a:r>
            <a:r>
              <a:rPr lang="en-US" sz="2000" b="0" dirty="0"/>
              <a:t> </a:t>
            </a:r>
            <a:r>
              <a:rPr lang="en-US" sz="2000" b="0" dirty="0" err="1"/>
              <a:t>về</a:t>
            </a:r>
            <a:r>
              <a:rPr lang="en-US" sz="2000" b="0" dirty="0"/>
              <a:t> </a:t>
            </a:r>
            <a:r>
              <a:rPr lang="en-US" sz="2000" b="0" dirty="0" err="1"/>
              <a:t>mối</a:t>
            </a:r>
            <a:r>
              <a:rPr lang="en-US" sz="2000" b="0" dirty="0"/>
              <a:t> </a:t>
            </a:r>
            <a:r>
              <a:rPr lang="en-US" sz="2000" b="0" dirty="0" err="1"/>
              <a:t>quan</a:t>
            </a:r>
            <a:r>
              <a:rPr lang="en-US" sz="2000" b="0" dirty="0"/>
              <a:t> </a:t>
            </a:r>
            <a:r>
              <a:rPr lang="en-US" sz="2000" b="0" dirty="0" err="1"/>
              <a:t>hệ</a:t>
            </a:r>
            <a:r>
              <a:rPr lang="en-US" sz="2000" b="0" dirty="0"/>
              <a:t> </a:t>
            </a:r>
            <a:r>
              <a:rPr lang="en-US" sz="2000" b="0" dirty="0" err="1"/>
              <a:t>giữa</a:t>
            </a:r>
            <a:r>
              <a:rPr lang="en-US" sz="2000" b="0" dirty="0"/>
              <a:t> </a:t>
            </a:r>
            <a:r>
              <a:rPr lang="en-US" sz="2000" b="0" dirty="0" err="1"/>
              <a:t>các</a:t>
            </a:r>
            <a:r>
              <a:rPr lang="en-US" sz="2000" b="0" dirty="0"/>
              <a:t> </a:t>
            </a:r>
            <a:r>
              <a:rPr lang="en-US" sz="2000" b="0" dirty="0" err="1"/>
              <a:t>quá</a:t>
            </a:r>
            <a:r>
              <a:rPr lang="en-US" sz="2000" b="0" dirty="0"/>
              <a:t> </a:t>
            </a:r>
            <a:r>
              <a:rPr lang="en-US" sz="2000" b="0" dirty="0" err="1"/>
              <a:t>trình</a:t>
            </a:r>
            <a:r>
              <a:rPr lang="en-US" sz="2000" b="0" dirty="0"/>
              <a:t> </a:t>
            </a:r>
            <a:r>
              <a:rPr lang="en-US" sz="2000" b="0" dirty="0" err="1"/>
              <a:t>sinh</a:t>
            </a:r>
            <a:r>
              <a:rPr lang="en-US" sz="2000" b="0" dirty="0"/>
              <a:t> </a:t>
            </a:r>
            <a:r>
              <a:rPr lang="en-US" sz="2000" b="0" dirty="0" err="1"/>
              <a:t>lí</a:t>
            </a:r>
            <a:r>
              <a:rPr lang="en-US" sz="2000" b="0" dirty="0"/>
              <a:t> </a:t>
            </a:r>
            <a:r>
              <a:rPr lang="en-US" sz="2000" b="0" dirty="0" err="1"/>
              <a:t>trong</a:t>
            </a:r>
            <a:r>
              <a:rPr lang="en-US" sz="2000" b="0" dirty="0"/>
              <a:t> </a:t>
            </a:r>
            <a:r>
              <a:rPr lang="en-US" sz="2000" b="0" dirty="0" err="1"/>
              <a:t>cơ</a:t>
            </a:r>
            <a:r>
              <a:rPr lang="en-US" sz="2000" b="0" dirty="0"/>
              <a:t> </a:t>
            </a:r>
            <a:r>
              <a:rPr lang="en-US" sz="2000" b="0" dirty="0" err="1"/>
              <a:t>thể</a:t>
            </a:r>
            <a:r>
              <a:rPr lang="en-US" sz="2000" b="0" dirty="0"/>
              <a:t> </a:t>
            </a:r>
            <a:r>
              <a:rPr lang="en-US" sz="2000" b="0" dirty="0" err="1"/>
              <a:t>sinh</a:t>
            </a:r>
            <a:r>
              <a:rPr lang="en-US" sz="2000" b="0" dirty="0"/>
              <a:t> </a:t>
            </a:r>
            <a:r>
              <a:rPr lang="en-US" sz="2000" b="0" dirty="0" err="1"/>
              <a:t>vật</a:t>
            </a:r>
            <a:r>
              <a:rPr lang="en-US" sz="2000" b="0" dirty="0"/>
              <a:t>. </a:t>
            </a:r>
            <a:r>
              <a:rPr lang="en-US" sz="2000" b="0" dirty="0" err="1"/>
              <a:t>Yêu</a:t>
            </a:r>
            <a:r>
              <a:rPr lang="en-US" sz="2000" b="0" dirty="0"/>
              <a:t> </a:t>
            </a:r>
            <a:r>
              <a:rPr lang="en-US" sz="2000" b="0" dirty="0" err="1"/>
              <a:t>cầu</a:t>
            </a:r>
            <a:r>
              <a:rPr lang="en-US" sz="2000" b="0" dirty="0"/>
              <a:t> </a:t>
            </a:r>
            <a:r>
              <a:rPr lang="en-US" sz="2000" b="0" dirty="0" err="1" smtClean="0"/>
              <a:t>hoàn</a:t>
            </a:r>
            <a:r>
              <a:rPr lang="en-US" sz="2000" b="0" dirty="0" smtClean="0"/>
              <a:t> </a:t>
            </a:r>
            <a:r>
              <a:rPr lang="en-US" sz="2000" b="0" dirty="0" err="1"/>
              <a:t>thành</a:t>
            </a:r>
            <a:r>
              <a:rPr lang="en-US" sz="2000" b="0" dirty="0"/>
              <a:t> </a:t>
            </a:r>
            <a:r>
              <a:rPr lang="en-US" sz="2000" b="0" dirty="0" err="1"/>
              <a:t>các</a:t>
            </a:r>
            <a:r>
              <a:rPr lang="en-US" sz="2000" b="0" dirty="0"/>
              <a:t> </a:t>
            </a:r>
            <a:r>
              <a:rPr lang="en-US" sz="2000" b="0" dirty="0" err="1"/>
              <a:t>nhiệm</a:t>
            </a:r>
            <a:r>
              <a:rPr lang="en-US" sz="2000" b="0" dirty="0"/>
              <a:t> </a:t>
            </a:r>
            <a:r>
              <a:rPr lang="en-US" sz="2000" b="0" dirty="0" err="1"/>
              <a:t>vụ</a:t>
            </a:r>
            <a:r>
              <a:rPr lang="en-US" sz="2000" b="0" dirty="0"/>
              <a:t> </a:t>
            </a:r>
            <a:r>
              <a:rPr lang="en-US" sz="2000" b="0" dirty="0" err="1"/>
              <a:t>trong</a:t>
            </a:r>
            <a:r>
              <a:rPr lang="en-US" sz="2000" b="0" dirty="0"/>
              <a:t> </a:t>
            </a:r>
            <a:r>
              <a:rPr lang="en-US" sz="2000" b="0" dirty="0" err="1"/>
              <a:t>thời</a:t>
            </a:r>
            <a:r>
              <a:rPr lang="en-US" sz="2000" b="0" dirty="0"/>
              <a:t> </a:t>
            </a:r>
            <a:r>
              <a:rPr lang="en-US" sz="2000" b="0" dirty="0" err="1"/>
              <a:t>gian</a:t>
            </a:r>
            <a:r>
              <a:rPr lang="en-US" sz="2000" b="0" dirty="0"/>
              <a:t> 5 </a:t>
            </a:r>
            <a:r>
              <a:rPr lang="en-US" sz="2000" b="0" dirty="0" err="1"/>
              <a:t>phút</a:t>
            </a:r>
            <a:r>
              <a:rPr lang="en-US" sz="2000" b="0" dirty="0"/>
              <a:t>.</a:t>
            </a:r>
          </a:p>
        </p:txBody>
      </p:sp>
      <p:sp>
        <p:nvSpPr>
          <p:cNvPr id="1724" name="Google Shape;1724;p55"/>
          <p:cNvSpPr txBox="1">
            <a:spLocks noGrp="1"/>
          </p:cNvSpPr>
          <p:nvPr>
            <p:ph type="subTitle" idx="1"/>
          </p:nvPr>
        </p:nvSpPr>
        <p:spPr>
          <a:xfrm>
            <a:off x="988204" y="1823687"/>
            <a:ext cx="6901593" cy="1316708"/>
          </a:xfrm>
          <a:prstGeom prst="rect">
            <a:avLst/>
          </a:prstGeom>
        </p:spPr>
        <p:txBody>
          <a:bodyPr spcFirstLastPara="1" wrap="square" lIns="91425" tIns="91425" rIns="91425" bIns="91425" anchor="t" anchorCtr="0">
            <a:noAutofit/>
          </a:bodyPr>
          <a:lstStyle/>
          <a:p>
            <a:r>
              <a:rPr lang="en-US" sz="1800" dirty="0" err="1"/>
              <a:t>Quan</a:t>
            </a:r>
            <a:r>
              <a:rPr lang="en-US" sz="1800" dirty="0"/>
              <a:t> </a:t>
            </a:r>
            <a:r>
              <a:rPr lang="en-US" sz="1800" dirty="0" err="1"/>
              <a:t>sát</a:t>
            </a:r>
            <a:r>
              <a:rPr lang="en-US" sz="1800" dirty="0"/>
              <a:t> </a:t>
            </a:r>
            <a:r>
              <a:rPr lang="en-US" sz="1800" dirty="0" err="1"/>
              <a:t>hình</a:t>
            </a:r>
            <a:r>
              <a:rPr lang="en-US" sz="1800" dirty="0"/>
              <a:t> </a:t>
            </a:r>
            <a:r>
              <a:rPr lang="en-US" sz="1800" dirty="0" smtClean="0"/>
              <a:t>23.2 </a:t>
            </a:r>
            <a:r>
              <a:rPr lang="en-US" sz="1800" dirty="0" err="1" smtClean="0"/>
              <a:t>sách</a:t>
            </a:r>
            <a:r>
              <a:rPr lang="en-US" sz="1800" dirty="0" smtClean="0"/>
              <a:t> </a:t>
            </a:r>
            <a:r>
              <a:rPr lang="en-US" sz="1800" dirty="0" err="1"/>
              <a:t>giáo</a:t>
            </a:r>
            <a:r>
              <a:rPr lang="en-US" sz="1800" dirty="0"/>
              <a:t> </a:t>
            </a:r>
            <a:r>
              <a:rPr lang="en-US" sz="1800" dirty="0" err="1"/>
              <a:t>khoa</a:t>
            </a:r>
            <a:r>
              <a:rPr lang="en-US" sz="1800" dirty="0"/>
              <a:t> </a:t>
            </a:r>
            <a:r>
              <a:rPr lang="en-US" sz="1800" dirty="0" err="1"/>
              <a:t>thảo</a:t>
            </a:r>
            <a:r>
              <a:rPr lang="en-US" sz="1800" dirty="0"/>
              <a:t> </a:t>
            </a:r>
            <a:r>
              <a:rPr lang="en-US" sz="1800" dirty="0" err="1"/>
              <a:t>luận</a:t>
            </a:r>
            <a:r>
              <a:rPr lang="en-US" sz="1800" dirty="0"/>
              <a:t>:</a:t>
            </a:r>
          </a:p>
          <a:p>
            <a:r>
              <a:rPr lang="en-US" sz="1800" dirty="0" err="1" smtClean="0"/>
              <a:t>Mô</a:t>
            </a:r>
            <a:r>
              <a:rPr lang="en-US" sz="1800" dirty="0" smtClean="0"/>
              <a:t> </a:t>
            </a:r>
            <a:r>
              <a:rPr lang="en-US" sz="1800" dirty="0" err="1"/>
              <a:t>tả</a:t>
            </a:r>
            <a:r>
              <a:rPr lang="en-US" sz="1800" dirty="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giữa</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sinh</a:t>
            </a:r>
            <a:r>
              <a:rPr lang="en-US" sz="1800" dirty="0"/>
              <a:t> </a:t>
            </a:r>
            <a:r>
              <a:rPr lang="en-US" sz="1800" dirty="0" err="1"/>
              <a:t>lý</a:t>
            </a:r>
            <a:r>
              <a:rPr lang="en-US" sz="1800" dirty="0"/>
              <a:t> </a:t>
            </a:r>
            <a:r>
              <a:rPr lang="en-US" sz="1800" dirty="0" err="1"/>
              <a:t>trong</a:t>
            </a:r>
            <a:r>
              <a:rPr lang="en-US" sz="1800" dirty="0"/>
              <a:t> </a:t>
            </a:r>
            <a:r>
              <a:rPr lang="en-US" sz="1800" dirty="0" err="1"/>
              <a:t>cây</a:t>
            </a:r>
            <a:r>
              <a:rPr lang="en-US" sz="1800" dirty="0"/>
              <a:t>.</a:t>
            </a:r>
          </a:p>
        </p:txBody>
      </p:sp>
      <p:sp>
        <p:nvSpPr>
          <p:cNvPr id="1728" name="Google Shape;1728;p55"/>
          <p:cNvSpPr txBox="1">
            <a:spLocks noGrp="1"/>
          </p:cNvSpPr>
          <p:nvPr>
            <p:ph type="subTitle" idx="6"/>
          </p:nvPr>
        </p:nvSpPr>
        <p:spPr>
          <a:xfrm>
            <a:off x="1158025" y="3187804"/>
            <a:ext cx="7000022" cy="1425844"/>
          </a:xfrm>
          <a:prstGeom prst="rect">
            <a:avLst/>
          </a:prstGeom>
        </p:spPr>
        <p:txBody>
          <a:bodyPr spcFirstLastPara="1" wrap="square" lIns="91425" tIns="91425" rIns="91425" bIns="91425" anchor="t" anchorCtr="0">
            <a:noAutofit/>
          </a:bodyPr>
          <a:lstStyle/>
          <a:p>
            <a:r>
              <a:rPr lang="en-US" sz="1800" dirty="0"/>
              <a:t>+ </a:t>
            </a:r>
            <a:r>
              <a:rPr lang="en-US" sz="1800" dirty="0" err="1"/>
              <a:t>Từ</a:t>
            </a:r>
            <a:r>
              <a:rPr lang="en-US" sz="1800" dirty="0"/>
              <a:t> </a:t>
            </a:r>
            <a:r>
              <a:rPr lang="en-US" sz="1800" dirty="0" err="1"/>
              <a:t>kiến</a:t>
            </a:r>
            <a:r>
              <a:rPr lang="en-US" sz="1800" dirty="0"/>
              <a:t> </a:t>
            </a:r>
            <a:r>
              <a:rPr lang="en-US" sz="1800" dirty="0" err="1"/>
              <a:t>thức</a:t>
            </a:r>
            <a:r>
              <a:rPr lang="en-US" sz="1800" dirty="0"/>
              <a:t> </a:t>
            </a:r>
            <a:r>
              <a:rPr lang="en-US" sz="1800" dirty="0" err="1"/>
              <a:t>đã</a:t>
            </a:r>
            <a:r>
              <a:rPr lang="en-US" sz="1800" dirty="0"/>
              <a:t> </a:t>
            </a:r>
            <a:r>
              <a:rPr lang="en-US" sz="1800" dirty="0" err="1"/>
              <a:t>học</a:t>
            </a:r>
            <a:r>
              <a:rPr lang="en-US" sz="1800" dirty="0"/>
              <a:t> </a:t>
            </a:r>
            <a:r>
              <a:rPr lang="en-US" sz="1800" dirty="0" err="1"/>
              <a:t>và</a:t>
            </a:r>
            <a:r>
              <a:rPr lang="en-US" sz="1800" dirty="0"/>
              <a:t> </a:t>
            </a:r>
            <a:r>
              <a:rPr lang="en-US" sz="1800" dirty="0" err="1"/>
              <a:t>quan</a:t>
            </a:r>
            <a:r>
              <a:rPr lang="en-US" sz="1800" dirty="0"/>
              <a:t> </a:t>
            </a:r>
            <a:r>
              <a:rPr lang="en-US" sz="1800" dirty="0" err="1"/>
              <a:t>sát</a:t>
            </a:r>
            <a:r>
              <a:rPr lang="en-US" sz="1800" dirty="0"/>
              <a:t> </a:t>
            </a:r>
            <a:r>
              <a:rPr lang="en-US" sz="1800" dirty="0" err="1"/>
              <a:t>hình</a:t>
            </a:r>
            <a:r>
              <a:rPr lang="en-US" sz="1800" dirty="0"/>
              <a:t> </a:t>
            </a:r>
            <a:r>
              <a:rPr lang="en-US" sz="1800" dirty="0" smtClean="0"/>
              <a:t>23.3 </a:t>
            </a:r>
            <a:r>
              <a:rPr lang="en-US" sz="1800" dirty="0" err="1"/>
              <a:t>hãy</a:t>
            </a:r>
            <a:r>
              <a:rPr lang="en-US" sz="1800" dirty="0"/>
              <a:t> </a:t>
            </a:r>
            <a:r>
              <a:rPr lang="en-US" sz="1800" dirty="0" err="1"/>
              <a:t>nêu</a:t>
            </a:r>
            <a:r>
              <a:rPr lang="en-US" sz="1800" dirty="0"/>
              <a:t> </a:t>
            </a:r>
            <a:r>
              <a:rPr lang="en-US" sz="1800" dirty="0" err="1"/>
              <a:t>rõ</a:t>
            </a:r>
            <a:r>
              <a:rPr lang="en-US" sz="1800" dirty="0"/>
              <a:t> </a:t>
            </a:r>
            <a:r>
              <a:rPr lang="en-US" sz="1800" dirty="0" err="1"/>
              <a:t>chức</a:t>
            </a:r>
            <a:r>
              <a:rPr lang="en-US" sz="1800" dirty="0"/>
              <a:t> </a:t>
            </a:r>
            <a:r>
              <a:rPr lang="en-US" sz="1800" dirty="0" err="1"/>
              <a:t>năng</a:t>
            </a:r>
            <a:r>
              <a:rPr lang="en-US" sz="1800" dirty="0"/>
              <a:t> </a:t>
            </a:r>
            <a:r>
              <a:rPr lang="en-US" sz="1800" dirty="0" err="1"/>
              <a:t>và</a:t>
            </a:r>
            <a:r>
              <a:rPr lang="en-US" sz="1800" dirty="0"/>
              <a:t> </a:t>
            </a:r>
            <a:r>
              <a:rPr lang="en-US" sz="1800" dirty="0" err="1"/>
              <a:t>xác</a:t>
            </a:r>
            <a:r>
              <a:rPr lang="en-US" sz="1800" dirty="0"/>
              <a:t> </a:t>
            </a:r>
            <a:r>
              <a:rPr lang="en-US" sz="1800" dirty="0" err="1"/>
              <a:t>định</a:t>
            </a:r>
            <a:r>
              <a:rPr lang="en-US" sz="1800" dirty="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giữa</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sinh</a:t>
            </a:r>
            <a:r>
              <a:rPr lang="en-US" sz="1800" dirty="0"/>
              <a:t> </a:t>
            </a:r>
            <a:r>
              <a:rPr lang="en-US" sz="1800" dirty="0" err="1"/>
              <a:t>lý</a:t>
            </a:r>
            <a:r>
              <a:rPr lang="en-US" sz="1800" dirty="0"/>
              <a:t> </a:t>
            </a:r>
            <a:r>
              <a:rPr lang="en-US" sz="1800" dirty="0" err="1"/>
              <a:t>trong</a:t>
            </a:r>
            <a:r>
              <a:rPr lang="en-US" sz="1800" dirty="0"/>
              <a:t> </a:t>
            </a:r>
            <a:r>
              <a:rPr lang="en-US" sz="1800" dirty="0" err="1"/>
              <a:t>cơ</a:t>
            </a:r>
            <a:r>
              <a:rPr lang="en-US" sz="1800" dirty="0"/>
              <a:t> </a:t>
            </a:r>
            <a:r>
              <a:rPr lang="en-US" sz="1800" dirty="0" err="1"/>
              <a:t>thể</a:t>
            </a:r>
            <a:r>
              <a:rPr lang="en-US" sz="1800" dirty="0"/>
              <a:t> </a:t>
            </a:r>
            <a:r>
              <a:rPr lang="en-US" sz="1800" dirty="0" err="1"/>
              <a:t>động</a:t>
            </a:r>
            <a:r>
              <a:rPr lang="en-US" sz="1800" dirty="0"/>
              <a:t> </a:t>
            </a:r>
            <a:r>
              <a:rPr lang="en-US" sz="1800" dirty="0" err="1"/>
              <a:t>vật</a:t>
            </a:r>
            <a:r>
              <a:rPr lang="en-US" sz="1800" dirty="0"/>
              <a:t>.</a:t>
            </a:r>
          </a:p>
        </p:txBody>
      </p:sp>
      <p:grpSp>
        <p:nvGrpSpPr>
          <p:cNvPr id="1811" name="Google Shape;1811;p55"/>
          <p:cNvGrpSpPr/>
          <p:nvPr/>
        </p:nvGrpSpPr>
        <p:grpSpPr>
          <a:xfrm>
            <a:off x="12275193" y="2068946"/>
            <a:ext cx="230407" cy="334525"/>
            <a:chOff x="1961231" y="5425859"/>
            <a:chExt cx="230407" cy="334525"/>
          </a:xfrm>
        </p:grpSpPr>
        <p:sp>
          <p:nvSpPr>
            <p:cNvPr id="1812" name="Google Shape;1812;p55"/>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5"/>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5"/>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5"/>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5"/>
          <p:cNvGrpSpPr/>
          <p:nvPr/>
        </p:nvGrpSpPr>
        <p:grpSpPr>
          <a:xfrm>
            <a:off x="9880816" y="-3382325"/>
            <a:ext cx="751146" cy="936032"/>
            <a:chOff x="1070464" y="5949767"/>
            <a:chExt cx="287564" cy="358345"/>
          </a:xfrm>
        </p:grpSpPr>
        <p:sp>
          <p:nvSpPr>
            <p:cNvPr id="1817" name="Google Shape;1817;p55"/>
            <p:cNvSpPr/>
            <p:nvPr/>
          </p:nvSpPr>
          <p:spPr>
            <a:xfrm>
              <a:off x="1070464" y="5949767"/>
              <a:ext cx="287564" cy="358345"/>
            </a:xfrm>
            <a:custGeom>
              <a:avLst/>
              <a:gdLst/>
              <a:ahLst/>
              <a:cxnLst/>
              <a:rect l="l" t="t" r="r" b="b"/>
              <a:pathLst>
                <a:path w="6797" h="8470" extrusionOk="0">
                  <a:moveTo>
                    <a:pt x="6640" y="4168"/>
                  </a:moveTo>
                  <a:cubicBezTo>
                    <a:pt x="6598" y="4232"/>
                    <a:pt x="6559" y="4298"/>
                    <a:pt x="6512" y="4373"/>
                  </a:cubicBezTo>
                  <a:cubicBezTo>
                    <a:pt x="6451" y="4330"/>
                    <a:pt x="6383" y="4279"/>
                    <a:pt x="6290" y="4213"/>
                  </a:cubicBezTo>
                  <a:cubicBezTo>
                    <a:pt x="6284" y="4281"/>
                    <a:pt x="6279" y="4318"/>
                    <a:pt x="6275" y="4356"/>
                  </a:cubicBezTo>
                  <a:cubicBezTo>
                    <a:pt x="6317" y="4366"/>
                    <a:pt x="6356" y="4376"/>
                    <a:pt x="6406" y="4387"/>
                  </a:cubicBezTo>
                  <a:cubicBezTo>
                    <a:pt x="6289" y="4562"/>
                    <a:pt x="6144" y="4611"/>
                    <a:pt x="5960" y="4537"/>
                  </a:cubicBezTo>
                  <a:cubicBezTo>
                    <a:pt x="5931" y="4595"/>
                    <a:pt x="5911" y="4637"/>
                    <a:pt x="5881" y="4698"/>
                  </a:cubicBezTo>
                  <a:cubicBezTo>
                    <a:pt x="5837" y="4658"/>
                    <a:pt x="5798" y="4626"/>
                    <a:pt x="5739" y="4574"/>
                  </a:cubicBezTo>
                  <a:cubicBezTo>
                    <a:pt x="5737" y="4632"/>
                    <a:pt x="5735" y="4669"/>
                    <a:pt x="5732" y="4721"/>
                  </a:cubicBezTo>
                  <a:cubicBezTo>
                    <a:pt x="5674" y="4727"/>
                    <a:pt x="5614" y="4732"/>
                    <a:pt x="5533" y="4742"/>
                  </a:cubicBezTo>
                  <a:cubicBezTo>
                    <a:pt x="5559" y="4675"/>
                    <a:pt x="5576" y="4632"/>
                    <a:pt x="5598" y="4576"/>
                  </a:cubicBezTo>
                  <a:cubicBezTo>
                    <a:pt x="5568" y="4585"/>
                    <a:pt x="5538" y="4585"/>
                    <a:pt x="5529" y="4600"/>
                  </a:cubicBezTo>
                  <a:cubicBezTo>
                    <a:pt x="5473" y="4688"/>
                    <a:pt x="5422" y="4781"/>
                    <a:pt x="5368" y="4877"/>
                  </a:cubicBezTo>
                  <a:cubicBezTo>
                    <a:pt x="5398" y="4906"/>
                    <a:pt x="5432" y="4938"/>
                    <a:pt x="5476" y="4980"/>
                  </a:cubicBezTo>
                  <a:cubicBezTo>
                    <a:pt x="5422" y="5025"/>
                    <a:pt x="5373" y="5069"/>
                    <a:pt x="5323" y="5112"/>
                  </a:cubicBezTo>
                  <a:cubicBezTo>
                    <a:pt x="5414" y="5162"/>
                    <a:pt x="5437" y="5262"/>
                    <a:pt x="5342" y="5284"/>
                  </a:cubicBezTo>
                  <a:cubicBezTo>
                    <a:pt x="5200" y="5318"/>
                    <a:pt x="5170" y="5407"/>
                    <a:pt x="5126" y="5517"/>
                  </a:cubicBezTo>
                  <a:cubicBezTo>
                    <a:pt x="5253" y="5576"/>
                    <a:pt x="5225" y="5254"/>
                    <a:pt x="5395" y="5439"/>
                  </a:cubicBezTo>
                  <a:cubicBezTo>
                    <a:pt x="5362" y="5472"/>
                    <a:pt x="5327" y="5508"/>
                    <a:pt x="5282" y="5554"/>
                  </a:cubicBezTo>
                  <a:cubicBezTo>
                    <a:pt x="5322" y="5589"/>
                    <a:pt x="5363" y="5622"/>
                    <a:pt x="5405" y="5658"/>
                  </a:cubicBezTo>
                  <a:cubicBezTo>
                    <a:pt x="5253" y="5720"/>
                    <a:pt x="5290" y="5824"/>
                    <a:pt x="5331" y="5929"/>
                  </a:cubicBezTo>
                  <a:cubicBezTo>
                    <a:pt x="5201" y="5957"/>
                    <a:pt x="5210" y="5796"/>
                    <a:pt x="5086" y="5749"/>
                  </a:cubicBezTo>
                  <a:cubicBezTo>
                    <a:pt x="5072" y="5853"/>
                    <a:pt x="5060" y="5940"/>
                    <a:pt x="5048" y="6044"/>
                  </a:cubicBezTo>
                  <a:cubicBezTo>
                    <a:pt x="5158" y="6000"/>
                    <a:pt x="5245" y="5966"/>
                    <a:pt x="5331" y="5931"/>
                  </a:cubicBezTo>
                  <a:cubicBezTo>
                    <a:pt x="5309" y="6178"/>
                    <a:pt x="5304" y="6185"/>
                    <a:pt x="5080" y="6194"/>
                  </a:cubicBezTo>
                  <a:cubicBezTo>
                    <a:pt x="5118" y="6247"/>
                    <a:pt x="5149" y="6292"/>
                    <a:pt x="5179" y="6336"/>
                  </a:cubicBezTo>
                  <a:cubicBezTo>
                    <a:pt x="5259" y="6460"/>
                    <a:pt x="5368" y="6579"/>
                    <a:pt x="5200" y="6718"/>
                  </a:cubicBezTo>
                  <a:cubicBezTo>
                    <a:pt x="5181" y="6735"/>
                    <a:pt x="5179" y="6784"/>
                    <a:pt x="5186" y="6813"/>
                  </a:cubicBezTo>
                  <a:cubicBezTo>
                    <a:pt x="5243" y="6986"/>
                    <a:pt x="5167" y="7141"/>
                    <a:pt x="5128" y="7301"/>
                  </a:cubicBezTo>
                  <a:cubicBezTo>
                    <a:pt x="5114" y="7361"/>
                    <a:pt x="5132" y="7429"/>
                    <a:pt x="5121" y="7491"/>
                  </a:cubicBezTo>
                  <a:cubicBezTo>
                    <a:pt x="5108" y="7555"/>
                    <a:pt x="5207" y="7650"/>
                    <a:pt x="5062" y="7688"/>
                  </a:cubicBezTo>
                  <a:cubicBezTo>
                    <a:pt x="5048" y="7691"/>
                    <a:pt x="5069" y="7839"/>
                    <a:pt x="5072" y="7936"/>
                  </a:cubicBezTo>
                  <a:cubicBezTo>
                    <a:pt x="5014" y="7970"/>
                    <a:pt x="4946" y="8011"/>
                    <a:pt x="4861" y="8061"/>
                  </a:cubicBezTo>
                  <a:cubicBezTo>
                    <a:pt x="4903" y="8094"/>
                    <a:pt x="4934" y="8118"/>
                    <a:pt x="4986" y="8160"/>
                  </a:cubicBezTo>
                  <a:cubicBezTo>
                    <a:pt x="4901" y="8194"/>
                    <a:pt x="4831" y="8223"/>
                    <a:pt x="4756" y="8253"/>
                  </a:cubicBezTo>
                  <a:cubicBezTo>
                    <a:pt x="4801" y="8287"/>
                    <a:pt x="4840" y="8315"/>
                    <a:pt x="4877" y="8345"/>
                  </a:cubicBezTo>
                  <a:cubicBezTo>
                    <a:pt x="4754" y="8322"/>
                    <a:pt x="4652" y="8335"/>
                    <a:pt x="4591" y="8470"/>
                  </a:cubicBezTo>
                  <a:cubicBezTo>
                    <a:pt x="4509" y="8438"/>
                    <a:pt x="4413" y="8433"/>
                    <a:pt x="4377" y="8382"/>
                  </a:cubicBezTo>
                  <a:cubicBezTo>
                    <a:pt x="4264" y="8226"/>
                    <a:pt x="4112" y="8240"/>
                    <a:pt x="3955" y="8242"/>
                  </a:cubicBezTo>
                  <a:cubicBezTo>
                    <a:pt x="3780" y="8243"/>
                    <a:pt x="3783" y="8240"/>
                    <a:pt x="3774" y="8066"/>
                  </a:cubicBezTo>
                  <a:cubicBezTo>
                    <a:pt x="3773" y="8037"/>
                    <a:pt x="3745" y="8008"/>
                    <a:pt x="3727" y="7981"/>
                  </a:cubicBezTo>
                  <a:cubicBezTo>
                    <a:pt x="3711" y="7957"/>
                    <a:pt x="3694" y="7934"/>
                    <a:pt x="3675" y="7912"/>
                  </a:cubicBezTo>
                  <a:cubicBezTo>
                    <a:pt x="3570" y="7790"/>
                    <a:pt x="3742" y="7636"/>
                    <a:pt x="3607" y="7501"/>
                  </a:cubicBezTo>
                  <a:cubicBezTo>
                    <a:pt x="3514" y="7408"/>
                    <a:pt x="3478" y="7254"/>
                    <a:pt x="3428" y="7123"/>
                  </a:cubicBezTo>
                  <a:cubicBezTo>
                    <a:pt x="3407" y="7069"/>
                    <a:pt x="3362" y="7006"/>
                    <a:pt x="3434" y="6940"/>
                  </a:cubicBezTo>
                  <a:cubicBezTo>
                    <a:pt x="3454" y="6922"/>
                    <a:pt x="3442" y="6835"/>
                    <a:pt x="3415" y="6810"/>
                  </a:cubicBezTo>
                  <a:cubicBezTo>
                    <a:pt x="3198" y="6607"/>
                    <a:pt x="3211" y="6329"/>
                    <a:pt x="3167" y="6070"/>
                  </a:cubicBezTo>
                  <a:cubicBezTo>
                    <a:pt x="3160" y="6034"/>
                    <a:pt x="3163" y="5992"/>
                    <a:pt x="3147" y="5960"/>
                  </a:cubicBezTo>
                  <a:cubicBezTo>
                    <a:pt x="3016" y="5691"/>
                    <a:pt x="3014" y="5592"/>
                    <a:pt x="3091" y="5303"/>
                  </a:cubicBezTo>
                  <a:cubicBezTo>
                    <a:pt x="3107" y="5247"/>
                    <a:pt x="3046" y="5172"/>
                    <a:pt x="3009" y="5070"/>
                  </a:cubicBezTo>
                  <a:cubicBezTo>
                    <a:pt x="3005" y="5078"/>
                    <a:pt x="3024" y="5043"/>
                    <a:pt x="3041" y="5008"/>
                  </a:cubicBezTo>
                  <a:cubicBezTo>
                    <a:pt x="3018" y="4949"/>
                    <a:pt x="2773" y="4899"/>
                    <a:pt x="2754" y="4951"/>
                  </a:cubicBezTo>
                  <a:cubicBezTo>
                    <a:pt x="2717" y="5049"/>
                    <a:pt x="2664" y="5005"/>
                    <a:pt x="2598" y="5007"/>
                  </a:cubicBezTo>
                  <a:cubicBezTo>
                    <a:pt x="2436" y="5016"/>
                    <a:pt x="2283" y="4876"/>
                    <a:pt x="2113" y="4981"/>
                  </a:cubicBezTo>
                  <a:cubicBezTo>
                    <a:pt x="2051" y="5019"/>
                    <a:pt x="1976" y="5034"/>
                    <a:pt x="1890" y="5068"/>
                  </a:cubicBezTo>
                  <a:cubicBezTo>
                    <a:pt x="1874" y="5010"/>
                    <a:pt x="1855" y="4941"/>
                    <a:pt x="1837" y="4873"/>
                  </a:cubicBezTo>
                  <a:cubicBezTo>
                    <a:pt x="1706" y="4815"/>
                    <a:pt x="1645" y="4911"/>
                    <a:pt x="1574" y="5011"/>
                  </a:cubicBezTo>
                  <a:cubicBezTo>
                    <a:pt x="1541" y="4971"/>
                    <a:pt x="1515" y="4941"/>
                    <a:pt x="1489" y="4909"/>
                  </a:cubicBezTo>
                  <a:cubicBezTo>
                    <a:pt x="1372" y="4941"/>
                    <a:pt x="1254" y="4972"/>
                    <a:pt x="1123" y="5007"/>
                  </a:cubicBezTo>
                  <a:cubicBezTo>
                    <a:pt x="1096" y="4972"/>
                    <a:pt x="1063" y="4885"/>
                    <a:pt x="1008" y="4872"/>
                  </a:cubicBezTo>
                  <a:cubicBezTo>
                    <a:pt x="951" y="4857"/>
                    <a:pt x="878" y="4918"/>
                    <a:pt x="809" y="4934"/>
                  </a:cubicBezTo>
                  <a:cubicBezTo>
                    <a:pt x="701" y="4960"/>
                    <a:pt x="586" y="4985"/>
                    <a:pt x="553" y="4828"/>
                  </a:cubicBezTo>
                  <a:cubicBezTo>
                    <a:pt x="553" y="4828"/>
                    <a:pt x="546" y="4833"/>
                    <a:pt x="545" y="4834"/>
                  </a:cubicBezTo>
                  <a:cubicBezTo>
                    <a:pt x="544" y="4833"/>
                    <a:pt x="543" y="4833"/>
                    <a:pt x="543" y="4831"/>
                  </a:cubicBezTo>
                  <a:cubicBezTo>
                    <a:pt x="544" y="4831"/>
                    <a:pt x="545" y="4830"/>
                    <a:pt x="547" y="4830"/>
                  </a:cubicBezTo>
                  <a:cubicBezTo>
                    <a:pt x="537" y="4654"/>
                    <a:pt x="513" y="4622"/>
                    <a:pt x="388" y="4638"/>
                  </a:cubicBezTo>
                  <a:cubicBezTo>
                    <a:pt x="315" y="4649"/>
                    <a:pt x="245" y="4675"/>
                    <a:pt x="162" y="4698"/>
                  </a:cubicBezTo>
                  <a:cubicBezTo>
                    <a:pt x="111" y="4640"/>
                    <a:pt x="62" y="4584"/>
                    <a:pt x="1" y="4515"/>
                  </a:cubicBezTo>
                  <a:cubicBezTo>
                    <a:pt x="9" y="4435"/>
                    <a:pt x="21" y="4339"/>
                    <a:pt x="33" y="4229"/>
                  </a:cubicBezTo>
                  <a:lnTo>
                    <a:pt x="206" y="4229"/>
                  </a:lnTo>
                  <a:cubicBezTo>
                    <a:pt x="281" y="3965"/>
                    <a:pt x="523" y="3877"/>
                    <a:pt x="710" y="3734"/>
                  </a:cubicBezTo>
                  <a:cubicBezTo>
                    <a:pt x="735" y="3714"/>
                    <a:pt x="783" y="3713"/>
                    <a:pt x="817" y="3719"/>
                  </a:cubicBezTo>
                  <a:cubicBezTo>
                    <a:pt x="897" y="3735"/>
                    <a:pt x="973" y="3760"/>
                    <a:pt x="1064" y="3783"/>
                  </a:cubicBezTo>
                  <a:cubicBezTo>
                    <a:pt x="1152" y="3713"/>
                    <a:pt x="1057" y="3502"/>
                    <a:pt x="1273" y="3514"/>
                  </a:cubicBezTo>
                  <a:cubicBezTo>
                    <a:pt x="1267" y="3539"/>
                    <a:pt x="1259" y="3570"/>
                    <a:pt x="1251" y="3610"/>
                  </a:cubicBezTo>
                  <a:cubicBezTo>
                    <a:pt x="1314" y="3636"/>
                    <a:pt x="1377" y="3662"/>
                    <a:pt x="1467" y="3699"/>
                  </a:cubicBezTo>
                  <a:cubicBezTo>
                    <a:pt x="1414" y="3502"/>
                    <a:pt x="1494" y="3404"/>
                    <a:pt x="1680" y="3382"/>
                  </a:cubicBezTo>
                  <a:cubicBezTo>
                    <a:pt x="1727" y="3377"/>
                    <a:pt x="1785" y="3356"/>
                    <a:pt x="1815" y="3321"/>
                  </a:cubicBezTo>
                  <a:cubicBezTo>
                    <a:pt x="1925" y="3199"/>
                    <a:pt x="2011" y="3258"/>
                    <a:pt x="2090" y="3356"/>
                  </a:cubicBezTo>
                  <a:cubicBezTo>
                    <a:pt x="2163" y="3306"/>
                    <a:pt x="2101" y="3165"/>
                    <a:pt x="2232" y="3179"/>
                  </a:cubicBezTo>
                  <a:cubicBezTo>
                    <a:pt x="2376" y="3191"/>
                    <a:pt x="2382" y="3318"/>
                    <a:pt x="2417" y="3481"/>
                  </a:cubicBezTo>
                  <a:cubicBezTo>
                    <a:pt x="2470" y="3311"/>
                    <a:pt x="2504" y="3205"/>
                    <a:pt x="2539" y="3090"/>
                  </a:cubicBezTo>
                  <a:cubicBezTo>
                    <a:pt x="2584" y="3090"/>
                    <a:pt x="2634" y="3090"/>
                    <a:pt x="2685" y="3089"/>
                  </a:cubicBezTo>
                  <a:cubicBezTo>
                    <a:pt x="2683" y="3090"/>
                    <a:pt x="2681" y="3092"/>
                    <a:pt x="2679" y="3094"/>
                  </a:cubicBezTo>
                  <a:lnTo>
                    <a:pt x="2691" y="3094"/>
                  </a:lnTo>
                  <a:cubicBezTo>
                    <a:pt x="2738" y="3136"/>
                    <a:pt x="2785" y="3179"/>
                    <a:pt x="2865" y="3251"/>
                  </a:cubicBezTo>
                  <a:cubicBezTo>
                    <a:pt x="2813" y="3096"/>
                    <a:pt x="2809" y="3091"/>
                    <a:pt x="2691" y="3094"/>
                  </a:cubicBezTo>
                  <a:lnTo>
                    <a:pt x="2686" y="3089"/>
                  </a:lnTo>
                  <a:lnTo>
                    <a:pt x="2685" y="3089"/>
                  </a:lnTo>
                  <a:cubicBezTo>
                    <a:pt x="2743" y="3038"/>
                    <a:pt x="2804" y="2987"/>
                    <a:pt x="2861" y="2935"/>
                  </a:cubicBezTo>
                  <a:cubicBezTo>
                    <a:pt x="2883" y="2915"/>
                    <a:pt x="2918" y="2884"/>
                    <a:pt x="2914" y="2866"/>
                  </a:cubicBezTo>
                  <a:cubicBezTo>
                    <a:pt x="2863" y="2627"/>
                    <a:pt x="3087" y="2740"/>
                    <a:pt x="3167" y="2666"/>
                  </a:cubicBezTo>
                  <a:lnTo>
                    <a:pt x="3167" y="2923"/>
                  </a:lnTo>
                  <a:cubicBezTo>
                    <a:pt x="3181" y="2928"/>
                    <a:pt x="3195" y="2930"/>
                    <a:pt x="3210" y="2934"/>
                  </a:cubicBezTo>
                  <a:cubicBezTo>
                    <a:pt x="3257" y="2845"/>
                    <a:pt x="3305" y="2757"/>
                    <a:pt x="3358" y="2655"/>
                  </a:cubicBezTo>
                  <a:cubicBezTo>
                    <a:pt x="3221" y="2544"/>
                    <a:pt x="3086" y="2535"/>
                    <a:pt x="2925" y="2627"/>
                  </a:cubicBezTo>
                  <a:cubicBezTo>
                    <a:pt x="2955" y="2339"/>
                    <a:pt x="2981" y="2068"/>
                    <a:pt x="3008" y="1798"/>
                  </a:cubicBezTo>
                  <a:cubicBezTo>
                    <a:pt x="3009" y="1781"/>
                    <a:pt x="3011" y="1751"/>
                    <a:pt x="3016" y="1750"/>
                  </a:cubicBezTo>
                  <a:cubicBezTo>
                    <a:pt x="3170" y="1724"/>
                    <a:pt x="3081" y="1599"/>
                    <a:pt x="3108" y="1522"/>
                  </a:cubicBezTo>
                  <a:cubicBezTo>
                    <a:pt x="3142" y="1423"/>
                    <a:pt x="3231" y="1334"/>
                    <a:pt x="3168" y="1216"/>
                  </a:cubicBezTo>
                  <a:cubicBezTo>
                    <a:pt x="3310" y="1110"/>
                    <a:pt x="3200" y="906"/>
                    <a:pt x="3337" y="789"/>
                  </a:cubicBezTo>
                  <a:cubicBezTo>
                    <a:pt x="3384" y="751"/>
                    <a:pt x="3382" y="652"/>
                    <a:pt x="3408" y="557"/>
                  </a:cubicBezTo>
                  <a:cubicBezTo>
                    <a:pt x="3495" y="563"/>
                    <a:pt x="3594" y="570"/>
                    <a:pt x="3715" y="579"/>
                  </a:cubicBezTo>
                  <a:cubicBezTo>
                    <a:pt x="3683" y="529"/>
                    <a:pt x="3648" y="496"/>
                    <a:pt x="3636" y="455"/>
                  </a:cubicBezTo>
                  <a:cubicBezTo>
                    <a:pt x="3616" y="388"/>
                    <a:pt x="3620" y="329"/>
                    <a:pt x="3705" y="292"/>
                  </a:cubicBezTo>
                  <a:cubicBezTo>
                    <a:pt x="3914" y="203"/>
                    <a:pt x="4121" y="104"/>
                    <a:pt x="4348" y="1"/>
                  </a:cubicBezTo>
                  <a:lnTo>
                    <a:pt x="4348" y="170"/>
                  </a:lnTo>
                  <a:cubicBezTo>
                    <a:pt x="4446" y="132"/>
                    <a:pt x="4524" y="104"/>
                    <a:pt x="4618" y="67"/>
                  </a:cubicBezTo>
                  <a:cubicBezTo>
                    <a:pt x="4642" y="128"/>
                    <a:pt x="4819" y="85"/>
                    <a:pt x="4794" y="247"/>
                  </a:cubicBezTo>
                  <a:cubicBezTo>
                    <a:pt x="4825" y="248"/>
                    <a:pt x="4857" y="250"/>
                    <a:pt x="4888" y="252"/>
                  </a:cubicBezTo>
                  <a:cubicBezTo>
                    <a:pt x="4888" y="253"/>
                    <a:pt x="4888" y="253"/>
                    <a:pt x="4890" y="255"/>
                  </a:cubicBezTo>
                  <a:cubicBezTo>
                    <a:pt x="4902" y="335"/>
                    <a:pt x="4748" y="412"/>
                    <a:pt x="4887" y="501"/>
                  </a:cubicBezTo>
                  <a:cubicBezTo>
                    <a:pt x="4951" y="416"/>
                    <a:pt x="4936" y="335"/>
                    <a:pt x="4890" y="255"/>
                  </a:cubicBezTo>
                  <a:lnTo>
                    <a:pt x="4890" y="252"/>
                  </a:lnTo>
                  <a:lnTo>
                    <a:pt x="4888" y="252"/>
                  </a:lnTo>
                  <a:cubicBezTo>
                    <a:pt x="4987" y="240"/>
                    <a:pt x="5093" y="281"/>
                    <a:pt x="5066" y="376"/>
                  </a:cubicBezTo>
                  <a:cubicBezTo>
                    <a:pt x="5027" y="515"/>
                    <a:pt x="5152" y="463"/>
                    <a:pt x="5181" y="516"/>
                  </a:cubicBezTo>
                  <a:cubicBezTo>
                    <a:pt x="5149" y="558"/>
                    <a:pt x="5116" y="601"/>
                    <a:pt x="5081" y="644"/>
                  </a:cubicBezTo>
                  <a:cubicBezTo>
                    <a:pt x="5015" y="667"/>
                    <a:pt x="4949" y="689"/>
                    <a:pt x="4866" y="717"/>
                  </a:cubicBezTo>
                  <a:cubicBezTo>
                    <a:pt x="4928" y="828"/>
                    <a:pt x="4977" y="919"/>
                    <a:pt x="5030" y="1016"/>
                  </a:cubicBezTo>
                  <a:cubicBezTo>
                    <a:pt x="4991" y="1047"/>
                    <a:pt x="4940" y="1086"/>
                    <a:pt x="4873" y="1139"/>
                  </a:cubicBezTo>
                  <a:cubicBezTo>
                    <a:pt x="5025" y="1231"/>
                    <a:pt x="5100" y="1117"/>
                    <a:pt x="5195" y="1065"/>
                  </a:cubicBezTo>
                  <a:lnTo>
                    <a:pt x="5195" y="1662"/>
                  </a:lnTo>
                  <a:cubicBezTo>
                    <a:pt x="5192" y="1663"/>
                    <a:pt x="5189" y="1664"/>
                    <a:pt x="5185" y="1665"/>
                  </a:cubicBezTo>
                  <a:cubicBezTo>
                    <a:pt x="5185" y="1668"/>
                    <a:pt x="5186" y="1669"/>
                    <a:pt x="5186" y="1672"/>
                  </a:cubicBezTo>
                  <a:cubicBezTo>
                    <a:pt x="5124" y="1664"/>
                    <a:pt x="5061" y="1656"/>
                    <a:pt x="4999" y="1649"/>
                  </a:cubicBezTo>
                  <a:cubicBezTo>
                    <a:pt x="4997" y="1647"/>
                    <a:pt x="4996" y="1643"/>
                    <a:pt x="4993" y="1641"/>
                  </a:cubicBezTo>
                  <a:cubicBezTo>
                    <a:pt x="4989" y="1641"/>
                    <a:pt x="4985" y="1642"/>
                    <a:pt x="4982" y="1642"/>
                  </a:cubicBezTo>
                  <a:cubicBezTo>
                    <a:pt x="4941" y="1571"/>
                    <a:pt x="4897" y="1522"/>
                    <a:pt x="4819" y="1662"/>
                  </a:cubicBezTo>
                  <a:cubicBezTo>
                    <a:pt x="4886" y="1653"/>
                    <a:pt x="4934" y="1648"/>
                    <a:pt x="4982" y="1642"/>
                  </a:cubicBezTo>
                  <a:cubicBezTo>
                    <a:pt x="4983" y="1644"/>
                    <a:pt x="4985" y="1646"/>
                    <a:pt x="4986" y="1648"/>
                  </a:cubicBezTo>
                  <a:cubicBezTo>
                    <a:pt x="4991" y="1648"/>
                    <a:pt x="4996" y="1649"/>
                    <a:pt x="4999" y="1649"/>
                  </a:cubicBezTo>
                  <a:cubicBezTo>
                    <a:pt x="5067" y="1740"/>
                    <a:pt x="5035" y="1847"/>
                    <a:pt x="5034" y="1961"/>
                  </a:cubicBezTo>
                  <a:cubicBezTo>
                    <a:pt x="5111" y="1934"/>
                    <a:pt x="5170" y="1914"/>
                    <a:pt x="5241" y="1889"/>
                  </a:cubicBezTo>
                  <a:cubicBezTo>
                    <a:pt x="5220" y="1804"/>
                    <a:pt x="5202" y="1738"/>
                    <a:pt x="5186" y="1672"/>
                  </a:cubicBezTo>
                  <a:cubicBezTo>
                    <a:pt x="5190" y="1672"/>
                    <a:pt x="5192" y="1672"/>
                    <a:pt x="5195" y="1673"/>
                  </a:cubicBezTo>
                  <a:lnTo>
                    <a:pt x="5195" y="1662"/>
                  </a:lnTo>
                  <a:cubicBezTo>
                    <a:pt x="5228" y="1646"/>
                    <a:pt x="5264" y="1628"/>
                    <a:pt x="5331" y="1597"/>
                  </a:cubicBezTo>
                  <a:cubicBezTo>
                    <a:pt x="5254" y="1813"/>
                    <a:pt x="5384" y="2019"/>
                    <a:pt x="5217" y="2198"/>
                  </a:cubicBezTo>
                  <a:cubicBezTo>
                    <a:pt x="5185" y="2231"/>
                    <a:pt x="5244" y="2349"/>
                    <a:pt x="5262" y="2428"/>
                  </a:cubicBezTo>
                  <a:cubicBezTo>
                    <a:pt x="5206" y="2475"/>
                    <a:pt x="5107" y="2523"/>
                    <a:pt x="5070" y="2601"/>
                  </a:cubicBezTo>
                  <a:cubicBezTo>
                    <a:pt x="5034" y="2675"/>
                    <a:pt x="5061" y="2782"/>
                    <a:pt x="5098" y="2893"/>
                  </a:cubicBezTo>
                  <a:cubicBezTo>
                    <a:pt x="5169" y="2782"/>
                    <a:pt x="5238" y="2669"/>
                    <a:pt x="5310" y="2552"/>
                  </a:cubicBezTo>
                  <a:cubicBezTo>
                    <a:pt x="5353" y="2658"/>
                    <a:pt x="5366" y="2772"/>
                    <a:pt x="5428" y="2818"/>
                  </a:cubicBezTo>
                  <a:cubicBezTo>
                    <a:pt x="5517" y="2883"/>
                    <a:pt x="5643" y="2898"/>
                    <a:pt x="5780" y="2944"/>
                  </a:cubicBezTo>
                  <a:cubicBezTo>
                    <a:pt x="5790" y="3074"/>
                    <a:pt x="5862" y="3196"/>
                    <a:pt x="6092" y="3216"/>
                  </a:cubicBezTo>
                  <a:cubicBezTo>
                    <a:pt x="6008" y="3147"/>
                    <a:pt x="5947" y="3099"/>
                    <a:pt x="5846" y="3017"/>
                  </a:cubicBezTo>
                  <a:cubicBezTo>
                    <a:pt x="6019" y="3028"/>
                    <a:pt x="6138" y="3034"/>
                    <a:pt x="6294" y="3043"/>
                  </a:cubicBezTo>
                  <a:cubicBezTo>
                    <a:pt x="6234" y="3108"/>
                    <a:pt x="6194" y="3153"/>
                    <a:pt x="6154" y="3196"/>
                  </a:cubicBezTo>
                  <a:cubicBezTo>
                    <a:pt x="6164" y="3211"/>
                    <a:pt x="6174" y="3226"/>
                    <a:pt x="6184" y="3240"/>
                  </a:cubicBezTo>
                  <a:cubicBezTo>
                    <a:pt x="6289" y="3179"/>
                    <a:pt x="6394" y="3117"/>
                    <a:pt x="6505" y="3053"/>
                  </a:cubicBezTo>
                  <a:cubicBezTo>
                    <a:pt x="6494" y="3258"/>
                    <a:pt x="6424" y="3501"/>
                    <a:pt x="6679" y="3616"/>
                  </a:cubicBezTo>
                  <a:cubicBezTo>
                    <a:pt x="6669" y="3702"/>
                    <a:pt x="6629" y="3806"/>
                    <a:pt x="6661" y="3841"/>
                  </a:cubicBezTo>
                  <a:cubicBezTo>
                    <a:pt x="6796" y="3972"/>
                    <a:pt x="6708" y="4064"/>
                    <a:pt x="6640" y="4168"/>
                  </a:cubicBezTo>
                  <a:close/>
                  <a:moveTo>
                    <a:pt x="4876" y="1275"/>
                  </a:moveTo>
                  <a:cubicBezTo>
                    <a:pt x="4892" y="1345"/>
                    <a:pt x="4907" y="1414"/>
                    <a:pt x="4929" y="1507"/>
                  </a:cubicBezTo>
                  <a:cubicBezTo>
                    <a:pt x="5029" y="1288"/>
                    <a:pt x="5023" y="1271"/>
                    <a:pt x="4876" y="1275"/>
                  </a:cubicBezTo>
                  <a:close/>
                  <a:moveTo>
                    <a:pt x="772" y="3857"/>
                  </a:moveTo>
                  <a:cubicBezTo>
                    <a:pt x="751" y="3850"/>
                    <a:pt x="730" y="3843"/>
                    <a:pt x="709" y="3835"/>
                  </a:cubicBezTo>
                  <a:cubicBezTo>
                    <a:pt x="696" y="3872"/>
                    <a:pt x="684" y="3907"/>
                    <a:pt x="673" y="3943"/>
                  </a:cubicBezTo>
                  <a:cubicBezTo>
                    <a:pt x="693" y="3951"/>
                    <a:pt x="710" y="3960"/>
                    <a:pt x="730" y="3967"/>
                  </a:cubicBezTo>
                  <a:cubicBezTo>
                    <a:pt x="743" y="3932"/>
                    <a:pt x="757" y="3895"/>
                    <a:pt x="772" y="3857"/>
                  </a:cubicBezTo>
                  <a:close/>
                  <a:moveTo>
                    <a:pt x="3404" y="1921"/>
                  </a:moveTo>
                  <a:cubicBezTo>
                    <a:pt x="3329" y="1896"/>
                    <a:pt x="3282" y="1880"/>
                    <a:pt x="3225" y="1861"/>
                  </a:cubicBezTo>
                  <a:cubicBezTo>
                    <a:pt x="3252" y="2020"/>
                    <a:pt x="3252" y="2020"/>
                    <a:pt x="3404" y="1921"/>
                  </a:cubicBezTo>
                  <a:close/>
                  <a:moveTo>
                    <a:pt x="3310" y="5235"/>
                  </a:moveTo>
                  <a:cubicBezTo>
                    <a:pt x="3413" y="5118"/>
                    <a:pt x="3410" y="5057"/>
                    <a:pt x="3310" y="4982"/>
                  </a:cubicBezTo>
                  <a:close/>
                  <a:moveTo>
                    <a:pt x="3459" y="5401"/>
                  </a:moveTo>
                  <a:cubicBezTo>
                    <a:pt x="3428" y="5290"/>
                    <a:pt x="3357" y="5325"/>
                    <a:pt x="3275" y="5360"/>
                  </a:cubicBezTo>
                  <a:cubicBezTo>
                    <a:pt x="3300" y="5380"/>
                    <a:pt x="3329" y="5392"/>
                    <a:pt x="3334" y="5408"/>
                  </a:cubicBezTo>
                  <a:cubicBezTo>
                    <a:pt x="3350" y="5462"/>
                    <a:pt x="3357" y="5518"/>
                    <a:pt x="3368" y="5576"/>
                  </a:cubicBezTo>
                  <a:cubicBezTo>
                    <a:pt x="3507" y="5569"/>
                    <a:pt x="3481" y="5481"/>
                    <a:pt x="3459" y="5401"/>
                  </a:cubicBezTo>
                  <a:close/>
                  <a:moveTo>
                    <a:pt x="5301" y="4993"/>
                  </a:moveTo>
                  <a:cubicBezTo>
                    <a:pt x="5300" y="4982"/>
                    <a:pt x="5299" y="4972"/>
                    <a:pt x="5296" y="4961"/>
                  </a:cubicBezTo>
                  <a:cubicBezTo>
                    <a:pt x="5231" y="4944"/>
                    <a:pt x="5167" y="4924"/>
                    <a:pt x="5093" y="4903"/>
                  </a:cubicBezTo>
                  <a:cubicBezTo>
                    <a:pt x="5088" y="4949"/>
                    <a:pt x="5085" y="4980"/>
                    <a:pt x="5079" y="5040"/>
                  </a:cubicBezTo>
                  <a:cubicBezTo>
                    <a:pt x="5165" y="5022"/>
                    <a:pt x="5233" y="5007"/>
                    <a:pt x="5301" y="4993"/>
                  </a:cubicBezTo>
                  <a:close/>
                  <a:moveTo>
                    <a:pt x="6071" y="3305"/>
                  </a:moveTo>
                  <a:cubicBezTo>
                    <a:pt x="6013" y="3360"/>
                    <a:pt x="5970" y="3401"/>
                    <a:pt x="5918" y="3448"/>
                  </a:cubicBezTo>
                  <a:cubicBezTo>
                    <a:pt x="6044" y="3470"/>
                    <a:pt x="6044" y="3470"/>
                    <a:pt x="6071" y="3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5"/>
            <p:cNvSpPr/>
            <p:nvPr/>
          </p:nvSpPr>
          <p:spPr>
            <a:xfrm>
              <a:off x="1282557" y="5976379"/>
              <a:ext cx="11846" cy="12565"/>
            </a:xfrm>
            <a:custGeom>
              <a:avLst/>
              <a:gdLst/>
              <a:ahLst/>
              <a:cxnLst/>
              <a:rect l="l" t="t" r="r" b="b"/>
              <a:pathLst>
                <a:path w="280" h="297" extrusionOk="0">
                  <a:moveTo>
                    <a:pt x="106" y="297"/>
                  </a:moveTo>
                  <a:cubicBezTo>
                    <a:pt x="146" y="278"/>
                    <a:pt x="187" y="258"/>
                    <a:pt x="280" y="215"/>
                  </a:cubicBezTo>
                  <a:cubicBezTo>
                    <a:pt x="125" y="189"/>
                    <a:pt x="249" y="0"/>
                    <a:pt x="79" y="17"/>
                  </a:cubicBezTo>
                  <a:cubicBezTo>
                    <a:pt x="53" y="55"/>
                    <a:pt x="27" y="96"/>
                    <a:pt x="1" y="136"/>
                  </a:cubicBezTo>
                  <a:cubicBezTo>
                    <a:pt x="32" y="188"/>
                    <a:pt x="67" y="238"/>
                    <a:pt x="106"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5"/>
            <p:cNvSpPr/>
            <p:nvPr/>
          </p:nvSpPr>
          <p:spPr>
            <a:xfrm>
              <a:off x="1285646" y="5976845"/>
              <a:ext cx="296" cy="296"/>
            </a:xfrm>
            <a:custGeom>
              <a:avLst/>
              <a:gdLst/>
              <a:ahLst/>
              <a:cxnLst/>
              <a:rect l="l" t="t" r="r" b="b"/>
              <a:pathLst>
                <a:path w="7" h="7" extrusionOk="0">
                  <a:moveTo>
                    <a:pt x="5" y="6"/>
                  </a:moveTo>
                  <a:cubicBezTo>
                    <a:pt x="6" y="5"/>
                    <a:pt x="7" y="3"/>
                    <a:pt x="7" y="0"/>
                  </a:cubicBezTo>
                  <a:cubicBezTo>
                    <a:pt x="6" y="0"/>
                    <a:pt x="5" y="2"/>
                    <a:pt x="3" y="2"/>
                  </a:cubicBezTo>
                  <a:cubicBezTo>
                    <a:pt x="2" y="3"/>
                    <a:pt x="2" y="5"/>
                    <a:pt x="0" y="6"/>
                  </a:cubicBezTo>
                  <a:cubicBezTo>
                    <a:pt x="4" y="6"/>
                    <a:pt x="4" y="7"/>
                    <a:pt x="5"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5"/>
            <p:cNvSpPr/>
            <p:nvPr/>
          </p:nvSpPr>
          <p:spPr>
            <a:xfrm>
              <a:off x="1085272" y="6149168"/>
              <a:ext cx="8377" cy="7996"/>
            </a:xfrm>
            <a:custGeom>
              <a:avLst/>
              <a:gdLst/>
              <a:ahLst/>
              <a:cxnLst/>
              <a:rect l="l" t="t" r="r" b="b"/>
              <a:pathLst>
                <a:path w="198" h="189" extrusionOk="0">
                  <a:moveTo>
                    <a:pt x="1" y="189"/>
                  </a:moveTo>
                  <a:cubicBezTo>
                    <a:pt x="89" y="155"/>
                    <a:pt x="145" y="134"/>
                    <a:pt x="198" y="113"/>
                  </a:cubicBezTo>
                  <a:cubicBezTo>
                    <a:pt x="156" y="81"/>
                    <a:pt x="113" y="48"/>
                    <a:pt x="52" y="0"/>
                  </a:cubicBezTo>
                  <a:cubicBezTo>
                    <a:pt x="35" y="66"/>
                    <a:pt x="23" y="111"/>
                    <a:pt x="1" y="1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5"/>
            <p:cNvSpPr/>
            <p:nvPr/>
          </p:nvSpPr>
          <p:spPr>
            <a:xfrm>
              <a:off x="1244099" y="6301522"/>
              <a:ext cx="6600" cy="4315"/>
            </a:xfrm>
            <a:custGeom>
              <a:avLst/>
              <a:gdLst/>
              <a:ahLst/>
              <a:cxnLst/>
              <a:rect l="l" t="t" r="r" b="b"/>
              <a:pathLst>
                <a:path w="156" h="102" extrusionOk="0">
                  <a:moveTo>
                    <a:pt x="1" y="58"/>
                  </a:moveTo>
                  <a:cubicBezTo>
                    <a:pt x="17" y="73"/>
                    <a:pt x="32" y="100"/>
                    <a:pt x="49" y="100"/>
                  </a:cubicBezTo>
                  <a:cubicBezTo>
                    <a:pt x="74" y="101"/>
                    <a:pt x="100" y="85"/>
                    <a:pt x="155" y="64"/>
                  </a:cubicBezTo>
                  <a:cubicBezTo>
                    <a:pt x="106" y="31"/>
                    <a:pt x="82" y="0"/>
                    <a:pt x="63" y="2"/>
                  </a:cubicBezTo>
                  <a:cubicBezTo>
                    <a:pt x="40" y="6"/>
                    <a:pt x="20" y="38"/>
                    <a:pt x="1" y="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2" name="Google Shape;1822;p55"/>
          <p:cNvSpPr/>
          <p:nvPr/>
        </p:nvSpPr>
        <p:spPr>
          <a:xfrm>
            <a:off x="-2843341" y="4723363"/>
            <a:ext cx="2467553" cy="121116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5"/>
          <p:cNvGrpSpPr/>
          <p:nvPr/>
        </p:nvGrpSpPr>
        <p:grpSpPr>
          <a:xfrm rot="-3300882">
            <a:off x="-2442708" y="4297433"/>
            <a:ext cx="1948733" cy="2492640"/>
            <a:chOff x="6911092" y="1547590"/>
            <a:chExt cx="997623" cy="1276067"/>
          </a:xfrm>
        </p:grpSpPr>
        <p:sp>
          <p:nvSpPr>
            <p:cNvPr id="1824" name="Google Shape;1824;p55"/>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5"/>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5"/>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5"/>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5"/>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5"/>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5"/>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5"/>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5"/>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5"/>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5"/>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5"/>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5"/>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5"/>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5"/>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5"/>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5"/>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5"/>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55"/>
          <p:cNvGrpSpPr/>
          <p:nvPr/>
        </p:nvGrpSpPr>
        <p:grpSpPr>
          <a:xfrm rot="-3300882">
            <a:off x="-2567499" y="5148987"/>
            <a:ext cx="1013451" cy="592802"/>
            <a:chOff x="6926831" y="1725413"/>
            <a:chExt cx="518820" cy="303476"/>
          </a:xfrm>
        </p:grpSpPr>
        <p:sp>
          <p:nvSpPr>
            <p:cNvPr id="1843" name="Google Shape;1843;p55"/>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5"/>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04791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24">
                                            <p:txEl>
                                              <p:pRg st="0" end="0"/>
                                            </p:txEl>
                                          </p:spTgt>
                                        </p:tgtEl>
                                        <p:attrNameLst>
                                          <p:attrName>style.visibility</p:attrName>
                                        </p:attrNameLst>
                                      </p:cBhvr>
                                      <p:to>
                                        <p:strVal val="visible"/>
                                      </p:to>
                                    </p:set>
                                    <p:anim calcmode="lin" valueType="num">
                                      <p:cBhvr additive="base">
                                        <p:cTn id="7" dur="500" fill="hold"/>
                                        <p:tgtEl>
                                          <p:spTgt spid="1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4">
                                            <p:txEl>
                                              <p:pRg st="1" end="1"/>
                                            </p:txEl>
                                          </p:spTgt>
                                        </p:tgtEl>
                                        <p:attrNameLst>
                                          <p:attrName>style.visibility</p:attrName>
                                        </p:attrNameLst>
                                      </p:cBhvr>
                                      <p:to>
                                        <p:strVal val="visible"/>
                                      </p:to>
                                    </p:set>
                                    <p:anim calcmode="lin" valueType="num">
                                      <p:cBhvr additive="base">
                                        <p:cTn id="11" dur="500" fill="hold"/>
                                        <p:tgtEl>
                                          <p:spTgt spid="1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2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28">
                                            <p:txEl>
                                              <p:pRg st="0" end="0"/>
                                            </p:txEl>
                                          </p:spTgt>
                                        </p:tgtEl>
                                        <p:attrNameLst>
                                          <p:attrName>style.visibility</p:attrName>
                                        </p:attrNameLst>
                                      </p:cBhvr>
                                      <p:to>
                                        <p:strVal val="visible"/>
                                      </p:to>
                                    </p:set>
                                    <p:anim calcmode="lin" valueType="num">
                                      <p:cBhvr additive="base">
                                        <p:cTn id="15" dur="500" fill="hold"/>
                                        <p:tgtEl>
                                          <p:spTgt spid="172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4" grpId="0" build="p"/>
      <p:bldP spid="17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pSp>
        <p:nvGrpSpPr>
          <p:cNvPr id="2013" name="Google Shape;2013;p58"/>
          <p:cNvGrpSpPr/>
          <p:nvPr/>
        </p:nvGrpSpPr>
        <p:grpSpPr>
          <a:xfrm>
            <a:off x="8022702" y="-180895"/>
            <a:ext cx="1216900" cy="1668227"/>
            <a:chOff x="6911092" y="1456034"/>
            <a:chExt cx="997623" cy="1367623"/>
          </a:xfrm>
        </p:grpSpPr>
        <p:sp>
          <p:nvSpPr>
            <p:cNvPr id="2014" name="Google Shape;2014;p58"/>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8"/>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8"/>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8"/>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8"/>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8"/>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8"/>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8"/>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8"/>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8"/>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8"/>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8"/>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8"/>
          <p:cNvGrpSpPr/>
          <p:nvPr/>
        </p:nvGrpSpPr>
        <p:grpSpPr>
          <a:xfrm rot="449142">
            <a:off x="1837351" y="-1560021"/>
            <a:ext cx="2779123" cy="2155859"/>
            <a:chOff x="2764377" y="5208773"/>
            <a:chExt cx="1397919" cy="1084412"/>
          </a:xfrm>
        </p:grpSpPr>
        <p:sp>
          <p:nvSpPr>
            <p:cNvPr id="2039" name="Google Shape;2039;p58"/>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8"/>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8"/>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8"/>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8"/>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8"/>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8"/>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8"/>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8"/>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8"/>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8"/>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8"/>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8"/>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8"/>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8"/>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8"/>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8"/>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8"/>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8"/>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8"/>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8"/>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8"/>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8"/>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8"/>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8"/>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8"/>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8"/>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8"/>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8"/>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8"/>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8"/>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8"/>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8"/>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8"/>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8"/>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8"/>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8"/>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8"/>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8"/>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8"/>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8"/>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8"/>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8"/>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8"/>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8"/>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8"/>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8"/>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8"/>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8"/>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8"/>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8"/>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8"/>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8"/>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8"/>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8"/>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8"/>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8"/>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8"/>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8"/>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8"/>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8"/>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8"/>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8"/>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 name="Picture 117"/>
          <p:cNvPicPr/>
          <p:nvPr/>
        </p:nvPicPr>
        <p:blipFill>
          <a:blip r:embed="rId3"/>
          <a:stretch>
            <a:fillRect/>
          </a:stretch>
        </p:blipFill>
        <p:spPr>
          <a:xfrm>
            <a:off x="5250987" y="-9969"/>
            <a:ext cx="3032760" cy="2679700"/>
          </a:xfrm>
          <a:prstGeom prst="rect">
            <a:avLst/>
          </a:prstGeom>
        </p:spPr>
      </p:pic>
      <p:pic>
        <p:nvPicPr>
          <p:cNvPr id="119" name="Picture 118"/>
          <p:cNvPicPr/>
          <p:nvPr/>
        </p:nvPicPr>
        <p:blipFill>
          <a:blip r:embed="rId4"/>
          <a:stretch>
            <a:fillRect/>
          </a:stretch>
        </p:blipFill>
        <p:spPr>
          <a:xfrm>
            <a:off x="1815287" y="37331"/>
            <a:ext cx="2967990" cy="2635250"/>
          </a:xfrm>
          <a:prstGeom prst="rect">
            <a:avLst/>
          </a:prstGeom>
        </p:spPr>
      </p:pic>
      <p:sp>
        <p:nvSpPr>
          <p:cNvPr id="4" name="Rectangle 3"/>
          <p:cNvSpPr/>
          <p:nvPr/>
        </p:nvSpPr>
        <p:spPr>
          <a:xfrm>
            <a:off x="571555" y="2776456"/>
            <a:ext cx="7676726" cy="19164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80340" algn="just">
              <a:lnSpc>
                <a:spcPct val="120000"/>
              </a:lnSpc>
              <a:spcBef>
                <a:spcPts val="400"/>
              </a:spcBef>
              <a:spcAft>
                <a:spcPts val="400"/>
              </a:spcAft>
            </a:pP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Mô</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tả</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mối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quan</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hệ</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giữa</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các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sinh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lý</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trong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cây</a:t>
            </a:r>
            <a:r>
              <a:rPr lang="en-US" sz="1600" dirty="0" smtClean="0">
                <a:latin typeface="Open Sans" panose="020B0604020202020204" charset="0"/>
                <a:ea typeface="Open Sans" panose="020B0604020202020204" charset="0"/>
                <a:cs typeface="Open Sans" panose="020B0604020202020204" charset="0"/>
              </a:rPr>
              <a:t>.</a:t>
            </a:r>
            <a:endParaRPr lang="en-US" dirty="0" smtClean="0">
              <a:latin typeface="Open Sans" panose="020B0604020202020204" charset="0"/>
              <a:ea typeface="Open Sans" panose="020B0604020202020204" charset="0"/>
              <a:cs typeface="Open Sans" panose="020B0604020202020204" charset="0"/>
            </a:endParaRPr>
          </a:p>
          <a:p>
            <a:pPr indent="270510" algn="just"/>
            <a:r>
              <a:rPr lang="en-US" sz="1600" dirty="0" err="1" smtClean="0">
                <a:latin typeface="Open Sans" panose="020B0604020202020204" charset="0"/>
                <a:ea typeface="Open Sans" panose="020B0604020202020204" charset="0"/>
                <a:cs typeface="Open Sans" panose="020B0604020202020204" charset="0"/>
              </a:rPr>
              <a:t>Rễ</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cây</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thụ</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nước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và</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chất</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khoáng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cung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các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sinh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lí</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như</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quang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hợp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thoát</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hơi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nước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Ngược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lại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thoát</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hơi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nước</a:t>
            </a:r>
            <a:r>
              <a:rPr lang="en-US" sz="1600" dirty="0" smtClean="0">
                <a:latin typeface="Open Sans" panose="020B0604020202020204" charset="0"/>
                <a:ea typeface="Open Sans" panose="020B0604020202020204" charset="0"/>
                <a:cs typeface="Open Sans" panose="020B0604020202020204" charset="0"/>
              </a:rPr>
              <a:t> ở </a:t>
            </a:r>
            <a:r>
              <a:rPr lang="en-US" sz="1600" dirty="0" err="1" smtClean="0">
                <a:latin typeface="Open Sans" panose="020B0604020202020204" charset="0"/>
                <a:ea typeface="Open Sans" panose="020B0604020202020204" charset="0"/>
                <a:cs typeface="Open Sans" panose="020B0604020202020204" charset="0"/>
              </a:rPr>
              <a:t>lá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cây</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tạo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động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lực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sự</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thụ</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nước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và</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chất</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khoáng</a:t>
            </a:r>
            <a:r>
              <a:rPr lang="en-US" sz="1600" dirty="0" smtClean="0">
                <a:latin typeface="Open Sans" panose="020B0604020202020204" charset="0"/>
                <a:ea typeface="Open Sans" panose="020B0604020202020204" charset="0"/>
                <a:cs typeface="Open Sans" panose="020B0604020202020204" charset="0"/>
              </a:rPr>
              <a:t> ở </a:t>
            </a:r>
            <a:r>
              <a:rPr lang="en-US" sz="1600" dirty="0" err="1" smtClean="0">
                <a:latin typeface="Open Sans" panose="020B0604020202020204" charset="0"/>
                <a:ea typeface="Open Sans" panose="020B0604020202020204" charset="0"/>
                <a:cs typeface="Open Sans" panose="020B0604020202020204" charset="0"/>
              </a:rPr>
              <a:t>rễ</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cây</a:t>
            </a:r>
            <a:r>
              <a:rPr lang="en-US" sz="1600" dirty="0" smtClean="0">
                <a:latin typeface="Open Sans" panose="020B0604020202020204" charset="0"/>
                <a:ea typeface="Open Sans" panose="020B0604020202020204" charset="0"/>
                <a:cs typeface="Open Sans" panose="020B0604020202020204" charset="0"/>
              </a:rPr>
              <a:t>.</a:t>
            </a:r>
          </a:p>
          <a:p>
            <a:pPr indent="270510" algn="just"/>
            <a:r>
              <a:rPr lang="en-US" sz="1600" dirty="0" err="1" smtClean="0">
                <a:latin typeface="Open Sans" panose="020B0604020202020204" charset="0"/>
                <a:ea typeface="Open Sans" panose="020B0604020202020204" charset="0"/>
                <a:cs typeface="Open Sans" panose="020B0604020202020204" charset="0"/>
              </a:rPr>
              <a:t>Quang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hợp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tạo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ra</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chất</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hữu</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và</a:t>
            </a:r>
            <a:r>
              <a:rPr lang="en-US" sz="1600" dirty="0" smtClean="0">
                <a:latin typeface="Open Sans" panose="020B0604020202020204" charset="0"/>
                <a:ea typeface="Open Sans" panose="020B0604020202020204" charset="0"/>
                <a:cs typeface="Open Sans" panose="020B0604020202020204" charset="0"/>
              </a:rPr>
              <a:t> O</a:t>
            </a:r>
            <a:r>
              <a:rPr lang="en-US" sz="1600" baseline="-25000" dirty="0" smtClean="0">
                <a:latin typeface="Open Sans" panose="020B0604020202020204" charset="0"/>
                <a:ea typeface="Open Sans" panose="020B0604020202020204" charset="0"/>
                <a:cs typeface="Open Sans" panose="020B0604020202020204" charset="0"/>
              </a:rPr>
              <a:t>2</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cung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nguyên</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liệu</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hô</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Ngược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lại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sản</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phẩm</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của</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hô</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hấp</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là</a:t>
            </a:r>
            <a:r>
              <a:rPr lang="en-US" sz="1600" dirty="0" smtClean="0">
                <a:latin typeface="Open Sans" panose="020B0604020202020204" charset="0"/>
                <a:ea typeface="Open Sans" panose="020B0604020202020204" charset="0"/>
                <a:cs typeface="Open Sans" panose="020B0604020202020204" charset="0"/>
              </a:rPr>
              <a:t> CO</a:t>
            </a:r>
            <a:r>
              <a:rPr lang="en-US" sz="1600" baseline="-25000" dirty="0" smtClean="0">
                <a:latin typeface="Open Sans" panose="020B0604020202020204" charset="0"/>
                <a:ea typeface="Open Sans" panose="020B0604020202020204" charset="0"/>
                <a:cs typeface="Open Sans" panose="020B0604020202020204" charset="0"/>
              </a:rPr>
              <a:t>2</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và</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nước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lại</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được</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sử</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dụng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cho</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quá</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trình</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quang</a:t>
            </a:r>
            <a:r>
              <a:rPr lang="en-US" sz="1600" dirty="0" smtClean="0">
                <a:latin typeface="Open Sans" panose="020B0604020202020204" charset="0"/>
                <a:ea typeface="Open Sans" panose="020B0604020202020204" charset="0"/>
                <a:cs typeface="Open Sans" panose="020B0604020202020204" charset="0"/>
              </a:rPr>
              <a:t> </a:t>
            </a:r>
            <a:r>
              <a:rPr lang="en-US" sz="1600" dirty="0" err="1" smtClean="0">
                <a:latin typeface="Open Sans" panose="020B0604020202020204" charset="0"/>
                <a:ea typeface="Open Sans" panose="020B0604020202020204" charset="0"/>
                <a:cs typeface="Open Sans" panose="020B0604020202020204" charset="0"/>
              </a:rPr>
              <a:t>hợp</a:t>
            </a:r>
            <a:r>
              <a:rPr lang="en-US" sz="1600" dirty="0" smtClean="0">
                <a:latin typeface="Open Sans" panose="020B0604020202020204" charset="0"/>
                <a:ea typeface="Open Sans" panose="020B0604020202020204" charset="0"/>
                <a:cs typeface="Open Sans" panose="020B0604020202020204" charset="0"/>
              </a:rPr>
              <a:t>.</a:t>
            </a:r>
            <a:endParaRPr lang="en-US" sz="16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50498368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pSp>
        <p:nvGrpSpPr>
          <p:cNvPr id="120" name="Google Shape;1744;p55"/>
          <p:cNvGrpSpPr/>
          <p:nvPr/>
        </p:nvGrpSpPr>
        <p:grpSpPr>
          <a:xfrm>
            <a:off x="545890" y="306198"/>
            <a:ext cx="1155689" cy="1132988"/>
            <a:chOff x="2013398" y="4079384"/>
            <a:chExt cx="645232" cy="646120"/>
          </a:xfrm>
        </p:grpSpPr>
        <p:sp>
          <p:nvSpPr>
            <p:cNvPr id="121" name="Google Shape;1745;p55"/>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46;p55"/>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47;p55"/>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48;p55"/>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49;p55"/>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50;p55"/>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51;p55"/>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52;p55"/>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53;p55"/>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54;p55"/>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55;p55"/>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56;p55"/>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913;p56"/>
          <p:cNvSpPr txBox="1">
            <a:spLocks/>
          </p:cNvSpPr>
          <p:nvPr/>
        </p:nvSpPr>
        <p:spPr>
          <a:xfrm>
            <a:off x="596084" y="414945"/>
            <a:ext cx="1006966" cy="8245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Open Sans"/>
              <a:buNone/>
              <a:defRPr sz="2000" b="1" i="0" u="none" strike="noStrike" cap="none">
                <a:solidFill>
                  <a:schemeClr val="dk1"/>
                </a:solidFill>
                <a:latin typeface="Open Sans"/>
                <a:ea typeface="Open Sans"/>
                <a:cs typeface="Open Sans"/>
                <a:sym typeface="Open Sans"/>
              </a:defRPr>
            </a:lvl1pPr>
            <a:lvl2pPr marR="0" lvl="1"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2pPr>
            <a:lvl3pPr marR="0" lvl="2"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3pPr>
            <a:lvl4pPr marR="0" lvl="3"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4pPr>
            <a:lvl5pPr marR="0" lvl="4"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5pPr>
            <a:lvl6pPr marR="0" lvl="5"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6pPr>
            <a:lvl7pPr marR="0" lvl="6"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7pPr>
            <a:lvl8pPr marR="0" lvl="7"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8pPr>
            <a:lvl9pPr marR="0" lvl="8" algn="ctr" rtl="0">
              <a:lnSpc>
                <a:spcPct val="115000"/>
              </a:lnSpc>
              <a:spcBef>
                <a:spcPts val="0"/>
              </a:spcBef>
              <a:spcAft>
                <a:spcPts val="0"/>
              </a:spcAft>
              <a:buClr>
                <a:schemeClr val="dk1"/>
              </a:buClr>
              <a:buSzPts val="2400"/>
              <a:buFont typeface="Open Sans Medium"/>
              <a:buNone/>
              <a:defRPr sz="2400" b="0" i="0" u="none" strike="noStrike" cap="none">
                <a:solidFill>
                  <a:schemeClr val="dk1"/>
                </a:solidFill>
                <a:latin typeface="Open Sans Medium"/>
                <a:ea typeface="Open Sans Medium"/>
                <a:cs typeface="Open Sans Medium"/>
                <a:sym typeface="Open Sans Medium"/>
              </a:defRPr>
            </a:lvl9pPr>
          </a:lstStyle>
          <a:p>
            <a:pPr algn="ctr"/>
            <a:r>
              <a:rPr lang="en-GB" sz="3200" dirty="0" smtClean="0"/>
              <a:t>2,4</a:t>
            </a:r>
            <a:endParaRPr lang="en-GB" sz="3200" dirty="0"/>
          </a:p>
        </p:txBody>
      </p:sp>
      <p:pic>
        <p:nvPicPr>
          <p:cNvPr id="134" name="Picture 133"/>
          <p:cNvPicPr/>
          <p:nvPr/>
        </p:nvPicPr>
        <p:blipFill>
          <a:blip r:embed="rId3"/>
          <a:stretch>
            <a:fillRect/>
          </a:stretch>
        </p:blipFill>
        <p:spPr>
          <a:xfrm>
            <a:off x="1774826" y="161069"/>
            <a:ext cx="3625850" cy="2349500"/>
          </a:xfrm>
          <a:prstGeom prst="rect">
            <a:avLst/>
          </a:prstGeom>
        </p:spPr>
      </p:pic>
      <p:pic>
        <p:nvPicPr>
          <p:cNvPr id="135" name="Picture 134"/>
          <p:cNvPicPr/>
          <p:nvPr/>
        </p:nvPicPr>
        <p:blipFill>
          <a:blip r:embed="rId4"/>
          <a:stretch>
            <a:fillRect/>
          </a:stretch>
        </p:blipFill>
        <p:spPr>
          <a:xfrm>
            <a:off x="5685186" y="161069"/>
            <a:ext cx="2222500" cy="2349500"/>
          </a:xfrm>
          <a:prstGeom prst="rect">
            <a:avLst/>
          </a:prstGeom>
        </p:spPr>
      </p:pic>
      <p:sp>
        <p:nvSpPr>
          <p:cNvPr id="2" name="Rectangle 1"/>
          <p:cNvSpPr/>
          <p:nvPr/>
        </p:nvSpPr>
        <p:spPr>
          <a:xfrm>
            <a:off x="333956" y="2548259"/>
            <a:ext cx="7839986" cy="26612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80340" algn="just">
              <a:lnSpc>
                <a:spcPct val="120000"/>
              </a:lnSpc>
              <a:spcBef>
                <a:spcPts val="400"/>
              </a:spcBef>
              <a:spcAft>
                <a:spcPts val="400"/>
              </a:spcAft>
            </a:pP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Mối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quan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giữa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quá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trình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lý</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trong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lấy</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thức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ăn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biến</a:t>
            </a:r>
            <a:r>
              <a:rPr lang="en-US" sz="1600" dirty="0">
                <a:latin typeface="Open Sans" panose="020B0604020202020204" charset="0"/>
                <a:ea typeface="Open Sans" panose="020B0604020202020204" charset="0"/>
                <a:cs typeface="Open Sans" panose="020B0604020202020204" charset="0"/>
              </a:rPr>
              <a:t> </a:t>
            </a:r>
            <a:endParaRPr lang="en-US" dirty="0">
              <a:latin typeface="Open Sans" panose="020B0604020202020204" charset="0"/>
              <a:ea typeface="Open Sans" panose="020B0604020202020204" charset="0"/>
              <a:cs typeface="Open Sans" panose="020B0604020202020204" charset="0"/>
            </a:endParaRPr>
          </a:p>
          <a:p>
            <a:pPr algn="just">
              <a:lnSpc>
                <a:spcPct val="120000"/>
              </a:lnSpc>
              <a:spcBef>
                <a:spcPts val="400"/>
              </a:spcBef>
              <a:spcAft>
                <a:spcPts val="400"/>
              </a:spcAft>
            </a:pPr>
            <a:r>
              <a:rPr lang="en-US" sz="1600" dirty="0" err="1">
                <a:latin typeface="Open Sans" panose="020B0604020202020204" charset="0"/>
                <a:ea typeface="Open Sans" panose="020B0604020202020204" charset="0"/>
                <a:cs typeface="Open Sans" panose="020B0604020202020204" charset="0"/>
              </a:rPr>
              <a:t>đổi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thức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ăn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tiêu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hóa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sau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đó</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hấp</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thụ</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vào</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máu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Lấy</a:t>
            </a:r>
            <a:r>
              <a:rPr lang="en-US" sz="1600" dirty="0">
                <a:latin typeface="Open Sans" panose="020B0604020202020204" charset="0"/>
                <a:ea typeface="Open Sans" panose="020B0604020202020204" charset="0"/>
                <a:cs typeface="Open Sans" panose="020B0604020202020204" charset="0"/>
              </a:rPr>
              <a:t> Oxygen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thải</a:t>
            </a:r>
            <a:r>
              <a:rPr lang="en-US" sz="1600" dirty="0">
                <a:latin typeface="Open Sans" panose="020B0604020202020204" charset="0"/>
                <a:ea typeface="Open Sans" panose="020B0604020202020204" charset="0"/>
                <a:cs typeface="Open Sans" panose="020B0604020202020204" charset="0"/>
              </a:rPr>
              <a:t> CO</a:t>
            </a:r>
            <a:r>
              <a:rPr lang="en-US" sz="1600" baseline="-25000" dirty="0">
                <a:latin typeface="Open Sans" panose="020B0604020202020204" charset="0"/>
                <a:ea typeface="Open Sans" panose="020B0604020202020204" charset="0"/>
                <a:cs typeface="Open Sans" panose="020B0604020202020204" charset="0"/>
              </a:rPr>
              <a:t>2</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hô</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hấp</a:t>
            </a:r>
            <a:r>
              <a:rPr lang="en-US" sz="1600" dirty="0">
                <a:latin typeface="Open Sans" panose="020B0604020202020204" charset="0"/>
                <a:ea typeface="Open Sans" panose="020B0604020202020204" charset="0"/>
                <a:cs typeface="Open Sans" panose="020B0604020202020204" charset="0"/>
              </a:rPr>
              <a:t>. </a:t>
            </a:r>
            <a:endParaRPr lang="en-US" dirty="0">
              <a:latin typeface="Open Sans" panose="020B0604020202020204" charset="0"/>
              <a:ea typeface="Open Sans" panose="020B0604020202020204" charset="0"/>
              <a:cs typeface="Open Sans" panose="020B0604020202020204" charset="0"/>
            </a:endParaRPr>
          </a:p>
          <a:p>
            <a:pPr algn="just">
              <a:lnSpc>
                <a:spcPct val="120000"/>
              </a:lnSpc>
              <a:spcBef>
                <a:spcPts val="400"/>
              </a:spcBef>
              <a:spcAft>
                <a:spcPts val="400"/>
              </a:spcAft>
            </a:pP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tuần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hoàn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giúp</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vận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chuyển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dưỡng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từ</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tiêu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hóa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oxygen </a:t>
            </a:r>
            <a:r>
              <a:rPr lang="en-US" sz="1600" dirty="0" err="1">
                <a:latin typeface="Open Sans" panose="020B0604020202020204" charset="0"/>
                <a:ea typeface="Open Sans" panose="020B0604020202020204" charset="0"/>
                <a:cs typeface="Open Sans" panose="020B0604020202020204" charset="0"/>
              </a:rPr>
              <a:t>từ</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hô</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hấp</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đến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tế</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bào</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sản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phẩm</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thừa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hoặc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sẽ</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nhờ</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bài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tiết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đưa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ra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khỏi</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Hệ</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thần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kinh</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sẽ</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điều</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khiển</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các</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hoạt</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động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của</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cơ</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thể</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nhịp</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nhàng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và</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thống</a:t>
            </a: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nhất</a:t>
            </a:r>
            <a:r>
              <a:rPr lang="en-US" sz="1600" dirty="0">
                <a:latin typeface="Open Sans" panose="020B0604020202020204" charset="0"/>
                <a:ea typeface="Open Sans" panose="020B0604020202020204" charset="0"/>
                <a:cs typeface="Open Sans" panose="020B0604020202020204" charset="0"/>
              </a:rPr>
              <a:t>.</a:t>
            </a:r>
            <a:endParaRPr lang="en-US" dirty="0">
              <a:effectLst/>
              <a:latin typeface="Open Sans" panose="020B0604020202020204" charset="0"/>
              <a:ea typeface="Open Sans" panose="020B0604020202020204" charset="0"/>
              <a:cs typeface="Open Sans" panose="020B0604020202020204" charset="0"/>
            </a:endParaRPr>
          </a:p>
        </p:txBody>
      </p:sp>
      <p:pic>
        <p:nvPicPr>
          <p:cNvPr id="3" name="Picture 2"/>
          <p:cNvPicPr>
            <a:picLocks noChangeAspect="1"/>
          </p:cNvPicPr>
          <p:nvPr/>
        </p:nvPicPr>
        <p:blipFill>
          <a:blip r:embed="rId5"/>
          <a:stretch>
            <a:fillRect/>
          </a:stretch>
        </p:blipFill>
        <p:spPr>
          <a:xfrm>
            <a:off x="494009" y="605571"/>
            <a:ext cx="7519880" cy="4181974"/>
          </a:xfrm>
          <a:prstGeom prst="rect">
            <a:avLst/>
          </a:prstGeom>
        </p:spPr>
      </p:pic>
    </p:spTree>
    <p:extLst>
      <p:ext uri="{BB962C8B-B14F-4D97-AF65-F5344CB8AC3E}">
        <p14:creationId xmlns:p14="http://schemas.microsoft.com/office/powerpoint/2010/main" val="1999680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3"/>
                                        </p:tgtEl>
                                      </p:cBhvr>
                                    </p:animEffect>
                                    <p:set>
                                      <p:cBhvr>
                                        <p:cTn id="7" dur="1" fill="hold">
                                          <p:stCondLst>
                                            <p:cond delay="499"/>
                                          </p:stCondLst>
                                        </p:cTn>
                                        <p:tgtEl>
                                          <p:spTgt spid="1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20"/>
                                        </p:tgtEl>
                                      </p:cBhvr>
                                    </p:animEffect>
                                    <p:set>
                                      <p:cBhvr>
                                        <p:cTn id="10" dur="1" fill="hold">
                                          <p:stCondLst>
                                            <p:cond delay="499"/>
                                          </p:stCondLst>
                                        </p:cTn>
                                        <p:tgtEl>
                                          <p:spTgt spid="1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34"/>
                                        </p:tgtEl>
                                      </p:cBhvr>
                                    </p:animEffect>
                                    <p:set>
                                      <p:cBhvr>
                                        <p:cTn id="13" dur="1" fill="hold">
                                          <p:stCondLst>
                                            <p:cond delay="499"/>
                                          </p:stCondLst>
                                        </p:cTn>
                                        <p:tgtEl>
                                          <p:spTgt spid="13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5"/>
                                        </p:tgtEl>
                                      </p:cBhvr>
                                    </p:animEffect>
                                    <p:set>
                                      <p:cBhvr>
                                        <p:cTn id="16" dur="1" fill="hold">
                                          <p:stCondLst>
                                            <p:cond delay="499"/>
                                          </p:stCondLst>
                                        </p:cTn>
                                        <p:tgtEl>
                                          <p:spTgt spid="13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2" grpId="0" animBg="1"/>
    </p:bldLst>
  </p:timing>
</p:sld>
</file>

<file path=ppt/theme/theme1.xml><?xml version="1.0" encoding="utf-8"?>
<a:theme xmlns:a="http://schemas.openxmlformats.org/drawingml/2006/main" name="Special Education Major for College: Learning Disabilities by Slidesgo">
  <a:themeElements>
    <a:clrScheme name="Simple Light">
      <a:dk1>
        <a:srgbClr val="543031"/>
      </a:dk1>
      <a:lt1>
        <a:srgbClr val="FFF5EC"/>
      </a:lt1>
      <a:dk2>
        <a:srgbClr val="FCDBCF"/>
      </a:dk2>
      <a:lt2>
        <a:srgbClr val="FCC781"/>
      </a:lt2>
      <a:accent1>
        <a:srgbClr val="8BBE9C"/>
      </a:accent1>
      <a:accent2>
        <a:srgbClr val="A58476"/>
      </a:accent2>
      <a:accent3>
        <a:srgbClr val="FEB89E"/>
      </a:accent3>
      <a:accent4>
        <a:srgbClr val="FFFFFF"/>
      </a:accent4>
      <a:accent5>
        <a:srgbClr val="FFFFFF"/>
      </a:accent5>
      <a:accent6>
        <a:srgbClr val="FFFFFF"/>
      </a:accent6>
      <a:hlink>
        <a:srgbClr val="5430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1054</Words>
  <Application>Microsoft Office PowerPoint</Application>
  <PresentationFormat>On-screen Show (16:9)</PresentationFormat>
  <Paragraphs>48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Open Sans</vt:lpstr>
      <vt:lpstr>Open Sans Medium</vt:lpstr>
      <vt:lpstr>Special Education Major for College: Learning Disabilities by Slidesgo</vt:lpstr>
      <vt:lpstr>BÀI 23.  CƠ THỂ LÀ MỘT THỂ THỐNG NHẤT</vt:lpstr>
      <vt:lpstr>Khởi Động</vt:lpstr>
      <vt:lpstr>Cử 3 bạn học sinh lên bảng:  1 bạn sử dụng máy đo nhịp tim và nhịp thở của 2 bạn kia.</vt:lpstr>
      <vt:lpstr>Thảo luận</vt:lpstr>
      <vt:lpstr>Kết luận</vt:lpstr>
      <vt:lpstr>Mối quan hệ giữa các quá trình sinh lí trong cơ thể</vt:lpstr>
      <vt:lpstr>Lớp chia thành 4 nhóm. HS tìm hiểu về mối quan hệ giữa các quá trình sinh lí trong cơ thể sinh vật. Yêu cầu hoàn thành các nhiệm vụ trong thời gian 5 phút.</vt:lpstr>
      <vt:lpstr>PowerPoint Presentation</vt:lpstr>
      <vt:lpstr>PowerPoint Presentation</vt:lpstr>
      <vt:lpstr>Cơ thể là hệ thống mở và tự điều chỉnh</vt:lpstr>
      <vt:lpstr>Lớp chia thành 4 nhóm.</vt:lpstr>
      <vt:lpstr>PowerPoint Presentation</vt:lpstr>
      <vt:lpstr>Đáp án PHT</vt:lpstr>
      <vt:lpstr>Luyện Tập</vt:lpstr>
      <vt:lpstr>Câu 1. Hệ thống mở là gì? Tại sao nói cơ thể thực vật và động vật là những hệ thống mở, tự điều chỉnh?</vt:lpstr>
      <vt:lpstr>Câu 2. Dựa vào mối liên quan giữa các quá trình sinh lí trong cơ thể, giải thích nhận định cơ thể thực vật hoặc động vật là một thể thống nhất.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25: NHÂN GIỐNG VÔ TÍNH VÀ THỤ PHẤN Ở THỰC VẬT</dc:title>
  <dc:creator>DELL</dc:creator>
  <cp:lastModifiedBy>ADMIN</cp:lastModifiedBy>
  <cp:revision>43</cp:revision>
  <dcterms:modified xsi:type="dcterms:W3CDTF">2025-04-22T11:16:24Z</dcterms:modified>
</cp:coreProperties>
</file>