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0.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95" r:id="rId4"/>
    <p:sldId id="296" r:id="rId5"/>
    <p:sldId id="298" r:id="rId6"/>
    <p:sldId id="299" r:id="rId7"/>
    <p:sldId id="323" r:id="rId8"/>
    <p:sldId id="324" r:id="rId9"/>
    <p:sldId id="325" r:id="rId10"/>
    <p:sldId id="327" r:id="rId11"/>
    <p:sldId id="303" r:id="rId12"/>
    <p:sldId id="326" r:id="rId13"/>
    <p:sldId id="331" r:id="rId14"/>
    <p:sldId id="328" r:id="rId15"/>
    <p:sldId id="329" r:id="rId16"/>
    <p:sldId id="330" r:id="rId17"/>
    <p:sldId id="301" r:id="rId18"/>
    <p:sldId id="286" r:id="rId19"/>
    <p:sldId id="304" r:id="rId20"/>
    <p:sldId id="305" r:id="rId21"/>
    <p:sldId id="308" r:id="rId22"/>
    <p:sldId id="332" r:id="rId23"/>
    <p:sldId id="310" r:id="rId24"/>
    <p:sldId id="334" r:id="rId25"/>
    <p:sldId id="335" r:id="rId26"/>
    <p:sldId id="336" r:id="rId27"/>
    <p:sldId id="320" r:id="rId28"/>
    <p:sldId id="337" r:id="rId29"/>
    <p:sldId id="338" r:id="rId30"/>
    <p:sldId id="264" r:id="rId31"/>
    <p:sldId id="289" r:id="rId32"/>
    <p:sldId id="315" r:id="rId33"/>
    <p:sldId id="316" r:id="rId34"/>
    <p:sldId id="322" r:id="rId35"/>
    <p:sldId id="317" r:id="rId36"/>
    <p:sldId id="314" r:id="rId37"/>
    <p:sldId id="294" r:id="rId38"/>
    <p:sldId id="282"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A08"/>
    <a:srgbClr val="E4DEF4"/>
    <a:srgbClr val="2DB2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02" y="-108"/>
      </p:cViewPr>
      <p:guideLst>
        <p:guide orient="horz" pos="2160"/>
        <p:guide pos="30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8EE452-D638-438A-AAAF-C25F93A06882}"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119E1E26-5B4A-4906-B689-96BC73D55066}">
      <dgm:prSet phldrT="[Text]" custT="1"/>
      <dgm:spPr/>
      <dgm: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dưỡng</a:t>
          </a:r>
          <a:r>
            <a:rPr lang="en-US" sz="2800" dirty="0" smtClean="0">
              <a:latin typeface="Times New Roman" pitchFamily="18" charset="0"/>
              <a:cs typeface="Times New Roman" pitchFamily="18" charset="0"/>
            </a:rPr>
            <a:t> </a:t>
          </a:r>
          <a:endParaRPr lang="en-US" sz="2800" dirty="0"/>
        </a:p>
      </dgm:t>
    </dgm:pt>
    <dgm:pt modelId="{7F3FCA5C-3311-4CE8-8525-0EC17F8D407B}" type="parTrans" cxnId="{185BE68A-3F63-433D-B233-18CA0DB57B1C}">
      <dgm:prSet/>
      <dgm:spPr/>
      <dgm:t>
        <a:bodyPr/>
        <a:lstStyle/>
        <a:p>
          <a:endParaRPr lang="en-US" sz="2800"/>
        </a:p>
      </dgm:t>
    </dgm:pt>
    <dgm:pt modelId="{0C9C1D7A-6C0C-4F75-B5DE-6F0C8FAADD26}" type="sibTrans" cxnId="{185BE68A-3F63-433D-B233-18CA0DB57B1C}">
      <dgm:prSet/>
      <dgm:spPr/>
      <dgm:t>
        <a:bodyPr/>
        <a:lstStyle/>
        <a:p>
          <a:endParaRPr lang="en-US" sz="2800"/>
        </a:p>
      </dgm:t>
    </dgm:pt>
    <dgm:pt modelId="{A8B471A7-A338-4E85-8FF5-0229B1A05203}">
      <dgm:prSet phldrT="[Text]" custT="1"/>
      <dgm:spPr/>
      <dgm:t>
        <a:bodyPr/>
        <a:lstStyle/>
        <a:p>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a:t>
          </a:r>
          <a:endParaRPr lang="en-US" sz="2800" dirty="0"/>
        </a:p>
      </dgm:t>
    </dgm:pt>
    <dgm:pt modelId="{32E27752-4D62-46AD-B6BE-BA744192623E}" type="parTrans" cxnId="{3472EAE2-078A-4B25-BDF6-EAD1C004CD0D}">
      <dgm:prSet/>
      <dgm:spPr/>
      <dgm:t>
        <a:bodyPr/>
        <a:lstStyle/>
        <a:p>
          <a:endParaRPr lang="en-US" sz="2800"/>
        </a:p>
      </dgm:t>
    </dgm:pt>
    <dgm:pt modelId="{82044658-6258-43F7-8699-817FE7416FA1}" type="sibTrans" cxnId="{3472EAE2-078A-4B25-BDF6-EAD1C004CD0D}">
      <dgm:prSet/>
      <dgm:spPr/>
      <dgm:t>
        <a:bodyPr/>
        <a:lstStyle/>
        <a:p>
          <a:endParaRPr lang="en-US" sz="2800"/>
        </a:p>
      </dgm:t>
    </dgm:pt>
    <dgm:pt modelId="{22E02B71-1EB1-47A9-8F6E-8471EF440EE2}">
      <dgm:prSet phldrT="[Text]" custT="1"/>
      <dgm:spPr/>
      <dgm: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endParaRPr lang="en-US" sz="2800" dirty="0"/>
        </a:p>
      </dgm:t>
    </dgm:pt>
    <dgm:pt modelId="{1C82EDF6-E2B7-403E-AA80-6D5D38692B06}" type="parTrans" cxnId="{B3715AF5-8A87-4714-8362-C66EB4178A5A}">
      <dgm:prSet/>
      <dgm:spPr/>
      <dgm:t>
        <a:bodyPr/>
        <a:lstStyle/>
        <a:p>
          <a:endParaRPr lang="en-US" sz="2800"/>
        </a:p>
      </dgm:t>
    </dgm:pt>
    <dgm:pt modelId="{54F9F5E6-3C32-46C3-AFCE-12A994F25345}" type="sibTrans" cxnId="{B3715AF5-8A87-4714-8362-C66EB4178A5A}">
      <dgm:prSet/>
      <dgm:spPr/>
      <dgm:t>
        <a:bodyPr/>
        <a:lstStyle/>
        <a:p>
          <a:endParaRPr lang="en-US" sz="2800"/>
        </a:p>
      </dgm:t>
    </dgm:pt>
    <dgm:pt modelId="{8FA9F3DF-60F7-4D95-9667-022C470C24C3}">
      <dgm:prSet phldrT="[Text]" custT="1"/>
      <dgm:spPr/>
      <dgm:t>
        <a:bodyPr/>
        <a:lstStyle/>
        <a:p>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rêu</a:t>
          </a:r>
          <a:r>
            <a:rPr lang="en-US" sz="2800" dirty="0" smtClean="0">
              <a:latin typeface="Times New Roman" pitchFamily="18" charset="0"/>
              <a:cs typeface="Times New Roman" pitchFamily="18" charset="0"/>
            </a:rPr>
            <a:t>.</a:t>
          </a:r>
          <a:endParaRPr lang="en-US" sz="2800" dirty="0"/>
        </a:p>
      </dgm:t>
    </dgm:pt>
    <dgm:pt modelId="{237E05D0-FE57-41B0-9849-8CBB7F88F45F}" type="parTrans" cxnId="{978BB658-A45D-4677-A8FC-A39A38F190DA}">
      <dgm:prSet/>
      <dgm:spPr/>
      <dgm:t>
        <a:bodyPr/>
        <a:lstStyle/>
        <a:p>
          <a:endParaRPr lang="en-US" sz="2800"/>
        </a:p>
      </dgm:t>
    </dgm:pt>
    <dgm:pt modelId="{FFF7563C-697D-4923-B34A-A69479380293}" type="sibTrans" cxnId="{978BB658-A45D-4677-A8FC-A39A38F190DA}">
      <dgm:prSet/>
      <dgm:spPr/>
      <dgm:t>
        <a:bodyPr/>
        <a:lstStyle/>
        <a:p>
          <a:endParaRPr lang="en-US" sz="2800"/>
        </a:p>
      </dgm:t>
    </dgm:pt>
    <dgm:pt modelId="{EF50272E-688A-4867-8C86-B1537A810D18}">
      <dgm:prSet phldrT="[Text]" custT="1"/>
      <dgm:spPr/>
      <dgm:t>
        <a:bodyPr/>
        <a:lstStyle/>
        <a:p>
          <a:r>
            <a:rPr lang="en-US" sz="2800" dirty="0" err="1" smtClean="0">
              <a:latin typeface="Times New Roman" pitchFamily="18" charset="0"/>
              <a:cs typeface="Times New Roman" pitchFamily="18" charset="0"/>
            </a:rPr>
            <a:t>Ví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bỏng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a:t>
          </a:r>
          <a:endParaRPr lang="en-US" sz="2800" dirty="0"/>
        </a:p>
      </dgm:t>
    </dgm:pt>
    <dgm:pt modelId="{6D1500A5-185A-4901-B67C-D5CF74AB802F}" type="parTrans" cxnId="{14BF9BFB-4147-46E8-AE11-4E8A1A34F99D}">
      <dgm:prSet/>
      <dgm:spPr/>
      <dgm:t>
        <a:bodyPr/>
        <a:lstStyle/>
        <a:p>
          <a:endParaRPr lang="en-US" sz="2800"/>
        </a:p>
      </dgm:t>
    </dgm:pt>
    <dgm:pt modelId="{C69D5248-A861-425F-8151-B6B8B1A09A45}" type="sibTrans" cxnId="{14BF9BFB-4147-46E8-AE11-4E8A1A34F99D}">
      <dgm:prSet/>
      <dgm:spPr/>
      <dgm:t>
        <a:bodyPr/>
        <a:lstStyle/>
        <a:p>
          <a:endParaRPr lang="en-US" sz="2800"/>
        </a:p>
      </dgm:t>
    </dgm:pt>
    <dgm:pt modelId="{6717318C-626E-49B3-A215-57E3A1DCD566}">
      <dgm:prSet phldrT="[Text]" custT="1"/>
      <dgm:spPr/>
      <dgm:t>
        <a:bodyPr/>
        <a:lstStyle/>
        <a:p>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khoai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rễ</a:t>
          </a:r>
          <a:r>
            <a:rPr lang="en-US" sz="2800" dirty="0" smtClean="0">
              <a:latin typeface="Times New Roman" pitchFamily="18" charset="0"/>
              <a:cs typeface="Times New Roman" pitchFamily="18" charset="0"/>
            </a:rPr>
            <a:t>).</a:t>
          </a:r>
          <a:endParaRPr lang="en-US" sz="2800" dirty="0"/>
        </a:p>
      </dgm:t>
    </dgm:pt>
    <dgm:pt modelId="{E0151542-CE02-4DBB-A178-FBD518A73F90}" type="parTrans" cxnId="{03BDFE2C-B370-4F4C-97A7-6A13B3055A8F}">
      <dgm:prSet/>
      <dgm:spPr/>
      <dgm:t>
        <a:bodyPr/>
        <a:lstStyle/>
        <a:p>
          <a:endParaRPr lang="en-US" sz="2800"/>
        </a:p>
      </dgm:t>
    </dgm:pt>
    <dgm:pt modelId="{8346D412-9673-406D-B9DA-976972A40DDF}" type="sibTrans" cxnId="{03BDFE2C-B370-4F4C-97A7-6A13B3055A8F}">
      <dgm:prSet/>
      <dgm:spPr/>
      <dgm:t>
        <a:bodyPr/>
        <a:lstStyle/>
        <a:p>
          <a:endParaRPr lang="en-US" sz="2800"/>
        </a:p>
      </dgm:t>
    </dgm:pt>
    <dgm:pt modelId="{1CA0F30D-CB6C-41F3-80E1-A1FA8F73B0B1}">
      <dgm:prSet phldrT="[Text]" custT="1"/>
      <dgm:spPr/>
      <dgm:t>
        <a:bodyPr/>
        <a:lstStyle/>
        <a:p>
          <a:r>
            <a:rPr lang="en-US" sz="2800" dirty="0" err="1" smtClean="0">
              <a:latin typeface="Times New Roman" pitchFamily="18" charset="0"/>
              <a:cs typeface="Times New Roman" pitchFamily="18" charset="0"/>
            </a:rPr>
            <a:t>Khoai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thân</a:t>
          </a:r>
          <a:r>
            <a:rPr lang="en-US" sz="2800" dirty="0" smtClean="0">
              <a:latin typeface="Times New Roman" pitchFamily="18" charset="0"/>
              <a:cs typeface="Times New Roman" pitchFamily="18" charset="0"/>
            </a:rPr>
            <a:t>)</a:t>
          </a:r>
          <a:endParaRPr lang="en-US" sz="2800" dirty="0"/>
        </a:p>
      </dgm:t>
    </dgm:pt>
    <dgm:pt modelId="{E6074F16-939D-4BC1-84F9-EFC02019AB80}" type="parTrans" cxnId="{D64AC022-41BE-4172-9791-8E6DE6A36EC7}">
      <dgm:prSet/>
      <dgm:spPr/>
      <dgm:t>
        <a:bodyPr/>
        <a:lstStyle/>
        <a:p>
          <a:endParaRPr lang="en-US" sz="2800"/>
        </a:p>
      </dgm:t>
    </dgm:pt>
    <dgm:pt modelId="{6F158974-51CF-40FF-A14E-816AC5138D2C}" type="sibTrans" cxnId="{D64AC022-41BE-4172-9791-8E6DE6A36EC7}">
      <dgm:prSet/>
      <dgm:spPr/>
      <dgm:t>
        <a:bodyPr/>
        <a:lstStyle/>
        <a:p>
          <a:endParaRPr lang="en-US" sz="2800"/>
        </a:p>
      </dgm:t>
    </dgm:pt>
    <dgm:pt modelId="{D8FA5A7E-8244-47D9-9576-D8457912213C}">
      <dgm:prSet custT="1"/>
      <dgm:spPr/>
      <dgm:t>
        <a:bodyPr/>
        <a:lstStyle/>
        <a:p>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(2n)</a:t>
          </a:r>
          <a:endParaRPr lang="en-US" sz="2800" dirty="0">
            <a:latin typeface="Times New Roman" pitchFamily="18" charset="0"/>
            <a:cs typeface="Times New Roman" pitchFamily="18" charset="0"/>
          </a:endParaRPr>
        </a:p>
      </dgm:t>
    </dgm:pt>
    <dgm:pt modelId="{C83F2DC6-2782-4DB5-9163-2BDC50D1A1CD}" type="parTrans" cxnId="{3C8B70D8-EA21-4311-A807-AC24646BA24A}">
      <dgm:prSet/>
      <dgm:spPr/>
      <dgm:t>
        <a:bodyPr/>
        <a:lstStyle/>
        <a:p>
          <a:endParaRPr lang="en-US" sz="2800"/>
        </a:p>
      </dgm:t>
    </dgm:pt>
    <dgm:pt modelId="{AF793008-02B1-48E7-A6EC-441E54D910B6}" type="sibTrans" cxnId="{3C8B70D8-EA21-4311-A807-AC24646BA24A}">
      <dgm:prSet/>
      <dgm:spPr/>
      <dgm:t>
        <a:bodyPr/>
        <a:lstStyle/>
        <a:p>
          <a:endParaRPr lang="en-US" sz="2800"/>
        </a:p>
      </dgm:t>
    </dgm:pt>
    <dgm:pt modelId="{1FC2B3A2-BCFF-48A2-86A3-CCD904113C0B}">
      <dgm:prSet custT="1"/>
      <dgm:spPr/>
      <dgm:t>
        <a:bodyPr/>
        <a:lstStyle/>
        <a:p>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bội</a:t>
          </a:r>
          <a:r>
            <a:rPr lang="en-US" sz="2800" dirty="0" smtClean="0">
              <a:latin typeface="Times New Roman" pitchFamily="18" charset="0"/>
              <a:cs typeface="Times New Roman" pitchFamily="18" charset="0"/>
            </a:rPr>
            <a:t> (n). </a:t>
          </a:r>
          <a:endParaRPr lang="en-US" sz="2800" dirty="0">
            <a:latin typeface="Times New Roman" pitchFamily="18" charset="0"/>
            <a:cs typeface="Times New Roman" pitchFamily="18" charset="0"/>
          </a:endParaRPr>
        </a:p>
      </dgm:t>
    </dgm:pt>
    <dgm:pt modelId="{DC50EB71-13F1-42E2-8A7A-7E8525BEB533}" type="parTrans" cxnId="{0EE0A6F1-7057-4609-8F4A-1B2E095DE1D1}">
      <dgm:prSet/>
      <dgm:spPr/>
      <dgm:t>
        <a:bodyPr/>
        <a:lstStyle/>
        <a:p>
          <a:endParaRPr lang="en-US" sz="2800"/>
        </a:p>
      </dgm:t>
    </dgm:pt>
    <dgm:pt modelId="{F256784C-91D9-4770-9FB9-9E52756C0798}" type="sibTrans" cxnId="{0EE0A6F1-7057-4609-8F4A-1B2E095DE1D1}">
      <dgm:prSet/>
      <dgm:spPr/>
      <dgm:t>
        <a:bodyPr/>
        <a:lstStyle/>
        <a:p>
          <a:endParaRPr lang="en-US" sz="2800"/>
        </a:p>
      </dgm:t>
    </dgm:pt>
    <dgm:pt modelId="{A4AAC1E4-CD08-464B-9676-94E49FA2A122}">
      <dgm:prSet custT="1"/>
      <dgm:spPr/>
      <dgm:t>
        <a:bodyPr/>
        <a:lstStyle/>
        <a:p>
          <a:r>
            <a:rPr lang="en-US" sz="2800" dirty="0" err="1" smtClean="0">
              <a:latin typeface="Times New Roman" pitchFamily="18" charset="0"/>
              <a:cs typeface="Times New Roman" pitchFamily="18" charset="0"/>
            </a:rPr>
            <a:t>Giao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 2n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tử</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8CCA9F90-0607-4A6A-AFB0-B23C5ACFFC96}" type="parTrans" cxnId="{CC791F88-5ED9-4777-96C8-B7FCA4E54533}">
      <dgm:prSet/>
      <dgm:spPr/>
      <dgm:t>
        <a:bodyPr/>
        <a:lstStyle/>
        <a:p>
          <a:endParaRPr lang="en-US" sz="2800"/>
        </a:p>
      </dgm:t>
    </dgm:pt>
    <dgm:pt modelId="{038637FA-5214-4243-A5A7-D4CEB1E66DC7}" type="sibTrans" cxnId="{CC791F88-5ED9-4777-96C8-B7FCA4E54533}">
      <dgm:prSet/>
      <dgm:spPr/>
      <dgm:t>
        <a:bodyPr/>
        <a:lstStyle/>
        <a:p>
          <a:endParaRPr lang="en-US" sz="2800"/>
        </a:p>
      </dgm:t>
    </dgm:pt>
    <dgm:pt modelId="{76ED6803-2CBD-4F08-9176-CD30F84B549A}" type="pres">
      <dgm:prSet presAssocID="{B78EE452-D638-438A-AAAF-C25F93A06882}" presName="linear" presStyleCnt="0">
        <dgm:presLayoutVars>
          <dgm:animLvl val="lvl"/>
          <dgm:resizeHandles val="exact"/>
        </dgm:presLayoutVars>
      </dgm:prSet>
      <dgm:spPr/>
      <dgm:t>
        <a:bodyPr/>
        <a:lstStyle/>
        <a:p>
          <a:endParaRPr lang="en-US"/>
        </a:p>
      </dgm:t>
    </dgm:pt>
    <dgm:pt modelId="{849EEB91-B5D2-4E3E-B272-121D5313FFFB}" type="pres">
      <dgm:prSet presAssocID="{119E1E26-5B4A-4906-B689-96BC73D55066}" presName="parentText" presStyleLbl="node1" presStyleIdx="0" presStyleCnt="2" custLinFactNeighborX="0" custLinFactNeighborY="-2079">
        <dgm:presLayoutVars>
          <dgm:chMax val="0"/>
          <dgm:bulletEnabled val="1"/>
        </dgm:presLayoutVars>
      </dgm:prSet>
      <dgm:spPr/>
      <dgm:t>
        <a:bodyPr/>
        <a:lstStyle/>
        <a:p>
          <a:endParaRPr lang="en-US"/>
        </a:p>
      </dgm:t>
    </dgm:pt>
    <dgm:pt modelId="{72F0FC27-F36A-45F2-AFF0-1F0533C48FEE}" type="pres">
      <dgm:prSet presAssocID="{119E1E26-5B4A-4906-B689-96BC73D55066}" presName="childText" presStyleLbl="revTx" presStyleIdx="0" presStyleCnt="2">
        <dgm:presLayoutVars>
          <dgm:bulletEnabled val="1"/>
        </dgm:presLayoutVars>
      </dgm:prSet>
      <dgm:spPr/>
      <dgm:t>
        <a:bodyPr/>
        <a:lstStyle/>
        <a:p>
          <a:endParaRPr lang="en-US"/>
        </a:p>
      </dgm:t>
    </dgm:pt>
    <dgm:pt modelId="{E7E04869-AACA-45CE-ACA1-3B8985C99426}" type="pres">
      <dgm:prSet presAssocID="{22E02B71-1EB1-47A9-8F6E-8471EF440EE2}" presName="parentText" presStyleLbl="node1" presStyleIdx="1" presStyleCnt="2" custLinFactNeighborY="1367">
        <dgm:presLayoutVars>
          <dgm:chMax val="0"/>
          <dgm:bulletEnabled val="1"/>
        </dgm:presLayoutVars>
      </dgm:prSet>
      <dgm:spPr/>
      <dgm:t>
        <a:bodyPr/>
        <a:lstStyle/>
        <a:p>
          <a:endParaRPr lang="en-US"/>
        </a:p>
      </dgm:t>
    </dgm:pt>
    <dgm:pt modelId="{08CF49B2-00D7-4EF5-9CE9-9800920BC2C7}" type="pres">
      <dgm:prSet presAssocID="{22E02B71-1EB1-47A9-8F6E-8471EF440EE2}" presName="childText" presStyleLbl="revTx" presStyleIdx="1" presStyleCnt="2" custLinFactNeighborY="3489">
        <dgm:presLayoutVars>
          <dgm:bulletEnabled val="1"/>
        </dgm:presLayoutVars>
      </dgm:prSet>
      <dgm:spPr/>
      <dgm:t>
        <a:bodyPr/>
        <a:lstStyle/>
        <a:p>
          <a:endParaRPr lang="en-US"/>
        </a:p>
      </dgm:t>
    </dgm:pt>
  </dgm:ptLst>
  <dgm:cxnLst>
    <dgm:cxn modelId="{663614FE-2D51-4BCF-9E0B-F38D6EBAAAE1}" type="presOf" srcId="{119E1E26-5B4A-4906-B689-96BC73D55066}" destId="{849EEB91-B5D2-4E3E-B272-121D5313FFFB}" srcOrd="0" destOrd="0" presId="urn:microsoft.com/office/officeart/2005/8/layout/vList2"/>
    <dgm:cxn modelId="{FB73E319-77D8-478C-A8CC-686F9744880B}" type="presOf" srcId="{22E02B71-1EB1-47A9-8F6E-8471EF440EE2}" destId="{E7E04869-AACA-45CE-ACA1-3B8985C99426}" srcOrd="0" destOrd="0" presId="urn:microsoft.com/office/officeart/2005/8/layout/vList2"/>
    <dgm:cxn modelId="{CC791F88-5ED9-4777-96C8-B7FCA4E54533}" srcId="{22E02B71-1EB1-47A9-8F6E-8471EF440EE2}" destId="{A4AAC1E4-CD08-464B-9676-94E49FA2A122}" srcOrd="3" destOrd="0" parTransId="{8CCA9F90-0607-4A6A-AFB0-B23C5ACFFC96}" sibTransId="{038637FA-5214-4243-A5A7-D4CEB1E66DC7}"/>
    <dgm:cxn modelId="{0EE0A6F1-7057-4609-8F4A-1B2E095DE1D1}" srcId="{22E02B71-1EB1-47A9-8F6E-8471EF440EE2}" destId="{1FC2B3A2-BCFF-48A2-86A3-CCD904113C0B}" srcOrd="2" destOrd="0" parTransId="{DC50EB71-13F1-42E2-8A7A-7E8525BEB533}" sibTransId="{F256784C-91D9-4770-9FB9-9E52756C0798}"/>
    <dgm:cxn modelId="{03BDFE2C-B370-4F4C-97A7-6A13B3055A8F}" srcId="{119E1E26-5B4A-4906-B689-96BC73D55066}" destId="{6717318C-626E-49B3-A215-57E3A1DCD566}" srcOrd="2" destOrd="0" parTransId="{E0151542-CE02-4DBB-A178-FBD518A73F90}" sibTransId="{8346D412-9673-406D-B9DA-976972A40DDF}"/>
    <dgm:cxn modelId="{3472EAE2-078A-4B25-BDF6-EAD1C004CD0D}" srcId="{119E1E26-5B4A-4906-B689-96BC73D55066}" destId="{A8B471A7-A338-4E85-8FF5-0229B1A05203}" srcOrd="0" destOrd="0" parTransId="{32E27752-4D62-46AD-B6BE-BA744192623E}" sibTransId="{82044658-6258-43F7-8699-817FE7416FA1}"/>
    <dgm:cxn modelId="{978BB658-A45D-4677-A8FC-A39A38F190DA}" srcId="{22E02B71-1EB1-47A9-8F6E-8471EF440EE2}" destId="{8FA9F3DF-60F7-4D95-9667-022C470C24C3}" srcOrd="0" destOrd="0" parTransId="{237E05D0-FE57-41B0-9849-8CBB7F88F45F}" sibTransId="{FFF7563C-697D-4923-B34A-A69479380293}"/>
    <dgm:cxn modelId="{1437ABD9-32F1-4C9F-A9B7-23722FE5B27D}" type="presOf" srcId="{A4AAC1E4-CD08-464B-9676-94E49FA2A122}" destId="{08CF49B2-00D7-4EF5-9CE9-9800920BC2C7}" srcOrd="0" destOrd="3" presId="urn:microsoft.com/office/officeart/2005/8/layout/vList2"/>
    <dgm:cxn modelId="{185BE68A-3F63-433D-B233-18CA0DB57B1C}" srcId="{B78EE452-D638-438A-AAAF-C25F93A06882}" destId="{119E1E26-5B4A-4906-B689-96BC73D55066}" srcOrd="0" destOrd="0" parTransId="{7F3FCA5C-3311-4CE8-8525-0EC17F8D407B}" sibTransId="{0C9C1D7A-6C0C-4F75-B5DE-6F0C8FAADD26}"/>
    <dgm:cxn modelId="{CCA6E26D-0FF9-405F-976D-234C3320CEBA}" type="presOf" srcId="{8FA9F3DF-60F7-4D95-9667-022C470C24C3}" destId="{08CF49B2-00D7-4EF5-9CE9-9800920BC2C7}" srcOrd="0" destOrd="0" presId="urn:microsoft.com/office/officeart/2005/8/layout/vList2"/>
    <dgm:cxn modelId="{A6C32B0D-D945-44F7-80F3-9A1F846855D6}" type="presOf" srcId="{1FC2B3A2-BCFF-48A2-86A3-CCD904113C0B}" destId="{08CF49B2-00D7-4EF5-9CE9-9800920BC2C7}" srcOrd="0" destOrd="2" presId="urn:microsoft.com/office/officeart/2005/8/layout/vList2"/>
    <dgm:cxn modelId="{3C8B70D8-EA21-4311-A807-AC24646BA24A}" srcId="{22E02B71-1EB1-47A9-8F6E-8471EF440EE2}" destId="{D8FA5A7E-8244-47D9-9576-D8457912213C}" srcOrd="1" destOrd="0" parTransId="{C83F2DC6-2782-4DB5-9163-2BDC50D1A1CD}" sibTransId="{AF793008-02B1-48E7-A6EC-441E54D910B6}"/>
    <dgm:cxn modelId="{9A48DAF5-F7C1-4341-8341-03F2BD8A5307}" type="presOf" srcId="{1CA0F30D-CB6C-41F3-80E1-A1FA8F73B0B1}" destId="{72F0FC27-F36A-45F2-AFF0-1F0533C48FEE}" srcOrd="0" destOrd="3" presId="urn:microsoft.com/office/officeart/2005/8/layout/vList2"/>
    <dgm:cxn modelId="{3BC86A27-7E10-464C-9908-14FF2821489D}" type="presOf" srcId="{B78EE452-D638-438A-AAAF-C25F93A06882}" destId="{76ED6803-2CBD-4F08-9176-CD30F84B549A}" srcOrd="0" destOrd="0" presId="urn:microsoft.com/office/officeart/2005/8/layout/vList2"/>
    <dgm:cxn modelId="{A9DD14EA-D062-4BC9-A5FB-FD89E9CCD790}" type="presOf" srcId="{6717318C-626E-49B3-A215-57E3A1DCD566}" destId="{72F0FC27-F36A-45F2-AFF0-1F0533C48FEE}" srcOrd="0" destOrd="2" presId="urn:microsoft.com/office/officeart/2005/8/layout/vList2"/>
    <dgm:cxn modelId="{CFB9DE8D-8852-43FD-9317-585BF73461AD}" type="presOf" srcId="{A8B471A7-A338-4E85-8FF5-0229B1A05203}" destId="{72F0FC27-F36A-45F2-AFF0-1F0533C48FEE}" srcOrd="0" destOrd="0" presId="urn:microsoft.com/office/officeart/2005/8/layout/vList2"/>
    <dgm:cxn modelId="{14BF9BFB-4147-46E8-AE11-4E8A1A34F99D}" srcId="{119E1E26-5B4A-4906-B689-96BC73D55066}" destId="{EF50272E-688A-4867-8C86-B1537A810D18}" srcOrd="1" destOrd="0" parTransId="{6D1500A5-185A-4901-B67C-D5CF74AB802F}" sibTransId="{C69D5248-A861-425F-8151-B6B8B1A09A45}"/>
    <dgm:cxn modelId="{B3715AF5-8A87-4714-8362-C66EB4178A5A}" srcId="{B78EE452-D638-438A-AAAF-C25F93A06882}" destId="{22E02B71-1EB1-47A9-8F6E-8471EF440EE2}" srcOrd="1" destOrd="0" parTransId="{1C82EDF6-E2B7-403E-AA80-6D5D38692B06}" sibTransId="{54F9F5E6-3C32-46C3-AFCE-12A994F25345}"/>
    <dgm:cxn modelId="{FEB0C6D0-A9A8-432B-A7C9-171CF9021CD0}" type="presOf" srcId="{EF50272E-688A-4867-8C86-B1537A810D18}" destId="{72F0FC27-F36A-45F2-AFF0-1F0533C48FEE}" srcOrd="0" destOrd="1" presId="urn:microsoft.com/office/officeart/2005/8/layout/vList2"/>
    <dgm:cxn modelId="{D64AC022-41BE-4172-9791-8E6DE6A36EC7}" srcId="{119E1E26-5B4A-4906-B689-96BC73D55066}" destId="{1CA0F30D-CB6C-41F3-80E1-A1FA8F73B0B1}" srcOrd="3" destOrd="0" parTransId="{E6074F16-939D-4BC1-84F9-EFC02019AB80}" sibTransId="{6F158974-51CF-40FF-A14E-816AC5138D2C}"/>
    <dgm:cxn modelId="{35F1F7FD-AEE5-4F85-A04D-1DFD009820C2}" type="presOf" srcId="{D8FA5A7E-8244-47D9-9576-D8457912213C}" destId="{08CF49B2-00D7-4EF5-9CE9-9800920BC2C7}" srcOrd="0" destOrd="1" presId="urn:microsoft.com/office/officeart/2005/8/layout/vList2"/>
    <dgm:cxn modelId="{47935390-0D20-4249-A56D-D51DB8414BF9}" type="presParOf" srcId="{76ED6803-2CBD-4F08-9176-CD30F84B549A}" destId="{849EEB91-B5D2-4E3E-B272-121D5313FFFB}" srcOrd="0" destOrd="0" presId="urn:microsoft.com/office/officeart/2005/8/layout/vList2"/>
    <dgm:cxn modelId="{F040A217-4E69-4F51-AA6A-3E303284EB53}" type="presParOf" srcId="{76ED6803-2CBD-4F08-9176-CD30F84B549A}" destId="{72F0FC27-F36A-45F2-AFF0-1F0533C48FEE}" srcOrd="1" destOrd="0" presId="urn:microsoft.com/office/officeart/2005/8/layout/vList2"/>
    <dgm:cxn modelId="{BB9607FA-D9B3-4D8E-8366-9ED0283DB1BB}" type="presParOf" srcId="{76ED6803-2CBD-4F08-9176-CD30F84B549A}" destId="{E7E04869-AACA-45CE-ACA1-3B8985C99426}" srcOrd="2" destOrd="0" presId="urn:microsoft.com/office/officeart/2005/8/layout/vList2"/>
    <dgm:cxn modelId="{20CCC8D3-F89C-47AE-A579-4E65B2C1F616}" type="presParOf" srcId="{76ED6803-2CBD-4F08-9176-CD30F84B549A}" destId="{08CF49B2-00D7-4EF5-9CE9-9800920BC2C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B1174-5C78-4FFF-B22B-917FFCA51364}"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n-US"/>
        </a:p>
      </dgm:t>
    </dgm:pt>
    <dgm:pt modelId="{398DFE74-9165-4C77-86C1-A10D2A8A7C10}">
      <dgm:prSet phldrT="[Text]" custT="1"/>
      <dgm:spPr/>
      <dgm:t>
        <a:bodyPr/>
        <a:lstStyle/>
        <a:p>
          <a:r>
            <a:rPr lang="en-US" sz="2800" dirty="0" err="1" smtClean="0">
              <a:latin typeface="Times New Roman" pitchFamily="18" charset="0"/>
              <a:cs typeface="Times New Roman" pitchFamily="18" charset="0"/>
            </a:rPr>
            <a:t>Đế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endParaRPr lang="en-US" sz="2800" dirty="0">
            <a:latin typeface="Times New Roman" pitchFamily="18" charset="0"/>
            <a:cs typeface="Times New Roman" pitchFamily="18" charset="0"/>
          </a:endParaRPr>
        </a:p>
      </dgm:t>
    </dgm:pt>
    <dgm:pt modelId="{AA6A313D-BC82-467C-8AC9-CD01BFFBE04C}" type="parTrans" cxnId="{5222AF14-ECA8-463F-AA41-AF16A120CCC8}">
      <dgm:prSet/>
      <dgm:spPr/>
      <dgm:t>
        <a:bodyPr/>
        <a:lstStyle/>
        <a:p>
          <a:endParaRPr lang="en-US" sz="2800">
            <a:latin typeface="Times New Roman" pitchFamily="18" charset="0"/>
            <a:cs typeface="Times New Roman" pitchFamily="18" charset="0"/>
          </a:endParaRPr>
        </a:p>
      </dgm:t>
    </dgm:pt>
    <dgm:pt modelId="{CB712A41-E826-40FA-A4BD-CBC2F73137C2}" type="sibTrans" cxnId="{5222AF14-ECA8-463F-AA41-AF16A120CCC8}">
      <dgm:prSet/>
      <dgm:spPr/>
      <dgm:t>
        <a:bodyPr/>
        <a:lstStyle/>
        <a:p>
          <a:endParaRPr lang="en-US" sz="2800">
            <a:latin typeface="Times New Roman" pitchFamily="18" charset="0"/>
            <a:cs typeface="Times New Roman" pitchFamily="18" charset="0"/>
          </a:endParaRPr>
        </a:p>
      </dgm:t>
    </dgm:pt>
    <dgm:pt modelId="{41D8CE0A-E9AC-4216-83B3-9176D9B463F6}">
      <dgm:prSet phldrT="[Text]" custT="1"/>
      <dgm:spPr/>
      <dgm:t>
        <a:bodyPr/>
        <a:lstStyle/>
        <a:p>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noãn</a:t>
          </a:r>
          <a:endParaRPr lang="en-US" sz="2800" dirty="0">
            <a:latin typeface="Times New Roman" pitchFamily="18" charset="0"/>
            <a:cs typeface="Times New Roman" pitchFamily="18" charset="0"/>
          </a:endParaRPr>
        </a:p>
      </dgm:t>
    </dgm:pt>
    <dgm:pt modelId="{97BE14D7-03A1-4508-A8B1-D340C813EC90}" type="parTrans" cxnId="{38A0E6AA-3DC8-48EF-AC33-0F6085B58F13}">
      <dgm:prSet/>
      <dgm:spPr/>
      <dgm:t>
        <a:bodyPr/>
        <a:lstStyle/>
        <a:p>
          <a:endParaRPr lang="en-US" sz="2800">
            <a:latin typeface="Times New Roman" pitchFamily="18" charset="0"/>
            <a:cs typeface="Times New Roman" pitchFamily="18" charset="0"/>
          </a:endParaRPr>
        </a:p>
      </dgm:t>
    </dgm:pt>
    <dgm:pt modelId="{938F29AE-8755-4671-9D2E-67AE8937E16C}" type="sibTrans" cxnId="{38A0E6AA-3DC8-48EF-AC33-0F6085B58F13}">
      <dgm:prSet/>
      <dgm:spPr/>
      <dgm:t>
        <a:bodyPr/>
        <a:lstStyle/>
        <a:p>
          <a:endParaRPr lang="en-US" sz="2800">
            <a:latin typeface="Times New Roman" pitchFamily="18" charset="0"/>
            <a:cs typeface="Times New Roman" pitchFamily="18" charset="0"/>
          </a:endParaRPr>
        </a:p>
      </dgm:t>
    </dgm:pt>
    <dgm:pt modelId="{F3F1A922-951B-447A-8746-ACFBC7C92321}">
      <dgm:prSet phldrT="[Text]" custT="1"/>
      <dgm:spPr/>
      <dgm:t>
        <a:bodyPr/>
        <a:lstStyle/>
        <a:p>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chỉ</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nhị</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dgm:t>
    </dgm:pt>
    <dgm:pt modelId="{D79315E0-760B-4226-9ACC-D38E7249BB87}" type="parTrans" cxnId="{B17E1A0A-F8D6-4DCF-8D54-717A6E2B64AC}">
      <dgm:prSet/>
      <dgm:spPr/>
      <dgm:t>
        <a:bodyPr/>
        <a:lstStyle/>
        <a:p>
          <a:endParaRPr lang="en-US" sz="2800">
            <a:latin typeface="Times New Roman" pitchFamily="18" charset="0"/>
            <a:cs typeface="Times New Roman" pitchFamily="18" charset="0"/>
          </a:endParaRPr>
        </a:p>
      </dgm:t>
    </dgm:pt>
    <dgm:pt modelId="{73709296-43E8-42B2-BE4D-AB2F01D6BDA2}" type="sibTrans" cxnId="{B17E1A0A-F8D6-4DCF-8D54-717A6E2B64AC}">
      <dgm:prSet/>
      <dgm:spPr/>
      <dgm:t>
        <a:bodyPr/>
        <a:lstStyle/>
        <a:p>
          <a:endParaRPr lang="en-US" sz="2800">
            <a:latin typeface="Times New Roman" pitchFamily="18" charset="0"/>
            <a:cs typeface="Times New Roman" pitchFamily="18" charset="0"/>
          </a:endParaRPr>
        </a:p>
      </dgm:t>
    </dgm:pt>
    <dgm:pt modelId="{A9ED1C6F-F7D7-41DF-A264-F5662A85EBD7}">
      <dgm:prSet phldrT="[Text]" custT="1"/>
      <dgm:spPr/>
      <dgm:t>
        <a:bodyPr/>
        <a:lstStyle/>
        <a:p>
          <a:r>
            <a:rPr lang="en-US" sz="2800" dirty="0" err="1" smtClean="0">
              <a:latin typeface="Times New Roman" pitchFamily="18" charset="0"/>
              <a:cs typeface="Times New Roman" pitchFamily="18" charset="0"/>
            </a:rPr>
            <a:t>Cánh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endParaRPr lang="en-US" sz="2800" dirty="0">
            <a:latin typeface="Times New Roman" pitchFamily="18" charset="0"/>
            <a:cs typeface="Times New Roman" pitchFamily="18" charset="0"/>
          </a:endParaRPr>
        </a:p>
      </dgm:t>
    </dgm:pt>
    <dgm:pt modelId="{D1DFD7A2-140B-42E4-AEDC-BB8DB14465E4}" type="parTrans" cxnId="{46ED1C57-4E03-4DC6-B2A8-8AD4122EC029}">
      <dgm:prSet/>
      <dgm:spPr/>
      <dgm:t>
        <a:bodyPr/>
        <a:lstStyle/>
        <a:p>
          <a:endParaRPr lang="en-US" sz="2800">
            <a:latin typeface="Times New Roman" pitchFamily="18" charset="0"/>
            <a:cs typeface="Times New Roman" pitchFamily="18" charset="0"/>
          </a:endParaRPr>
        </a:p>
      </dgm:t>
    </dgm:pt>
    <dgm:pt modelId="{F7BCF0AB-EB11-451F-BB52-6413C73C79C7}" type="sibTrans" cxnId="{46ED1C57-4E03-4DC6-B2A8-8AD4122EC029}">
      <dgm:prSet/>
      <dgm:spPr/>
      <dgm:t>
        <a:bodyPr/>
        <a:lstStyle/>
        <a:p>
          <a:endParaRPr lang="en-US" sz="2800">
            <a:latin typeface="Times New Roman" pitchFamily="18" charset="0"/>
            <a:cs typeface="Times New Roman" pitchFamily="18" charset="0"/>
          </a:endParaRPr>
        </a:p>
      </dgm:t>
    </dgm:pt>
    <dgm:pt modelId="{72B457FF-F09F-4910-9670-B7A064A62C9B}">
      <dgm:prSet phldrT="[Text]" custT="1"/>
      <dgm:spPr/>
      <dgm:t>
        <a:bodyPr/>
        <a:lstStyle/>
        <a:p>
          <a:r>
            <a:rPr lang="en-US" sz="2800" dirty="0" err="1" smtClean="0">
              <a:latin typeface="Times New Roman" pitchFamily="18" charset="0"/>
              <a:cs typeface="Times New Roman" pitchFamily="18" charset="0"/>
            </a:rPr>
            <a:t>Đài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endParaRPr lang="en-US" sz="2800" dirty="0">
            <a:latin typeface="Times New Roman" pitchFamily="18" charset="0"/>
            <a:cs typeface="Times New Roman" pitchFamily="18" charset="0"/>
          </a:endParaRPr>
        </a:p>
      </dgm:t>
    </dgm:pt>
    <dgm:pt modelId="{3FEE5B25-4C1D-4238-B7D6-7165E8FCBF6D}" type="parTrans" cxnId="{C19E65EB-2305-4334-986B-E48704004784}">
      <dgm:prSet/>
      <dgm:spPr/>
      <dgm:t>
        <a:bodyPr/>
        <a:lstStyle/>
        <a:p>
          <a:endParaRPr lang="en-US" sz="2800">
            <a:latin typeface="Times New Roman" pitchFamily="18" charset="0"/>
            <a:cs typeface="Times New Roman" pitchFamily="18" charset="0"/>
          </a:endParaRPr>
        </a:p>
      </dgm:t>
    </dgm:pt>
    <dgm:pt modelId="{D31DD6DB-682B-4336-BD67-AB806D3C4C46}" type="sibTrans" cxnId="{C19E65EB-2305-4334-986B-E48704004784}">
      <dgm:prSet/>
      <dgm:spPr/>
      <dgm:t>
        <a:bodyPr/>
        <a:lstStyle/>
        <a:p>
          <a:endParaRPr lang="en-US" sz="2800">
            <a:latin typeface="Times New Roman" pitchFamily="18" charset="0"/>
            <a:cs typeface="Times New Roman" pitchFamily="18" charset="0"/>
          </a:endParaRPr>
        </a:p>
      </dgm:t>
    </dgm:pt>
    <dgm:pt modelId="{C924580F-D128-4414-96CC-C1C1BDF236FA}" type="pres">
      <dgm:prSet presAssocID="{E96B1174-5C78-4FFF-B22B-917FFCA51364}" presName="composite" presStyleCnt="0">
        <dgm:presLayoutVars>
          <dgm:chMax val="5"/>
          <dgm:dir/>
          <dgm:animLvl val="ctr"/>
          <dgm:resizeHandles val="exact"/>
        </dgm:presLayoutVars>
      </dgm:prSet>
      <dgm:spPr/>
      <dgm:t>
        <a:bodyPr/>
        <a:lstStyle/>
        <a:p>
          <a:endParaRPr lang="en-US"/>
        </a:p>
      </dgm:t>
    </dgm:pt>
    <dgm:pt modelId="{9085942D-E70B-4CB1-A117-6A030D910AEF}" type="pres">
      <dgm:prSet presAssocID="{E96B1174-5C78-4FFF-B22B-917FFCA51364}" presName="cycle" presStyleCnt="0"/>
      <dgm:spPr/>
    </dgm:pt>
    <dgm:pt modelId="{B0754A06-A173-4386-A13A-DB678BF07EE1}" type="pres">
      <dgm:prSet presAssocID="{E96B1174-5C78-4FFF-B22B-917FFCA51364}" presName="centerShape" presStyleCnt="0"/>
      <dgm:spPr/>
    </dgm:pt>
    <dgm:pt modelId="{4E5E16AE-CFB7-4777-BFE9-983A455774D3}" type="pres">
      <dgm:prSet presAssocID="{E96B1174-5C78-4FFF-B22B-917FFCA51364}" presName="connSite" presStyleLbl="node1" presStyleIdx="0" presStyleCnt="6"/>
      <dgm:spPr/>
    </dgm:pt>
    <dgm:pt modelId="{E26F8655-031B-46CF-B74E-ADD4EF084CD4}" type="pres">
      <dgm:prSet presAssocID="{E96B1174-5C78-4FFF-B22B-917FFCA51364}" presName="visible" presStyleLbl="node1" presStyleIdx="0" presStyleCnt="6" custScaleX="147560" custScaleY="141644" custLinFactNeighborX="-39632" custLinFactNeighborY="5914"/>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71A073D7-5757-42A6-A1D0-A68990D7A5F4}" type="pres">
      <dgm:prSet presAssocID="{AA6A313D-BC82-467C-8AC9-CD01BFFBE04C}" presName="Name25" presStyleLbl="parChTrans1D1" presStyleIdx="0" presStyleCnt="5"/>
      <dgm:spPr/>
      <dgm:t>
        <a:bodyPr/>
        <a:lstStyle/>
        <a:p>
          <a:endParaRPr lang="en-US"/>
        </a:p>
      </dgm:t>
    </dgm:pt>
    <dgm:pt modelId="{09F5480D-DDDE-4AB7-8DD5-71C450944F2A}" type="pres">
      <dgm:prSet presAssocID="{398DFE74-9165-4C77-86C1-A10D2A8A7C10}" presName="node" presStyleCnt="0"/>
      <dgm:spPr/>
    </dgm:pt>
    <dgm:pt modelId="{8005004E-97CE-4E68-A3CD-90D95CB7C62F}" type="pres">
      <dgm:prSet presAssocID="{398DFE74-9165-4C77-86C1-A10D2A8A7C10}" presName="parentNode" presStyleLbl="node1" presStyleIdx="1" presStyleCnt="6" custScaleX="295678" custScaleY="74425">
        <dgm:presLayoutVars>
          <dgm:chMax val="1"/>
          <dgm:bulletEnabled val="1"/>
        </dgm:presLayoutVars>
      </dgm:prSet>
      <dgm:spPr/>
      <dgm:t>
        <a:bodyPr/>
        <a:lstStyle/>
        <a:p>
          <a:endParaRPr lang="en-US"/>
        </a:p>
      </dgm:t>
    </dgm:pt>
    <dgm:pt modelId="{6844D6EE-F106-4E07-A9E1-305DEA5ADBBC}" type="pres">
      <dgm:prSet presAssocID="{398DFE74-9165-4C77-86C1-A10D2A8A7C10}" presName="childNode" presStyleLbl="revTx" presStyleIdx="0" presStyleCnt="0">
        <dgm:presLayoutVars>
          <dgm:bulletEnabled val="1"/>
        </dgm:presLayoutVars>
      </dgm:prSet>
      <dgm:spPr/>
      <dgm:t>
        <a:bodyPr/>
        <a:lstStyle/>
        <a:p>
          <a:endParaRPr lang="en-US"/>
        </a:p>
      </dgm:t>
    </dgm:pt>
    <dgm:pt modelId="{61C22FAC-F256-4794-BA27-F8BE95E20F8E}" type="pres">
      <dgm:prSet presAssocID="{97BE14D7-03A1-4508-A8B1-D340C813EC90}" presName="Name25" presStyleLbl="parChTrans1D1" presStyleIdx="1" presStyleCnt="5"/>
      <dgm:spPr/>
      <dgm:t>
        <a:bodyPr/>
        <a:lstStyle/>
        <a:p>
          <a:endParaRPr lang="en-US"/>
        </a:p>
      </dgm:t>
    </dgm:pt>
    <dgm:pt modelId="{23F2CB52-96AC-4A5E-B1C7-A2762E13B74B}" type="pres">
      <dgm:prSet presAssocID="{41D8CE0A-E9AC-4216-83B3-9176D9B463F6}" presName="node" presStyleCnt="0"/>
      <dgm:spPr/>
    </dgm:pt>
    <dgm:pt modelId="{2AC2663C-50F7-4D48-8C45-723108C4431F}" type="pres">
      <dgm:prSet presAssocID="{41D8CE0A-E9AC-4216-83B3-9176D9B463F6}" presName="parentNode" presStyleLbl="node1" presStyleIdx="2" presStyleCnt="6" custScaleX="525594" custScaleY="164541" custLinFactX="187662" custLinFactY="141913" custLinFactNeighborX="200000" custLinFactNeighborY="200000">
        <dgm:presLayoutVars>
          <dgm:chMax val="1"/>
          <dgm:bulletEnabled val="1"/>
        </dgm:presLayoutVars>
      </dgm:prSet>
      <dgm:spPr/>
      <dgm:t>
        <a:bodyPr/>
        <a:lstStyle/>
        <a:p>
          <a:endParaRPr lang="en-US"/>
        </a:p>
      </dgm:t>
    </dgm:pt>
    <dgm:pt modelId="{1021E1CC-F090-42B0-9DF8-9B889CA87BA4}" type="pres">
      <dgm:prSet presAssocID="{41D8CE0A-E9AC-4216-83B3-9176D9B463F6}" presName="childNode" presStyleLbl="revTx" presStyleIdx="0" presStyleCnt="0">
        <dgm:presLayoutVars>
          <dgm:bulletEnabled val="1"/>
        </dgm:presLayoutVars>
      </dgm:prSet>
      <dgm:spPr/>
      <dgm:t>
        <a:bodyPr/>
        <a:lstStyle/>
        <a:p>
          <a:endParaRPr lang="en-US"/>
        </a:p>
      </dgm:t>
    </dgm:pt>
    <dgm:pt modelId="{9604FC16-08D6-43C4-97A3-6C19DFE7712F}" type="pres">
      <dgm:prSet presAssocID="{D79315E0-760B-4226-9ACC-D38E7249BB87}" presName="Name25" presStyleLbl="parChTrans1D1" presStyleIdx="2" presStyleCnt="5"/>
      <dgm:spPr/>
      <dgm:t>
        <a:bodyPr/>
        <a:lstStyle/>
        <a:p>
          <a:endParaRPr lang="en-US"/>
        </a:p>
      </dgm:t>
    </dgm:pt>
    <dgm:pt modelId="{DC591202-D9F2-4889-8C32-1C494B8BF325}" type="pres">
      <dgm:prSet presAssocID="{F3F1A922-951B-447A-8746-ACFBC7C92321}" presName="node" presStyleCnt="0"/>
      <dgm:spPr/>
    </dgm:pt>
    <dgm:pt modelId="{B940AB36-AFFC-45A8-BD6B-1B347DB8D717}" type="pres">
      <dgm:prSet presAssocID="{F3F1A922-951B-447A-8746-ACFBC7C92321}" presName="parentNode" presStyleLbl="node1" presStyleIdx="3" presStyleCnt="6" custScaleX="373244" custScaleY="104782" custLinFactX="100000" custLinFactNeighborX="157299" custLinFactNeighborY="38008">
        <dgm:presLayoutVars>
          <dgm:chMax val="1"/>
          <dgm:bulletEnabled val="1"/>
        </dgm:presLayoutVars>
      </dgm:prSet>
      <dgm:spPr/>
      <dgm:t>
        <a:bodyPr/>
        <a:lstStyle/>
        <a:p>
          <a:endParaRPr lang="en-US"/>
        </a:p>
      </dgm:t>
    </dgm:pt>
    <dgm:pt modelId="{2DF133FB-6AF9-47CB-8F49-30A8FD8EB6F0}" type="pres">
      <dgm:prSet presAssocID="{F3F1A922-951B-447A-8746-ACFBC7C92321}" presName="childNode" presStyleLbl="revTx" presStyleIdx="0" presStyleCnt="0">
        <dgm:presLayoutVars>
          <dgm:bulletEnabled val="1"/>
        </dgm:presLayoutVars>
      </dgm:prSet>
      <dgm:spPr/>
      <dgm:t>
        <a:bodyPr/>
        <a:lstStyle/>
        <a:p>
          <a:endParaRPr lang="en-US"/>
        </a:p>
      </dgm:t>
    </dgm:pt>
    <dgm:pt modelId="{3189391D-F640-4ED2-A384-C7076AF40B7A}" type="pres">
      <dgm:prSet presAssocID="{D1DFD7A2-140B-42E4-AEDC-BB8DB14465E4}" presName="Name25" presStyleLbl="parChTrans1D1" presStyleIdx="3" presStyleCnt="5"/>
      <dgm:spPr/>
      <dgm:t>
        <a:bodyPr/>
        <a:lstStyle/>
        <a:p>
          <a:endParaRPr lang="en-US"/>
        </a:p>
      </dgm:t>
    </dgm:pt>
    <dgm:pt modelId="{BD6021C6-810E-4E7D-B9BF-09F835CA75F5}" type="pres">
      <dgm:prSet presAssocID="{A9ED1C6F-F7D7-41DF-A264-F5662A85EBD7}" presName="node" presStyleCnt="0"/>
      <dgm:spPr/>
    </dgm:pt>
    <dgm:pt modelId="{E0DE0DD5-3AEA-4A6A-ADD3-6AC82B453BA0}" type="pres">
      <dgm:prSet presAssocID="{A9ED1C6F-F7D7-41DF-A264-F5662A85EBD7}" presName="parentNode" presStyleLbl="node1" presStyleIdx="4" presStyleCnt="6" custScaleX="289191" custScaleY="81336" custLinFactX="63268" custLinFactY="-96371" custLinFactNeighborX="100000" custLinFactNeighborY="-100000">
        <dgm:presLayoutVars>
          <dgm:chMax val="1"/>
          <dgm:bulletEnabled val="1"/>
        </dgm:presLayoutVars>
      </dgm:prSet>
      <dgm:spPr/>
      <dgm:t>
        <a:bodyPr/>
        <a:lstStyle/>
        <a:p>
          <a:endParaRPr lang="en-US"/>
        </a:p>
      </dgm:t>
    </dgm:pt>
    <dgm:pt modelId="{ADA25D22-080F-4130-A767-65B7C99CC4DA}" type="pres">
      <dgm:prSet presAssocID="{A9ED1C6F-F7D7-41DF-A264-F5662A85EBD7}" presName="childNode" presStyleLbl="revTx" presStyleIdx="0" presStyleCnt="0">
        <dgm:presLayoutVars>
          <dgm:bulletEnabled val="1"/>
        </dgm:presLayoutVars>
      </dgm:prSet>
      <dgm:spPr/>
    </dgm:pt>
    <dgm:pt modelId="{85AE9960-5B72-4230-A69D-97211F4ED801}" type="pres">
      <dgm:prSet presAssocID="{3FEE5B25-4C1D-4238-B7D6-7165E8FCBF6D}" presName="Name25" presStyleLbl="parChTrans1D1" presStyleIdx="4" presStyleCnt="5"/>
      <dgm:spPr/>
      <dgm:t>
        <a:bodyPr/>
        <a:lstStyle/>
        <a:p>
          <a:endParaRPr lang="en-US"/>
        </a:p>
      </dgm:t>
    </dgm:pt>
    <dgm:pt modelId="{AC021EB4-DA9B-42F0-8940-E3E2E654B734}" type="pres">
      <dgm:prSet presAssocID="{72B457FF-F09F-4910-9670-B7A064A62C9B}" presName="node" presStyleCnt="0"/>
      <dgm:spPr/>
    </dgm:pt>
    <dgm:pt modelId="{5465B991-7338-4B5B-A443-12480C556B65}" type="pres">
      <dgm:prSet presAssocID="{72B457FF-F09F-4910-9670-B7A064A62C9B}" presName="parentNode" presStyleLbl="node1" presStyleIdx="5" presStyleCnt="6" custScaleX="276818" custScaleY="94050" custLinFactX="35257" custLinFactY="-196598" custLinFactNeighborX="100000" custLinFactNeighborY="-200000">
        <dgm:presLayoutVars>
          <dgm:chMax val="1"/>
          <dgm:bulletEnabled val="1"/>
        </dgm:presLayoutVars>
      </dgm:prSet>
      <dgm:spPr/>
      <dgm:t>
        <a:bodyPr/>
        <a:lstStyle/>
        <a:p>
          <a:endParaRPr lang="en-US"/>
        </a:p>
      </dgm:t>
    </dgm:pt>
    <dgm:pt modelId="{3422FD78-DEC7-4F6F-A7DA-57987EFCADEC}" type="pres">
      <dgm:prSet presAssocID="{72B457FF-F09F-4910-9670-B7A064A62C9B}" presName="childNode" presStyleLbl="revTx" presStyleIdx="0" presStyleCnt="0">
        <dgm:presLayoutVars>
          <dgm:bulletEnabled val="1"/>
        </dgm:presLayoutVars>
      </dgm:prSet>
      <dgm:spPr/>
    </dgm:pt>
  </dgm:ptLst>
  <dgm:cxnLst>
    <dgm:cxn modelId="{DC5593DC-3225-43DB-8660-1C9CA66EDE22}" type="presOf" srcId="{E96B1174-5C78-4FFF-B22B-917FFCA51364}" destId="{C924580F-D128-4414-96CC-C1C1BDF236FA}" srcOrd="0" destOrd="0" presId="urn:microsoft.com/office/officeart/2005/8/layout/radial2"/>
    <dgm:cxn modelId="{C19E65EB-2305-4334-986B-E48704004784}" srcId="{E96B1174-5C78-4FFF-B22B-917FFCA51364}" destId="{72B457FF-F09F-4910-9670-B7A064A62C9B}" srcOrd="4" destOrd="0" parTransId="{3FEE5B25-4C1D-4238-B7D6-7165E8FCBF6D}" sibTransId="{D31DD6DB-682B-4336-BD67-AB806D3C4C46}"/>
    <dgm:cxn modelId="{46ED1C57-4E03-4DC6-B2A8-8AD4122EC029}" srcId="{E96B1174-5C78-4FFF-B22B-917FFCA51364}" destId="{A9ED1C6F-F7D7-41DF-A264-F5662A85EBD7}" srcOrd="3" destOrd="0" parTransId="{D1DFD7A2-140B-42E4-AEDC-BB8DB14465E4}" sibTransId="{F7BCF0AB-EB11-451F-BB52-6413C73C79C7}"/>
    <dgm:cxn modelId="{3623521C-4858-4434-985E-0413D283279A}" type="presOf" srcId="{AA6A313D-BC82-467C-8AC9-CD01BFFBE04C}" destId="{71A073D7-5757-42A6-A1D0-A68990D7A5F4}" srcOrd="0" destOrd="0" presId="urn:microsoft.com/office/officeart/2005/8/layout/radial2"/>
    <dgm:cxn modelId="{D9D06FDC-5320-40DF-B2DB-09922FDD7D38}" type="presOf" srcId="{F3F1A922-951B-447A-8746-ACFBC7C92321}" destId="{B940AB36-AFFC-45A8-BD6B-1B347DB8D717}" srcOrd="0" destOrd="0" presId="urn:microsoft.com/office/officeart/2005/8/layout/radial2"/>
    <dgm:cxn modelId="{38A0E6AA-3DC8-48EF-AC33-0F6085B58F13}" srcId="{E96B1174-5C78-4FFF-B22B-917FFCA51364}" destId="{41D8CE0A-E9AC-4216-83B3-9176D9B463F6}" srcOrd="1" destOrd="0" parTransId="{97BE14D7-03A1-4508-A8B1-D340C813EC90}" sibTransId="{938F29AE-8755-4671-9D2E-67AE8937E16C}"/>
    <dgm:cxn modelId="{7E883738-12CF-48F5-A900-1224AE852FD7}" type="presOf" srcId="{398DFE74-9165-4C77-86C1-A10D2A8A7C10}" destId="{8005004E-97CE-4E68-A3CD-90D95CB7C62F}" srcOrd="0" destOrd="0" presId="urn:microsoft.com/office/officeart/2005/8/layout/radial2"/>
    <dgm:cxn modelId="{168DC716-E32A-42E3-9905-ED8595365450}" type="presOf" srcId="{D1DFD7A2-140B-42E4-AEDC-BB8DB14465E4}" destId="{3189391D-F640-4ED2-A384-C7076AF40B7A}" srcOrd="0" destOrd="0" presId="urn:microsoft.com/office/officeart/2005/8/layout/radial2"/>
    <dgm:cxn modelId="{00FB5F03-CFF8-403D-A330-B39A8AE5CA49}" type="presOf" srcId="{D79315E0-760B-4226-9ACC-D38E7249BB87}" destId="{9604FC16-08D6-43C4-97A3-6C19DFE7712F}" srcOrd="0" destOrd="0" presId="urn:microsoft.com/office/officeart/2005/8/layout/radial2"/>
    <dgm:cxn modelId="{751B903D-9633-4B06-9B2E-13ACDFDAB61C}" type="presOf" srcId="{41D8CE0A-E9AC-4216-83B3-9176D9B463F6}" destId="{2AC2663C-50F7-4D48-8C45-723108C4431F}" srcOrd="0" destOrd="0" presId="urn:microsoft.com/office/officeart/2005/8/layout/radial2"/>
    <dgm:cxn modelId="{99570F93-428F-4462-9051-492CF9CAD3D3}" type="presOf" srcId="{A9ED1C6F-F7D7-41DF-A264-F5662A85EBD7}" destId="{E0DE0DD5-3AEA-4A6A-ADD3-6AC82B453BA0}" srcOrd="0" destOrd="0" presId="urn:microsoft.com/office/officeart/2005/8/layout/radial2"/>
    <dgm:cxn modelId="{5222AF14-ECA8-463F-AA41-AF16A120CCC8}" srcId="{E96B1174-5C78-4FFF-B22B-917FFCA51364}" destId="{398DFE74-9165-4C77-86C1-A10D2A8A7C10}" srcOrd="0" destOrd="0" parTransId="{AA6A313D-BC82-467C-8AC9-CD01BFFBE04C}" sibTransId="{CB712A41-E826-40FA-A4BD-CBC2F73137C2}"/>
    <dgm:cxn modelId="{B17E1A0A-F8D6-4DCF-8D54-717A6E2B64AC}" srcId="{E96B1174-5C78-4FFF-B22B-917FFCA51364}" destId="{F3F1A922-951B-447A-8746-ACFBC7C92321}" srcOrd="2" destOrd="0" parTransId="{D79315E0-760B-4226-9ACC-D38E7249BB87}" sibTransId="{73709296-43E8-42B2-BE4D-AB2F01D6BDA2}"/>
    <dgm:cxn modelId="{16D32D54-EB15-4564-9D69-3FFE54DAC595}" type="presOf" srcId="{72B457FF-F09F-4910-9670-B7A064A62C9B}" destId="{5465B991-7338-4B5B-A443-12480C556B65}" srcOrd="0" destOrd="0" presId="urn:microsoft.com/office/officeart/2005/8/layout/radial2"/>
    <dgm:cxn modelId="{3D92E19C-0255-4BFC-AA9E-6D649C05872A}" type="presOf" srcId="{97BE14D7-03A1-4508-A8B1-D340C813EC90}" destId="{61C22FAC-F256-4794-BA27-F8BE95E20F8E}" srcOrd="0" destOrd="0" presId="urn:microsoft.com/office/officeart/2005/8/layout/radial2"/>
    <dgm:cxn modelId="{55645C2D-F5A3-4FFE-929C-6C13BF3694A5}" type="presOf" srcId="{3FEE5B25-4C1D-4238-B7D6-7165E8FCBF6D}" destId="{85AE9960-5B72-4230-A69D-97211F4ED801}" srcOrd="0" destOrd="0" presId="urn:microsoft.com/office/officeart/2005/8/layout/radial2"/>
    <dgm:cxn modelId="{56408D20-F500-49C4-A56A-321B535608A2}" type="presParOf" srcId="{C924580F-D128-4414-96CC-C1C1BDF236FA}" destId="{9085942D-E70B-4CB1-A117-6A030D910AEF}" srcOrd="0" destOrd="0" presId="urn:microsoft.com/office/officeart/2005/8/layout/radial2"/>
    <dgm:cxn modelId="{AE9AAAC5-D1DF-4FAD-8889-129445B0A6E9}" type="presParOf" srcId="{9085942D-E70B-4CB1-A117-6A030D910AEF}" destId="{B0754A06-A173-4386-A13A-DB678BF07EE1}" srcOrd="0" destOrd="0" presId="urn:microsoft.com/office/officeart/2005/8/layout/radial2"/>
    <dgm:cxn modelId="{F7FCDED0-1388-40DA-94FC-8853EEE077B0}" type="presParOf" srcId="{B0754A06-A173-4386-A13A-DB678BF07EE1}" destId="{4E5E16AE-CFB7-4777-BFE9-983A455774D3}" srcOrd="0" destOrd="0" presId="urn:microsoft.com/office/officeart/2005/8/layout/radial2"/>
    <dgm:cxn modelId="{678B526F-F0A8-4285-BCDB-149CFFE55C09}" type="presParOf" srcId="{B0754A06-A173-4386-A13A-DB678BF07EE1}" destId="{E26F8655-031B-46CF-B74E-ADD4EF084CD4}" srcOrd="1" destOrd="0" presId="urn:microsoft.com/office/officeart/2005/8/layout/radial2"/>
    <dgm:cxn modelId="{F13E2303-8585-44F2-961B-BF728DCCF3DA}" type="presParOf" srcId="{9085942D-E70B-4CB1-A117-6A030D910AEF}" destId="{71A073D7-5757-42A6-A1D0-A68990D7A5F4}" srcOrd="1" destOrd="0" presId="urn:microsoft.com/office/officeart/2005/8/layout/radial2"/>
    <dgm:cxn modelId="{2EE76FA0-290E-40BD-8967-6BC775D72695}" type="presParOf" srcId="{9085942D-E70B-4CB1-A117-6A030D910AEF}" destId="{09F5480D-DDDE-4AB7-8DD5-71C450944F2A}" srcOrd="2" destOrd="0" presId="urn:microsoft.com/office/officeart/2005/8/layout/radial2"/>
    <dgm:cxn modelId="{8B1A8A55-6F28-4341-AFDC-F01630BB55CD}" type="presParOf" srcId="{09F5480D-DDDE-4AB7-8DD5-71C450944F2A}" destId="{8005004E-97CE-4E68-A3CD-90D95CB7C62F}" srcOrd="0" destOrd="0" presId="urn:microsoft.com/office/officeart/2005/8/layout/radial2"/>
    <dgm:cxn modelId="{D11041E3-6901-452C-893A-61CDDA74E753}" type="presParOf" srcId="{09F5480D-DDDE-4AB7-8DD5-71C450944F2A}" destId="{6844D6EE-F106-4E07-A9E1-305DEA5ADBBC}" srcOrd="1" destOrd="0" presId="urn:microsoft.com/office/officeart/2005/8/layout/radial2"/>
    <dgm:cxn modelId="{6111637F-F02C-42A4-97C2-C8F11AE0A70F}" type="presParOf" srcId="{9085942D-E70B-4CB1-A117-6A030D910AEF}" destId="{61C22FAC-F256-4794-BA27-F8BE95E20F8E}" srcOrd="3" destOrd="0" presId="urn:microsoft.com/office/officeart/2005/8/layout/radial2"/>
    <dgm:cxn modelId="{CDE4D929-CF83-45A2-966C-6DB73376EE13}" type="presParOf" srcId="{9085942D-E70B-4CB1-A117-6A030D910AEF}" destId="{23F2CB52-96AC-4A5E-B1C7-A2762E13B74B}" srcOrd="4" destOrd="0" presId="urn:microsoft.com/office/officeart/2005/8/layout/radial2"/>
    <dgm:cxn modelId="{0F78A999-D32F-40F4-88B8-0072FAD66E20}" type="presParOf" srcId="{23F2CB52-96AC-4A5E-B1C7-A2762E13B74B}" destId="{2AC2663C-50F7-4D48-8C45-723108C4431F}" srcOrd="0" destOrd="0" presId="urn:microsoft.com/office/officeart/2005/8/layout/radial2"/>
    <dgm:cxn modelId="{6F2E619F-8F0D-4A13-B1D5-38D6CC867327}" type="presParOf" srcId="{23F2CB52-96AC-4A5E-B1C7-A2762E13B74B}" destId="{1021E1CC-F090-42B0-9DF8-9B889CA87BA4}" srcOrd="1" destOrd="0" presId="urn:microsoft.com/office/officeart/2005/8/layout/radial2"/>
    <dgm:cxn modelId="{79182707-842A-49B6-B3AB-616299A991D1}" type="presParOf" srcId="{9085942D-E70B-4CB1-A117-6A030D910AEF}" destId="{9604FC16-08D6-43C4-97A3-6C19DFE7712F}" srcOrd="5" destOrd="0" presId="urn:microsoft.com/office/officeart/2005/8/layout/radial2"/>
    <dgm:cxn modelId="{B2E065AF-2998-4624-BAFC-058968E239D9}" type="presParOf" srcId="{9085942D-E70B-4CB1-A117-6A030D910AEF}" destId="{DC591202-D9F2-4889-8C32-1C494B8BF325}" srcOrd="6" destOrd="0" presId="urn:microsoft.com/office/officeart/2005/8/layout/radial2"/>
    <dgm:cxn modelId="{D955F577-FE57-427B-AF0E-51AA01E18F83}" type="presParOf" srcId="{DC591202-D9F2-4889-8C32-1C494B8BF325}" destId="{B940AB36-AFFC-45A8-BD6B-1B347DB8D717}" srcOrd="0" destOrd="0" presId="urn:microsoft.com/office/officeart/2005/8/layout/radial2"/>
    <dgm:cxn modelId="{485ECA43-664A-4101-9497-23005758E81F}" type="presParOf" srcId="{DC591202-D9F2-4889-8C32-1C494B8BF325}" destId="{2DF133FB-6AF9-47CB-8F49-30A8FD8EB6F0}" srcOrd="1" destOrd="0" presId="urn:microsoft.com/office/officeart/2005/8/layout/radial2"/>
    <dgm:cxn modelId="{91CAB22F-5CB1-4A0C-B79D-A5657F8DF79B}" type="presParOf" srcId="{9085942D-E70B-4CB1-A117-6A030D910AEF}" destId="{3189391D-F640-4ED2-A384-C7076AF40B7A}" srcOrd="7" destOrd="0" presId="urn:microsoft.com/office/officeart/2005/8/layout/radial2"/>
    <dgm:cxn modelId="{33C54575-0CC5-488A-8D04-F77A18BAC4B7}" type="presParOf" srcId="{9085942D-E70B-4CB1-A117-6A030D910AEF}" destId="{BD6021C6-810E-4E7D-B9BF-09F835CA75F5}" srcOrd="8" destOrd="0" presId="urn:microsoft.com/office/officeart/2005/8/layout/radial2"/>
    <dgm:cxn modelId="{BABDBAFC-9C63-4D07-A0CD-374E50B9692F}" type="presParOf" srcId="{BD6021C6-810E-4E7D-B9BF-09F835CA75F5}" destId="{E0DE0DD5-3AEA-4A6A-ADD3-6AC82B453BA0}" srcOrd="0" destOrd="0" presId="urn:microsoft.com/office/officeart/2005/8/layout/radial2"/>
    <dgm:cxn modelId="{0EDEC366-801B-465D-88FF-1ED5D66E3587}" type="presParOf" srcId="{BD6021C6-810E-4E7D-B9BF-09F835CA75F5}" destId="{ADA25D22-080F-4130-A767-65B7C99CC4DA}" srcOrd="1" destOrd="0" presId="urn:microsoft.com/office/officeart/2005/8/layout/radial2"/>
    <dgm:cxn modelId="{4C8105B3-23A6-4BF9-8EDD-9C717A8A5DB5}" type="presParOf" srcId="{9085942D-E70B-4CB1-A117-6A030D910AEF}" destId="{85AE9960-5B72-4230-A69D-97211F4ED801}" srcOrd="9" destOrd="0" presId="urn:microsoft.com/office/officeart/2005/8/layout/radial2"/>
    <dgm:cxn modelId="{33A14D84-9533-4453-8CFD-59A30A188AB3}" type="presParOf" srcId="{9085942D-E70B-4CB1-A117-6A030D910AEF}" destId="{AC021EB4-DA9B-42F0-8940-E3E2E654B734}" srcOrd="10" destOrd="0" presId="urn:microsoft.com/office/officeart/2005/8/layout/radial2"/>
    <dgm:cxn modelId="{D0F55E0A-4CCB-437B-8947-321EE81AD4B4}" type="presParOf" srcId="{AC021EB4-DA9B-42F0-8940-E3E2E654B734}" destId="{5465B991-7338-4B5B-A443-12480C556B65}" srcOrd="0" destOrd="0" presId="urn:microsoft.com/office/officeart/2005/8/layout/radial2"/>
    <dgm:cxn modelId="{A9C946CE-A42C-415B-8B3A-44F6190ADB18}" type="presParOf" srcId="{AC021EB4-DA9B-42F0-8940-E3E2E654B734}" destId="{3422FD78-DEC7-4F6F-A7DA-57987EFCADEC}"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BF06F2-F6BF-427D-BCB0-DCCC82E0D1CF}"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467CBC81-46E0-4ABB-B0DF-799E8BB1BEC9}">
      <dgm:prSet phldrT="[Text]" custT="1"/>
      <dgm:spPr/>
      <dgm:t>
        <a:bodyPr/>
        <a:lstStyle/>
        <a:p>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hạt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phấn</a:t>
          </a:r>
          <a:endParaRPr lang="en-US" sz="2800" b="1" dirty="0">
            <a:solidFill>
              <a:schemeClr val="tx1"/>
            </a:solidFill>
            <a:latin typeface="Times New Roman" pitchFamily="18" charset="0"/>
            <a:cs typeface="Times New Roman" pitchFamily="18" charset="0"/>
          </a:endParaRPr>
        </a:p>
      </dgm:t>
    </dgm:pt>
    <dgm:pt modelId="{6C545EE2-030A-401C-B289-E1AB4B7E3C5E}" type="par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999FCCB1-E580-4847-80A9-D49F1242C9D2}" type="sib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67AE012A-4D19-4005-B09B-F098E36C6FDF}">
      <dgm:prSet phldrT="[Text]" custT="1"/>
      <dgm:spPr/>
      <dgm:t>
        <a:bodyPr/>
        <a:lstStyle/>
        <a:p>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mẹ</a:t>
          </a:r>
          <a:r>
            <a:rPr lang="en-US" sz="2800" dirty="0" smtClean="0">
              <a:solidFill>
                <a:schemeClr val="tx1"/>
              </a:solidFill>
              <a:latin typeface="Times New Roman" pitchFamily="18" charset="0"/>
              <a:cs typeface="Times New Roman" pitchFamily="18" charset="0"/>
            </a:rPr>
            <a:t> (2n)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BFAE60CA-1509-489F-A848-6C1D27A07231}" type="parTrans" cxnId="{388567E5-AD3F-4C9B-AC80-2A45442B395D}">
      <dgm:prSet custT="1"/>
      <dgm:spPr/>
      <dgm:t>
        <a:bodyPr/>
        <a:lstStyle/>
        <a:p>
          <a:endParaRPr lang="en-US" sz="2800">
            <a:solidFill>
              <a:schemeClr val="tx1"/>
            </a:solidFill>
            <a:latin typeface="Times New Roman" pitchFamily="18" charset="0"/>
            <a:cs typeface="Times New Roman" pitchFamily="18" charset="0"/>
          </a:endParaRPr>
        </a:p>
      </dgm:t>
    </dgm:pt>
    <dgm:pt modelId="{60805ABF-3409-4EB7-99CA-490EAAF91E55}" type="sibTrans" cxnId="{388567E5-AD3F-4C9B-AC80-2A45442B395D}">
      <dgm:prSet/>
      <dgm:spPr/>
      <dgm:t>
        <a:bodyPr/>
        <a:lstStyle/>
        <a:p>
          <a:endParaRPr lang="en-US" sz="2800">
            <a:solidFill>
              <a:schemeClr val="tx1"/>
            </a:solidFill>
            <a:latin typeface="Times New Roman" pitchFamily="18" charset="0"/>
            <a:cs typeface="Times New Roman" pitchFamily="18" charset="0"/>
          </a:endParaRPr>
        </a:p>
      </dgm:t>
    </dgm:pt>
    <dgm:pt modelId="{186601EF-0CAA-4BE9-A1D0-2342B3526D37}">
      <dgm:prSet phldrT="[Text]" custT="1"/>
      <dgm:spPr/>
      <dgm:t>
        <a:bodyPr/>
        <a:lstStyle/>
        <a:p>
          <a:r>
            <a:rPr lang="en-US" sz="2800" dirty="0" smtClean="0">
              <a:solidFill>
                <a:schemeClr val="tx1"/>
              </a:solidFill>
              <a:latin typeface="Times New Roman" pitchFamily="18" charset="0"/>
              <a:cs typeface="Times New Roman" pitchFamily="18" charset="0"/>
            </a:rPr>
            <a:t>Qua </a:t>
          </a:r>
          <a:r>
            <a:rPr lang="en-US" sz="2800" dirty="0" err="1" smtClean="0">
              <a:solidFill>
                <a:schemeClr val="tx1"/>
              </a:solidFill>
              <a:latin typeface="Times New Roman" pitchFamily="18" charset="0"/>
              <a:cs typeface="Times New Roman" pitchFamily="18" charset="0"/>
            </a:rPr>
            <a:t>giảm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mỗi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mẹ</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bội</a:t>
          </a:r>
          <a:r>
            <a:rPr lang="en-US" sz="2800" dirty="0" smtClean="0">
              <a:solidFill>
                <a:schemeClr val="tx1"/>
              </a:solidFill>
              <a:latin typeface="Times New Roman" pitchFamily="18" charset="0"/>
              <a:cs typeface="Times New Roman" pitchFamily="18" charset="0"/>
            </a:rPr>
            <a:t> (n). </a:t>
          </a:r>
          <a:endParaRPr lang="en-US" sz="2800" dirty="0">
            <a:solidFill>
              <a:schemeClr val="tx1"/>
            </a:solidFill>
            <a:latin typeface="Times New Roman" pitchFamily="18" charset="0"/>
            <a:cs typeface="Times New Roman" pitchFamily="18" charset="0"/>
          </a:endParaRPr>
        </a:p>
      </dgm:t>
    </dgm:pt>
    <dgm:pt modelId="{E07EB4CD-F300-4338-A75D-1D199B1E2D0F}" type="parTrans" cxnId="{66CA30DB-03B1-4021-A8BF-4C813DF4EABF}">
      <dgm:prSet custT="1"/>
      <dgm:spPr/>
      <dgm:t>
        <a:bodyPr/>
        <a:lstStyle/>
        <a:p>
          <a:endParaRPr lang="en-US" sz="2800">
            <a:solidFill>
              <a:schemeClr val="tx1"/>
            </a:solidFill>
            <a:latin typeface="Times New Roman" pitchFamily="18" charset="0"/>
            <a:cs typeface="Times New Roman" pitchFamily="18" charset="0"/>
          </a:endParaRPr>
        </a:p>
      </dgm:t>
    </dgm:pt>
    <dgm:pt modelId="{6461443C-5D95-4E9F-A7A5-537920F86939}" type="sibTrans" cxnId="{66CA30DB-03B1-4021-A8BF-4C813DF4EABF}">
      <dgm:prSet/>
      <dgm:spPr/>
      <dgm:t>
        <a:bodyPr/>
        <a:lstStyle/>
        <a:p>
          <a:endParaRPr lang="en-US" sz="2800">
            <a:solidFill>
              <a:schemeClr val="tx1"/>
            </a:solidFill>
            <a:latin typeface="Times New Roman" pitchFamily="18" charset="0"/>
            <a:cs typeface="Times New Roman" pitchFamily="18" charset="0"/>
          </a:endParaRPr>
        </a:p>
      </dgm:t>
    </dgm:pt>
    <dgm:pt modelId="{4A5200C8-24EC-47B7-B258-21537DB147C2}">
      <dgm:prSet phldrT="[Text]" custT="1"/>
      <dgm:spPr/>
      <dgm:t>
        <a:bodyPr/>
        <a:lstStyle/>
        <a:p>
          <a:r>
            <a:rPr lang="en-US" sz="2800" dirty="0" err="1" smtClean="0">
              <a:solidFill>
                <a:schemeClr val="tx1"/>
              </a:solidFill>
              <a:latin typeface="Times New Roman" pitchFamily="18" charset="0"/>
              <a:cs typeface="Times New Roman" pitchFamily="18" charset="0"/>
            </a:rPr>
            <a:t>Mỗi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con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bọc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bởi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dày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9B6F56F3-0DD3-4938-B424-AA7070609586}" type="parTrans" cxnId="{E75D0C79-ACCA-4333-AA09-2C4EFE81770C}">
      <dgm:prSet custT="1"/>
      <dgm:spPr/>
      <dgm:t>
        <a:bodyPr/>
        <a:lstStyle/>
        <a:p>
          <a:endParaRPr lang="en-US" sz="2800">
            <a:solidFill>
              <a:schemeClr val="tx1"/>
            </a:solidFill>
            <a:latin typeface="Times New Roman" pitchFamily="18" charset="0"/>
            <a:cs typeface="Times New Roman" pitchFamily="18" charset="0"/>
          </a:endParaRPr>
        </a:p>
      </dgm:t>
    </dgm:pt>
    <dgm:pt modelId="{CD6A1AF9-EA59-4C00-84E3-58B5E55AACF9}" type="sibTrans" cxnId="{E75D0C79-ACCA-4333-AA09-2C4EFE81770C}">
      <dgm:prSet/>
      <dgm:spPr/>
      <dgm:t>
        <a:bodyPr/>
        <a:lstStyle/>
        <a:p>
          <a:endParaRPr lang="en-US" sz="2800">
            <a:solidFill>
              <a:schemeClr val="tx1"/>
            </a:solidFill>
            <a:latin typeface="Times New Roman" pitchFamily="18" charset="0"/>
            <a:cs typeface="Times New Roman" pitchFamily="18" charset="0"/>
          </a:endParaRPr>
        </a:p>
      </dgm:t>
    </dgm:pt>
    <dgm:pt modelId="{F3679AED-EBDC-46D0-87C3-7E8737DE41E1}" type="pres">
      <dgm:prSet presAssocID="{DDBF06F2-F6BF-427D-BCB0-DCCC82E0D1CF}" presName="diagram" presStyleCnt="0">
        <dgm:presLayoutVars>
          <dgm:chPref val="1"/>
          <dgm:dir/>
          <dgm:animOne val="branch"/>
          <dgm:animLvl val="lvl"/>
          <dgm:resizeHandles val="exact"/>
        </dgm:presLayoutVars>
      </dgm:prSet>
      <dgm:spPr/>
      <dgm:t>
        <a:bodyPr/>
        <a:lstStyle/>
        <a:p>
          <a:endParaRPr lang="en-US"/>
        </a:p>
      </dgm:t>
    </dgm:pt>
    <dgm:pt modelId="{0891FE38-537A-4AC4-B644-067A4C6B3579}" type="pres">
      <dgm:prSet presAssocID="{467CBC81-46E0-4ABB-B0DF-799E8BB1BEC9}" presName="root1" presStyleCnt="0"/>
      <dgm:spPr/>
    </dgm:pt>
    <dgm:pt modelId="{B964E665-504A-4A15-AC09-F4D47977C363}" type="pres">
      <dgm:prSet presAssocID="{467CBC81-46E0-4ABB-B0DF-799E8BB1BEC9}" presName="LevelOneTextNode" presStyleLbl="node0" presStyleIdx="0" presStyleCnt="1">
        <dgm:presLayoutVars>
          <dgm:chPref val="3"/>
        </dgm:presLayoutVars>
      </dgm:prSet>
      <dgm:spPr/>
      <dgm:t>
        <a:bodyPr/>
        <a:lstStyle/>
        <a:p>
          <a:endParaRPr lang="en-US"/>
        </a:p>
      </dgm:t>
    </dgm:pt>
    <dgm:pt modelId="{8CF5BFB5-9756-4765-88B3-C417179D6767}" type="pres">
      <dgm:prSet presAssocID="{467CBC81-46E0-4ABB-B0DF-799E8BB1BEC9}" presName="level2hierChild" presStyleCnt="0"/>
      <dgm:spPr/>
    </dgm:pt>
    <dgm:pt modelId="{CA745CE9-7440-40EA-9178-C644DBD589CD}" type="pres">
      <dgm:prSet presAssocID="{BFAE60CA-1509-489F-A848-6C1D27A07231}" presName="conn2-1" presStyleLbl="parChTrans1D2" presStyleIdx="0" presStyleCnt="3"/>
      <dgm:spPr/>
      <dgm:t>
        <a:bodyPr/>
        <a:lstStyle/>
        <a:p>
          <a:endParaRPr lang="en-US"/>
        </a:p>
      </dgm:t>
    </dgm:pt>
    <dgm:pt modelId="{9F894BF2-3554-47BB-852A-7FF5DEECDBDF}" type="pres">
      <dgm:prSet presAssocID="{BFAE60CA-1509-489F-A848-6C1D27A07231}" presName="connTx" presStyleLbl="parChTrans1D2" presStyleIdx="0" presStyleCnt="3"/>
      <dgm:spPr/>
      <dgm:t>
        <a:bodyPr/>
        <a:lstStyle/>
        <a:p>
          <a:endParaRPr lang="en-US"/>
        </a:p>
      </dgm:t>
    </dgm:pt>
    <dgm:pt modelId="{AEA8AB4F-447E-4510-BF4F-2C12C4FC900D}" type="pres">
      <dgm:prSet presAssocID="{67AE012A-4D19-4005-B09B-F098E36C6FDF}" presName="root2" presStyleCnt="0"/>
      <dgm:spPr/>
    </dgm:pt>
    <dgm:pt modelId="{26523532-40C2-4EFF-B2B5-D58861587126}" type="pres">
      <dgm:prSet presAssocID="{67AE012A-4D19-4005-B09B-F098E36C6FDF}" presName="LevelTwoTextNode" presStyleLbl="node2" presStyleIdx="0" presStyleCnt="3" custScaleX="162059">
        <dgm:presLayoutVars>
          <dgm:chPref val="3"/>
        </dgm:presLayoutVars>
      </dgm:prSet>
      <dgm:spPr/>
      <dgm:t>
        <a:bodyPr/>
        <a:lstStyle/>
        <a:p>
          <a:endParaRPr lang="en-US"/>
        </a:p>
      </dgm:t>
    </dgm:pt>
    <dgm:pt modelId="{66631EE3-965E-44EB-99F4-13ED2288749F}" type="pres">
      <dgm:prSet presAssocID="{67AE012A-4D19-4005-B09B-F098E36C6FDF}" presName="level3hierChild" presStyleCnt="0"/>
      <dgm:spPr/>
    </dgm:pt>
    <dgm:pt modelId="{634CF397-07BF-44A1-ACD7-8542E7F54BBC}" type="pres">
      <dgm:prSet presAssocID="{E07EB4CD-F300-4338-A75D-1D199B1E2D0F}" presName="conn2-1" presStyleLbl="parChTrans1D2" presStyleIdx="1" presStyleCnt="3"/>
      <dgm:spPr/>
      <dgm:t>
        <a:bodyPr/>
        <a:lstStyle/>
        <a:p>
          <a:endParaRPr lang="en-US"/>
        </a:p>
      </dgm:t>
    </dgm:pt>
    <dgm:pt modelId="{E687E0B2-124F-4760-86C1-153A254C2114}" type="pres">
      <dgm:prSet presAssocID="{E07EB4CD-F300-4338-A75D-1D199B1E2D0F}" presName="connTx" presStyleLbl="parChTrans1D2" presStyleIdx="1" presStyleCnt="3"/>
      <dgm:spPr/>
      <dgm:t>
        <a:bodyPr/>
        <a:lstStyle/>
        <a:p>
          <a:endParaRPr lang="en-US"/>
        </a:p>
      </dgm:t>
    </dgm:pt>
    <dgm:pt modelId="{B19E3E2C-012F-4E1D-B6D4-664836EFA454}" type="pres">
      <dgm:prSet presAssocID="{186601EF-0CAA-4BE9-A1D0-2342B3526D37}" presName="root2" presStyleCnt="0"/>
      <dgm:spPr/>
    </dgm:pt>
    <dgm:pt modelId="{D2DBD314-753A-412F-B43E-24AD322EEFD9}" type="pres">
      <dgm:prSet presAssocID="{186601EF-0CAA-4BE9-A1D0-2342B3526D37}" presName="LevelTwoTextNode" presStyleLbl="node2" presStyleIdx="1" presStyleCnt="3" custScaleX="163312">
        <dgm:presLayoutVars>
          <dgm:chPref val="3"/>
        </dgm:presLayoutVars>
      </dgm:prSet>
      <dgm:spPr/>
      <dgm:t>
        <a:bodyPr/>
        <a:lstStyle/>
        <a:p>
          <a:endParaRPr lang="en-US"/>
        </a:p>
      </dgm:t>
    </dgm:pt>
    <dgm:pt modelId="{37CCF906-18BF-4878-941F-B5041E81714F}" type="pres">
      <dgm:prSet presAssocID="{186601EF-0CAA-4BE9-A1D0-2342B3526D37}" presName="level3hierChild" presStyleCnt="0"/>
      <dgm:spPr/>
    </dgm:pt>
    <dgm:pt modelId="{923953A3-7C7C-4C14-B6EA-18358FB26317}" type="pres">
      <dgm:prSet presAssocID="{9B6F56F3-0DD3-4938-B424-AA7070609586}" presName="conn2-1" presStyleLbl="parChTrans1D2" presStyleIdx="2" presStyleCnt="3"/>
      <dgm:spPr/>
      <dgm:t>
        <a:bodyPr/>
        <a:lstStyle/>
        <a:p>
          <a:endParaRPr lang="en-US"/>
        </a:p>
      </dgm:t>
    </dgm:pt>
    <dgm:pt modelId="{070285FB-E12A-4DB8-B7D4-184907C38F64}" type="pres">
      <dgm:prSet presAssocID="{9B6F56F3-0DD3-4938-B424-AA7070609586}" presName="connTx" presStyleLbl="parChTrans1D2" presStyleIdx="2" presStyleCnt="3"/>
      <dgm:spPr/>
      <dgm:t>
        <a:bodyPr/>
        <a:lstStyle/>
        <a:p>
          <a:endParaRPr lang="en-US"/>
        </a:p>
      </dgm:t>
    </dgm:pt>
    <dgm:pt modelId="{F6F1376C-6389-45C8-B1DD-669D6C44A3EB}" type="pres">
      <dgm:prSet presAssocID="{4A5200C8-24EC-47B7-B258-21537DB147C2}" presName="root2" presStyleCnt="0"/>
      <dgm:spPr/>
    </dgm:pt>
    <dgm:pt modelId="{70AEF611-76AA-4FE0-9E5F-4D957D6A2FC3}" type="pres">
      <dgm:prSet presAssocID="{4A5200C8-24EC-47B7-B258-21537DB147C2}" presName="LevelTwoTextNode" presStyleLbl="node2" presStyleIdx="2" presStyleCnt="3" custScaleX="163943">
        <dgm:presLayoutVars>
          <dgm:chPref val="3"/>
        </dgm:presLayoutVars>
      </dgm:prSet>
      <dgm:spPr/>
      <dgm:t>
        <a:bodyPr/>
        <a:lstStyle/>
        <a:p>
          <a:endParaRPr lang="en-US"/>
        </a:p>
      </dgm:t>
    </dgm:pt>
    <dgm:pt modelId="{210ADF22-93CA-471B-B79D-CEE08DC2D003}" type="pres">
      <dgm:prSet presAssocID="{4A5200C8-24EC-47B7-B258-21537DB147C2}" presName="level3hierChild" presStyleCnt="0"/>
      <dgm:spPr/>
    </dgm:pt>
  </dgm:ptLst>
  <dgm:cxnLst>
    <dgm:cxn modelId="{2EB880EB-2A29-4159-8D9F-65B949AFF149}" srcId="{DDBF06F2-F6BF-427D-BCB0-DCCC82E0D1CF}" destId="{467CBC81-46E0-4ABB-B0DF-799E8BB1BEC9}" srcOrd="0" destOrd="0" parTransId="{6C545EE2-030A-401C-B289-E1AB4B7E3C5E}" sibTransId="{999FCCB1-E580-4847-80A9-D49F1242C9D2}"/>
    <dgm:cxn modelId="{B317FF8E-4BF7-487E-8FAB-DB1AFD80D8E5}" type="presOf" srcId="{BFAE60CA-1509-489F-A848-6C1D27A07231}" destId="{9F894BF2-3554-47BB-852A-7FF5DEECDBDF}" srcOrd="1" destOrd="0" presId="urn:microsoft.com/office/officeart/2005/8/layout/hierarchy2"/>
    <dgm:cxn modelId="{710706D5-F301-4608-BEFB-068AABA479C5}" type="presOf" srcId="{186601EF-0CAA-4BE9-A1D0-2342B3526D37}" destId="{D2DBD314-753A-412F-B43E-24AD322EEFD9}" srcOrd="0" destOrd="0" presId="urn:microsoft.com/office/officeart/2005/8/layout/hierarchy2"/>
    <dgm:cxn modelId="{D728CBAD-F1EE-4FBB-B70F-E91067AF793F}" type="presOf" srcId="{9B6F56F3-0DD3-4938-B424-AA7070609586}" destId="{070285FB-E12A-4DB8-B7D4-184907C38F64}" srcOrd="1" destOrd="0" presId="urn:microsoft.com/office/officeart/2005/8/layout/hierarchy2"/>
    <dgm:cxn modelId="{7676BD32-1B0E-40D2-8F4C-ED956D09275A}" type="presOf" srcId="{9B6F56F3-0DD3-4938-B424-AA7070609586}" destId="{923953A3-7C7C-4C14-B6EA-18358FB26317}" srcOrd="0" destOrd="0" presId="urn:microsoft.com/office/officeart/2005/8/layout/hierarchy2"/>
    <dgm:cxn modelId="{23DDD206-EB75-48F7-98A0-4EACCC8CD668}" type="presOf" srcId="{BFAE60CA-1509-489F-A848-6C1D27A07231}" destId="{CA745CE9-7440-40EA-9178-C644DBD589CD}" srcOrd="0" destOrd="0" presId="urn:microsoft.com/office/officeart/2005/8/layout/hierarchy2"/>
    <dgm:cxn modelId="{F4BE978A-ECF9-48C2-8380-9508570D681A}" type="presOf" srcId="{4A5200C8-24EC-47B7-B258-21537DB147C2}" destId="{70AEF611-76AA-4FE0-9E5F-4D957D6A2FC3}" srcOrd="0" destOrd="0" presId="urn:microsoft.com/office/officeart/2005/8/layout/hierarchy2"/>
    <dgm:cxn modelId="{388567E5-AD3F-4C9B-AC80-2A45442B395D}" srcId="{467CBC81-46E0-4ABB-B0DF-799E8BB1BEC9}" destId="{67AE012A-4D19-4005-B09B-F098E36C6FDF}" srcOrd="0" destOrd="0" parTransId="{BFAE60CA-1509-489F-A848-6C1D27A07231}" sibTransId="{60805ABF-3409-4EB7-99CA-490EAAF91E55}"/>
    <dgm:cxn modelId="{AC2B594B-BD54-4545-BA56-E8480D43BD59}" type="presOf" srcId="{67AE012A-4D19-4005-B09B-F098E36C6FDF}" destId="{26523532-40C2-4EFF-B2B5-D58861587126}" srcOrd="0" destOrd="0" presId="urn:microsoft.com/office/officeart/2005/8/layout/hierarchy2"/>
    <dgm:cxn modelId="{0975E483-6421-4FDD-8546-8C937CB8EAC9}" type="presOf" srcId="{E07EB4CD-F300-4338-A75D-1D199B1E2D0F}" destId="{634CF397-07BF-44A1-ACD7-8542E7F54BBC}" srcOrd="0" destOrd="0" presId="urn:microsoft.com/office/officeart/2005/8/layout/hierarchy2"/>
    <dgm:cxn modelId="{66CA30DB-03B1-4021-A8BF-4C813DF4EABF}" srcId="{467CBC81-46E0-4ABB-B0DF-799E8BB1BEC9}" destId="{186601EF-0CAA-4BE9-A1D0-2342B3526D37}" srcOrd="1" destOrd="0" parTransId="{E07EB4CD-F300-4338-A75D-1D199B1E2D0F}" sibTransId="{6461443C-5D95-4E9F-A7A5-537920F86939}"/>
    <dgm:cxn modelId="{25B73962-3C98-4716-A289-DF8A9949A47D}" type="presOf" srcId="{E07EB4CD-F300-4338-A75D-1D199B1E2D0F}" destId="{E687E0B2-124F-4760-86C1-153A254C2114}" srcOrd="1" destOrd="0" presId="urn:microsoft.com/office/officeart/2005/8/layout/hierarchy2"/>
    <dgm:cxn modelId="{45E3B351-4E38-48AF-BFF7-0E35360C8EB1}" type="presOf" srcId="{DDBF06F2-F6BF-427D-BCB0-DCCC82E0D1CF}" destId="{F3679AED-EBDC-46D0-87C3-7E8737DE41E1}" srcOrd="0" destOrd="0" presId="urn:microsoft.com/office/officeart/2005/8/layout/hierarchy2"/>
    <dgm:cxn modelId="{E75D0C79-ACCA-4333-AA09-2C4EFE81770C}" srcId="{467CBC81-46E0-4ABB-B0DF-799E8BB1BEC9}" destId="{4A5200C8-24EC-47B7-B258-21537DB147C2}" srcOrd="2" destOrd="0" parTransId="{9B6F56F3-0DD3-4938-B424-AA7070609586}" sibTransId="{CD6A1AF9-EA59-4C00-84E3-58B5E55AACF9}"/>
    <dgm:cxn modelId="{D76AC969-FF29-449E-A4F2-2C8665E4B7F7}" type="presOf" srcId="{467CBC81-46E0-4ABB-B0DF-799E8BB1BEC9}" destId="{B964E665-504A-4A15-AC09-F4D47977C363}" srcOrd="0" destOrd="0" presId="urn:microsoft.com/office/officeart/2005/8/layout/hierarchy2"/>
    <dgm:cxn modelId="{B09DC8B7-5734-4754-BDB1-B312C60EE434}" type="presParOf" srcId="{F3679AED-EBDC-46D0-87C3-7E8737DE41E1}" destId="{0891FE38-537A-4AC4-B644-067A4C6B3579}" srcOrd="0" destOrd="0" presId="urn:microsoft.com/office/officeart/2005/8/layout/hierarchy2"/>
    <dgm:cxn modelId="{E0C93B18-6369-40BC-81F0-41B3C3505544}" type="presParOf" srcId="{0891FE38-537A-4AC4-B644-067A4C6B3579}" destId="{B964E665-504A-4A15-AC09-F4D47977C363}" srcOrd="0" destOrd="0" presId="urn:microsoft.com/office/officeart/2005/8/layout/hierarchy2"/>
    <dgm:cxn modelId="{C13C3163-CCBF-4E67-B6DF-E63FC9F4892E}" type="presParOf" srcId="{0891FE38-537A-4AC4-B644-067A4C6B3579}" destId="{8CF5BFB5-9756-4765-88B3-C417179D6767}" srcOrd="1" destOrd="0" presId="urn:microsoft.com/office/officeart/2005/8/layout/hierarchy2"/>
    <dgm:cxn modelId="{2947D583-C00C-477F-AAE4-4EB303F71776}" type="presParOf" srcId="{8CF5BFB5-9756-4765-88B3-C417179D6767}" destId="{CA745CE9-7440-40EA-9178-C644DBD589CD}" srcOrd="0" destOrd="0" presId="urn:microsoft.com/office/officeart/2005/8/layout/hierarchy2"/>
    <dgm:cxn modelId="{EEDE823A-A733-48C2-8C2F-18BFDA5249FB}" type="presParOf" srcId="{CA745CE9-7440-40EA-9178-C644DBD589CD}" destId="{9F894BF2-3554-47BB-852A-7FF5DEECDBDF}" srcOrd="0" destOrd="0" presId="urn:microsoft.com/office/officeart/2005/8/layout/hierarchy2"/>
    <dgm:cxn modelId="{B1098B73-D5DE-41F6-819F-79B4D8677773}" type="presParOf" srcId="{8CF5BFB5-9756-4765-88B3-C417179D6767}" destId="{AEA8AB4F-447E-4510-BF4F-2C12C4FC900D}" srcOrd="1" destOrd="0" presId="urn:microsoft.com/office/officeart/2005/8/layout/hierarchy2"/>
    <dgm:cxn modelId="{3338D910-D45C-4018-9B77-51890CFA08F6}" type="presParOf" srcId="{AEA8AB4F-447E-4510-BF4F-2C12C4FC900D}" destId="{26523532-40C2-4EFF-B2B5-D58861587126}" srcOrd="0" destOrd="0" presId="urn:microsoft.com/office/officeart/2005/8/layout/hierarchy2"/>
    <dgm:cxn modelId="{AF4955B4-B9F0-4C22-9154-5A0FD3C63688}" type="presParOf" srcId="{AEA8AB4F-447E-4510-BF4F-2C12C4FC900D}" destId="{66631EE3-965E-44EB-99F4-13ED2288749F}" srcOrd="1" destOrd="0" presId="urn:microsoft.com/office/officeart/2005/8/layout/hierarchy2"/>
    <dgm:cxn modelId="{CD4FC9B7-EAD6-4BD7-8C17-5DBC8B904697}" type="presParOf" srcId="{8CF5BFB5-9756-4765-88B3-C417179D6767}" destId="{634CF397-07BF-44A1-ACD7-8542E7F54BBC}" srcOrd="2" destOrd="0" presId="urn:microsoft.com/office/officeart/2005/8/layout/hierarchy2"/>
    <dgm:cxn modelId="{5D1BBA38-E02C-4DAF-83B8-A579A615A937}" type="presParOf" srcId="{634CF397-07BF-44A1-ACD7-8542E7F54BBC}" destId="{E687E0B2-124F-4760-86C1-153A254C2114}" srcOrd="0" destOrd="0" presId="urn:microsoft.com/office/officeart/2005/8/layout/hierarchy2"/>
    <dgm:cxn modelId="{B7E966CA-67CD-46E8-A996-1FD28CFA3BA7}" type="presParOf" srcId="{8CF5BFB5-9756-4765-88B3-C417179D6767}" destId="{B19E3E2C-012F-4E1D-B6D4-664836EFA454}" srcOrd="3" destOrd="0" presId="urn:microsoft.com/office/officeart/2005/8/layout/hierarchy2"/>
    <dgm:cxn modelId="{3CF5F4ED-B63E-4D07-AC48-F7BCC260C58E}" type="presParOf" srcId="{B19E3E2C-012F-4E1D-B6D4-664836EFA454}" destId="{D2DBD314-753A-412F-B43E-24AD322EEFD9}" srcOrd="0" destOrd="0" presId="urn:microsoft.com/office/officeart/2005/8/layout/hierarchy2"/>
    <dgm:cxn modelId="{D857000D-5C61-40D5-BC0E-7A1ABF594D86}" type="presParOf" srcId="{B19E3E2C-012F-4E1D-B6D4-664836EFA454}" destId="{37CCF906-18BF-4878-941F-B5041E81714F}" srcOrd="1" destOrd="0" presId="urn:microsoft.com/office/officeart/2005/8/layout/hierarchy2"/>
    <dgm:cxn modelId="{4ABC0013-B51B-4B0B-99FF-0324E2BD6924}" type="presParOf" srcId="{8CF5BFB5-9756-4765-88B3-C417179D6767}" destId="{923953A3-7C7C-4C14-B6EA-18358FB26317}" srcOrd="4" destOrd="0" presId="urn:microsoft.com/office/officeart/2005/8/layout/hierarchy2"/>
    <dgm:cxn modelId="{2C4CC7C9-020A-403A-99B3-52071D122425}" type="presParOf" srcId="{923953A3-7C7C-4C14-B6EA-18358FB26317}" destId="{070285FB-E12A-4DB8-B7D4-184907C38F64}" srcOrd="0" destOrd="0" presId="urn:microsoft.com/office/officeart/2005/8/layout/hierarchy2"/>
    <dgm:cxn modelId="{B742F558-035E-4678-A051-7E54254EA3C4}" type="presParOf" srcId="{8CF5BFB5-9756-4765-88B3-C417179D6767}" destId="{F6F1376C-6389-45C8-B1DD-669D6C44A3EB}" srcOrd="5" destOrd="0" presId="urn:microsoft.com/office/officeart/2005/8/layout/hierarchy2"/>
    <dgm:cxn modelId="{2BE0C7C3-93F6-4C5E-B64A-87DFB8B0C1F4}" type="presParOf" srcId="{F6F1376C-6389-45C8-B1DD-669D6C44A3EB}" destId="{70AEF611-76AA-4FE0-9E5F-4D957D6A2FC3}" srcOrd="0" destOrd="0" presId="urn:microsoft.com/office/officeart/2005/8/layout/hierarchy2"/>
    <dgm:cxn modelId="{A1EE89F6-4B91-4838-A00D-F3D238EA0962}" type="presParOf" srcId="{F6F1376C-6389-45C8-B1DD-669D6C44A3EB}" destId="{210ADF22-93CA-471B-B79D-CEE08DC2D00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F06F2-F6BF-427D-BCB0-DCCC82E0D1CF}"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467CBC81-46E0-4ABB-B0DF-799E8BB1BEC9}">
      <dgm:prSet phldrT="[Text]" custT="1"/>
      <dgm:spPr/>
      <dgm:t>
        <a:bodyPr/>
        <a:lstStyle/>
        <a:p>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túi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phôi</a:t>
          </a:r>
          <a:endParaRPr lang="en-US" sz="2800" b="1" dirty="0">
            <a:solidFill>
              <a:schemeClr val="tx1"/>
            </a:solidFill>
            <a:latin typeface="Times New Roman" pitchFamily="18" charset="0"/>
            <a:cs typeface="Times New Roman" pitchFamily="18" charset="0"/>
          </a:endParaRPr>
        </a:p>
      </dgm:t>
    </dgm:pt>
    <dgm:pt modelId="{6C545EE2-030A-401C-B289-E1AB4B7E3C5E}" type="par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999FCCB1-E580-4847-80A9-D49F1242C9D2}" type="sib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67AE012A-4D19-4005-B09B-F098E36C6FDF}">
      <dgm:prSet phldrT="[Text]" custT="1"/>
      <dgm:spPr/>
      <dgm:t>
        <a:bodyPr/>
        <a:lstStyle/>
        <a:p>
          <a:r>
            <a:rPr lang="en-US" sz="2800" dirty="0" err="1" smtClean="0">
              <a:solidFill>
                <a:schemeClr val="tx1"/>
              </a:solidFill>
              <a:latin typeface="Times New Roman" pitchFamily="18" charset="0"/>
              <a:cs typeface="Times New Roman" pitchFamily="18" charset="0"/>
            </a:rPr>
            <a:t>Túi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mẹ</a:t>
          </a:r>
          <a:r>
            <a:rPr lang="en-US" sz="2800" dirty="0" smtClean="0">
              <a:solidFill>
                <a:schemeClr val="tx1"/>
              </a:solidFill>
              <a:latin typeface="Times New Roman" pitchFamily="18" charset="0"/>
              <a:cs typeface="Times New Roman" pitchFamily="18" charset="0"/>
            </a:rPr>
            <a:t> (2n)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noãn</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BFAE60CA-1509-489F-A848-6C1D27A07231}" type="parTrans" cxnId="{388567E5-AD3F-4C9B-AC80-2A45442B395D}">
      <dgm:prSet custT="1"/>
      <dgm:spPr/>
      <dgm:t>
        <a:bodyPr/>
        <a:lstStyle/>
        <a:p>
          <a:endParaRPr lang="en-US" sz="2800">
            <a:solidFill>
              <a:schemeClr val="tx1"/>
            </a:solidFill>
            <a:latin typeface="Times New Roman" pitchFamily="18" charset="0"/>
            <a:cs typeface="Times New Roman" pitchFamily="18" charset="0"/>
          </a:endParaRPr>
        </a:p>
      </dgm:t>
    </dgm:pt>
    <dgm:pt modelId="{60805ABF-3409-4EB7-99CA-490EAAF91E55}" type="sibTrans" cxnId="{388567E5-AD3F-4C9B-AC80-2A45442B395D}">
      <dgm:prSet/>
      <dgm:spPr/>
      <dgm:t>
        <a:bodyPr/>
        <a:lstStyle/>
        <a:p>
          <a:endParaRPr lang="en-US" sz="2800">
            <a:solidFill>
              <a:schemeClr val="tx1"/>
            </a:solidFill>
            <a:latin typeface="Times New Roman" pitchFamily="18" charset="0"/>
            <a:cs typeface="Times New Roman" pitchFamily="18" charset="0"/>
          </a:endParaRPr>
        </a:p>
      </dgm:t>
    </dgm:pt>
    <dgm:pt modelId="{186601EF-0CAA-4BE9-A1D0-2342B3526D37}">
      <dgm:prSet phldrT="[Text]" custT="1"/>
      <dgm:spPr/>
      <dgm:t>
        <a:bodyPr/>
        <a:lstStyle/>
        <a:p>
          <a:r>
            <a:rPr lang="en-US" sz="2800" dirty="0" smtClean="0">
              <a:solidFill>
                <a:schemeClr val="tx1"/>
              </a:solidFill>
              <a:latin typeface="Times New Roman" pitchFamily="18" charset="0"/>
              <a:cs typeface="Times New Roman" pitchFamily="18" charset="0"/>
            </a:rPr>
            <a:t>Qua </a:t>
          </a:r>
          <a:r>
            <a:rPr lang="en-US" sz="2800" dirty="0" err="1" smtClean="0">
              <a:solidFill>
                <a:schemeClr val="tx1"/>
              </a:solidFill>
              <a:latin typeface="Times New Roman" pitchFamily="18" charset="0"/>
              <a:cs typeface="Times New Roman" pitchFamily="18" charset="0"/>
            </a:rPr>
            <a:t>giảm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bốn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bội</a:t>
          </a:r>
          <a:r>
            <a:rPr lang="en-US" sz="2800" dirty="0" smtClean="0">
              <a:solidFill>
                <a:schemeClr val="tx1"/>
              </a:solidFill>
              <a:latin typeface="Times New Roman" pitchFamily="18" charset="0"/>
              <a:cs typeface="Times New Roman" pitchFamily="18" charset="0"/>
            </a:rPr>
            <a:t> (n),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sót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nguyên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liên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lần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túi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E07EB4CD-F300-4338-A75D-1D199B1E2D0F}" type="parTrans" cxnId="{66CA30DB-03B1-4021-A8BF-4C813DF4EABF}">
      <dgm:prSet custT="1"/>
      <dgm:spPr/>
      <dgm:t>
        <a:bodyPr/>
        <a:lstStyle/>
        <a:p>
          <a:endParaRPr lang="en-US" sz="2800">
            <a:solidFill>
              <a:schemeClr val="tx1"/>
            </a:solidFill>
            <a:latin typeface="Times New Roman" pitchFamily="18" charset="0"/>
            <a:cs typeface="Times New Roman" pitchFamily="18" charset="0"/>
          </a:endParaRPr>
        </a:p>
      </dgm:t>
    </dgm:pt>
    <dgm:pt modelId="{6461443C-5D95-4E9F-A7A5-537920F86939}" type="sibTrans" cxnId="{66CA30DB-03B1-4021-A8BF-4C813DF4EABF}">
      <dgm:prSet/>
      <dgm:spPr/>
      <dgm:t>
        <a:bodyPr/>
        <a:lstStyle/>
        <a:p>
          <a:endParaRPr lang="en-US" sz="2800">
            <a:solidFill>
              <a:schemeClr val="tx1"/>
            </a:solidFill>
            <a:latin typeface="Times New Roman" pitchFamily="18" charset="0"/>
            <a:cs typeface="Times New Roman" pitchFamily="18" charset="0"/>
          </a:endParaRPr>
        </a:p>
      </dgm:t>
    </dgm:pt>
    <dgm:pt modelId="{4A5200C8-24EC-47B7-B258-21537DB147C2}">
      <dgm:prSet phldrT="[Text]" custT="1"/>
      <dgm:spPr/>
      <dgm:t>
        <a:bodyPr/>
        <a:lstStyle/>
        <a:p>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túi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gồm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kèm</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9B6F56F3-0DD3-4938-B424-AA7070609586}" type="parTrans" cxnId="{E75D0C79-ACCA-4333-AA09-2C4EFE81770C}">
      <dgm:prSet custT="1"/>
      <dgm:spPr/>
      <dgm:t>
        <a:bodyPr/>
        <a:lstStyle/>
        <a:p>
          <a:endParaRPr lang="en-US" sz="2800">
            <a:solidFill>
              <a:schemeClr val="tx1"/>
            </a:solidFill>
            <a:latin typeface="Times New Roman" pitchFamily="18" charset="0"/>
            <a:cs typeface="Times New Roman" pitchFamily="18" charset="0"/>
          </a:endParaRPr>
        </a:p>
      </dgm:t>
    </dgm:pt>
    <dgm:pt modelId="{CD6A1AF9-EA59-4C00-84E3-58B5E55AACF9}" type="sibTrans" cxnId="{E75D0C79-ACCA-4333-AA09-2C4EFE81770C}">
      <dgm:prSet/>
      <dgm:spPr/>
      <dgm:t>
        <a:bodyPr/>
        <a:lstStyle/>
        <a:p>
          <a:endParaRPr lang="en-US" sz="2800">
            <a:solidFill>
              <a:schemeClr val="tx1"/>
            </a:solidFill>
            <a:latin typeface="Times New Roman" pitchFamily="18" charset="0"/>
            <a:cs typeface="Times New Roman" pitchFamily="18" charset="0"/>
          </a:endParaRPr>
        </a:p>
      </dgm:t>
    </dgm:pt>
    <dgm:pt modelId="{F3679AED-EBDC-46D0-87C3-7E8737DE41E1}" type="pres">
      <dgm:prSet presAssocID="{DDBF06F2-F6BF-427D-BCB0-DCCC82E0D1CF}" presName="diagram" presStyleCnt="0">
        <dgm:presLayoutVars>
          <dgm:chPref val="1"/>
          <dgm:dir/>
          <dgm:animOne val="branch"/>
          <dgm:animLvl val="lvl"/>
          <dgm:resizeHandles val="exact"/>
        </dgm:presLayoutVars>
      </dgm:prSet>
      <dgm:spPr/>
      <dgm:t>
        <a:bodyPr/>
        <a:lstStyle/>
        <a:p>
          <a:endParaRPr lang="en-US"/>
        </a:p>
      </dgm:t>
    </dgm:pt>
    <dgm:pt modelId="{0891FE38-537A-4AC4-B644-067A4C6B3579}" type="pres">
      <dgm:prSet presAssocID="{467CBC81-46E0-4ABB-B0DF-799E8BB1BEC9}" presName="root1" presStyleCnt="0"/>
      <dgm:spPr/>
    </dgm:pt>
    <dgm:pt modelId="{B964E665-504A-4A15-AC09-F4D47977C363}" type="pres">
      <dgm:prSet presAssocID="{467CBC81-46E0-4ABB-B0DF-799E8BB1BEC9}" presName="LevelOneTextNode" presStyleLbl="node0" presStyleIdx="0" presStyleCnt="1">
        <dgm:presLayoutVars>
          <dgm:chPref val="3"/>
        </dgm:presLayoutVars>
      </dgm:prSet>
      <dgm:spPr/>
      <dgm:t>
        <a:bodyPr/>
        <a:lstStyle/>
        <a:p>
          <a:endParaRPr lang="en-US"/>
        </a:p>
      </dgm:t>
    </dgm:pt>
    <dgm:pt modelId="{8CF5BFB5-9756-4765-88B3-C417179D6767}" type="pres">
      <dgm:prSet presAssocID="{467CBC81-46E0-4ABB-B0DF-799E8BB1BEC9}" presName="level2hierChild" presStyleCnt="0"/>
      <dgm:spPr/>
    </dgm:pt>
    <dgm:pt modelId="{CA745CE9-7440-40EA-9178-C644DBD589CD}" type="pres">
      <dgm:prSet presAssocID="{BFAE60CA-1509-489F-A848-6C1D27A07231}" presName="conn2-1" presStyleLbl="parChTrans1D2" presStyleIdx="0" presStyleCnt="3"/>
      <dgm:spPr/>
      <dgm:t>
        <a:bodyPr/>
        <a:lstStyle/>
        <a:p>
          <a:endParaRPr lang="en-US"/>
        </a:p>
      </dgm:t>
    </dgm:pt>
    <dgm:pt modelId="{9F894BF2-3554-47BB-852A-7FF5DEECDBDF}" type="pres">
      <dgm:prSet presAssocID="{BFAE60CA-1509-489F-A848-6C1D27A07231}" presName="connTx" presStyleLbl="parChTrans1D2" presStyleIdx="0" presStyleCnt="3"/>
      <dgm:spPr/>
      <dgm:t>
        <a:bodyPr/>
        <a:lstStyle/>
        <a:p>
          <a:endParaRPr lang="en-US"/>
        </a:p>
      </dgm:t>
    </dgm:pt>
    <dgm:pt modelId="{AEA8AB4F-447E-4510-BF4F-2C12C4FC900D}" type="pres">
      <dgm:prSet presAssocID="{67AE012A-4D19-4005-B09B-F098E36C6FDF}" presName="root2" presStyleCnt="0"/>
      <dgm:spPr/>
    </dgm:pt>
    <dgm:pt modelId="{26523532-40C2-4EFF-B2B5-D58861587126}" type="pres">
      <dgm:prSet presAssocID="{67AE012A-4D19-4005-B09B-F098E36C6FDF}" presName="LevelTwoTextNode" presStyleLbl="node2" presStyleIdx="0" presStyleCnt="3" custScaleX="188170">
        <dgm:presLayoutVars>
          <dgm:chPref val="3"/>
        </dgm:presLayoutVars>
      </dgm:prSet>
      <dgm:spPr/>
      <dgm:t>
        <a:bodyPr/>
        <a:lstStyle/>
        <a:p>
          <a:endParaRPr lang="en-US"/>
        </a:p>
      </dgm:t>
    </dgm:pt>
    <dgm:pt modelId="{66631EE3-965E-44EB-99F4-13ED2288749F}" type="pres">
      <dgm:prSet presAssocID="{67AE012A-4D19-4005-B09B-F098E36C6FDF}" presName="level3hierChild" presStyleCnt="0"/>
      <dgm:spPr/>
    </dgm:pt>
    <dgm:pt modelId="{634CF397-07BF-44A1-ACD7-8542E7F54BBC}" type="pres">
      <dgm:prSet presAssocID="{E07EB4CD-F300-4338-A75D-1D199B1E2D0F}" presName="conn2-1" presStyleLbl="parChTrans1D2" presStyleIdx="1" presStyleCnt="3"/>
      <dgm:spPr/>
      <dgm:t>
        <a:bodyPr/>
        <a:lstStyle/>
        <a:p>
          <a:endParaRPr lang="en-US"/>
        </a:p>
      </dgm:t>
    </dgm:pt>
    <dgm:pt modelId="{E687E0B2-124F-4760-86C1-153A254C2114}" type="pres">
      <dgm:prSet presAssocID="{E07EB4CD-F300-4338-A75D-1D199B1E2D0F}" presName="connTx" presStyleLbl="parChTrans1D2" presStyleIdx="1" presStyleCnt="3"/>
      <dgm:spPr/>
      <dgm:t>
        <a:bodyPr/>
        <a:lstStyle/>
        <a:p>
          <a:endParaRPr lang="en-US"/>
        </a:p>
      </dgm:t>
    </dgm:pt>
    <dgm:pt modelId="{B19E3E2C-012F-4E1D-B6D4-664836EFA454}" type="pres">
      <dgm:prSet presAssocID="{186601EF-0CAA-4BE9-A1D0-2342B3526D37}" presName="root2" presStyleCnt="0"/>
      <dgm:spPr/>
    </dgm:pt>
    <dgm:pt modelId="{D2DBD314-753A-412F-B43E-24AD322EEFD9}" type="pres">
      <dgm:prSet presAssocID="{186601EF-0CAA-4BE9-A1D0-2342B3526D37}" presName="LevelTwoTextNode" presStyleLbl="node2" presStyleIdx="1" presStyleCnt="3" custScaleX="186956" custScaleY="132346">
        <dgm:presLayoutVars>
          <dgm:chPref val="3"/>
        </dgm:presLayoutVars>
      </dgm:prSet>
      <dgm:spPr/>
      <dgm:t>
        <a:bodyPr/>
        <a:lstStyle/>
        <a:p>
          <a:endParaRPr lang="en-US"/>
        </a:p>
      </dgm:t>
    </dgm:pt>
    <dgm:pt modelId="{37CCF906-18BF-4878-941F-B5041E81714F}" type="pres">
      <dgm:prSet presAssocID="{186601EF-0CAA-4BE9-A1D0-2342B3526D37}" presName="level3hierChild" presStyleCnt="0"/>
      <dgm:spPr/>
    </dgm:pt>
    <dgm:pt modelId="{923953A3-7C7C-4C14-B6EA-18358FB26317}" type="pres">
      <dgm:prSet presAssocID="{9B6F56F3-0DD3-4938-B424-AA7070609586}" presName="conn2-1" presStyleLbl="parChTrans1D2" presStyleIdx="2" presStyleCnt="3"/>
      <dgm:spPr/>
      <dgm:t>
        <a:bodyPr/>
        <a:lstStyle/>
        <a:p>
          <a:endParaRPr lang="en-US"/>
        </a:p>
      </dgm:t>
    </dgm:pt>
    <dgm:pt modelId="{070285FB-E12A-4DB8-B7D4-184907C38F64}" type="pres">
      <dgm:prSet presAssocID="{9B6F56F3-0DD3-4938-B424-AA7070609586}" presName="connTx" presStyleLbl="parChTrans1D2" presStyleIdx="2" presStyleCnt="3"/>
      <dgm:spPr/>
      <dgm:t>
        <a:bodyPr/>
        <a:lstStyle/>
        <a:p>
          <a:endParaRPr lang="en-US"/>
        </a:p>
      </dgm:t>
    </dgm:pt>
    <dgm:pt modelId="{F6F1376C-6389-45C8-B1DD-669D6C44A3EB}" type="pres">
      <dgm:prSet presAssocID="{4A5200C8-24EC-47B7-B258-21537DB147C2}" presName="root2" presStyleCnt="0"/>
      <dgm:spPr/>
    </dgm:pt>
    <dgm:pt modelId="{70AEF611-76AA-4FE0-9E5F-4D957D6A2FC3}" type="pres">
      <dgm:prSet presAssocID="{4A5200C8-24EC-47B7-B258-21537DB147C2}" presName="LevelTwoTextNode" presStyleLbl="node2" presStyleIdx="2" presStyleCnt="3" custScaleX="190781">
        <dgm:presLayoutVars>
          <dgm:chPref val="3"/>
        </dgm:presLayoutVars>
      </dgm:prSet>
      <dgm:spPr/>
      <dgm:t>
        <a:bodyPr/>
        <a:lstStyle/>
        <a:p>
          <a:endParaRPr lang="en-US"/>
        </a:p>
      </dgm:t>
    </dgm:pt>
    <dgm:pt modelId="{210ADF22-93CA-471B-B79D-CEE08DC2D003}" type="pres">
      <dgm:prSet presAssocID="{4A5200C8-24EC-47B7-B258-21537DB147C2}" presName="level3hierChild" presStyleCnt="0"/>
      <dgm:spPr/>
    </dgm:pt>
  </dgm:ptLst>
  <dgm:cxnLst>
    <dgm:cxn modelId="{2EB880EB-2A29-4159-8D9F-65B949AFF149}" srcId="{DDBF06F2-F6BF-427D-BCB0-DCCC82E0D1CF}" destId="{467CBC81-46E0-4ABB-B0DF-799E8BB1BEC9}" srcOrd="0" destOrd="0" parTransId="{6C545EE2-030A-401C-B289-E1AB4B7E3C5E}" sibTransId="{999FCCB1-E580-4847-80A9-D49F1242C9D2}"/>
    <dgm:cxn modelId="{F08B2C4F-2E8F-41ED-BDBC-DD514E389AD4}" type="presOf" srcId="{4A5200C8-24EC-47B7-B258-21537DB147C2}" destId="{70AEF611-76AA-4FE0-9E5F-4D957D6A2FC3}" srcOrd="0" destOrd="0" presId="urn:microsoft.com/office/officeart/2005/8/layout/hierarchy2"/>
    <dgm:cxn modelId="{23688A3D-9BC0-45F9-862C-2E6CB5DA1EE0}" type="presOf" srcId="{9B6F56F3-0DD3-4938-B424-AA7070609586}" destId="{070285FB-E12A-4DB8-B7D4-184907C38F64}" srcOrd="1" destOrd="0" presId="urn:microsoft.com/office/officeart/2005/8/layout/hierarchy2"/>
    <dgm:cxn modelId="{B7927180-1979-4E7D-BAAF-6A2B74723805}" type="presOf" srcId="{67AE012A-4D19-4005-B09B-F098E36C6FDF}" destId="{26523532-40C2-4EFF-B2B5-D58861587126}" srcOrd="0" destOrd="0" presId="urn:microsoft.com/office/officeart/2005/8/layout/hierarchy2"/>
    <dgm:cxn modelId="{6C08C853-43CD-433B-857D-EAD0BFEA6AB0}" type="presOf" srcId="{467CBC81-46E0-4ABB-B0DF-799E8BB1BEC9}" destId="{B964E665-504A-4A15-AC09-F4D47977C363}" srcOrd="0" destOrd="0" presId="urn:microsoft.com/office/officeart/2005/8/layout/hierarchy2"/>
    <dgm:cxn modelId="{EEFBF979-D638-4C9A-A941-F4B4C9AE394D}" type="presOf" srcId="{BFAE60CA-1509-489F-A848-6C1D27A07231}" destId="{CA745CE9-7440-40EA-9178-C644DBD589CD}" srcOrd="0" destOrd="0" presId="urn:microsoft.com/office/officeart/2005/8/layout/hierarchy2"/>
    <dgm:cxn modelId="{AA3E8C74-3BBC-4DCC-8F9B-289A8C34B1A1}" type="presOf" srcId="{DDBF06F2-F6BF-427D-BCB0-DCCC82E0D1CF}" destId="{F3679AED-EBDC-46D0-87C3-7E8737DE41E1}" srcOrd="0" destOrd="0" presId="urn:microsoft.com/office/officeart/2005/8/layout/hierarchy2"/>
    <dgm:cxn modelId="{388567E5-AD3F-4C9B-AC80-2A45442B395D}" srcId="{467CBC81-46E0-4ABB-B0DF-799E8BB1BEC9}" destId="{67AE012A-4D19-4005-B09B-F098E36C6FDF}" srcOrd="0" destOrd="0" parTransId="{BFAE60CA-1509-489F-A848-6C1D27A07231}" sibTransId="{60805ABF-3409-4EB7-99CA-490EAAF91E55}"/>
    <dgm:cxn modelId="{E3CA3412-8160-44A6-819D-3CAD688F3D0A}" type="presOf" srcId="{E07EB4CD-F300-4338-A75D-1D199B1E2D0F}" destId="{634CF397-07BF-44A1-ACD7-8542E7F54BBC}" srcOrd="0" destOrd="0" presId="urn:microsoft.com/office/officeart/2005/8/layout/hierarchy2"/>
    <dgm:cxn modelId="{EB331B79-FFC7-49CD-9EF4-C27D7C415A4B}" type="presOf" srcId="{9B6F56F3-0DD3-4938-B424-AA7070609586}" destId="{923953A3-7C7C-4C14-B6EA-18358FB26317}" srcOrd="0" destOrd="0" presId="urn:microsoft.com/office/officeart/2005/8/layout/hierarchy2"/>
    <dgm:cxn modelId="{5516A42D-63BE-4674-804C-0456BB17EF0E}" type="presOf" srcId="{E07EB4CD-F300-4338-A75D-1D199B1E2D0F}" destId="{E687E0B2-124F-4760-86C1-153A254C2114}" srcOrd="1" destOrd="0" presId="urn:microsoft.com/office/officeart/2005/8/layout/hierarchy2"/>
    <dgm:cxn modelId="{66CA30DB-03B1-4021-A8BF-4C813DF4EABF}" srcId="{467CBC81-46E0-4ABB-B0DF-799E8BB1BEC9}" destId="{186601EF-0CAA-4BE9-A1D0-2342B3526D37}" srcOrd="1" destOrd="0" parTransId="{E07EB4CD-F300-4338-A75D-1D199B1E2D0F}" sibTransId="{6461443C-5D95-4E9F-A7A5-537920F86939}"/>
    <dgm:cxn modelId="{B3459AA4-9741-4F3F-BC76-8334F0FB63FD}" type="presOf" srcId="{186601EF-0CAA-4BE9-A1D0-2342B3526D37}" destId="{D2DBD314-753A-412F-B43E-24AD322EEFD9}" srcOrd="0" destOrd="0" presId="urn:microsoft.com/office/officeart/2005/8/layout/hierarchy2"/>
    <dgm:cxn modelId="{7320E8AB-05C4-4EB2-B983-54D83797FDCF}" type="presOf" srcId="{BFAE60CA-1509-489F-A848-6C1D27A07231}" destId="{9F894BF2-3554-47BB-852A-7FF5DEECDBDF}" srcOrd="1" destOrd="0" presId="urn:microsoft.com/office/officeart/2005/8/layout/hierarchy2"/>
    <dgm:cxn modelId="{E75D0C79-ACCA-4333-AA09-2C4EFE81770C}" srcId="{467CBC81-46E0-4ABB-B0DF-799E8BB1BEC9}" destId="{4A5200C8-24EC-47B7-B258-21537DB147C2}" srcOrd="2" destOrd="0" parTransId="{9B6F56F3-0DD3-4938-B424-AA7070609586}" sibTransId="{CD6A1AF9-EA59-4C00-84E3-58B5E55AACF9}"/>
    <dgm:cxn modelId="{83A3504C-675C-46B5-B3AC-D672541B8770}" type="presParOf" srcId="{F3679AED-EBDC-46D0-87C3-7E8737DE41E1}" destId="{0891FE38-537A-4AC4-B644-067A4C6B3579}" srcOrd="0" destOrd="0" presId="urn:microsoft.com/office/officeart/2005/8/layout/hierarchy2"/>
    <dgm:cxn modelId="{4589030C-CFF6-4066-BEFF-74003ED91EDC}" type="presParOf" srcId="{0891FE38-537A-4AC4-B644-067A4C6B3579}" destId="{B964E665-504A-4A15-AC09-F4D47977C363}" srcOrd="0" destOrd="0" presId="urn:microsoft.com/office/officeart/2005/8/layout/hierarchy2"/>
    <dgm:cxn modelId="{FD329A07-67D3-4805-857C-760A2018CE80}" type="presParOf" srcId="{0891FE38-537A-4AC4-B644-067A4C6B3579}" destId="{8CF5BFB5-9756-4765-88B3-C417179D6767}" srcOrd="1" destOrd="0" presId="urn:microsoft.com/office/officeart/2005/8/layout/hierarchy2"/>
    <dgm:cxn modelId="{1F5A0920-E583-44B4-9AE3-149133DDA716}" type="presParOf" srcId="{8CF5BFB5-9756-4765-88B3-C417179D6767}" destId="{CA745CE9-7440-40EA-9178-C644DBD589CD}" srcOrd="0" destOrd="0" presId="urn:microsoft.com/office/officeart/2005/8/layout/hierarchy2"/>
    <dgm:cxn modelId="{AB7DF73F-EABA-474F-B245-AFF060BFF09B}" type="presParOf" srcId="{CA745CE9-7440-40EA-9178-C644DBD589CD}" destId="{9F894BF2-3554-47BB-852A-7FF5DEECDBDF}" srcOrd="0" destOrd="0" presId="urn:microsoft.com/office/officeart/2005/8/layout/hierarchy2"/>
    <dgm:cxn modelId="{C0EAE009-7607-4A2F-8F3C-F91A15881012}" type="presParOf" srcId="{8CF5BFB5-9756-4765-88B3-C417179D6767}" destId="{AEA8AB4F-447E-4510-BF4F-2C12C4FC900D}" srcOrd="1" destOrd="0" presId="urn:microsoft.com/office/officeart/2005/8/layout/hierarchy2"/>
    <dgm:cxn modelId="{93A7BDC0-4961-4585-85E0-E332AC648CB0}" type="presParOf" srcId="{AEA8AB4F-447E-4510-BF4F-2C12C4FC900D}" destId="{26523532-40C2-4EFF-B2B5-D58861587126}" srcOrd="0" destOrd="0" presId="urn:microsoft.com/office/officeart/2005/8/layout/hierarchy2"/>
    <dgm:cxn modelId="{D9F9685D-66F9-47AC-8924-710968383E7E}" type="presParOf" srcId="{AEA8AB4F-447E-4510-BF4F-2C12C4FC900D}" destId="{66631EE3-965E-44EB-99F4-13ED2288749F}" srcOrd="1" destOrd="0" presId="urn:microsoft.com/office/officeart/2005/8/layout/hierarchy2"/>
    <dgm:cxn modelId="{F9379976-5797-45F7-A37A-E1EB0BD32456}" type="presParOf" srcId="{8CF5BFB5-9756-4765-88B3-C417179D6767}" destId="{634CF397-07BF-44A1-ACD7-8542E7F54BBC}" srcOrd="2" destOrd="0" presId="urn:microsoft.com/office/officeart/2005/8/layout/hierarchy2"/>
    <dgm:cxn modelId="{EA338ABE-31D5-4ABF-A16E-ECE080A200EE}" type="presParOf" srcId="{634CF397-07BF-44A1-ACD7-8542E7F54BBC}" destId="{E687E0B2-124F-4760-86C1-153A254C2114}" srcOrd="0" destOrd="0" presId="urn:microsoft.com/office/officeart/2005/8/layout/hierarchy2"/>
    <dgm:cxn modelId="{305A2A46-E0E3-4B75-B745-956883B62EFA}" type="presParOf" srcId="{8CF5BFB5-9756-4765-88B3-C417179D6767}" destId="{B19E3E2C-012F-4E1D-B6D4-664836EFA454}" srcOrd="3" destOrd="0" presId="urn:microsoft.com/office/officeart/2005/8/layout/hierarchy2"/>
    <dgm:cxn modelId="{34340E7C-4C93-4391-B2FD-BF6D1D84AEDF}" type="presParOf" srcId="{B19E3E2C-012F-4E1D-B6D4-664836EFA454}" destId="{D2DBD314-753A-412F-B43E-24AD322EEFD9}" srcOrd="0" destOrd="0" presId="urn:microsoft.com/office/officeart/2005/8/layout/hierarchy2"/>
    <dgm:cxn modelId="{A5AA13FA-1FCE-4C99-ADC2-394E99BF0830}" type="presParOf" srcId="{B19E3E2C-012F-4E1D-B6D4-664836EFA454}" destId="{37CCF906-18BF-4878-941F-B5041E81714F}" srcOrd="1" destOrd="0" presId="urn:microsoft.com/office/officeart/2005/8/layout/hierarchy2"/>
    <dgm:cxn modelId="{D9C2C24B-B5E4-47D2-93FE-85AD4064134C}" type="presParOf" srcId="{8CF5BFB5-9756-4765-88B3-C417179D6767}" destId="{923953A3-7C7C-4C14-B6EA-18358FB26317}" srcOrd="4" destOrd="0" presId="urn:microsoft.com/office/officeart/2005/8/layout/hierarchy2"/>
    <dgm:cxn modelId="{95F9C5D4-89D5-4BB1-A822-500C5FDB9490}" type="presParOf" srcId="{923953A3-7C7C-4C14-B6EA-18358FB26317}" destId="{070285FB-E12A-4DB8-B7D4-184907C38F64}" srcOrd="0" destOrd="0" presId="urn:microsoft.com/office/officeart/2005/8/layout/hierarchy2"/>
    <dgm:cxn modelId="{4FE256A8-9575-4611-89E7-E5470A841766}" type="presParOf" srcId="{8CF5BFB5-9756-4765-88B3-C417179D6767}" destId="{F6F1376C-6389-45C8-B1DD-669D6C44A3EB}" srcOrd="5" destOrd="0" presId="urn:microsoft.com/office/officeart/2005/8/layout/hierarchy2"/>
    <dgm:cxn modelId="{6E2BFC5C-674B-44BB-92B2-5E45845525A1}" type="presParOf" srcId="{F6F1376C-6389-45C8-B1DD-669D6C44A3EB}" destId="{70AEF611-76AA-4FE0-9E5F-4D957D6A2FC3}" srcOrd="0" destOrd="0" presId="urn:microsoft.com/office/officeart/2005/8/layout/hierarchy2"/>
    <dgm:cxn modelId="{28865903-1AE4-4C59-A0F9-CB28D16B4F07}" type="presParOf" srcId="{F6F1376C-6389-45C8-B1DD-669D6C44A3EB}" destId="{210ADF22-93CA-471B-B79D-CEE08DC2D0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F06F2-F6BF-427D-BCB0-DCCC82E0D1C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67CBC81-46E0-4ABB-B0DF-799E8BB1BEC9}">
      <dgm:prSet phldrT="[Text]" custT="1"/>
      <dgm:spPr/>
      <dgm:t>
        <a:bodyPr/>
        <a:lstStyle/>
        <a:p>
          <a:r>
            <a:rPr lang="en-US" sz="2800" b="1" smtClean="0">
              <a:solidFill>
                <a:schemeClr val="tx1"/>
              </a:solidFill>
              <a:latin typeface="Times New Roman" pitchFamily="18" charset="0"/>
              <a:cs typeface="Times New Roman" pitchFamily="18" charset="0"/>
            </a:rPr>
            <a:t>Quá trình thụ phấn</a:t>
          </a:r>
          <a:endParaRPr lang="en-US" sz="2800" b="1" dirty="0">
            <a:solidFill>
              <a:schemeClr val="tx1"/>
            </a:solidFill>
            <a:latin typeface="Times New Roman" pitchFamily="18" charset="0"/>
            <a:cs typeface="Times New Roman" pitchFamily="18" charset="0"/>
          </a:endParaRPr>
        </a:p>
      </dgm:t>
    </dgm:pt>
    <dgm:pt modelId="{6C545EE2-030A-401C-B289-E1AB4B7E3C5E}" type="par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999FCCB1-E580-4847-80A9-D49F1242C9D2}" type="sib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67AE012A-4D19-4005-B09B-F098E36C6FDF}">
      <dgm:prSet phldrT="[Text]" custT="1"/>
      <dgm:spPr/>
      <dgm:t>
        <a:bodyPr/>
        <a:lstStyle/>
        <a:p>
          <a:r>
            <a:rPr lang="en-US" sz="2800" smtClean="0">
              <a:solidFill>
                <a:schemeClr val="tx1"/>
              </a:solidFill>
              <a:latin typeface="Times New Roman" pitchFamily="18" charset="0"/>
              <a:cs typeface="Times New Roman" pitchFamily="18" charset="0"/>
            </a:rPr>
            <a:t>Thụ phấn là hiện tượng hạt phấn tự nhị tiếp xúc với đầu nhụy của cùng một hoa hoặc của hoa khác.</a:t>
          </a:r>
          <a:endParaRPr lang="en-US" sz="2800" dirty="0">
            <a:solidFill>
              <a:schemeClr val="tx1"/>
            </a:solidFill>
            <a:latin typeface="Times New Roman" pitchFamily="18" charset="0"/>
            <a:cs typeface="Times New Roman" pitchFamily="18" charset="0"/>
          </a:endParaRPr>
        </a:p>
      </dgm:t>
    </dgm:pt>
    <dgm:pt modelId="{BFAE60CA-1509-489F-A848-6C1D27A07231}" type="parTrans" cxnId="{388567E5-AD3F-4C9B-AC80-2A45442B395D}">
      <dgm:prSet custT="1"/>
      <dgm:spPr/>
      <dgm:t>
        <a:bodyPr/>
        <a:lstStyle/>
        <a:p>
          <a:endParaRPr lang="en-US" sz="2800">
            <a:solidFill>
              <a:schemeClr val="tx1"/>
            </a:solidFill>
            <a:latin typeface="Times New Roman" pitchFamily="18" charset="0"/>
            <a:cs typeface="Times New Roman" pitchFamily="18" charset="0"/>
          </a:endParaRPr>
        </a:p>
      </dgm:t>
    </dgm:pt>
    <dgm:pt modelId="{60805ABF-3409-4EB7-99CA-490EAAF91E55}" type="sibTrans" cxnId="{388567E5-AD3F-4C9B-AC80-2A45442B395D}">
      <dgm:prSet/>
      <dgm:spPr/>
      <dgm:t>
        <a:bodyPr/>
        <a:lstStyle/>
        <a:p>
          <a:endParaRPr lang="en-US" sz="2800">
            <a:solidFill>
              <a:schemeClr val="tx1"/>
            </a:solidFill>
            <a:latin typeface="Times New Roman" pitchFamily="18" charset="0"/>
            <a:cs typeface="Times New Roman" pitchFamily="18" charset="0"/>
          </a:endParaRPr>
        </a:p>
      </dgm:t>
    </dgm:pt>
    <dgm:pt modelId="{186601EF-0CAA-4BE9-A1D0-2342B3526D37}">
      <dgm:prSet phldrT="[Text]" custT="1"/>
      <dgm:spPr/>
      <dgm:t>
        <a:bodyPr/>
        <a:lstStyle/>
        <a:p>
          <a:r>
            <a:rPr lang="en-US" sz="2800" smtClean="0">
              <a:solidFill>
                <a:schemeClr val="tx1"/>
              </a:solidFill>
              <a:latin typeface="Times New Roman" pitchFamily="18" charset="0"/>
              <a:cs typeface="Times New Roman" pitchFamily="18" charset="0"/>
            </a:rPr>
            <a:t>Có hai hình thức thụ phấn: Tự thụ phấn (diễn ra trên cùng một cây), thụ phấn chéo (diễn ra giữa các cây khác nhau).</a:t>
          </a:r>
          <a:endParaRPr lang="en-US" sz="2800" dirty="0">
            <a:solidFill>
              <a:schemeClr val="tx1"/>
            </a:solidFill>
            <a:latin typeface="Times New Roman" pitchFamily="18" charset="0"/>
            <a:cs typeface="Times New Roman" pitchFamily="18" charset="0"/>
          </a:endParaRPr>
        </a:p>
      </dgm:t>
    </dgm:pt>
    <dgm:pt modelId="{E07EB4CD-F300-4338-A75D-1D199B1E2D0F}" type="parTrans" cxnId="{66CA30DB-03B1-4021-A8BF-4C813DF4EABF}">
      <dgm:prSet custT="1"/>
      <dgm:spPr/>
      <dgm:t>
        <a:bodyPr/>
        <a:lstStyle/>
        <a:p>
          <a:endParaRPr lang="en-US" sz="2800">
            <a:solidFill>
              <a:schemeClr val="tx1"/>
            </a:solidFill>
            <a:latin typeface="Times New Roman" pitchFamily="18" charset="0"/>
            <a:cs typeface="Times New Roman" pitchFamily="18" charset="0"/>
          </a:endParaRPr>
        </a:p>
      </dgm:t>
    </dgm:pt>
    <dgm:pt modelId="{6461443C-5D95-4E9F-A7A5-537920F86939}" type="sibTrans" cxnId="{66CA30DB-03B1-4021-A8BF-4C813DF4EABF}">
      <dgm:prSet/>
      <dgm:spPr/>
      <dgm:t>
        <a:bodyPr/>
        <a:lstStyle/>
        <a:p>
          <a:endParaRPr lang="en-US" sz="2800">
            <a:solidFill>
              <a:schemeClr val="tx1"/>
            </a:solidFill>
            <a:latin typeface="Times New Roman" pitchFamily="18" charset="0"/>
            <a:cs typeface="Times New Roman" pitchFamily="18" charset="0"/>
          </a:endParaRPr>
        </a:p>
      </dgm:t>
    </dgm:pt>
    <dgm:pt modelId="{4A5200C8-24EC-47B7-B258-21537DB147C2}">
      <dgm:prSet phldrT="[Text]" custT="1"/>
      <dgm:spPr/>
      <dgm:t>
        <a:bodyPr/>
        <a:lstStyle/>
        <a:p>
          <a:r>
            <a:rPr lang="en-US" sz="2800" dirty="0" err="1" smtClean="0">
              <a:solidFill>
                <a:schemeClr val="tx1"/>
              </a:solidFill>
              <a:latin typeface="Times New Roman" pitchFamily="18" charset="0"/>
              <a:cs typeface="Times New Roman" pitchFamily="18" charset="0"/>
            </a:rPr>
            <a:t>Tác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côn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trùng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nhiên</a:t>
          </a:r>
          <a:r>
            <a:rPr lang="en-US" sz="2800" dirty="0" smtClean="0">
              <a:solidFill>
                <a:schemeClr val="tx1"/>
              </a:solidFill>
              <a:latin typeface="Times New Roman" pitchFamily="18" charset="0"/>
              <a:cs typeface="Times New Roman" pitchFamily="18" charset="0"/>
            </a:rPr>
            <a:t>). Con </a:t>
          </a:r>
          <a:r>
            <a:rPr lang="en-US" sz="2800" dirty="0" err="1" smtClean="0">
              <a:solidFill>
                <a:schemeClr val="tx1"/>
              </a:solidFill>
              <a:latin typeface="Times New Roman" pitchFamily="18" charset="0"/>
              <a:cs typeface="Times New Roman" pitchFamily="18" charset="0"/>
            </a:rPr>
            <a:t>người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9B6F56F3-0DD3-4938-B424-AA7070609586}" type="parTrans" cxnId="{E75D0C79-ACCA-4333-AA09-2C4EFE81770C}">
      <dgm:prSet custT="1"/>
      <dgm:spPr/>
      <dgm:t>
        <a:bodyPr/>
        <a:lstStyle/>
        <a:p>
          <a:endParaRPr lang="en-US" sz="2800">
            <a:solidFill>
              <a:schemeClr val="tx1"/>
            </a:solidFill>
            <a:latin typeface="Times New Roman" pitchFamily="18" charset="0"/>
            <a:cs typeface="Times New Roman" pitchFamily="18" charset="0"/>
          </a:endParaRPr>
        </a:p>
      </dgm:t>
    </dgm:pt>
    <dgm:pt modelId="{CD6A1AF9-EA59-4C00-84E3-58B5E55AACF9}" type="sibTrans" cxnId="{E75D0C79-ACCA-4333-AA09-2C4EFE81770C}">
      <dgm:prSet/>
      <dgm:spPr/>
      <dgm:t>
        <a:bodyPr/>
        <a:lstStyle/>
        <a:p>
          <a:endParaRPr lang="en-US" sz="2800">
            <a:solidFill>
              <a:schemeClr val="tx1"/>
            </a:solidFill>
            <a:latin typeface="Times New Roman" pitchFamily="18" charset="0"/>
            <a:cs typeface="Times New Roman" pitchFamily="18" charset="0"/>
          </a:endParaRPr>
        </a:p>
      </dgm:t>
    </dgm:pt>
    <dgm:pt modelId="{F3679AED-EBDC-46D0-87C3-7E8737DE41E1}" type="pres">
      <dgm:prSet presAssocID="{DDBF06F2-F6BF-427D-BCB0-DCCC82E0D1CF}" presName="diagram" presStyleCnt="0">
        <dgm:presLayoutVars>
          <dgm:chPref val="1"/>
          <dgm:dir/>
          <dgm:animOne val="branch"/>
          <dgm:animLvl val="lvl"/>
          <dgm:resizeHandles val="exact"/>
        </dgm:presLayoutVars>
      </dgm:prSet>
      <dgm:spPr/>
      <dgm:t>
        <a:bodyPr/>
        <a:lstStyle/>
        <a:p>
          <a:endParaRPr lang="en-US"/>
        </a:p>
      </dgm:t>
    </dgm:pt>
    <dgm:pt modelId="{0891FE38-537A-4AC4-B644-067A4C6B3579}" type="pres">
      <dgm:prSet presAssocID="{467CBC81-46E0-4ABB-B0DF-799E8BB1BEC9}" presName="root1" presStyleCnt="0"/>
      <dgm:spPr/>
    </dgm:pt>
    <dgm:pt modelId="{B964E665-504A-4A15-AC09-F4D47977C363}" type="pres">
      <dgm:prSet presAssocID="{467CBC81-46E0-4ABB-B0DF-799E8BB1BEC9}" presName="LevelOneTextNode" presStyleLbl="node0" presStyleIdx="0" presStyleCnt="1">
        <dgm:presLayoutVars>
          <dgm:chPref val="3"/>
        </dgm:presLayoutVars>
      </dgm:prSet>
      <dgm:spPr/>
      <dgm:t>
        <a:bodyPr/>
        <a:lstStyle/>
        <a:p>
          <a:endParaRPr lang="en-US"/>
        </a:p>
      </dgm:t>
    </dgm:pt>
    <dgm:pt modelId="{8CF5BFB5-9756-4765-88B3-C417179D6767}" type="pres">
      <dgm:prSet presAssocID="{467CBC81-46E0-4ABB-B0DF-799E8BB1BEC9}" presName="level2hierChild" presStyleCnt="0"/>
      <dgm:spPr/>
    </dgm:pt>
    <dgm:pt modelId="{CA745CE9-7440-40EA-9178-C644DBD589CD}" type="pres">
      <dgm:prSet presAssocID="{BFAE60CA-1509-489F-A848-6C1D27A07231}" presName="conn2-1" presStyleLbl="parChTrans1D2" presStyleIdx="0" presStyleCnt="3"/>
      <dgm:spPr/>
      <dgm:t>
        <a:bodyPr/>
        <a:lstStyle/>
        <a:p>
          <a:endParaRPr lang="en-US"/>
        </a:p>
      </dgm:t>
    </dgm:pt>
    <dgm:pt modelId="{9F894BF2-3554-47BB-852A-7FF5DEECDBDF}" type="pres">
      <dgm:prSet presAssocID="{BFAE60CA-1509-489F-A848-6C1D27A07231}" presName="connTx" presStyleLbl="parChTrans1D2" presStyleIdx="0" presStyleCnt="3"/>
      <dgm:spPr/>
      <dgm:t>
        <a:bodyPr/>
        <a:lstStyle/>
        <a:p>
          <a:endParaRPr lang="en-US"/>
        </a:p>
      </dgm:t>
    </dgm:pt>
    <dgm:pt modelId="{AEA8AB4F-447E-4510-BF4F-2C12C4FC900D}" type="pres">
      <dgm:prSet presAssocID="{67AE012A-4D19-4005-B09B-F098E36C6FDF}" presName="root2" presStyleCnt="0"/>
      <dgm:spPr/>
    </dgm:pt>
    <dgm:pt modelId="{26523532-40C2-4EFF-B2B5-D58861587126}" type="pres">
      <dgm:prSet presAssocID="{67AE012A-4D19-4005-B09B-F098E36C6FDF}" presName="LevelTwoTextNode" presStyleLbl="node2" presStyleIdx="0" presStyleCnt="3" custScaleX="162059">
        <dgm:presLayoutVars>
          <dgm:chPref val="3"/>
        </dgm:presLayoutVars>
      </dgm:prSet>
      <dgm:spPr/>
      <dgm:t>
        <a:bodyPr/>
        <a:lstStyle/>
        <a:p>
          <a:endParaRPr lang="en-US"/>
        </a:p>
      </dgm:t>
    </dgm:pt>
    <dgm:pt modelId="{66631EE3-965E-44EB-99F4-13ED2288749F}" type="pres">
      <dgm:prSet presAssocID="{67AE012A-4D19-4005-B09B-F098E36C6FDF}" presName="level3hierChild" presStyleCnt="0"/>
      <dgm:spPr/>
    </dgm:pt>
    <dgm:pt modelId="{634CF397-07BF-44A1-ACD7-8542E7F54BBC}" type="pres">
      <dgm:prSet presAssocID="{E07EB4CD-F300-4338-A75D-1D199B1E2D0F}" presName="conn2-1" presStyleLbl="parChTrans1D2" presStyleIdx="1" presStyleCnt="3"/>
      <dgm:spPr/>
      <dgm:t>
        <a:bodyPr/>
        <a:lstStyle/>
        <a:p>
          <a:endParaRPr lang="en-US"/>
        </a:p>
      </dgm:t>
    </dgm:pt>
    <dgm:pt modelId="{E687E0B2-124F-4760-86C1-153A254C2114}" type="pres">
      <dgm:prSet presAssocID="{E07EB4CD-F300-4338-A75D-1D199B1E2D0F}" presName="connTx" presStyleLbl="parChTrans1D2" presStyleIdx="1" presStyleCnt="3"/>
      <dgm:spPr/>
      <dgm:t>
        <a:bodyPr/>
        <a:lstStyle/>
        <a:p>
          <a:endParaRPr lang="en-US"/>
        </a:p>
      </dgm:t>
    </dgm:pt>
    <dgm:pt modelId="{B19E3E2C-012F-4E1D-B6D4-664836EFA454}" type="pres">
      <dgm:prSet presAssocID="{186601EF-0CAA-4BE9-A1D0-2342B3526D37}" presName="root2" presStyleCnt="0"/>
      <dgm:spPr/>
    </dgm:pt>
    <dgm:pt modelId="{D2DBD314-753A-412F-B43E-24AD322EEFD9}" type="pres">
      <dgm:prSet presAssocID="{186601EF-0CAA-4BE9-A1D0-2342B3526D37}" presName="LevelTwoTextNode" presStyleLbl="node2" presStyleIdx="1" presStyleCnt="3" custScaleX="163312">
        <dgm:presLayoutVars>
          <dgm:chPref val="3"/>
        </dgm:presLayoutVars>
      </dgm:prSet>
      <dgm:spPr/>
      <dgm:t>
        <a:bodyPr/>
        <a:lstStyle/>
        <a:p>
          <a:endParaRPr lang="en-US"/>
        </a:p>
      </dgm:t>
    </dgm:pt>
    <dgm:pt modelId="{37CCF906-18BF-4878-941F-B5041E81714F}" type="pres">
      <dgm:prSet presAssocID="{186601EF-0CAA-4BE9-A1D0-2342B3526D37}" presName="level3hierChild" presStyleCnt="0"/>
      <dgm:spPr/>
    </dgm:pt>
    <dgm:pt modelId="{923953A3-7C7C-4C14-B6EA-18358FB26317}" type="pres">
      <dgm:prSet presAssocID="{9B6F56F3-0DD3-4938-B424-AA7070609586}" presName="conn2-1" presStyleLbl="parChTrans1D2" presStyleIdx="2" presStyleCnt="3"/>
      <dgm:spPr/>
      <dgm:t>
        <a:bodyPr/>
        <a:lstStyle/>
        <a:p>
          <a:endParaRPr lang="en-US"/>
        </a:p>
      </dgm:t>
    </dgm:pt>
    <dgm:pt modelId="{070285FB-E12A-4DB8-B7D4-184907C38F64}" type="pres">
      <dgm:prSet presAssocID="{9B6F56F3-0DD3-4938-B424-AA7070609586}" presName="connTx" presStyleLbl="parChTrans1D2" presStyleIdx="2" presStyleCnt="3"/>
      <dgm:spPr/>
      <dgm:t>
        <a:bodyPr/>
        <a:lstStyle/>
        <a:p>
          <a:endParaRPr lang="en-US"/>
        </a:p>
      </dgm:t>
    </dgm:pt>
    <dgm:pt modelId="{F6F1376C-6389-45C8-B1DD-669D6C44A3EB}" type="pres">
      <dgm:prSet presAssocID="{4A5200C8-24EC-47B7-B258-21537DB147C2}" presName="root2" presStyleCnt="0"/>
      <dgm:spPr/>
    </dgm:pt>
    <dgm:pt modelId="{70AEF611-76AA-4FE0-9E5F-4D957D6A2FC3}" type="pres">
      <dgm:prSet presAssocID="{4A5200C8-24EC-47B7-B258-21537DB147C2}" presName="LevelTwoTextNode" presStyleLbl="node2" presStyleIdx="2" presStyleCnt="3" custScaleX="163943">
        <dgm:presLayoutVars>
          <dgm:chPref val="3"/>
        </dgm:presLayoutVars>
      </dgm:prSet>
      <dgm:spPr/>
      <dgm:t>
        <a:bodyPr/>
        <a:lstStyle/>
        <a:p>
          <a:endParaRPr lang="en-US"/>
        </a:p>
      </dgm:t>
    </dgm:pt>
    <dgm:pt modelId="{210ADF22-93CA-471B-B79D-CEE08DC2D003}" type="pres">
      <dgm:prSet presAssocID="{4A5200C8-24EC-47B7-B258-21537DB147C2}" presName="level3hierChild" presStyleCnt="0"/>
      <dgm:spPr/>
    </dgm:pt>
  </dgm:ptLst>
  <dgm:cxnLst>
    <dgm:cxn modelId="{0E892BD2-DD11-4DE9-A268-5682E01F6E30}" type="presOf" srcId="{467CBC81-46E0-4ABB-B0DF-799E8BB1BEC9}" destId="{B964E665-504A-4A15-AC09-F4D47977C363}" srcOrd="0" destOrd="0" presId="urn:microsoft.com/office/officeart/2005/8/layout/hierarchy2"/>
    <dgm:cxn modelId="{2EB880EB-2A29-4159-8D9F-65B949AFF149}" srcId="{DDBF06F2-F6BF-427D-BCB0-DCCC82E0D1CF}" destId="{467CBC81-46E0-4ABB-B0DF-799E8BB1BEC9}" srcOrd="0" destOrd="0" parTransId="{6C545EE2-030A-401C-B289-E1AB4B7E3C5E}" sibTransId="{999FCCB1-E580-4847-80A9-D49F1242C9D2}"/>
    <dgm:cxn modelId="{6EE74746-2065-4EF6-BC2A-62260ABCDDC8}" type="presOf" srcId="{BFAE60CA-1509-489F-A848-6C1D27A07231}" destId="{CA745CE9-7440-40EA-9178-C644DBD589CD}" srcOrd="0" destOrd="0" presId="urn:microsoft.com/office/officeart/2005/8/layout/hierarchy2"/>
    <dgm:cxn modelId="{119BBCFB-34F1-447B-B1DD-E0024CA552F5}" type="presOf" srcId="{67AE012A-4D19-4005-B09B-F098E36C6FDF}" destId="{26523532-40C2-4EFF-B2B5-D58861587126}" srcOrd="0" destOrd="0" presId="urn:microsoft.com/office/officeart/2005/8/layout/hierarchy2"/>
    <dgm:cxn modelId="{ABD8F08F-77BB-4000-9844-F6BA2D85F7EF}" type="presOf" srcId="{BFAE60CA-1509-489F-A848-6C1D27A07231}" destId="{9F894BF2-3554-47BB-852A-7FF5DEECDBDF}" srcOrd="1" destOrd="0" presId="urn:microsoft.com/office/officeart/2005/8/layout/hierarchy2"/>
    <dgm:cxn modelId="{388567E5-AD3F-4C9B-AC80-2A45442B395D}" srcId="{467CBC81-46E0-4ABB-B0DF-799E8BB1BEC9}" destId="{67AE012A-4D19-4005-B09B-F098E36C6FDF}" srcOrd="0" destOrd="0" parTransId="{BFAE60CA-1509-489F-A848-6C1D27A07231}" sibTransId="{60805ABF-3409-4EB7-99CA-490EAAF91E55}"/>
    <dgm:cxn modelId="{0E030B91-DDFF-47F0-94CB-CF31E33DB79A}" type="presOf" srcId="{9B6F56F3-0DD3-4938-B424-AA7070609586}" destId="{923953A3-7C7C-4C14-B6EA-18358FB26317}" srcOrd="0" destOrd="0" presId="urn:microsoft.com/office/officeart/2005/8/layout/hierarchy2"/>
    <dgm:cxn modelId="{88447E69-9BBB-4726-A9AF-2633F2E027A6}" type="presOf" srcId="{186601EF-0CAA-4BE9-A1D0-2342B3526D37}" destId="{D2DBD314-753A-412F-B43E-24AD322EEFD9}" srcOrd="0" destOrd="0" presId="urn:microsoft.com/office/officeart/2005/8/layout/hierarchy2"/>
    <dgm:cxn modelId="{FD2DEE1B-BD35-4A69-9F54-5C3C5029F335}" type="presOf" srcId="{DDBF06F2-F6BF-427D-BCB0-DCCC82E0D1CF}" destId="{F3679AED-EBDC-46D0-87C3-7E8737DE41E1}" srcOrd="0" destOrd="0" presId="urn:microsoft.com/office/officeart/2005/8/layout/hierarchy2"/>
    <dgm:cxn modelId="{66CA30DB-03B1-4021-A8BF-4C813DF4EABF}" srcId="{467CBC81-46E0-4ABB-B0DF-799E8BB1BEC9}" destId="{186601EF-0CAA-4BE9-A1D0-2342B3526D37}" srcOrd="1" destOrd="0" parTransId="{E07EB4CD-F300-4338-A75D-1D199B1E2D0F}" sibTransId="{6461443C-5D95-4E9F-A7A5-537920F86939}"/>
    <dgm:cxn modelId="{6AB3E5BD-73B4-408C-95F8-39C1DB13BA92}" type="presOf" srcId="{9B6F56F3-0DD3-4938-B424-AA7070609586}" destId="{070285FB-E12A-4DB8-B7D4-184907C38F64}" srcOrd="1" destOrd="0" presId="urn:microsoft.com/office/officeart/2005/8/layout/hierarchy2"/>
    <dgm:cxn modelId="{419D091C-8CBD-4A0D-B6E7-300CB6C4D498}" type="presOf" srcId="{E07EB4CD-F300-4338-A75D-1D199B1E2D0F}" destId="{634CF397-07BF-44A1-ACD7-8542E7F54BBC}" srcOrd="0" destOrd="0" presId="urn:microsoft.com/office/officeart/2005/8/layout/hierarchy2"/>
    <dgm:cxn modelId="{5AFF96A3-59AF-43C2-B0AC-3A6D7CE8B8E3}" type="presOf" srcId="{4A5200C8-24EC-47B7-B258-21537DB147C2}" destId="{70AEF611-76AA-4FE0-9E5F-4D957D6A2FC3}" srcOrd="0" destOrd="0" presId="urn:microsoft.com/office/officeart/2005/8/layout/hierarchy2"/>
    <dgm:cxn modelId="{E75D0C79-ACCA-4333-AA09-2C4EFE81770C}" srcId="{467CBC81-46E0-4ABB-B0DF-799E8BB1BEC9}" destId="{4A5200C8-24EC-47B7-B258-21537DB147C2}" srcOrd="2" destOrd="0" parTransId="{9B6F56F3-0DD3-4938-B424-AA7070609586}" sibTransId="{CD6A1AF9-EA59-4C00-84E3-58B5E55AACF9}"/>
    <dgm:cxn modelId="{55266803-6CD7-4326-A52F-91C79C297FAB}" type="presOf" srcId="{E07EB4CD-F300-4338-A75D-1D199B1E2D0F}" destId="{E687E0B2-124F-4760-86C1-153A254C2114}" srcOrd="1" destOrd="0" presId="urn:microsoft.com/office/officeart/2005/8/layout/hierarchy2"/>
    <dgm:cxn modelId="{C7EA80AC-E362-4C15-ABE9-F105CB8C61FE}" type="presParOf" srcId="{F3679AED-EBDC-46D0-87C3-7E8737DE41E1}" destId="{0891FE38-537A-4AC4-B644-067A4C6B3579}" srcOrd="0" destOrd="0" presId="urn:microsoft.com/office/officeart/2005/8/layout/hierarchy2"/>
    <dgm:cxn modelId="{D3532B0C-0197-4524-A1A7-4820B632FAFB}" type="presParOf" srcId="{0891FE38-537A-4AC4-B644-067A4C6B3579}" destId="{B964E665-504A-4A15-AC09-F4D47977C363}" srcOrd="0" destOrd="0" presId="urn:microsoft.com/office/officeart/2005/8/layout/hierarchy2"/>
    <dgm:cxn modelId="{EAB4D59E-55EF-4AC1-B142-7C70D17990C8}" type="presParOf" srcId="{0891FE38-537A-4AC4-B644-067A4C6B3579}" destId="{8CF5BFB5-9756-4765-88B3-C417179D6767}" srcOrd="1" destOrd="0" presId="urn:microsoft.com/office/officeart/2005/8/layout/hierarchy2"/>
    <dgm:cxn modelId="{A091FDA2-5899-4F7F-AF83-F48A31BC3B96}" type="presParOf" srcId="{8CF5BFB5-9756-4765-88B3-C417179D6767}" destId="{CA745CE9-7440-40EA-9178-C644DBD589CD}" srcOrd="0" destOrd="0" presId="urn:microsoft.com/office/officeart/2005/8/layout/hierarchy2"/>
    <dgm:cxn modelId="{F5834137-2E4C-4674-ABE9-CEE93B820C20}" type="presParOf" srcId="{CA745CE9-7440-40EA-9178-C644DBD589CD}" destId="{9F894BF2-3554-47BB-852A-7FF5DEECDBDF}" srcOrd="0" destOrd="0" presId="urn:microsoft.com/office/officeart/2005/8/layout/hierarchy2"/>
    <dgm:cxn modelId="{9D396D20-B809-4A27-A236-037A99938254}" type="presParOf" srcId="{8CF5BFB5-9756-4765-88B3-C417179D6767}" destId="{AEA8AB4F-447E-4510-BF4F-2C12C4FC900D}" srcOrd="1" destOrd="0" presId="urn:microsoft.com/office/officeart/2005/8/layout/hierarchy2"/>
    <dgm:cxn modelId="{5E9A8BE6-AA08-436A-97BF-0095F5B68BF3}" type="presParOf" srcId="{AEA8AB4F-447E-4510-BF4F-2C12C4FC900D}" destId="{26523532-40C2-4EFF-B2B5-D58861587126}" srcOrd="0" destOrd="0" presId="urn:microsoft.com/office/officeart/2005/8/layout/hierarchy2"/>
    <dgm:cxn modelId="{19BBF6A0-A341-4C8C-9611-F703A847D6DA}" type="presParOf" srcId="{AEA8AB4F-447E-4510-BF4F-2C12C4FC900D}" destId="{66631EE3-965E-44EB-99F4-13ED2288749F}" srcOrd="1" destOrd="0" presId="urn:microsoft.com/office/officeart/2005/8/layout/hierarchy2"/>
    <dgm:cxn modelId="{A76409D4-AE76-4246-86D4-543251477BD9}" type="presParOf" srcId="{8CF5BFB5-9756-4765-88B3-C417179D6767}" destId="{634CF397-07BF-44A1-ACD7-8542E7F54BBC}" srcOrd="2" destOrd="0" presId="urn:microsoft.com/office/officeart/2005/8/layout/hierarchy2"/>
    <dgm:cxn modelId="{99A5000A-71C3-4A79-A941-D5B3D52B40FA}" type="presParOf" srcId="{634CF397-07BF-44A1-ACD7-8542E7F54BBC}" destId="{E687E0B2-124F-4760-86C1-153A254C2114}" srcOrd="0" destOrd="0" presId="urn:microsoft.com/office/officeart/2005/8/layout/hierarchy2"/>
    <dgm:cxn modelId="{424C1628-4EE8-4068-9BA4-BCE5151323F8}" type="presParOf" srcId="{8CF5BFB5-9756-4765-88B3-C417179D6767}" destId="{B19E3E2C-012F-4E1D-B6D4-664836EFA454}" srcOrd="3" destOrd="0" presId="urn:microsoft.com/office/officeart/2005/8/layout/hierarchy2"/>
    <dgm:cxn modelId="{C0693E49-BDDE-4636-BB1A-AB7BE9E5D5D9}" type="presParOf" srcId="{B19E3E2C-012F-4E1D-B6D4-664836EFA454}" destId="{D2DBD314-753A-412F-B43E-24AD322EEFD9}" srcOrd="0" destOrd="0" presId="urn:microsoft.com/office/officeart/2005/8/layout/hierarchy2"/>
    <dgm:cxn modelId="{86D669BD-EA45-46D9-9B75-E079FDD68471}" type="presParOf" srcId="{B19E3E2C-012F-4E1D-B6D4-664836EFA454}" destId="{37CCF906-18BF-4878-941F-B5041E81714F}" srcOrd="1" destOrd="0" presId="urn:microsoft.com/office/officeart/2005/8/layout/hierarchy2"/>
    <dgm:cxn modelId="{472ECD8C-A9F6-41AA-86F1-E1E53116AF14}" type="presParOf" srcId="{8CF5BFB5-9756-4765-88B3-C417179D6767}" destId="{923953A3-7C7C-4C14-B6EA-18358FB26317}" srcOrd="4" destOrd="0" presId="urn:microsoft.com/office/officeart/2005/8/layout/hierarchy2"/>
    <dgm:cxn modelId="{38BC87A5-44CC-42B7-8967-F6C2AAE63B19}" type="presParOf" srcId="{923953A3-7C7C-4C14-B6EA-18358FB26317}" destId="{070285FB-E12A-4DB8-B7D4-184907C38F64}" srcOrd="0" destOrd="0" presId="urn:microsoft.com/office/officeart/2005/8/layout/hierarchy2"/>
    <dgm:cxn modelId="{E573934E-2DD1-4CAE-8CA4-EA95F2D6131B}" type="presParOf" srcId="{8CF5BFB5-9756-4765-88B3-C417179D6767}" destId="{F6F1376C-6389-45C8-B1DD-669D6C44A3EB}" srcOrd="5" destOrd="0" presId="urn:microsoft.com/office/officeart/2005/8/layout/hierarchy2"/>
    <dgm:cxn modelId="{43BF8C52-BAF6-4A0F-9013-244D65CEB9ED}" type="presParOf" srcId="{F6F1376C-6389-45C8-B1DD-669D6C44A3EB}" destId="{70AEF611-76AA-4FE0-9E5F-4D957D6A2FC3}" srcOrd="0" destOrd="0" presId="urn:microsoft.com/office/officeart/2005/8/layout/hierarchy2"/>
    <dgm:cxn modelId="{54994EEF-8C93-455D-92EE-F49EA1D2B042}" type="presParOf" srcId="{F6F1376C-6389-45C8-B1DD-669D6C44A3EB}" destId="{210ADF22-93CA-471B-B79D-CEE08DC2D00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BF06F2-F6BF-427D-BCB0-DCCC82E0D1CF}"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467CBC81-46E0-4ABB-B0DF-799E8BB1BEC9}">
      <dgm:prSet phldrT="[Text]" custT="1"/>
      <dgm:spPr/>
      <dgm:t>
        <a:bodyPr/>
        <a:lstStyle/>
        <a:p>
          <a:r>
            <a:rPr lang="en-US" sz="2800" b="1" dirty="0" err="1" smtClean="0">
              <a:solidFill>
                <a:schemeClr val="tx1"/>
              </a:solidFill>
              <a:latin typeface="Times New Roman" pitchFamily="18" charset="0"/>
              <a:cs typeface="Times New Roman" pitchFamily="18" charset="0"/>
            </a:rPr>
            <a:t>Quá</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trình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thụ</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tinh</a:t>
          </a:r>
          <a:endParaRPr lang="en-US" sz="2800" b="1" dirty="0">
            <a:solidFill>
              <a:schemeClr val="tx1"/>
            </a:solidFill>
            <a:latin typeface="Times New Roman" pitchFamily="18" charset="0"/>
            <a:cs typeface="Times New Roman" pitchFamily="18" charset="0"/>
          </a:endParaRPr>
        </a:p>
      </dgm:t>
    </dgm:pt>
    <dgm:pt modelId="{6C545EE2-030A-401C-B289-E1AB4B7E3C5E}" type="par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999FCCB1-E580-4847-80A9-D49F1242C9D2}" type="sibTrans" cxnId="{2EB880EB-2A29-4159-8D9F-65B949AFF149}">
      <dgm:prSet/>
      <dgm:spPr/>
      <dgm:t>
        <a:bodyPr/>
        <a:lstStyle/>
        <a:p>
          <a:endParaRPr lang="en-US" sz="2800">
            <a:solidFill>
              <a:schemeClr val="tx1"/>
            </a:solidFill>
            <a:latin typeface="Times New Roman" pitchFamily="18" charset="0"/>
            <a:cs typeface="Times New Roman" pitchFamily="18" charset="0"/>
          </a:endParaRPr>
        </a:p>
      </dgm:t>
    </dgm:pt>
    <dgm:pt modelId="{67AE012A-4D19-4005-B09B-F098E36C6FDF}">
      <dgm:prSet phldrT="[Text]" custT="1"/>
      <dgm:spPr/>
      <dgm:t>
        <a:bodyPr/>
        <a:lstStyle/>
        <a:p>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giữa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để</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BFAE60CA-1509-489F-A848-6C1D27A07231}" type="parTrans" cxnId="{388567E5-AD3F-4C9B-AC80-2A45442B395D}">
      <dgm:prSet custT="1"/>
      <dgm:spPr/>
      <dgm:t>
        <a:bodyPr/>
        <a:lstStyle/>
        <a:p>
          <a:endParaRPr lang="en-US" sz="2800">
            <a:solidFill>
              <a:schemeClr val="tx1"/>
            </a:solidFill>
            <a:latin typeface="Times New Roman" pitchFamily="18" charset="0"/>
            <a:cs typeface="Times New Roman" pitchFamily="18" charset="0"/>
          </a:endParaRPr>
        </a:p>
      </dgm:t>
    </dgm:pt>
    <dgm:pt modelId="{60805ABF-3409-4EB7-99CA-490EAAF91E55}" type="sibTrans" cxnId="{388567E5-AD3F-4C9B-AC80-2A45442B395D}">
      <dgm:prSet/>
      <dgm:spPr/>
      <dgm:t>
        <a:bodyPr/>
        <a:lstStyle/>
        <a:p>
          <a:endParaRPr lang="en-US" sz="2800">
            <a:solidFill>
              <a:schemeClr val="tx1"/>
            </a:solidFill>
            <a:latin typeface="Times New Roman" pitchFamily="18" charset="0"/>
            <a:cs typeface="Times New Roman" pitchFamily="18" charset="0"/>
          </a:endParaRPr>
        </a:p>
      </dgm:t>
    </dgm:pt>
    <dgm:pt modelId="{186601EF-0CAA-4BE9-A1D0-2342B3526D37}">
      <dgm:prSet phldrT="[Text]" custT="1"/>
      <dgm:spPr/>
      <dgm:t>
        <a:bodyPr/>
        <a:lstStyle/>
        <a:p>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dài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túi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giải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phóng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(2n),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còn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hợp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với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tế</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lớn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trung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tâm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túi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nhân</a:t>
          </a:r>
          <a:r>
            <a:rPr lang="en-US" sz="2800" dirty="0" smtClean="0">
              <a:solidFill>
                <a:schemeClr val="tx1"/>
              </a:solidFill>
              <a:latin typeface="Times New Roman" pitchFamily="18" charset="0"/>
              <a:cs typeface="Times New Roman" pitchFamily="18" charset="0"/>
            </a:rPr>
            <a:t> tam </a:t>
          </a:r>
          <a:r>
            <a:rPr lang="en-US" sz="2800" dirty="0" err="1" smtClean="0">
              <a:solidFill>
                <a:schemeClr val="tx1"/>
              </a:solidFill>
              <a:latin typeface="Times New Roman" pitchFamily="18" charset="0"/>
              <a:cs typeface="Times New Roman" pitchFamily="18" charset="0"/>
            </a:rPr>
            <a:t>bội</a:t>
          </a:r>
          <a:r>
            <a:rPr lang="en-US" sz="2800" dirty="0" smtClean="0">
              <a:solidFill>
                <a:schemeClr val="tx1"/>
              </a:solidFill>
              <a:latin typeface="Times New Roman" pitchFamily="18" charset="0"/>
              <a:cs typeface="Times New Roman" pitchFamily="18" charset="0"/>
            </a:rPr>
            <a:t> (3n).</a:t>
          </a:r>
          <a:endParaRPr lang="en-US" sz="2800" dirty="0">
            <a:solidFill>
              <a:schemeClr val="tx1"/>
            </a:solidFill>
            <a:latin typeface="Times New Roman" pitchFamily="18" charset="0"/>
            <a:cs typeface="Times New Roman" pitchFamily="18" charset="0"/>
          </a:endParaRPr>
        </a:p>
      </dgm:t>
    </dgm:pt>
    <dgm:pt modelId="{E07EB4CD-F300-4338-A75D-1D199B1E2D0F}" type="parTrans" cxnId="{66CA30DB-03B1-4021-A8BF-4C813DF4EABF}">
      <dgm:prSet custT="1"/>
      <dgm:spPr/>
      <dgm:t>
        <a:bodyPr/>
        <a:lstStyle/>
        <a:p>
          <a:endParaRPr lang="en-US" sz="2800">
            <a:solidFill>
              <a:schemeClr val="tx1"/>
            </a:solidFill>
            <a:latin typeface="Times New Roman" pitchFamily="18" charset="0"/>
            <a:cs typeface="Times New Roman" pitchFamily="18" charset="0"/>
          </a:endParaRPr>
        </a:p>
      </dgm:t>
    </dgm:pt>
    <dgm:pt modelId="{6461443C-5D95-4E9F-A7A5-537920F86939}" type="sibTrans" cxnId="{66CA30DB-03B1-4021-A8BF-4C813DF4EABF}">
      <dgm:prSet/>
      <dgm:spPr/>
      <dgm:t>
        <a:bodyPr/>
        <a:lstStyle/>
        <a:p>
          <a:endParaRPr lang="en-US" sz="2800">
            <a:solidFill>
              <a:schemeClr val="tx1"/>
            </a:solidFill>
            <a:latin typeface="Times New Roman" pitchFamily="18" charset="0"/>
            <a:cs typeface="Times New Roman" pitchFamily="18" charset="0"/>
          </a:endParaRPr>
        </a:p>
      </dgm:t>
    </dgm:pt>
    <dgm:pt modelId="{4A5200C8-24EC-47B7-B258-21537DB147C2}">
      <dgm:prSet phldrT="[Text]" custT="1"/>
      <dgm:spPr/>
      <dgm:t>
        <a:bodyPr/>
        <a:lstStyle/>
        <a:p>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tử</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đều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thức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kép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này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chỉ</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gặp</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thực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vật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kín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9B6F56F3-0DD3-4938-B424-AA7070609586}" type="parTrans" cxnId="{E75D0C79-ACCA-4333-AA09-2C4EFE81770C}">
      <dgm:prSet custT="1"/>
      <dgm:spPr/>
      <dgm:t>
        <a:bodyPr/>
        <a:lstStyle/>
        <a:p>
          <a:endParaRPr lang="en-US" sz="2800">
            <a:solidFill>
              <a:schemeClr val="tx1"/>
            </a:solidFill>
            <a:latin typeface="Times New Roman" pitchFamily="18" charset="0"/>
            <a:cs typeface="Times New Roman" pitchFamily="18" charset="0"/>
          </a:endParaRPr>
        </a:p>
      </dgm:t>
    </dgm:pt>
    <dgm:pt modelId="{CD6A1AF9-EA59-4C00-84E3-58B5E55AACF9}" type="sibTrans" cxnId="{E75D0C79-ACCA-4333-AA09-2C4EFE81770C}">
      <dgm:prSet/>
      <dgm:spPr/>
      <dgm:t>
        <a:bodyPr/>
        <a:lstStyle/>
        <a:p>
          <a:endParaRPr lang="en-US" sz="2800">
            <a:solidFill>
              <a:schemeClr val="tx1"/>
            </a:solidFill>
            <a:latin typeface="Times New Roman" pitchFamily="18" charset="0"/>
            <a:cs typeface="Times New Roman" pitchFamily="18" charset="0"/>
          </a:endParaRPr>
        </a:p>
      </dgm:t>
    </dgm:pt>
    <dgm:pt modelId="{F3679AED-EBDC-46D0-87C3-7E8737DE41E1}" type="pres">
      <dgm:prSet presAssocID="{DDBF06F2-F6BF-427D-BCB0-DCCC82E0D1CF}" presName="diagram" presStyleCnt="0">
        <dgm:presLayoutVars>
          <dgm:chPref val="1"/>
          <dgm:dir/>
          <dgm:animOne val="branch"/>
          <dgm:animLvl val="lvl"/>
          <dgm:resizeHandles val="exact"/>
        </dgm:presLayoutVars>
      </dgm:prSet>
      <dgm:spPr/>
      <dgm:t>
        <a:bodyPr/>
        <a:lstStyle/>
        <a:p>
          <a:endParaRPr lang="en-US"/>
        </a:p>
      </dgm:t>
    </dgm:pt>
    <dgm:pt modelId="{0891FE38-537A-4AC4-B644-067A4C6B3579}" type="pres">
      <dgm:prSet presAssocID="{467CBC81-46E0-4ABB-B0DF-799E8BB1BEC9}" presName="root1" presStyleCnt="0"/>
      <dgm:spPr/>
    </dgm:pt>
    <dgm:pt modelId="{B964E665-504A-4A15-AC09-F4D47977C363}" type="pres">
      <dgm:prSet presAssocID="{467CBC81-46E0-4ABB-B0DF-799E8BB1BEC9}" presName="LevelOneTextNode" presStyleLbl="node0" presStyleIdx="0" presStyleCnt="1">
        <dgm:presLayoutVars>
          <dgm:chPref val="3"/>
        </dgm:presLayoutVars>
      </dgm:prSet>
      <dgm:spPr/>
      <dgm:t>
        <a:bodyPr/>
        <a:lstStyle/>
        <a:p>
          <a:endParaRPr lang="en-US"/>
        </a:p>
      </dgm:t>
    </dgm:pt>
    <dgm:pt modelId="{8CF5BFB5-9756-4765-88B3-C417179D6767}" type="pres">
      <dgm:prSet presAssocID="{467CBC81-46E0-4ABB-B0DF-799E8BB1BEC9}" presName="level2hierChild" presStyleCnt="0"/>
      <dgm:spPr/>
    </dgm:pt>
    <dgm:pt modelId="{CA745CE9-7440-40EA-9178-C644DBD589CD}" type="pres">
      <dgm:prSet presAssocID="{BFAE60CA-1509-489F-A848-6C1D27A07231}" presName="conn2-1" presStyleLbl="parChTrans1D2" presStyleIdx="0" presStyleCnt="3"/>
      <dgm:spPr/>
      <dgm:t>
        <a:bodyPr/>
        <a:lstStyle/>
        <a:p>
          <a:endParaRPr lang="en-US"/>
        </a:p>
      </dgm:t>
    </dgm:pt>
    <dgm:pt modelId="{9F894BF2-3554-47BB-852A-7FF5DEECDBDF}" type="pres">
      <dgm:prSet presAssocID="{BFAE60CA-1509-489F-A848-6C1D27A07231}" presName="connTx" presStyleLbl="parChTrans1D2" presStyleIdx="0" presStyleCnt="3"/>
      <dgm:spPr/>
      <dgm:t>
        <a:bodyPr/>
        <a:lstStyle/>
        <a:p>
          <a:endParaRPr lang="en-US"/>
        </a:p>
      </dgm:t>
    </dgm:pt>
    <dgm:pt modelId="{AEA8AB4F-447E-4510-BF4F-2C12C4FC900D}" type="pres">
      <dgm:prSet presAssocID="{67AE012A-4D19-4005-B09B-F098E36C6FDF}" presName="root2" presStyleCnt="0"/>
      <dgm:spPr/>
    </dgm:pt>
    <dgm:pt modelId="{26523532-40C2-4EFF-B2B5-D58861587126}" type="pres">
      <dgm:prSet presAssocID="{67AE012A-4D19-4005-B09B-F098E36C6FDF}" presName="LevelTwoTextNode" presStyleLbl="node2" presStyleIdx="0" presStyleCnt="3" custScaleX="212507" custScaleY="66475" custLinFactNeighborY="-30928">
        <dgm:presLayoutVars>
          <dgm:chPref val="3"/>
        </dgm:presLayoutVars>
      </dgm:prSet>
      <dgm:spPr/>
      <dgm:t>
        <a:bodyPr/>
        <a:lstStyle/>
        <a:p>
          <a:endParaRPr lang="en-US"/>
        </a:p>
      </dgm:t>
    </dgm:pt>
    <dgm:pt modelId="{66631EE3-965E-44EB-99F4-13ED2288749F}" type="pres">
      <dgm:prSet presAssocID="{67AE012A-4D19-4005-B09B-F098E36C6FDF}" presName="level3hierChild" presStyleCnt="0"/>
      <dgm:spPr/>
    </dgm:pt>
    <dgm:pt modelId="{634CF397-07BF-44A1-ACD7-8542E7F54BBC}" type="pres">
      <dgm:prSet presAssocID="{E07EB4CD-F300-4338-A75D-1D199B1E2D0F}" presName="conn2-1" presStyleLbl="parChTrans1D2" presStyleIdx="1" presStyleCnt="3"/>
      <dgm:spPr/>
      <dgm:t>
        <a:bodyPr/>
        <a:lstStyle/>
        <a:p>
          <a:endParaRPr lang="en-US"/>
        </a:p>
      </dgm:t>
    </dgm:pt>
    <dgm:pt modelId="{E687E0B2-124F-4760-86C1-153A254C2114}" type="pres">
      <dgm:prSet presAssocID="{E07EB4CD-F300-4338-A75D-1D199B1E2D0F}" presName="connTx" presStyleLbl="parChTrans1D2" presStyleIdx="1" presStyleCnt="3"/>
      <dgm:spPr/>
      <dgm:t>
        <a:bodyPr/>
        <a:lstStyle/>
        <a:p>
          <a:endParaRPr lang="en-US"/>
        </a:p>
      </dgm:t>
    </dgm:pt>
    <dgm:pt modelId="{B19E3E2C-012F-4E1D-B6D4-664836EFA454}" type="pres">
      <dgm:prSet presAssocID="{186601EF-0CAA-4BE9-A1D0-2342B3526D37}" presName="root2" presStyleCnt="0"/>
      <dgm:spPr/>
    </dgm:pt>
    <dgm:pt modelId="{D2DBD314-753A-412F-B43E-24AD322EEFD9}" type="pres">
      <dgm:prSet presAssocID="{186601EF-0CAA-4BE9-A1D0-2342B3526D37}" presName="LevelTwoTextNode" presStyleLbl="node2" presStyleIdx="1" presStyleCnt="3" custScaleX="214745" custScaleY="185854">
        <dgm:presLayoutVars>
          <dgm:chPref val="3"/>
        </dgm:presLayoutVars>
      </dgm:prSet>
      <dgm:spPr/>
      <dgm:t>
        <a:bodyPr/>
        <a:lstStyle/>
        <a:p>
          <a:endParaRPr lang="en-US"/>
        </a:p>
      </dgm:t>
    </dgm:pt>
    <dgm:pt modelId="{37CCF906-18BF-4878-941F-B5041E81714F}" type="pres">
      <dgm:prSet presAssocID="{186601EF-0CAA-4BE9-A1D0-2342B3526D37}" presName="level3hierChild" presStyleCnt="0"/>
      <dgm:spPr/>
    </dgm:pt>
    <dgm:pt modelId="{923953A3-7C7C-4C14-B6EA-18358FB26317}" type="pres">
      <dgm:prSet presAssocID="{9B6F56F3-0DD3-4938-B424-AA7070609586}" presName="conn2-1" presStyleLbl="parChTrans1D2" presStyleIdx="2" presStyleCnt="3"/>
      <dgm:spPr/>
      <dgm:t>
        <a:bodyPr/>
        <a:lstStyle/>
        <a:p>
          <a:endParaRPr lang="en-US"/>
        </a:p>
      </dgm:t>
    </dgm:pt>
    <dgm:pt modelId="{070285FB-E12A-4DB8-B7D4-184907C38F64}" type="pres">
      <dgm:prSet presAssocID="{9B6F56F3-0DD3-4938-B424-AA7070609586}" presName="connTx" presStyleLbl="parChTrans1D2" presStyleIdx="2" presStyleCnt="3"/>
      <dgm:spPr/>
      <dgm:t>
        <a:bodyPr/>
        <a:lstStyle/>
        <a:p>
          <a:endParaRPr lang="en-US"/>
        </a:p>
      </dgm:t>
    </dgm:pt>
    <dgm:pt modelId="{F6F1376C-6389-45C8-B1DD-669D6C44A3EB}" type="pres">
      <dgm:prSet presAssocID="{4A5200C8-24EC-47B7-B258-21537DB147C2}" presName="root2" presStyleCnt="0"/>
      <dgm:spPr/>
    </dgm:pt>
    <dgm:pt modelId="{70AEF611-76AA-4FE0-9E5F-4D957D6A2FC3}" type="pres">
      <dgm:prSet presAssocID="{4A5200C8-24EC-47B7-B258-21537DB147C2}" presName="LevelTwoTextNode" presStyleLbl="node2" presStyleIdx="2" presStyleCnt="3" custScaleX="214530" custScaleY="79396">
        <dgm:presLayoutVars>
          <dgm:chPref val="3"/>
        </dgm:presLayoutVars>
      </dgm:prSet>
      <dgm:spPr/>
      <dgm:t>
        <a:bodyPr/>
        <a:lstStyle/>
        <a:p>
          <a:endParaRPr lang="en-US"/>
        </a:p>
      </dgm:t>
    </dgm:pt>
    <dgm:pt modelId="{210ADF22-93CA-471B-B79D-CEE08DC2D003}" type="pres">
      <dgm:prSet presAssocID="{4A5200C8-24EC-47B7-B258-21537DB147C2}" presName="level3hierChild" presStyleCnt="0"/>
      <dgm:spPr/>
    </dgm:pt>
  </dgm:ptLst>
  <dgm:cxnLst>
    <dgm:cxn modelId="{E75D0C79-ACCA-4333-AA09-2C4EFE81770C}" srcId="{467CBC81-46E0-4ABB-B0DF-799E8BB1BEC9}" destId="{4A5200C8-24EC-47B7-B258-21537DB147C2}" srcOrd="2" destOrd="0" parTransId="{9B6F56F3-0DD3-4938-B424-AA7070609586}" sibTransId="{CD6A1AF9-EA59-4C00-84E3-58B5E55AACF9}"/>
    <dgm:cxn modelId="{C7E2C687-0B95-4791-AF36-AEE11A3DDF8E}" type="presOf" srcId="{67AE012A-4D19-4005-B09B-F098E36C6FDF}" destId="{26523532-40C2-4EFF-B2B5-D58861587126}" srcOrd="0" destOrd="0" presId="urn:microsoft.com/office/officeart/2005/8/layout/hierarchy2"/>
    <dgm:cxn modelId="{2EB880EB-2A29-4159-8D9F-65B949AFF149}" srcId="{DDBF06F2-F6BF-427D-BCB0-DCCC82E0D1CF}" destId="{467CBC81-46E0-4ABB-B0DF-799E8BB1BEC9}" srcOrd="0" destOrd="0" parTransId="{6C545EE2-030A-401C-B289-E1AB4B7E3C5E}" sibTransId="{999FCCB1-E580-4847-80A9-D49F1242C9D2}"/>
    <dgm:cxn modelId="{F8406FEB-B9A8-42FF-A1B4-2F08E33B1961}" type="presOf" srcId="{BFAE60CA-1509-489F-A848-6C1D27A07231}" destId="{9F894BF2-3554-47BB-852A-7FF5DEECDBDF}" srcOrd="1" destOrd="0" presId="urn:microsoft.com/office/officeart/2005/8/layout/hierarchy2"/>
    <dgm:cxn modelId="{22A1A06B-66F1-4621-A705-AF45447C8D83}" type="presOf" srcId="{9B6F56F3-0DD3-4938-B424-AA7070609586}" destId="{923953A3-7C7C-4C14-B6EA-18358FB26317}" srcOrd="0" destOrd="0" presId="urn:microsoft.com/office/officeart/2005/8/layout/hierarchy2"/>
    <dgm:cxn modelId="{73381A99-6CF1-4992-BE87-13C98010532E}" type="presOf" srcId="{E07EB4CD-F300-4338-A75D-1D199B1E2D0F}" destId="{E687E0B2-124F-4760-86C1-153A254C2114}" srcOrd="1" destOrd="0" presId="urn:microsoft.com/office/officeart/2005/8/layout/hierarchy2"/>
    <dgm:cxn modelId="{61B70ABD-B2D8-4C3B-AF4B-37922964C9EC}" type="presOf" srcId="{DDBF06F2-F6BF-427D-BCB0-DCCC82E0D1CF}" destId="{F3679AED-EBDC-46D0-87C3-7E8737DE41E1}" srcOrd="0" destOrd="0" presId="urn:microsoft.com/office/officeart/2005/8/layout/hierarchy2"/>
    <dgm:cxn modelId="{7C961D21-9A20-4293-BE3F-697E89137FFB}" type="presOf" srcId="{467CBC81-46E0-4ABB-B0DF-799E8BB1BEC9}" destId="{B964E665-504A-4A15-AC09-F4D47977C363}" srcOrd="0" destOrd="0" presId="urn:microsoft.com/office/officeart/2005/8/layout/hierarchy2"/>
    <dgm:cxn modelId="{8DFA17C0-1E30-4335-B70E-35BACB352A70}" type="presOf" srcId="{186601EF-0CAA-4BE9-A1D0-2342B3526D37}" destId="{D2DBD314-753A-412F-B43E-24AD322EEFD9}" srcOrd="0" destOrd="0" presId="urn:microsoft.com/office/officeart/2005/8/layout/hierarchy2"/>
    <dgm:cxn modelId="{971228D1-DCDA-4FD6-BAFD-9ADAD0E9959A}" type="presOf" srcId="{E07EB4CD-F300-4338-A75D-1D199B1E2D0F}" destId="{634CF397-07BF-44A1-ACD7-8542E7F54BBC}" srcOrd="0" destOrd="0" presId="urn:microsoft.com/office/officeart/2005/8/layout/hierarchy2"/>
    <dgm:cxn modelId="{66CA30DB-03B1-4021-A8BF-4C813DF4EABF}" srcId="{467CBC81-46E0-4ABB-B0DF-799E8BB1BEC9}" destId="{186601EF-0CAA-4BE9-A1D0-2342B3526D37}" srcOrd="1" destOrd="0" parTransId="{E07EB4CD-F300-4338-A75D-1D199B1E2D0F}" sibTransId="{6461443C-5D95-4E9F-A7A5-537920F86939}"/>
    <dgm:cxn modelId="{D40359E5-55E5-4966-957D-18AD79C303AE}" type="presOf" srcId="{4A5200C8-24EC-47B7-B258-21537DB147C2}" destId="{70AEF611-76AA-4FE0-9E5F-4D957D6A2FC3}" srcOrd="0" destOrd="0" presId="urn:microsoft.com/office/officeart/2005/8/layout/hierarchy2"/>
    <dgm:cxn modelId="{388567E5-AD3F-4C9B-AC80-2A45442B395D}" srcId="{467CBC81-46E0-4ABB-B0DF-799E8BB1BEC9}" destId="{67AE012A-4D19-4005-B09B-F098E36C6FDF}" srcOrd="0" destOrd="0" parTransId="{BFAE60CA-1509-489F-A848-6C1D27A07231}" sibTransId="{60805ABF-3409-4EB7-99CA-490EAAF91E55}"/>
    <dgm:cxn modelId="{3627DAA0-ADAD-456E-AB6E-19DE32228583}" type="presOf" srcId="{BFAE60CA-1509-489F-A848-6C1D27A07231}" destId="{CA745CE9-7440-40EA-9178-C644DBD589CD}" srcOrd="0" destOrd="0" presId="urn:microsoft.com/office/officeart/2005/8/layout/hierarchy2"/>
    <dgm:cxn modelId="{BCE6C102-0A44-4ACE-A0ED-B3C193B3B1D7}" type="presOf" srcId="{9B6F56F3-0DD3-4938-B424-AA7070609586}" destId="{070285FB-E12A-4DB8-B7D4-184907C38F64}" srcOrd="1" destOrd="0" presId="urn:microsoft.com/office/officeart/2005/8/layout/hierarchy2"/>
    <dgm:cxn modelId="{49C6D6D2-682F-4FB0-AAAB-9518CD4D036F}" type="presParOf" srcId="{F3679AED-EBDC-46D0-87C3-7E8737DE41E1}" destId="{0891FE38-537A-4AC4-B644-067A4C6B3579}" srcOrd="0" destOrd="0" presId="urn:microsoft.com/office/officeart/2005/8/layout/hierarchy2"/>
    <dgm:cxn modelId="{53F4412A-8310-48A5-9E47-FB33C3A8E174}" type="presParOf" srcId="{0891FE38-537A-4AC4-B644-067A4C6B3579}" destId="{B964E665-504A-4A15-AC09-F4D47977C363}" srcOrd="0" destOrd="0" presId="urn:microsoft.com/office/officeart/2005/8/layout/hierarchy2"/>
    <dgm:cxn modelId="{F3511F4E-D9D5-4266-8EEB-5C6CF43C9034}" type="presParOf" srcId="{0891FE38-537A-4AC4-B644-067A4C6B3579}" destId="{8CF5BFB5-9756-4765-88B3-C417179D6767}" srcOrd="1" destOrd="0" presId="urn:microsoft.com/office/officeart/2005/8/layout/hierarchy2"/>
    <dgm:cxn modelId="{4E53D5F3-242F-411A-83DB-17BC5E50376A}" type="presParOf" srcId="{8CF5BFB5-9756-4765-88B3-C417179D6767}" destId="{CA745CE9-7440-40EA-9178-C644DBD589CD}" srcOrd="0" destOrd="0" presId="urn:microsoft.com/office/officeart/2005/8/layout/hierarchy2"/>
    <dgm:cxn modelId="{6C0F2A5E-4DB1-4580-A308-5393F0CEFA94}" type="presParOf" srcId="{CA745CE9-7440-40EA-9178-C644DBD589CD}" destId="{9F894BF2-3554-47BB-852A-7FF5DEECDBDF}" srcOrd="0" destOrd="0" presId="urn:microsoft.com/office/officeart/2005/8/layout/hierarchy2"/>
    <dgm:cxn modelId="{041F71C2-D4F8-4063-A432-F86702A80C75}" type="presParOf" srcId="{8CF5BFB5-9756-4765-88B3-C417179D6767}" destId="{AEA8AB4F-447E-4510-BF4F-2C12C4FC900D}" srcOrd="1" destOrd="0" presId="urn:microsoft.com/office/officeart/2005/8/layout/hierarchy2"/>
    <dgm:cxn modelId="{0DA5DDA9-B138-4FA1-8F90-432B5FBA9261}" type="presParOf" srcId="{AEA8AB4F-447E-4510-BF4F-2C12C4FC900D}" destId="{26523532-40C2-4EFF-B2B5-D58861587126}" srcOrd="0" destOrd="0" presId="urn:microsoft.com/office/officeart/2005/8/layout/hierarchy2"/>
    <dgm:cxn modelId="{2C5676AB-142C-40FC-BA63-4C95FA9E45F7}" type="presParOf" srcId="{AEA8AB4F-447E-4510-BF4F-2C12C4FC900D}" destId="{66631EE3-965E-44EB-99F4-13ED2288749F}" srcOrd="1" destOrd="0" presId="urn:microsoft.com/office/officeart/2005/8/layout/hierarchy2"/>
    <dgm:cxn modelId="{AF2A939E-4AAF-424A-95F0-5D16C9871A79}" type="presParOf" srcId="{8CF5BFB5-9756-4765-88B3-C417179D6767}" destId="{634CF397-07BF-44A1-ACD7-8542E7F54BBC}" srcOrd="2" destOrd="0" presId="urn:microsoft.com/office/officeart/2005/8/layout/hierarchy2"/>
    <dgm:cxn modelId="{CEB262F7-EC66-4644-B464-68FA67026B04}" type="presParOf" srcId="{634CF397-07BF-44A1-ACD7-8542E7F54BBC}" destId="{E687E0B2-124F-4760-86C1-153A254C2114}" srcOrd="0" destOrd="0" presId="urn:microsoft.com/office/officeart/2005/8/layout/hierarchy2"/>
    <dgm:cxn modelId="{98F3AB9C-0057-4589-94AA-1ABCD22C2B75}" type="presParOf" srcId="{8CF5BFB5-9756-4765-88B3-C417179D6767}" destId="{B19E3E2C-012F-4E1D-B6D4-664836EFA454}" srcOrd="3" destOrd="0" presId="urn:microsoft.com/office/officeart/2005/8/layout/hierarchy2"/>
    <dgm:cxn modelId="{BC081268-DED1-4523-A75A-67AD4D93B550}" type="presParOf" srcId="{B19E3E2C-012F-4E1D-B6D4-664836EFA454}" destId="{D2DBD314-753A-412F-B43E-24AD322EEFD9}" srcOrd="0" destOrd="0" presId="urn:microsoft.com/office/officeart/2005/8/layout/hierarchy2"/>
    <dgm:cxn modelId="{0ECA78E2-56A0-42BD-9D09-419C23C7B268}" type="presParOf" srcId="{B19E3E2C-012F-4E1D-B6D4-664836EFA454}" destId="{37CCF906-18BF-4878-941F-B5041E81714F}" srcOrd="1" destOrd="0" presId="urn:microsoft.com/office/officeart/2005/8/layout/hierarchy2"/>
    <dgm:cxn modelId="{8E454CED-3384-4621-9920-E4CC824BC5C4}" type="presParOf" srcId="{8CF5BFB5-9756-4765-88B3-C417179D6767}" destId="{923953A3-7C7C-4C14-B6EA-18358FB26317}" srcOrd="4" destOrd="0" presId="urn:microsoft.com/office/officeart/2005/8/layout/hierarchy2"/>
    <dgm:cxn modelId="{F0531F68-C8FC-4983-A38E-F900D41F9C05}" type="presParOf" srcId="{923953A3-7C7C-4C14-B6EA-18358FB26317}" destId="{070285FB-E12A-4DB8-B7D4-184907C38F64}" srcOrd="0" destOrd="0" presId="urn:microsoft.com/office/officeart/2005/8/layout/hierarchy2"/>
    <dgm:cxn modelId="{029C4C05-FF01-40FD-AD3D-C812BB0F9E9F}" type="presParOf" srcId="{8CF5BFB5-9756-4765-88B3-C417179D6767}" destId="{F6F1376C-6389-45C8-B1DD-669D6C44A3EB}" srcOrd="5" destOrd="0" presId="urn:microsoft.com/office/officeart/2005/8/layout/hierarchy2"/>
    <dgm:cxn modelId="{B039959A-57C7-4D9F-A09C-B1905896B74E}" type="presParOf" srcId="{F6F1376C-6389-45C8-B1DD-669D6C44A3EB}" destId="{70AEF611-76AA-4FE0-9E5F-4D957D6A2FC3}" srcOrd="0" destOrd="0" presId="urn:microsoft.com/office/officeart/2005/8/layout/hierarchy2"/>
    <dgm:cxn modelId="{2E4848BE-7CBD-4E34-93EF-F02980F8BB21}" type="presParOf" srcId="{F6F1376C-6389-45C8-B1DD-669D6C44A3EB}" destId="{210ADF22-93CA-471B-B79D-CEE08DC2D00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08A420-E0BE-42D4-BE2C-6A1EF2993B9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6377191-47C2-4061-BA3A-9AF6E857B42F}">
      <dgm:prSet phldrT="[Text]" custT="1"/>
      <dgm:spPr/>
      <dgm:t>
        <a:bodyPr/>
        <a:lstStyle/>
        <a:p>
          <a:r>
            <a:rPr lang="en-US" sz="2800" b="1" dirty="0" err="1" smtClean="0">
              <a:solidFill>
                <a:schemeClr val="tx1"/>
              </a:solidFill>
              <a:latin typeface="Times New Roman" pitchFamily="18" charset="0"/>
              <a:cs typeface="Times New Roman" pitchFamily="18" charset="0"/>
            </a:rPr>
            <a:t>Sự</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hạt</a:t>
          </a: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dgm:t>
    </dgm:pt>
    <dgm:pt modelId="{A40F46C2-37E0-43B1-A963-83B5FE8ECDAE}" type="parTrans" cxnId="{A4BF3DF5-D814-43CC-B3F0-68B178548D12}">
      <dgm:prSet/>
      <dgm:spPr/>
      <dgm:t>
        <a:bodyPr/>
        <a:lstStyle/>
        <a:p>
          <a:endParaRPr lang="en-US" sz="2800">
            <a:solidFill>
              <a:schemeClr val="tx1"/>
            </a:solidFill>
            <a:latin typeface="Times New Roman" pitchFamily="18" charset="0"/>
            <a:cs typeface="Times New Roman" pitchFamily="18" charset="0"/>
          </a:endParaRPr>
        </a:p>
      </dgm:t>
    </dgm:pt>
    <dgm:pt modelId="{3E8BCE6E-D024-4EFD-A2D9-CB993FD81193}" type="sibTrans" cxnId="{A4BF3DF5-D814-43CC-B3F0-68B178548D12}">
      <dgm:prSet/>
      <dgm:spPr/>
      <dgm:t>
        <a:bodyPr/>
        <a:lstStyle/>
        <a:p>
          <a:endParaRPr lang="en-US" sz="2800">
            <a:solidFill>
              <a:schemeClr val="tx1"/>
            </a:solidFill>
            <a:latin typeface="Times New Roman" pitchFamily="18" charset="0"/>
            <a:cs typeface="Times New Roman" pitchFamily="18" charset="0"/>
          </a:endParaRPr>
        </a:p>
      </dgm:t>
    </dgm:pt>
    <dgm:pt modelId="{903F15EE-FD3F-4243-9F29-6D6061C046F3}">
      <dgm:prSet phldrT="[Text]" custT="1"/>
      <dgm:spPr/>
      <dgm:t>
        <a:bodyPr/>
        <a:lstStyle/>
        <a:p>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noãn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144C5600-6D04-4304-9575-678AD178BEBF}" type="parTrans" cxnId="{75ECEB23-C4EF-4414-B686-4DEAF03AD005}">
      <dgm:prSet custT="1"/>
      <dgm:spPr/>
      <dgm:t>
        <a:bodyPr/>
        <a:lstStyle/>
        <a:p>
          <a:endParaRPr lang="en-US" sz="2800">
            <a:solidFill>
              <a:schemeClr val="tx1"/>
            </a:solidFill>
            <a:latin typeface="Times New Roman" pitchFamily="18" charset="0"/>
            <a:cs typeface="Times New Roman" pitchFamily="18" charset="0"/>
          </a:endParaRPr>
        </a:p>
      </dgm:t>
    </dgm:pt>
    <dgm:pt modelId="{B32956B6-FF15-4F67-84D7-A3F20BAEBD15}" type="sibTrans" cxnId="{75ECEB23-C4EF-4414-B686-4DEAF03AD005}">
      <dgm:prSet/>
      <dgm:spPr/>
      <dgm:t>
        <a:bodyPr/>
        <a:lstStyle/>
        <a:p>
          <a:endParaRPr lang="en-US" sz="2800">
            <a:solidFill>
              <a:schemeClr val="tx1"/>
            </a:solidFill>
            <a:latin typeface="Times New Roman" pitchFamily="18" charset="0"/>
            <a:cs typeface="Times New Roman" pitchFamily="18" charset="0"/>
          </a:endParaRPr>
        </a:p>
      </dgm:t>
    </dgm:pt>
    <dgm:pt modelId="{C9A9F14E-F34C-4860-A906-5C64A09533AA}">
      <dgm:prSet phldrT="[Text]" custT="1"/>
      <dgm:spPr/>
      <dgm:t>
        <a:bodyPr/>
        <a:lstStyle/>
        <a:p>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dưỡng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trữ</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nuôi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cây</a:t>
          </a:r>
          <a:r>
            <a:rPr lang="en-US" sz="2800" dirty="0" smtClean="0">
              <a:solidFill>
                <a:schemeClr val="tx1"/>
              </a:solidFill>
              <a:latin typeface="Times New Roman" pitchFamily="18" charset="0"/>
              <a:cs typeface="Times New Roman" pitchFamily="18" charset="0"/>
            </a:rPr>
            <a:t> con.</a:t>
          </a:r>
          <a:endParaRPr lang="en-US" sz="2800" dirty="0">
            <a:solidFill>
              <a:schemeClr val="tx1"/>
            </a:solidFill>
            <a:latin typeface="Times New Roman" pitchFamily="18" charset="0"/>
            <a:cs typeface="Times New Roman" pitchFamily="18" charset="0"/>
          </a:endParaRPr>
        </a:p>
      </dgm:t>
    </dgm:pt>
    <dgm:pt modelId="{DFEE0890-23F1-4E82-81C7-E220FAF10305}" type="parTrans" cxnId="{9C2DB22C-8417-454D-97CE-13310A989F7C}">
      <dgm:prSet custT="1"/>
      <dgm:spPr/>
      <dgm:t>
        <a:bodyPr/>
        <a:lstStyle/>
        <a:p>
          <a:endParaRPr lang="en-US" sz="2800">
            <a:solidFill>
              <a:schemeClr val="tx1"/>
            </a:solidFill>
            <a:latin typeface="Times New Roman" pitchFamily="18" charset="0"/>
            <a:cs typeface="Times New Roman" pitchFamily="18" charset="0"/>
          </a:endParaRPr>
        </a:p>
      </dgm:t>
    </dgm:pt>
    <dgm:pt modelId="{64C96A81-23DC-43F6-B876-521E39E572AD}" type="sibTrans" cxnId="{9C2DB22C-8417-454D-97CE-13310A989F7C}">
      <dgm:prSet/>
      <dgm:spPr/>
      <dgm:t>
        <a:bodyPr/>
        <a:lstStyle/>
        <a:p>
          <a:endParaRPr lang="en-US" sz="2800">
            <a:solidFill>
              <a:schemeClr val="tx1"/>
            </a:solidFill>
            <a:latin typeface="Times New Roman" pitchFamily="18" charset="0"/>
            <a:cs typeface="Times New Roman" pitchFamily="18" charset="0"/>
          </a:endParaRPr>
        </a:p>
      </dgm:t>
    </dgm:pt>
    <dgm:pt modelId="{3379A30F-CB41-4881-8D8B-584D9D468410}">
      <dgm:prSet phldrT="[Text]" custT="1"/>
      <dgm:spPr/>
      <dgm:t>
        <a:bodyPr/>
        <a:lstStyle/>
        <a:p>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chia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cây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một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mầm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không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 (ở </a:t>
          </a:r>
          <a:r>
            <a:rPr lang="en-US" sz="2800" dirty="0" err="1" smtClean="0">
              <a:solidFill>
                <a:schemeClr val="tx1"/>
              </a:solidFill>
              <a:latin typeface="Times New Roman" pitchFamily="18" charset="0"/>
              <a:cs typeface="Times New Roman" pitchFamily="18" charset="0"/>
            </a:rPr>
            <a:t>cây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mầm</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5ECCA13C-6B68-4171-91BB-AD1E06FF8314}" type="parTrans" cxnId="{A7B392DD-6363-4B40-9200-52B1C9B8819A}">
      <dgm:prSet custT="1"/>
      <dgm:spPr/>
      <dgm:t>
        <a:bodyPr/>
        <a:lstStyle/>
        <a:p>
          <a:endParaRPr lang="en-US" sz="2800">
            <a:solidFill>
              <a:schemeClr val="tx1"/>
            </a:solidFill>
            <a:latin typeface="Times New Roman" pitchFamily="18" charset="0"/>
            <a:cs typeface="Times New Roman" pitchFamily="18" charset="0"/>
          </a:endParaRPr>
        </a:p>
      </dgm:t>
    </dgm:pt>
    <dgm:pt modelId="{3DF8452B-3D42-4A74-BAA6-C699DEF3D58A}" type="sibTrans" cxnId="{A7B392DD-6363-4B40-9200-52B1C9B8819A}">
      <dgm:prSet/>
      <dgm:spPr/>
      <dgm:t>
        <a:bodyPr/>
        <a:lstStyle/>
        <a:p>
          <a:endParaRPr lang="en-US" sz="2800">
            <a:solidFill>
              <a:schemeClr val="tx1"/>
            </a:solidFill>
            <a:latin typeface="Times New Roman" pitchFamily="18" charset="0"/>
            <a:cs typeface="Times New Roman" pitchFamily="18" charset="0"/>
          </a:endParaRPr>
        </a:p>
      </dgm:t>
    </dgm:pt>
    <dgm:pt modelId="{85F03D4C-5BAA-4531-B304-26A6DDD1F6AC}">
      <dgm:prSet phldrT="[Text]" custT="1"/>
      <dgm:spPr/>
      <dgm:t>
        <a:bodyPr/>
        <a:lstStyle/>
        <a:p>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phôi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của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cây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mầm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tiêu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dưỡng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nội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nhũ</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thụ</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trữ</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trong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lá</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mầm</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64DEDF25-7DEF-4B1F-BE4F-3A41717DF935}" type="parTrans" cxnId="{E0135AAA-8479-4436-9465-AA4AA7B07FF6}">
      <dgm:prSet custT="1"/>
      <dgm:spPr/>
      <dgm:t>
        <a:bodyPr/>
        <a:lstStyle/>
        <a:p>
          <a:endParaRPr lang="en-US" sz="2800">
            <a:solidFill>
              <a:schemeClr val="tx1"/>
            </a:solidFill>
            <a:latin typeface="Times New Roman" pitchFamily="18" charset="0"/>
            <a:cs typeface="Times New Roman" pitchFamily="18" charset="0"/>
          </a:endParaRPr>
        </a:p>
      </dgm:t>
    </dgm:pt>
    <dgm:pt modelId="{CF6496C5-785D-447B-9C54-AA8053908DE7}" type="sibTrans" cxnId="{E0135AAA-8479-4436-9465-AA4AA7B07FF6}">
      <dgm:prSet/>
      <dgm:spPr/>
      <dgm:t>
        <a:bodyPr/>
        <a:lstStyle/>
        <a:p>
          <a:endParaRPr lang="en-US" sz="2800">
            <a:solidFill>
              <a:schemeClr val="tx1"/>
            </a:solidFill>
            <a:latin typeface="Times New Roman" pitchFamily="18" charset="0"/>
            <a:cs typeface="Times New Roman" pitchFamily="18" charset="0"/>
          </a:endParaRPr>
        </a:p>
      </dgm:t>
    </dgm:pt>
    <dgm:pt modelId="{792727DF-0BD4-460D-9135-162DCEA48C08}" type="pres">
      <dgm:prSet presAssocID="{AD08A420-E0BE-42D4-BE2C-6A1EF2993B9D}" presName="Name0" presStyleCnt="0">
        <dgm:presLayoutVars>
          <dgm:chPref val="1"/>
          <dgm:dir/>
          <dgm:animOne val="branch"/>
          <dgm:animLvl val="lvl"/>
          <dgm:resizeHandles val="exact"/>
        </dgm:presLayoutVars>
      </dgm:prSet>
      <dgm:spPr/>
      <dgm:t>
        <a:bodyPr/>
        <a:lstStyle/>
        <a:p>
          <a:endParaRPr lang="en-US"/>
        </a:p>
      </dgm:t>
    </dgm:pt>
    <dgm:pt modelId="{0CF6825B-18E3-41EC-9590-A56AA415A7C2}" type="pres">
      <dgm:prSet presAssocID="{66377191-47C2-4061-BA3A-9AF6E857B42F}" presName="root1" presStyleCnt="0"/>
      <dgm:spPr/>
    </dgm:pt>
    <dgm:pt modelId="{AA032119-CD5F-4E7C-9139-2F16569D7790}" type="pres">
      <dgm:prSet presAssocID="{66377191-47C2-4061-BA3A-9AF6E857B42F}" presName="LevelOneTextNode" presStyleLbl="node0" presStyleIdx="0" presStyleCnt="1" custAng="5400000" custScaleY="26955">
        <dgm:presLayoutVars>
          <dgm:chPref val="3"/>
        </dgm:presLayoutVars>
      </dgm:prSet>
      <dgm:spPr/>
      <dgm:t>
        <a:bodyPr/>
        <a:lstStyle/>
        <a:p>
          <a:endParaRPr lang="en-US"/>
        </a:p>
      </dgm:t>
    </dgm:pt>
    <dgm:pt modelId="{BE6972AA-FCCF-4DDF-9D79-73612530F36F}" type="pres">
      <dgm:prSet presAssocID="{66377191-47C2-4061-BA3A-9AF6E857B42F}" presName="level2hierChild" presStyleCnt="0"/>
      <dgm:spPr/>
    </dgm:pt>
    <dgm:pt modelId="{9D7DBC89-8FF0-4FC2-9A9A-8CFDB4E5635B}" type="pres">
      <dgm:prSet presAssocID="{144C5600-6D04-4304-9575-678AD178BEBF}" presName="conn2-1" presStyleLbl="parChTrans1D2" presStyleIdx="0" presStyleCnt="4"/>
      <dgm:spPr/>
      <dgm:t>
        <a:bodyPr/>
        <a:lstStyle/>
        <a:p>
          <a:endParaRPr lang="en-US"/>
        </a:p>
      </dgm:t>
    </dgm:pt>
    <dgm:pt modelId="{ABB5FAB3-B372-4F22-91C0-D478421F4CAF}" type="pres">
      <dgm:prSet presAssocID="{144C5600-6D04-4304-9575-678AD178BEBF}" presName="connTx" presStyleLbl="parChTrans1D2" presStyleIdx="0" presStyleCnt="4"/>
      <dgm:spPr/>
      <dgm:t>
        <a:bodyPr/>
        <a:lstStyle/>
        <a:p>
          <a:endParaRPr lang="en-US"/>
        </a:p>
      </dgm:t>
    </dgm:pt>
    <dgm:pt modelId="{A750B5AE-043F-4C02-ADDD-18E3C9FB1E7A}" type="pres">
      <dgm:prSet presAssocID="{903F15EE-FD3F-4243-9F29-6D6061C046F3}" presName="root2" presStyleCnt="0"/>
      <dgm:spPr/>
    </dgm:pt>
    <dgm:pt modelId="{06062CBC-5A68-4456-9EB6-E72C0A986BC7}" type="pres">
      <dgm:prSet presAssocID="{903F15EE-FD3F-4243-9F29-6D6061C046F3}" presName="LevelTwoTextNode" presStyleLbl="node2" presStyleIdx="0" presStyleCnt="4" custScaleX="198229">
        <dgm:presLayoutVars>
          <dgm:chPref val="3"/>
        </dgm:presLayoutVars>
      </dgm:prSet>
      <dgm:spPr/>
      <dgm:t>
        <a:bodyPr/>
        <a:lstStyle/>
        <a:p>
          <a:endParaRPr lang="en-US"/>
        </a:p>
      </dgm:t>
    </dgm:pt>
    <dgm:pt modelId="{C2BD5562-8744-4AAF-8A96-1ADF0CA37BE3}" type="pres">
      <dgm:prSet presAssocID="{903F15EE-FD3F-4243-9F29-6D6061C046F3}" presName="level3hierChild" presStyleCnt="0"/>
      <dgm:spPr/>
    </dgm:pt>
    <dgm:pt modelId="{2F981B5D-E94A-4C80-AC9E-3BFCD13A64F5}" type="pres">
      <dgm:prSet presAssocID="{DFEE0890-23F1-4E82-81C7-E220FAF10305}" presName="conn2-1" presStyleLbl="parChTrans1D2" presStyleIdx="1" presStyleCnt="4"/>
      <dgm:spPr/>
      <dgm:t>
        <a:bodyPr/>
        <a:lstStyle/>
        <a:p>
          <a:endParaRPr lang="en-US"/>
        </a:p>
      </dgm:t>
    </dgm:pt>
    <dgm:pt modelId="{B2D8DBC0-11D2-4E78-A6DC-34D6A78F2A82}" type="pres">
      <dgm:prSet presAssocID="{DFEE0890-23F1-4E82-81C7-E220FAF10305}" presName="connTx" presStyleLbl="parChTrans1D2" presStyleIdx="1" presStyleCnt="4"/>
      <dgm:spPr/>
      <dgm:t>
        <a:bodyPr/>
        <a:lstStyle/>
        <a:p>
          <a:endParaRPr lang="en-US"/>
        </a:p>
      </dgm:t>
    </dgm:pt>
    <dgm:pt modelId="{7B5021CC-AB77-4DE6-AE59-83DD9C0FD803}" type="pres">
      <dgm:prSet presAssocID="{C9A9F14E-F34C-4860-A906-5C64A09533AA}" presName="root2" presStyleCnt="0"/>
      <dgm:spPr/>
    </dgm:pt>
    <dgm:pt modelId="{C2001F0C-6834-4FAA-BA5C-4B172C683D92}" type="pres">
      <dgm:prSet presAssocID="{C9A9F14E-F34C-4860-A906-5C64A09533AA}" presName="LevelTwoTextNode" presStyleLbl="node2" presStyleIdx="1" presStyleCnt="4" custScaleX="199128">
        <dgm:presLayoutVars>
          <dgm:chPref val="3"/>
        </dgm:presLayoutVars>
      </dgm:prSet>
      <dgm:spPr/>
      <dgm:t>
        <a:bodyPr/>
        <a:lstStyle/>
        <a:p>
          <a:endParaRPr lang="en-US"/>
        </a:p>
      </dgm:t>
    </dgm:pt>
    <dgm:pt modelId="{D3A1C0AE-2C4E-4F63-8BF4-9881812984C3}" type="pres">
      <dgm:prSet presAssocID="{C9A9F14E-F34C-4860-A906-5C64A09533AA}" presName="level3hierChild" presStyleCnt="0"/>
      <dgm:spPr/>
    </dgm:pt>
    <dgm:pt modelId="{0B13A9E0-884D-4CC9-BBA6-6E93B03CE3D2}" type="pres">
      <dgm:prSet presAssocID="{5ECCA13C-6B68-4171-91BB-AD1E06FF8314}" presName="conn2-1" presStyleLbl="parChTrans1D2" presStyleIdx="2" presStyleCnt="4"/>
      <dgm:spPr/>
      <dgm:t>
        <a:bodyPr/>
        <a:lstStyle/>
        <a:p>
          <a:endParaRPr lang="en-US"/>
        </a:p>
      </dgm:t>
    </dgm:pt>
    <dgm:pt modelId="{2EBD610F-FB2D-4B8D-9059-C749FF1F8044}" type="pres">
      <dgm:prSet presAssocID="{5ECCA13C-6B68-4171-91BB-AD1E06FF8314}" presName="connTx" presStyleLbl="parChTrans1D2" presStyleIdx="2" presStyleCnt="4"/>
      <dgm:spPr/>
      <dgm:t>
        <a:bodyPr/>
        <a:lstStyle/>
        <a:p>
          <a:endParaRPr lang="en-US"/>
        </a:p>
      </dgm:t>
    </dgm:pt>
    <dgm:pt modelId="{2DD7C9DC-154D-48ED-9F56-13C76543831E}" type="pres">
      <dgm:prSet presAssocID="{3379A30F-CB41-4881-8D8B-584D9D468410}" presName="root2" presStyleCnt="0"/>
      <dgm:spPr/>
    </dgm:pt>
    <dgm:pt modelId="{A0A1554A-F720-402A-9DF6-ACF4255858DE}" type="pres">
      <dgm:prSet presAssocID="{3379A30F-CB41-4881-8D8B-584D9D468410}" presName="LevelTwoTextNode" presStyleLbl="node2" presStyleIdx="2" presStyleCnt="4" custScaleX="196702">
        <dgm:presLayoutVars>
          <dgm:chPref val="3"/>
        </dgm:presLayoutVars>
      </dgm:prSet>
      <dgm:spPr/>
      <dgm:t>
        <a:bodyPr/>
        <a:lstStyle/>
        <a:p>
          <a:endParaRPr lang="en-US"/>
        </a:p>
      </dgm:t>
    </dgm:pt>
    <dgm:pt modelId="{4D9C839C-ACB3-48EC-BF80-2A0001248E13}" type="pres">
      <dgm:prSet presAssocID="{3379A30F-CB41-4881-8D8B-584D9D468410}" presName="level3hierChild" presStyleCnt="0"/>
      <dgm:spPr/>
    </dgm:pt>
    <dgm:pt modelId="{7C9424B4-610B-4C4B-AA45-5E734B3E003A}" type="pres">
      <dgm:prSet presAssocID="{64DEDF25-7DEF-4B1F-BE4F-3A41717DF935}" presName="conn2-1" presStyleLbl="parChTrans1D2" presStyleIdx="3" presStyleCnt="4"/>
      <dgm:spPr/>
      <dgm:t>
        <a:bodyPr/>
        <a:lstStyle/>
        <a:p>
          <a:endParaRPr lang="en-US"/>
        </a:p>
      </dgm:t>
    </dgm:pt>
    <dgm:pt modelId="{B3A011EB-94B6-47DC-85D4-929A598C60F2}" type="pres">
      <dgm:prSet presAssocID="{64DEDF25-7DEF-4B1F-BE4F-3A41717DF935}" presName="connTx" presStyleLbl="parChTrans1D2" presStyleIdx="3" presStyleCnt="4"/>
      <dgm:spPr/>
      <dgm:t>
        <a:bodyPr/>
        <a:lstStyle/>
        <a:p>
          <a:endParaRPr lang="en-US"/>
        </a:p>
      </dgm:t>
    </dgm:pt>
    <dgm:pt modelId="{50B3C1C9-CB8B-4DE6-9E29-91D756BF7275}" type="pres">
      <dgm:prSet presAssocID="{85F03D4C-5BAA-4531-B304-26A6DDD1F6AC}" presName="root2" presStyleCnt="0"/>
      <dgm:spPr/>
    </dgm:pt>
    <dgm:pt modelId="{D79BFB38-D2A1-4B2C-82EA-CE38E34FC63D}" type="pres">
      <dgm:prSet presAssocID="{85F03D4C-5BAA-4531-B304-26A6DDD1F6AC}" presName="LevelTwoTextNode" presStyleLbl="node2" presStyleIdx="3" presStyleCnt="4" custFlipHor="1" custScaleX="196898">
        <dgm:presLayoutVars>
          <dgm:chPref val="3"/>
        </dgm:presLayoutVars>
      </dgm:prSet>
      <dgm:spPr/>
      <dgm:t>
        <a:bodyPr/>
        <a:lstStyle/>
        <a:p>
          <a:endParaRPr lang="en-US"/>
        </a:p>
      </dgm:t>
    </dgm:pt>
    <dgm:pt modelId="{7395B1FD-43CE-4235-92E7-6D3F89E203D2}" type="pres">
      <dgm:prSet presAssocID="{85F03D4C-5BAA-4531-B304-26A6DDD1F6AC}" presName="level3hierChild" presStyleCnt="0"/>
      <dgm:spPr/>
    </dgm:pt>
  </dgm:ptLst>
  <dgm:cxnLst>
    <dgm:cxn modelId="{41986CAB-B892-46A7-8E02-C40765D8C123}" type="presOf" srcId="{3379A30F-CB41-4881-8D8B-584D9D468410}" destId="{A0A1554A-F720-402A-9DF6-ACF4255858DE}" srcOrd="0" destOrd="0" presId="urn:microsoft.com/office/officeart/2008/layout/HorizontalMultiLevelHierarchy"/>
    <dgm:cxn modelId="{1255724D-3571-4CD9-B0C4-C2E1A0CE1AE6}" type="presOf" srcId="{DFEE0890-23F1-4E82-81C7-E220FAF10305}" destId="{2F981B5D-E94A-4C80-AC9E-3BFCD13A64F5}" srcOrd="0" destOrd="0" presId="urn:microsoft.com/office/officeart/2008/layout/HorizontalMultiLevelHierarchy"/>
    <dgm:cxn modelId="{75ECEB23-C4EF-4414-B686-4DEAF03AD005}" srcId="{66377191-47C2-4061-BA3A-9AF6E857B42F}" destId="{903F15EE-FD3F-4243-9F29-6D6061C046F3}" srcOrd="0" destOrd="0" parTransId="{144C5600-6D04-4304-9575-678AD178BEBF}" sibTransId="{B32956B6-FF15-4F67-84D7-A3F20BAEBD15}"/>
    <dgm:cxn modelId="{A4BF3DF5-D814-43CC-B3F0-68B178548D12}" srcId="{AD08A420-E0BE-42D4-BE2C-6A1EF2993B9D}" destId="{66377191-47C2-4061-BA3A-9AF6E857B42F}" srcOrd="0" destOrd="0" parTransId="{A40F46C2-37E0-43B1-A963-83B5FE8ECDAE}" sibTransId="{3E8BCE6E-D024-4EFD-A2D9-CB993FD81193}"/>
    <dgm:cxn modelId="{BBC046EC-AA02-4BD4-BC3C-1135A05840F4}" type="presOf" srcId="{C9A9F14E-F34C-4860-A906-5C64A09533AA}" destId="{C2001F0C-6834-4FAA-BA5C-4B172C683D92}" srcOrd="0" destOrd="0" presId="urn:microsoft.com/office/officeart/2008/layout/HorizontalMultiLevelHierarchy"/>
    <dgm:cxn modelId="{6D1CC1DB-158C-44DF-B6FC-FC3DCD077B78}" type="presOf" srcId="{85F03D4C-5BAA-4531-B304-26A6DDD1F6AC}" destId="{D79BFB38-D2A1-4B2C-82EA-CE38E34FC63D}" srcOrd="0" destOrd="0" presId="urn:microsoft.com/office/officeart/2008/layout/HorizontalMultiLevelHierarchy"/>
    <dgm:cxn modelId="{90C1C540-15B7-42EE-97E0-44E14583CC64}" type="presOf" srcId="{144C5600-6D04-4304-9575-678AD178BEBF}" destId="{ABB5FAB3-B372-4F22-91C0-D478421F4CAF}" srcOrd="1" destOrd="0" presId="urn:microsoft.com/office/officeart/2008/layout/HorizontalMultiLevelHierarchy"/>
    <dgm:cxn modelId="{0DC1F53E-3469-4C9A-B069-7B3C17FB204B}" type="presOf" srcId="{66377191-47C2-4061-BA3A-9AF6E857B42F}" destId="{AA032119-CD5F-4E7C-9139-2F16569D7790}" srcOrd="0" destOrd="0" presId="urn:microsoft.com/office/officeart/2008/layout/HorizontalMultiLevelHierarchy"/>
    <dgm:cxn modelId="{03F4F982-2C2F-4DAC-B1B1-06124CF4242D}" type="presOf" srcId="{AD08A420-E0BE-42D4-BE2C-6A1EF2993B9D}" destId="{792727DF-0BD4-460D-9135-162DCEA48C08}" srcOrd="0" destOrd="0" presId="urn:microsoft.com/office/officeart/2008/layout/HorizontalMultiLevelHierarchy"/>
    <dgm:cxn modelId="{38AC7037-94C3-497D-8ECC-3ED831DE1366}" type="presOf" srcId="{DFEE0890-23F1-4E82-81C7-E220FAF10305}" destId="{B2D8DBC0-11D2-4E78-A6DC-34D6A78F2A82}" srcOrd="1" destOrd="0" presId="urn:microsoft.com/office/officeart/2008/layout/HorizontalMultiLevelHierarchy"/>
    <dgm:cxn modelId="{9330E812-74D0-48FA-BCAA-A8BD1C202E4A}" type="presOf" srcId="{903F15EE-FD3F-4243-9F29-6D6061C046F3}" destId="{06062CBC-5A68-4456-9EB6-E72C0A986BC7}" srcOrd="0" destOrd="0" presId="urn:microsoft.com/office/officeart/2008/layout/HorizontalMultiLevelHierarchy"/>
    <dgm:cxn modelId="{61179BD2-A1CE-4646-B9F4-E4BEDC4ED563}" type="presOf" srcId="{5ECCA13C-6B68-4171-91BB-AD1E06FF8314}" destId="{0B13A9E0-884D-4CC9-BBA6-6E93B03CE3D2}" srcOrd="0" destOrd="0" presId="urn:microsoft.com/office/officeart/2008/layout/HorizontalMultiLevelHierarchy"/>
    <dgm:cxn modelId="{2C9F876B-DC4C-4BCE-B519-0179F0E1AE1E}" type="presOf" srcId="{64DEDF25-7DEF-4B1F-BE4F-3A41717DF935}" destId="{7C9424B4-610B-4C4B-AA45-5E734B3E003A}" srcOrd="0" destOrd="0" presId="urn:microsoft.com/office/officeart/2008/layout/HorizontalMultiLevelHierarchy"/>
    <dgm:cxn modelId="{E0135AAA-8479-4436-9465-AA4AA7B07FF6}" srcId="{66377191-47C2-4061-BA3A-9AF6E857B42F}" destId="{85F03D4C-5BAA-4531-B304-26A6DDD1F6AC}" srcOrd="3" destOrd="0" parTransId="{64DEDF25-7DEF-4B1F-BE4F-3A41717DF935}" sibTransId="{CF6496C5-785D-447B-9C54-AA8053908DE7}"/>
    <dgm:cxn modelId="{F6DE8C15-B615-463E-ADC4-4C017C1C030C}" type="presOf" srcId="{5ECCA13C-6B68-4171-91BB-AD1E06FF8314}" destId="{2EBD610F-FB2D-4B8D-9059-C749FF1F8044}" srcOrd="1" destOrd="0" presId="urn:microsoft.com/office/officeart/2008/layout/HorizontalMultiLevelHierarchy"/>
    <dgm:cxn modelId="{9C2DB22C-8417-454D-97CE-13310A989F7C}" srcId="{66377191-47C2-4061-BA3A-9AF6E857B42F}" destId="{C9A9F14E-F34C-4860-A906-5C64A09533AA}" srcOrd="1" destOrd="0" parTransId="{DFEE0890-23F1-4E82-81C7-E220FAF10305}" sibTransId="{64C96A81-23DC-43F6-B876-521E39E572AD}"/>
    <dgm:cxn modelId="{830354D3-086A-4EC5-A517-F0E8631F83FF}" type="presOf" srcId="{144C5600-6D04-4304-9575-678AD178BEBF}" destId="{9D7DBC89-8FF0-4FC2-9A9A-8CFDB4E5635B}" srcOrd="0" destOrd="0" presId="urn:microsoft.com/office/officeart/2008/layout/HorizontalMultiLevelHierarchy"/>
    <dgm:cxn modelId="{A7B392DD-6363-4B40-9200-52B1C9B8819A}" srcId="{66377191-47C2-4061-BA3A-9AF6E857B42F}" destId="{3379A30F-CB41-4881-8D8B-584D9D468410}" srcOrd="2" destOrd="0" parTransId="{5ECCA13C-6B68-4171-91BB-AD1E06FF8314}" sibTransId="{3DF8452B-3D42-4A74-BAA6-C699DEF3D58A}"/>
    <dgm:cxn modelId="{E6733F56-BD0B-4BF1-B8AF-076E9E79B922}" type="presOf" srcId="{64DEDF25-7DEF-4B1F-BE4F-3A41717DF935}" destId="{B3A011EB-94B6-47DC-85D4-929A598C60F2}" srcOrd="1" destOrd="0" presId="urn:microsoft.com/office/officeart/2008/layout/HorizontalMultiLevelHierarchy"/>
    <dgm:cxn modelId="{CADDDBBB-2F38-4F30-ACDD-8779CE4AE649}" type="presParOf" srcId="{792727DF-0BD4-460D-9135-162DCEA48C08}" destId="{0CF6825B-18E3-41EC-9590-A56AA415A7C2}" srcOrd="0" destOrd="0" presId="urn:microsoft.com/office/officeart/2008/layout/HorizontalMultiLevelHierarchy"/>
    <dgm:cxn modelId="{BD085139-B111-4226-9E1C-F3687733D285}" type="presParOf" srcId="{0CF6825B-18E3-41EC-9590-A56AA415A7C2}" destId="{AA032119-CD5F-4E7C-9139-2F16569D7790}" srcOrd="0" destOrd="0" presId="urn:microsoft.com/office/officeart/2008/layout/HorizontalMultiLevelHierarchy"/>
    <dgm:cxn modelId="{C587DBC9-8DAD-442E-BC40-5EB14D38704E}" type="presParOf" srcId="{0CF6825B-18E3-41EC-9590-A56AA415A7C2}" destId="{BE6972AA-FCCF-4DDF-9D79-73612530F36F}" srcOrd="1" destOrd="0" presId="urn:microsoft.com/office/officeart/2008/layout/HorizontalMultiLevelHierarchy"/>
    <dgm:cxn modelId="{84F5241F-F0E6-40CD-86FD-87B1581FB970}" type="presParOf" srcId="{BE6972AA-FCCF-4DDF-9D79-73612530F36F}" destId="{9D7DBC89-8FF0-4FC2-9A9A-8CFDB4E5635B}" srcOrd="0" destOrd="0" presId="urn:microsoft.com/office/officeart/2008/layout/HorizontalMultiLevelHierarchy"/>
    <dgm:cxn modelId="{2D15E880-E21D-48F4-A1B8-9517DDC35BDB}" type="presParOf" srcId="{9D7DBC89-8FF0-4FC2-9A9A-8CFDB4E5635B}" destId="{ABB5FAB3-B372-4F22-91C0-D478421F4CAF}" srcOrd="0" destOrd="0" presId="urn:microsoft.com/office/officeart/2008/layout/HorizontalMultiLevelHierarchy"/>
    <dgm:cxn modelId="{8D25DA7F-A5B4-4915-B957-E988A2F58B34}" type="presParOf" srcId="{BE6972AA-FCCF-4DDF-9D79-73612530F36F}" destId="{A750B5AE-043F-4C02-ADDD-18E3C9FB1E7A}" srcOrd="1" destOrd="0" presId="urn:microsoft.com/office/officeart/2008/layout/HorizontalMultiLevelHierarchy"/>
    <dgm:cxn modelId="{7C4672FD-7E50-41BD-853B-6365E7460FBC}" type="presParOf" srcId="{A750B5AE-043F-4C02-ADDD-18E3C9FB1E7A}" destId="{06062CBC-5A68-4456-9EB6-E72C0A986BC7}" srcOrd="0" destOrd="0" presId="urn:microsoft.com/office/officeart/2008/layout/HorizontalMultiLevelHierarchy"/>
    <dgm:cxn modelId="{8BA8433C-91AF-4414-80B9-0EF3C209127F}" type="presParOf" srcId="{A750B5AE-043F-4C02-ADDD-18E3C9FB1E7A}" destId="{C2BD5562-8744-4AAF-8A96-1ADF0CA37BE3}" srcOrd="1" destOrd="0" presId="urn:microsoft.com/office/officeart/2008/layout/HorizontalMultiLevelHierarchy"/>
    <dgm:cxn modelId="{B7F873C9-380A-4B48-ADF6-21B0F142816E}" type="presParOf" srcId="{BE6972AA-FCCF-4DDF-9D79-73612530F36F}" destId="{2F981B5D-E94A-4C80-AC9E-3BFCD13A64F5}" srcOrd="2" destOrd="0" presId="urn:microsoft.com/office/officeart/2008/layout/HorizontalMultiLevelHierarchy"/>
    <dgm:cxn modelId="{B1ED2883-06B8-481C-95B0-0AA16D95AE94}" type="presParOf" srcId="{2F981B5D-E94A-4C80-AC9E-3BFCD13A64F5}" destId="{B2D8DBC0-11D2-4E78-A6DC-34D6A78F2A82}" srcOrd="0" destOrd="0" presId="urn:microsoft.com/office/officeart/2008/layout/HorizontalMultiLevelHierarchy"/>
    <dgm:cxn modelId="{C5AEE319-B64A-41F7-9151-E372D7E806E9}" type="presParOf" srcId="{BE6972AA-FCCF-4DDF-9D79-73612530F36F}" destId="{7B5021CC-AB77-4DE6-AE59-83DD9C0FD803}" srcOrd="3" destOrd="0" presId="urn:microsoft.com/office/officeart/2008/layout/HorizontalMultiLevelHierarchy"/>
    <dgm:cxn modelId="{0E1F4DEB-246F-455F-80A1-449EFD1D99B9}" type="presParOf" srcId="{7B5021CC-AB77-4DE6-AE59-83DD9C0FD803}" destId="{C2001F0C-6834-4FAA-BA5C-4B172C683D92}" srcOrd="0" destOrd="0" presId="urn:microsoft.com/office/officeart/2008/layout/HorizontalMultiLevelHierarchy"/>
    <dgm:cxn modelId="{3710ABD4-EC33-4402-B0A8-680D7AE1F96C}" type="presParOf" srcId="{7B5021CC-AB77-4DE6-AE59-83DD9C0FD803}" destId="{D3A1C0AE-2C4E-4F63-8BF4-9881812984C3}" srcOrd="1" destOrd="0" presId="urn:microsoft.com/office/officeart/2008/layout/HorizontalMultiLevelHierarchy"/>
    <dgm:cxn modelId="{D9073982-AD32-40A2-8AF4-8442AB087931}" type="presParOf" srcId="{BE6972AA-FCCF-4DDF-9D79-73612530F36F}" destId="{0B13A9E0-884D-4CC9-BBA6-6E93B03CE3D2}" srcOrd="4" destOrd="0" presId="urn:microsoft.com/office/officeart/2008/layout/HorizontalMultiLevelHierarchy"/>
    <dgm:cxn modelId="{FB7DA3FD-340E-4C23-AC5D-70FBD6D23B54}" type="presParOf" srcId="{0B13A9E0-884D-4CC9-BBA6-6E93B03CE3D2}" destId="{2EBD610F-FB2D-4B8D-9059-C749FF1F8044}" srcOrd="0" destOrd="0" presId="urn:microsoft.com/office/officeart/2008/layout/HorizontalMultiLevelHierarchy"/>
    <dgm:cxn modelId="{432EC3B4-E833-4006-9EDE-12DE21729069}" type="presParOf" srcId="{BE6972AA-FCCF-4DDF-9D79-73612530F36F}" destId="{2DD7C9DC-154D-48ED-9F56-13C76543831E}" srcOrd="5" destOrd="0" presId="urn:microsoft.com/office/officeart/2008/layout/HorizontalMultiLevelHierarchy"/>
    <dgm:cxn modelId="{E644F8CE-A605-4A26-A8A3-6F32CF929B18}" type="presParOf" srcId="{2DD7C9DC-154D-48ED-9F56-13C76543831E}" destId="{A0A1554A-F720-402A-9DF6-ACF4255858DE}" srcOrd="0" destOrd="0" presId="urn:microsoft.com/office/officeart/2008/layout/HorizontalMultiLevelHierarchy"/>
    <dgm:cxn modelId="{B9FDA956-E0BF-4A84-A460-76E990E962C2}" type="presParOf" srcId="{2DD7C9DC-154D-48ED-9F56-13C76543831E}" destId="{4D9C839C-ACB3-48EC-BF80-2A0001248E13}" srcOrd="1" destOrd="0" presId="urn:microsoft.com/office/officeart/2008/layout/HorizontalMultiLevelHierarchy"/>
    <dgm:cxn modelId="{E4742302-AC55-4BF3-8372-A25C895CE658}" type="presParOf" srcId="{BE6972AA-FCCF-4DDF-9D79-73612530F36F}" destId="{7C9424B4-610B-4C4B-AA45-5E734B3E003A}" srcOrd="6" destOrd="0" presId="urn:microsoft.com/office/officeart/2008/layout/HorizontalMultiLevelHierarchy"/>
    <dgm:cxn modelId="{2320E4D3-5256-47D4-9AA3-15E01D3A2B72}" type="presParOf" srcId="{7C9424B4-610B-4C4B-AA45-5E734B3E003A}" destId="{B3A011EB-94B6-47DC-85D4-929A598C60F2}" srcOrd="0" destOrd="0" presId="urn:microsoft.com/office/officeart/2008/layout/HorizontalMultiLevelHierarchy"/>
    <dgm:cxn modelId="{1146A3C1-8526-474B-A442-F76EAD187967}" type="presParOf" srcId="{BE6972AA-FCCF-4DDF-9D79-73612530F36F}" destId="{50B3C1C9-CB8B-4DE6-9E29-91D756BF7275}" srcOrd="7" destOrd="0" presId="urn:microsoft.com/office/officeart/2008/layout/HorizontalMultiLevelHierarchy"/>
    <dgm:cxn modelId="{A42C6E65-2349-4230-AEA0-D6691CC45748}" type="presParOf" srcId="{50B3C1C9-CB8B-4DE6-9E29-91D756BF7275}" destId="{D79BFB38-D2A1-4B2C-82EA-CE38E34FC63D}" srcOrd="0" destOrd="0" presId="urn:microsoft.com/office/officeart/2008/layout/HorizontalMultiLevelHierarchy"/>
    <dgm:cxn modelId="{F0E8DE2E-E4A2-4528-9440-A3EA32C4BFC8}" type="presParOf" srcId="{50B3C1C9-CB8B-4DE6-9E29-91D756BF7275}" destId="{7395B1FD-43CE-4235-92E7-6D3F89E203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08A420-E0BE-42D4-BE2C-6A1EF2993B9D}"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66377191-47C2-4061-BA3A-9AF6E857B42F}">
      <dgm:prSet phldrT="[Text]" custT="1"/>
      <dgm:spPr/>
      <dgm:t>
        <a:bodyPr/>
        <a:lstStyle/>
        <a:p>
          <a:r>
            <a:rPr lang="en-US" sz="2800" b="1" dirty="0" err="1" smtClean="0">
              <a:solidFill>
                <a:schemeClr val="tx1"/>
              </a:solidFill>
              <a:latin typeface="Times New Roman" pitchFamily="18" charset="0"/>
              <a:cs typeface="Times New Roman" pitchFamily="18" charset="0"/>
            </a:rPr>
            <a:t>Sự</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hình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thành</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quả</a:t>
          </a:r>
          <a:r>
            <a:rPr lang="en-US" sz="2800" b="1" dirty="0" smtClean="0">
              <a:solidFill>
                <a:schemeClr val="tx1"/>
              </a:solidFill>
              <a:latin typeface="Times New Roman" pitchFamily="18" charset="0"/>
              <a:cs typeface="Times New Roman" pitchFamily="18" charset="0"/>
            </a:rPr>
            <a:t> </a:t>
          </a:r>
          <a:endParaRPr lang="en-US" sz="2800" b="1" dirty="0">
            <a:solidFill>
              <a:schemeClr val="tx1"/>
            </a:solidFill>
            <a:latin typeface="Times New Roman" pitchFamily="18" charset="0"/>
            <a:cs typeface="Times New Roman" pitchFamily="18" charset="0"/>
          </a:endParaRPr>
        </a:p>
      </dgm:t>
    </dgm:pt>
    <dgm:pt modelId="{A40F46C2-37E0-43B1-A963-83B5FE8ECDAE}" type="parTrans" cxnId="{A4BF3DF5-D814-43CC-B3F0-68B178548D12}">
      <dgm:prSet/>
      <dgm:spPr/>
      <dgm:t>
        <a:bodyPr/>
        <a:lstStyle/>
        <a:p>
          <a:endParaRPr lang="en-US" sz="2800">
            <a:solidFill>
              <a:schemeClr val="tx1"/>
            </a:solidFill>
            <a:latin typeface="Times New Roman" pitchFamily="18" charset="0"/>
            <a:cs typeface="Times New Roman" pitchFamily="18" charset="0"/>
          </a:endParaRPr>
        </a:p>
      </dgm:t>
    </dgm:pt>
    <dgm:pt modelId="{3E8BCE6E-D024-4EFD-A2D9-CB993FD81193}" type="sibTrans" cxnId="{A4BF3DF5-D814-43CC-B3F0-68B178548D12}">
      <dgm:prSet/>
      <dgm:spPr/>
      <dgm:t>
        <a:bodyPr/>
        <a:lstStyle/>
        <a:p>
          <a:endParaRPr lang="en-US" sz="2800">
            <a:solidFill>
              <a:schemeClr val="tx1"/>
            </a:solidFill>
            <a:latin typeface="Times New Roman" pitchFamily="18" charset="0"/>
            <a:cs typeface="Times New Roman" pitchFamily="18" charset="0"/>
          </a:endParaRPr>
        </a:p>
      </dgm:t>
    </dgm:pt>
    <dgm:pt modelId="{903F15EE-FD3F-4243-9F29-6D6061C046F3}">
      <dgm:prSet phldrT="[Text]" custT="1"/>
      <dgm:spPr/>
      <dgm:t>
        <a:bodyPr/>
        <a:lstStyle/>
        <a:p>
          <a:r>
            <a:rPr lang="en-US" sz="2800" dirty="0" err="1" smtClean="0">
              <a:solidFill>
                <a:schemeClr val="tx1"/>
              </a:solidFill>
              <a:latin typeface="Times New Roman" pitchFamily="18" charset="0"/>
              <a:cs typeface="Times New Roman" pitchFamily="18" charset="0"/>
            </a:rPr>
            <a:t>Bầu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nhụy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dày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lên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tạo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thành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144C5600-6D04-4304-9575-678AD178BEBF}" type="parTrans" cxnId="{75ECEB23-C4EF-4414-B686-4DEAF03AD005}">
      <dgm:prSet custT="1"/>
      <dgm:spPr/>
      <dgm:t>
        <a:bodyPr/>
        <a:lstStyle/>
        <a:p>
          <a:endParaRPr lang="en-US" sz="2800">
            <a:solidFill>
              <a:schemeClr val="tx1"/>
            </a:solidFill>
            <a:latin typeface="Times New Roman" pitchFamily="18" charset="0"/>
            <a:cs typeface="Times New Roman" pitchFamily="18" charset="0"/>
          </a:endParaRPr>
        </a:p>
      </dgm:t>
    </dgm:pt>
    <dgm:pt modelId="{B32956B6-FF15-4F67-84D7-A3F20BAEBD15}" type="sibTrans" cxnId="{75ECEB23-C4EF-4414-B686-4DEAF03AD005}">
      <dgm:prSet/>
      <dgm:spPr/>
      <dgm:t>
        <a:bodyPr/>
        <a:lstStyle/>
        <a:p>
          <a:endParaRPr lang="en-US" sz="2800">
            <a:solidFill>
              <a:schemeClr val="tx1"/>
            </a:solidFill>
            <a:latin typeface="Times New Roman" pitchFamily="18" charset="0"/>
            <a:cs typeface="Times New Roman" pitchFamily="18" charset="0"/>
          </a:endParaRPr>
        </a:p>
      </dgm:t>
    </dgm:pt>
    <dgm:pt modelId="{C9A9F14E-F34C-4860-A906-5C64A09533AA}">
      <dgm:prSet phldrT="[Text]" custT="1"/>
      <dgm:spPr/>
      <dgm:t>
        <a:bodyPr/>
        <a:lstStyle/>
        <a:p>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vai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trò</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chứa</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bảo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vệ</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hạt</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DFEE0890-23F1-4E82-81C7-E220FAF10305}" type="parTrans" cxnId="{9C2DB22C-8417-454D-97CE-13310A989F7C}">
      <dgm:prSet custT="1"/>
      <dgm:spPr/>
      <dgm:t>
        <a:bodyPr/>
        <a:lstStyle/>
        <a:p>
          <a:endParaRPr lang="en-US" sz="2800">
            <a:solidFill>
              <a:schemeClr val="tx1"/>
            </a:solidFill>
            <a:latin typeface="Times New Roman" pitchFamily="18" charset="0"/>
            <a:cs typeface="Times New Roman" pitchFamily="18" charset="0"/>
          </a:endParaRPr>
        </a:p>
      </dgm:t>
    </dgm:pt>
    <dgm:pt modelId="{64C96A81-23DC-43F6-B876-521E39E572AD}" type="sibTrans" cxnId="{9C2DB22C-8417-454D-97CE-13310A989F7C}">
      <dgm:prSet/>
      <dgm:spPr/>
      <dgm:t>
        <a:bodyPr/>
        <a:lstStyle/>
        <a:p>
          <a:endParaRPr lang="en-US" sz="2800">
            <a:solidFill>
              <a:schemeClr val="tx1"/>
            </a:solidFill>
            <a:latin typeface="Times New Roman" pitchFamily="18" charset="0"/>
            <a:cs typeface="Times New Roman" pitchFamily="18" charset="0"/>
          </a:endParaRPr>
        </a:p>
      </dgm:t>
    </dgm:pt>
    <dgm:pt modelId="{3379A30F-CB41-4881-8D8B-584D9D468410}">
      <dgm:prSet phldrT="[Text]" custT="1"/>
      <dgm:spPr/>
      <dgm:t>
        <a:bodyPr/>
        <a:lstStyle/>
        <a:p>
          <a:r>
            <a:rPr lang="en-US" sz="2800" dirty="0" err="1" smtClean="0">
              <a:solidFill>
                <a:schemeClr val="tx1"/>
              </a:solidFill>
              <a:latin typeface="Times New Roman" pitchFamily="18" charset="0"/>
              <a:cs typeface="Times New Roman" pitchFamily="18" charset="0"/>
            </a:rPr>
            <a:t>Sau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được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hình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thảnh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sinh</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trưởng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phát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a:t>
          </a:r>
          <a:r>
            <a:rPr lang="en-US" sz="2800" dirty="0" smtClean="0">
              <a:solidFill>
                <a:schemeClr val="tx1"/>
              </a:solidFill>
              <a:latin typeface="Times New Roman" pitchFamily="18" charset="0"/>
              <a:cs typeface="Times New Roman" pitchFamily="18" charset="0"/>
            </a:rPr>
            <a:t>.</a:t>
          </a:r>
          <a:endParaRPr lang="en-US" sz="2800" dirty="0">
            <a:solidFill>
              <a:schemeClr val="tx1"/>
            </a:solidFill>
            <a:latin typeface="Times New Roman" pitchFamily="18" charset="0"/>
            <a:cs typeface="Times New Roman" pitchFamily="18" charset="0"/>
          </a:endParaRPr>
        </a:p>
      </dgm:t>
    </dgm:pt>
    <dgm:pt modelId="{5ECCA13C-6B68-4171-91BB-AD1E06FF8314}" type="parTrans" cxnId="{A7B392DD-6363-4B40-9200-52B1C9B8819A}">
      <dgm:prSet custT="1"/>
      <dgm:spPr/>
      <dgm:t>
        <a:bodyPr/>
        <a:lstStyle/>
        <a:p>
          <a:endParaRPr lang="en-US" sz="2800">
            <a:solidFill>
              <a:schemeClr val="tx1"/>
            </a:solidFill>
            <a:latin typeface="Times New Roman" pitchFamily="18" charset="0"/>
            <a:cs typeface="Times New Roman" pitchFamily="18" charset="0"/>
          </a:endParaRPr>
        </a:p>
      </dgm:t>
    </dgm:pt>
    <dgm:pt modelId="{3DF8452B-3D42-4A74-BAA6-C699DEF3D58A}" type="sibTrans" cxnId="{A7B392DD-6363-4B40-9200-52B1C9B8819A}">
      <dgm:prSet/>
      <dgm:spPr/>
      <dgm:t>
        <a:bodyPr/>
        <a:lstStyle/>
        <a:p>
          <a:endParaRPr lang="en-US" sz="2800">
            <a:solidFill>
              <a:schemeClr val="tx1"/>
            </a:solidFill>
            <a:latin typeface="Times New Roman" pitchFamily="18" charset="0"/>
            <a:cs typeface="Times New Roman" pitchFamily="18" charset="0"/>
          </a:endParaRPr>
        </a:p>
      </dgm:t>
    </dgm:pt>
    <dgm:pt modelId="{85F03D4C-5BAA-4531-B304-26A6DDD1F6AC}">
      <dgm:prSet phldrT="[Text]" custT="1"/>
      <dgm:spPr/>
      <dgm:t>
        <a:bodyPr/>
        <a:lstStyle/>
        <a:p>
          <a:r>
            <a:rPr lang="en-US" sz="2800" dirty="0" err="1" smtClean="0">
              <a:solidFill>
                <a:schemeClr val="tx1"/>
              </a:solidFill>
              <a:latin typeface="Times New Roman" pitchFamily="18" charset="0"/>
              <a:cs typeface="Times New Roman" pitchFamily="18" charset="0"/>
            </a:rPr>
            <a:t>Khi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chín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có</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sự</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về</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màu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sắc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chuyển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từ</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màu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xanh</a:t>
          </a:r>
          <a:r>
            <a:rPr lang="en-US" sz="2800" dirty="0" smtClean="0">
              <a:solidFill>
                <a:schemeClr val="tx1"/>
              </a:solidFill>
              <a:latin typeface="Times New Roman" pitchFamily="18" charset="0"/>
              <a:cs typeface="Times New Roman" pitchFamily="18" charset="0"/>
            </a:rPr>
            <a:t> sang </a:t>
          </a:r>
          <a:r>
            <a:rPr lang="en-US" sz="2800" dirty="0" err="1" smtClean="0">
              <a:solidFill>
                <a:schemeClr val="tx1"/>
              </a:solidFill>
              <a:latin typeface="Times New Roman" pitchFamily="18" charset="0"/>
              <a:cs typeface="Times New Roman" pitchFamily="18" charset="0"/>
            </a:rPr>
            <a:t>màu</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thay</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độ</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cứng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quả</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mềm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hơn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xuất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hiện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mùi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vị</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hương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thơm</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đặc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trưng</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dgm:t>
    </dgm:pt>
    <dgm:pt modelId="{64DEDF25-7DEF-4B1F-BE4F-3A41717DF935}" type="parTrans" cxnId="{E0135AAA-8479-4436-9465-AA4AA7B07FF6}">
      <dgm:prSet custT="1"/>
      <dgm:spPr/>
      <dgm:t>
        <a:bodyPr/>
        <a:lstStyle/>
        <a:p>
          <a:endParaRPr lang="en-US" sz="2800">
            <a:solidFill>
              <a:schemeClr val="tx1"/>
            </a:solidFill>
            <a:latin typeface="Times New Roman" pitchFamily="18" charset="0"/>
            <a:cs typeface="Times New Roman" pitchFamily="18" charset="0"/>
          </a:endParaRPr>
        </a:p>
      </dgm:t>
    </dgm:pt>
    <dgm:pt modelId="{CF6496C5-785D-447B-9C54-AA8053908DE7}" type="sibTrans" cxnId="{E0135AAA-8479-4436-9465-AA4AA7B07FF6}">
      <dgm:prSet/>
      <dgm:spPr/>
      <dgm:t>
        <a:bodyPr/>
        <a:lstStyle/>
        <a:p>
          <a:endParaRPr lang="en-US" sz="2800">
            <a:solidFill>
              <a:schemeClr val="tx1"/>
            </a:solidFill>
            <a:latin typeface="Times New Roman" pitchFamily="18" charset="0"/>
            <a:cs typeface="Times New Roman" pitchFamily="18" charset="0"/>
          </a:endParaRPr>
        </a:p>
      </dgm:t>
    </dgm:pt>
    <dgm:pt modelId="{792727DF-0BD4-460D-9135-162DCEA48C08}" type="pres">
      <dgm:prSet presAssocID="{AD08A420-E0BE-42D4-BE2C-6A1EF2993B9D}" presName="Name0" presStyleCnt="0">
        <dgm:presLayoutVars>
          <dgm:chPref val="1"/>
          <dgm:dir/>
          <dgm:animOne val="branch"/>
          <dgm:animLvl val="lvl"/>
          <dgm:resizeHandles val="exact"/>
        </dgm:presLayoutVars>
      </dgm:prSet>
      <dgm:spPr/>
      <dgm:t>
        <a:bodyPr/>
        <a:lstStyle/>
        <a:p>
          <a:endParaRPr lang="en-US"/>
        </a:p>
      </dgm:t>
    </dgm:pt>
    <dgm:pt modelId="{0CF6825B-18E3-41EC-9590-A56AA415A7C2}" type="pres">
      <dgm:prSet presAssocID="{66377191-47C2-4061-BA3A-9AF6E857B42F}" presName="root1" presStyleCnt="0"/>
      <dgm:spPr/>
    </dgm:pt>
    <dgm:pt modelId="{AA032119-CD5F-4E7C-9139-2F16569D7790}" type="pres">
      <dgm:prSet presAssocID="{66377191-47C2-4061-BA3A-9AF6E857B42F}" presName="LevelOneTextNode" presStyleLbl="node0" presStyleIdx="0" presStyleCnt="1" custAng="5400000" custScaleY="26955">
        <dgm:presLayoutVars>
          <dgm:chPref val="3"/>
        </dgm:presLayoutVars>
      </dgm:prSet>
      <dgm:spPr/>
      <dgm:t>
        <a:bodyPr/>
        <a:lstStyle/>
        <a:p>
          <a:endParaRPr lang="en-US"/>
        </a:p>
      </dgm:t>
    </dgm:pt>
    <dgm:pt modelId="{BE6972AA-FCCF-4DDF-9D79-73612530F36F}" type="pres">
      <dgm:prSet presAssocID="{66377191-47C2-4061-BA3A-9AF6E857B42F}" presName="level2hierChild" presStyleCnt="0"/>
      <dgm:spPr/>
    </dgm:pt>
    <dgm:pt modelId="{9D7DBC89-8FF0-4FC2-9A9A-8CFDB4E5635B}" type="pres">
      <dgm:prSet presAssocID="{144C5600-6D04-4304-9575-678AD178BEBF}" presName="conn2-1" presStyleLbl="parChTrans1D2" presStyleIdx="0" presStyleCnt="4"/>
      <dgm:spPr/>
      <dgm:t>
        <a:bodyPr/>
        <a:lstStyle/>
        <a:p>
          <a:endParaRPr lang="en-US"/>
        </a:p>
      </dgm:t>
    </dgm:pt>
    <dgm:pt modelId="{ABB5FAB3-B372-4F22-91C0-D478421F4CAF}" type="pres">
      <dgm:prSet presAssocID="{144C5600-6D04-4304-9575-678AD178BEBF}" presName="connTx" presStyleLbl="parChTrans1D2" presStyleIdx="0" presStyleCnt="4"/>
      <dgm:spPr/>
      <dgm:t>
        <a:bodyPr/>
        <a:lstStyle/>
        <a:p>
          <a:endParaRPr lang="en-US"/>
        </a:p>
      </dgm:t>
    </dgm:pt>
    <dgm:pt modelId="{A750B5AE-043F-4C02-ADDD-18E3C9FB1E7A}" type="pres">
      <dgm:prSet presAssocID="{903F15EE-FD3F-4243-9F29-6D6061C046F3}" presName="root2" presStyleCnt="0"/>
      <dgm:spPr/>
    </dgm:pt>
    <dgm:pt modelId="{06062CBC-5A68-4456-9EB6-E72C0A986BC7}" type="pres">
      <dgm:prSet presAssocID="{903F15EE-FD3F-4243-9F29-6D6061C046F3}" presName="LevelTwoTextNode" presStyleLbl="node2" presStyleIdx="0" presStyleCnt="4" custScaleX="198229">
        <dgm:presLayoutVars>
          <dgm:chPref val="3"/>
        </dgm:presLayoutVars>
      </dgm:prSet>
      <dgm:spPr/>
      <dgm:t>
        <a:bodyPr/>
        <a:lstStyle/>
        <a:p>
          <a:endParaRPr lang="en-US"/>
        </a:p>
      </dgm:t>
    </dgm:pt>
    <dgm:pt modelId="{C2BD5562-8744-4AAF-8A96-1ADF0CA37BE3}" type="pres">
      <dgm:prSet presAssocID="{903F15EE-FD3F-4243-9F29-6D6061C046F3}" presName="level3hierChild" presStyleCnt="0"/>
      <dgm:spPr/>
    </dgm:pt>
    <dgm:pt modelId="{2F981B5D-E94A-4C80-AC9E-3BFCD13A64F5}" type="pres">
      <dgm:prSet presAssocID="{DFEE0890-23F1-4E82-81C7-E220FAF10305}" presName="conn2-1" presStyleLbl="parChTrans1D2" presStyleIdx="1" presStyleCnt="4"/>
      <dgm:spPr/>
      <dgm:t>
        <a:bodyPr/>
        <a:lstStyle/>
        <a:p>
          <a:endParaRPr lang="en-US"/>
        </a:p>
      </dgm:t>
    </dgm:pt>
    <dgm:pt modelId="{B2D8DBC0-11D2-4E78-A6DC-34D6A78F2A82}" type="pres">
      <dgm:prSet presAssocID="{DFEE0890-23F1-4E82-81C7-E220FAF10305}" presName="connTx" presStyleLbl="parChTrans1D2" presStyleIdx="1" presStyleCnt="4"/>
      <dgm:spPr/>
      <dgm:t>
        <a:bodyPr/>
        <a:lstStyle/>
        <a:p>
          <a:endParaRPr lang="en-US"/>
        </a:p>
      </dgm:t>
    </dgm:pt>
    <dgm:pt modelId="{7B5021CC-AB77-4DE6-AE59-83DD9C0FD803}" type="pres">
      <dgm:prSet presAssocID="{C9A9F14E-F34C-4860-A906-5C64A09533AA}" presName="root2" presStyleCnt="0"/>
      <dgm:spPr/>
    </dgm:pt>
    <dgm:pt modelId="{C2001F0C-6834-4FAA-BA5C-4B172C683D92}" type="pres">
      <dgm:prSet presAssocID="{C9A9F14E-F34C-4860-A906-5C64A09533AA}" presName="LevelTwoTextNode" presStyleLbl="node2" presStyleIdx="1" presStyleCnt="4" custScaleX="199128">
        <dgm:presLayoutVars>
          <dgm:chPref val="3"/>
        </dgm:presLayoutVars>
      </dgm:prSet>
      <dgm:spPr/>
      <dgm:t>
        <a:bodyPr/>
        <a:lstStyle/>
        <a:p>
          <a:endParaRPr lang="en-US"/>
        </a:p>
      </dgm:t>
    </dgm:pt>
    <dgm:pt modelId="{D3A1C0AE-2C4E-4F63-8BF4-9881812984C3}" type="pres">
      <dgm:prSet presAssocID="{C9A9F14E-F34C-4860-A906-5C64A09533AA}" presName="level3hierChild" presStyleCnt="0"/>
      <dgm:spPr/>
    </dgm:pt>
    <dgm:pt modelId="{0B13A9E0-884D-4CC9-BBA6-6E93B03CE3D2}" type="pres">
      <dgm:prSet presAssocID="{5ECCA13C-6B68-4171-91BB-AD1E06FF8314}" presName="conn2-1" presStyleLbl="parChTrans1D2" presStyleIdx="2" presStyleCnt="4"/>
      <dgm:spPr/>
      <dgm:t>
        <a:bodyPr/>
        <a:lstStyle/>
        <a:p>
          <a:endParaRPr lang="en-US"/>
        </a:p>
      </dgm:t>
    </dgm:pt>
    <dgm:pt modelId="{2EBD610F-FB2D-4B8D-9059-C749FF1F8044}" type="pres">
      <dgm:prSet presAssocID="{5ECCA13C-6B68-4171-91BB-AD1E06FF8314}" presName="connTx" presStyleLbl="parChTrans1D2" presStyleIdx="2" presStyleCnt="4"/>
      <dgm:spPr/>
      <dgm:t>
        <a:bodyPr/>
        <a:lstStyle/>
        <a:p>
          <a:endParaRPr lang="en-US"/>
        </a:p>
      </dgm:t>
    </dgm:pt>
    <dgm:pt modelId="{2DD7C9DC-154D-48ED-9F56-13C76543831E}" type="pres">
      <dgm:prSet presAssocID="{3379A30F-CB41-4881-8D8B-584D9D468410}" presName="root2" presStyleCnt="0"/>
      <dgm:spPr/>
    </dgm:pt>
    <dgm:pt modelId="{A0A1554A-F720-402A-9DF6-ACF4255858DE}" type="pres">
      <dgm:prSet presAssocID="{3379A30F-CB41-4881-8D8B-584D9D468410}" presName="LevelTwoTextNode" presStyleLbl="node2" presStyleIdx="2" presStyleCnt="4" custScaleX="196702">
        <dgm:presLayoutVars>
          <dgm:chPref val="3"/>
        </dgm:presLayoutVars>
      </dgm:prSet>
      <dgm:spPr/>
      <dgm:t>
        <a:bodyPr/>
        <a:lstStyle/>
        <a:p>
          <a:endParaRPr lang="en-US"/>
        </a:p>
      </dgm:t>
    </dgm:pt>
    <dgm:pt modelId="{4D9C839C-ACB3-48EC-BF80-2A0001248E13}" type="pres">
      <dgm:prSet presAssocID="{3379A30F-CB41-4881-8D8B-584D9D468410}" presName="level3hierChild" presStyleCnt="0"/>
      <dgm:spPr/>
    </dgm:pt>
    <dgm:pt modelId="{7C9424B4-610B-4C4B-AA45-5E734B3E003A}" type="pres">
      <dgm:prSet presAssocID="{64DEDF25-7DEF-4B1F-BE4F-3A41717DF935}" presName="conn2-1" presStyleLbl="parChTrans1D2" presStyleIdx="3" presStyleCnt="4"/>
      <dgm:spPr/>
      <dgm:t>
        <a:bodyPr/>
        <a:lstStyle/>
        <a:p>
          <a:endParaRPr lang="en-US"/>
        </a:p>
      </dgm:t>
    </dgm:pt>
    <dgm:pt modelId="{B3A011EB-94B6-47DC-85D4-929A598C60F2}" type="pres">
      <dgm:prSet presAssocID="{64DEDF25-7DEF-4B1F-BE4F-3A41717DF935}" presName="connTx" presStyleLbl="parChTrans1D2" presStyleIdx="3" presStyleCnt="4"/>
      <dgm:spPr/>
      <dgm:t>
        <a:bodyPr/>
        <a:lstStyle/>
        <a:p>
          <a:endParaRPr lang="en-US"/>
        </a:p>
      </dgm:t>
    </dgm:pt>
    <dgm:pt modelId="{50B3C1C9-CB8B-4DE6-9E29-91D756BF7275}" type="pres">
      <dgm:prSet presAssocID="{85F03D4C-5BAA-4531-B304-26A6DDD1F6AC}" presName="root2" presStyleCnt="0"/>
      <dgm:spPr/>
    </dgm:pt>
    <dgm:pt modelId="{D79BFB38-D2A1-4B2C-82EA-CE38E34FC63D}" type="pres">
      <dgm:prSet presAssocID="{85F03D4C-5BAA-4531-B304-26A6DDD1F6AC}" presName="LevelTwoTextNode" presStyleLbl="node2" presStyleIdx="3" presStyleCnt="4" custFlipHor="1" custScaleX="196898">
        <dgm:presLayoutVars>
          <dgm:chPref val="3"/>
        </dgm:presLayoutVars>
      </dgm:prSet>
      <dgm:spPr/>
      <dgm:t>
        <a:bodyPr/>
        <a:lstStyle/>
        <a:p>
          <a:endParaRPr lang="en-US"/>
        </a:p>
      </dgm:t>
    </dgm:pt>
    <dgm:pt modelId="{7395B1FD-43CE-4235-92E7-6D3F89E203D2}" type="pres">
      <dgm:prSet presAssocID="{85F03D4C-5BAA-4531-B304-26A6DDD1F6AC}" presName="level3hierChild" presStyleCnt="0"/>
      <dgm:spPr/>
    </dgm:pt>
  </dgm:ptLst>
  <dgm:cxnLst>
    <dgm:cxn modelId="{A5166CF5-5CE4-436A-A1B3-2B9D4EC956D4}" type="presOf" srcId="{3379A30F-CB41-4881-8D8B-584D9D468410}" destId="{A0A1554A-F720-402A-9DF6-ACF4255858DE}" srcOrd="0" destOrd="0" presId="urn:microsoft.com/office/officeart/2008/layout/HorizontalMultiLevelHierarchy"/>
    <dgm:cxn modelId="{75ECEB23-C4EF-4414-B686-4DEAF03AD005}" srcId="{66377191-47C2-4061-BA3A-9AF6E857B42F}" destId="{903F15EE-FD3F-4243-9F29-6D6061C046F3}" srcOrd="0" destOrd="0" parTransId="{144C5600-6D04-4304-9575-678AD178BEBF}" sibTransId="{B32956B6-FF15-4F67-84D7-A3F20BAEBD15}"/>
    <dgm:cxn modelId="{70AB379A-5E7F-4520-AA53-EC3E3D9013CD}" type="presOf" srcId="{DFEE0890-23F1-4E82-81C7-E220FAF10305}" destId="{B2D8DBC0-11D2-4E78-A6DC-34D6A78F2A82}" srcOrd="1" destOrd="0" presId="urn:microsoft.com/office/officeart/2008/layout/HorizontalMultiLevelHierarchy"/>
    <dgm:cxn modelId="{A4BF3DF5-D814-43CC-B3F0-68B178548D12}" srcId="{AD08A420-E0BE-42D4-BE2C-6A1EF2993B9D}" destId="{66377191-47C2-4061-BA3A-9AF6E857B42F}" srcOrd="0" destOrd="0" parTransId="{A40F46C2-37E0-43B1-A963-83B5FE8ECDAE}" sibTransId="{3E8BCE6E-D024-4EFD-A2D9-CB993FD81193}"/>
    <dgm:cxn modelId="{DC25A7E7-9C41-4DC4-8C95-9D198476D255}" type="presOf" srcId="{64DEDF25-7DEF-4B1F-BE4F-3A41717DF935}" destId="{B3A011EB-94B6-47DC-85D4-929A598C60F2}" srcOrd="1" destOrd="0" presId="urn:microsoft.com/office/officeart/2008/layout/HorizontalMultiLevelHierarchy"/>
    <dgm:cxn modelId="{646E454A-EEA2-48C3-B2C9-77E28FC355CC}" type="presOf" srcId="{144C5600-6D04-4304-9575-678AD178BEBF}" destId="{9D7DBC89-8FF0-4FC2-9A9A-8CFDB4E5635B}" srcOrd="0" destOrd="0" presId="urn:microsoft.com/office/officeart/2008/layout/HorizontalMultiLevelHierarchy"/>
    <dgm:cxn modelId="{BE38BD60-9BD4-4CCF-ADF7-9497B3B27FC5}" type="presOf" srcId="{C9A9F14E-F34C-4860-A906-5C64A09533AA}" destId="{C2001F0C-6834-4FAA-BA5C-4B172C683D92}" srcOrd="0" destOrd="0" presId="urn:microsoft.com/office/officeart/2008/layout/HorizontalMultiLevelHierarchy"/>
    <dgm:cxn modelId="{108E448B-44F8-4F37-B1AF-01053D20798D}" type="presOf" srcId="{64DEDF25-7DEF-4B1F-BE4F-3A41717DF935}" destId="{7C9424B4-610B-4C4B-AA45-5E734B3E003A}" srcOrd="0" destOrd="0" presId="urn:microsoft.com/office/officeart/2008/layout/HorizontalMultiLevelHierarchy"/>
    <dgm:cxn modelId="{DBA9B348-8E5E-41D5-8E77-EEF93D7E013C}" type="presOf" srcId="{144C5600-6D04-4304-9575-678AD178BEBF}" destId="{ABB5FAB3-B372-4F22-91C0-D478421F4CAF}" srcOrd="1" destOrd="0" presId="urn:microsoft.com/office/officeart/2008/layout/HorizontalMultiLevelHierarchy"/>
    <dgm:cxn modelId="{AD6FEFE7-28A6-46A9-B1D1-75AD06EA78F7}" type="presOf" srcId="{DFEE0890-23F1-4E82-81C7-E220FAF10305}" destId="{2F981B5D-E94A-4C80-AC9E-3BFCD13A64F5}" srcOrd="0" destOrd="0" presId="urn:microsoft.com/office/officeart/2008/layout/HorizontalMultiLevelHierarchy"/>
    <dgm:cxn modelId="{2CF0F9A8-702A-4325-A70B-091419F7AFDD}" type="presOf" srcId="{AD08A420-E0BE-42D4-BE2C-6A1EF2993B9D}" destId="{792727DF-0BD4-460D-9135-162DCEA48C08}" srcOrd="0" destOrd="0" presId="urn:microsoft.com/office/officeart/2008/layout/HorizontalMultiLevelHierarchy"/>
    <dgm:cxn modelId="{7E12D634-4E30-4189-89AB-F8B626551C5E}" type="presOf" srcId="{903F15EE-FD3F-4243-9F29-6D6061C046F3}" destId="{06062CBC-5A68-4456-9EB6-E72C0A986BC7}" srcOrd="0" destOrd="0" presId="urn:microsoft.com/office/officeart/2008/layout/HorizontalMultiLevelHierarchy"/>
    <dgm:cxn modelId="{92C3D2E4-CB9D-433C-8C92-6007B64C2293}" type="presOf" srcId="{66377191-47C2-4061-BA3A-9AF6E857B42F}" destId="{AA032119-CD5F-4E7C-9139-2F16569D7790}" srcOrd="0" destOrd="0" presId="urn:microsoft.com/office/officeart/2008/layout/HorizontalMultiLevelHierarchy"/>
    <dgm:cxn modelId="{60D56088-8CD2-4B13-AFBC-82BDA2E4ACF8}" type="presOf" srcId="{5ECCA13C-6B68-4171-91BB-AD1E06FF8314}" destId="{2EBD610F-FB2D-4B8D-9059-C749FF1F8044}" srcOrd="1" destOrd="0" presId="urn:microsoft.com/office/officeart/2008/layout/HorizontalMultiLevelHierarchy"/>
    <dgm:cxn modelId="{9828125E-C365-4640-AB25-8CCDFAD8A02D}" type="presOf" srcId="{85F03D4C-5BAA-4531-B304-26A6DDD1F6AC}" destId="{D79BFB38-D2A1-4B2C-82EA-CE38E34FC63D}" srcOrd="0" destOrd="0" presId="urn:microsoft.com/office/officeart/2008/layout/HorizontalMultiLevelHierarchy"/>
    <dgm:cxn modelId="{FA6FCAE9-BBDB-401E-A9D9-3A24D174A0C5}" type="presOf" srcId="{5ECCA13C-6B68-4171-91BB-AD1E06FF8314}" destId="{0B13A9E0-884D-4CC9-BBA6-6E93B03CE3D2}" srcOrd="0" destOrd="0" presId="urn:microsoft.com/office/officeart/2008/layout/HorizontalMultiLevelHierarchy"/>
    <dgm:cxn modelId="{E0135AAA-8479-4436-9465-AA4AA7B07FF6}" srcId="{66377191-47C2-4061-BA3A-9AF6E857B42F}" destId="{85F03D4C-5BAA-4531-B304-26A6DDD1F6AC}" srcOrd="3" destOrd="0" parTransId="{64DEDF25-7DEF-4B1F-BE4F-3A41717DF935}" sibTransId="{CF6496C5-785D-447B-9C54-AA8053908DE7}"/>
    <dgm:cxn modelId="{9C2DB22C-8417-454D-97CE-13310A989F7C}" srcId="{66377191-47C2-4061-BA3A-9AF6E857B42F}" destId="{C9A9F14E-F34C-4860-A906-5C64A09533AA}" srcOrd="1" destOrd="0" parTransId="{DFEE0890-23F1-4E82-81C7-E220FAF10305}" sibTransId="{64C96A81-23DC-43F6-B876-521E39E572AD}"/>
    <dgm:cxn modelId="{A7B392DD-6363-4B40-9200-52B1C9B8819A}" srcId="{66377191-47C2-4061-BA3A-9AF6E857B42F}" destId="{3379A30F-CB41-4881-8D8B-584D9D468410}" srcOrd="2" destOrd="0" parTransId="{5ECCA13C-6B68-4171-91BB-AD1E06FF8314}" sibTransId="{3DF8452B-3D42-4A74-BAA6-C699DEF3D58A}"/>
    <dgm:cxn modelId="{6D839A8F-7F26-4856-A156-C1824493CD2E}" type="presParOf" srcId="{792727DF-0BD4-460D-9135-162DCEA48C08}" destId="{0CF6825B-18E3-41EC-9590-A56AA415A7C2}" srcOrd="0" destOrd="0" presId="urn:microsoft.com/office/officeart/2008/layout/HorizontalMultiLevelHierarchy"/>
    <dgm:cxn modelId="{8E487B19-6166-4F15-B7AA-1DFBBE69F235}" type="presParOf" srcId="{0CF6825B-18E3-41EC-9590-A56AA415A7C2}" destId="{AA032119-CD5F-4E7C-9139-2F16569D7790}" srcOrd="0" destOrd="0" presId="urn:microsoft.com/office/officeart/2008/layout/HorizontalMultiLevelHierarchy"/>
    <dgm:cxn modelId="{3093C3EF-4BF5-423F-9468-194BFA263F48}" type="presParOf" srcId="{0CF6825B-18E3-41EC-9590-A56AA415A7C2}" destId="{BE6972AA-FCCF-4DDF-9D79-73612530F36F}" srcOrd="1" destOrd="0" presId="urn:microsoft.com/office/officeart/2008/layout/HorizontalMultiLevelHierarchy"/>
    <dgm:cxn modelId="{3DEA620F-1440-41EA-B551-731A20043728}" type="presParOf" srcId="{BE6972AA-FCCF-4DDF-9D79-73612530F36F}" destId="{9D7DBC89-8FF0-4FC2-9A9A-8CFDB4E5635B}" srcOrd="0" destOrd="0" presId="urn:microsoft.com/office/officeart/2008/layout/HorizontalMultiLevelHierarchy"/>
    <dgm:cxn modelId="{4D4813FD-F772-4476-80FB-D16B10502C7C}" type="presParOf" srcId="{9D7DBC89-8FF0-4FC2-9A9A-8CFDB4E5635B}" destId="{ABB5FAB3-B372-4F22-91C0-D478421F4CAF}" srcOrd="0" destOrd="0" presId="urn:microsoft.com/office/officeart/2008/layout/HorizontalMultiLevelHierarchy"/>
    <dgm:cxn modelId="{B758746B-2A75-4384-A40B-F42590CFC2E6}" type="presParOf" srcId="{BE6972AA-FCCF-4DDF-9D79-73612530F36F}" destId="{A750B5AE-043F-4C02-ADDD-18E3C9FB1E7A}" srcOrd="1" destOrd="0" presId="urn:microsoft.com/office/officeart/2008/layout/HorizontalMultiLevelHierarchy"/>
    <dgm:cxn modelId="{78E321DA-61A0-4408-8E8E-EC885B1C62E6}" type="presParOf" srcId="{A750B5AE-043F-4C02-ADDD-18E3C9FB1E7A}" destId="{06062CBC-5A68-4456-9EB6-E72C0A986BC7}" srcOrd="0" destOrd="0" presId="urn:microsoft.com/office/officeart/2008/layout/HorizontalMultiLevelHierarchy"/>
    <dgm:cxn modelId="{AD94D6F6-4079-48F6-8BAE-FCB030ACE698}" type="presParOf" srcId="{A750B5AE-043F-4C02-ADDD-18E3C9FB1E7A}" destId="{C2BD5562-8744-4AAF-8A96-1ADF0CA37BE3}" srcOrd="1" destOrd="0" presId="urn:microsoft.com/office/officeart/2008/layout/HorizontalMultiLevelHierarchy"/>
    <dgm:cxn modelId="{29EBAE56-A70D-47F3-B327-F60864B9C3D1}" type="presParOf" srcId="{BE6972AA-FCCF-4DDF-9D79-73612530F36F}" destId="{2F981B5D-E94A-4C80-AC9E-3BFCD13A64F5}" srcOrd="2" destOrd="0" presId="urn:microsoft.com/office/officeart/2008/layout/HorizontalMultiLevelHierarchy"/>
    <dgm:cxn modelId="{4D2AA929-3271-4108-9121-685DBDD6F9C7}" type="presParOf" srcId="{2F981B5D-E94A-4C80-AC9E-3BFCD13A64F5}" destId="{B2D8DBC0-11D2-4E78-A6DC-34D6A78F2A82}" srcOrd="0" destOrd="0" presId="urn:microsoft.com/office/officeart/2008/layout/HorizontalMultiLevelHierarchy"/>
    <dgm:cxn modelId="{E9D8163F-CD1E-469E-A70F-3ADE57F83EBA}" type="presParOf" srcId="{BE6972AA-FCCF-4DDF-9D79-73612530F36F}" destId="{7B5021CC-AB77-4DE6-AE59-83DD9C0FD803}" srcOrd="3" destOrd="0" presId="urn:microsoft.com/office/officeart/2008/layout/HorizontalMultiLevelHierarchy"/>
    <dgm:cxn modelId="{136EF883-DCD5-4A0A-A784-8250D37E15C3}" type="presParOf" srcId="{7B5021CC-AB77-4DE6-AE59-83DD9C0FD803}" destId="{C2001F0C-6834-4FAA-BA5C-4B172C683D92}" srcOrd="0" destOrd="0" presId="urn:microsoft.com/office/officeart/2008/layout/HorizontalMultiLevelHierarchy"/>
    <dgm:cxn modelId="{4839746C-9D76-40F4-BB04-BC40BFB85363}" type="presParOf" srcId="{7B5021CC-AB77-4DE6-AE59-83DD9C0FD803}" destId="{D3A1C0AE-2C4E-4F63-8BF4-9881812984C3}" srcOrd="1" destOrd="0" presId="urn:microsoft.com/office/officeart/2008/layout/HorizontalMultiLevelHierarchy"/>
    <dgm:cxn modelId="{3578E569-560C-458A-A2BE-C8C288E6DD93}" type="presParOf" srcId="{BE6972AA-FCCF-4DDF-9D79-73612530F36F}" destId="{0B13A9E0-884D-4CC9-BBA6-6E93B03CE3D2}" srcOrd="4" destOrd="0" presId="urn:microsoft.com/office/officeart/2008/layout/HorizontalMultiLevelHierarchy"/>
    <dgm:cxn modelId="{09BF96C0-1E4C-4022-935D-762A56DCC36F}" type="presParOf" srcId="{0B13A9E0-884D-4CC9-BBA6-6E93B03CE3D2}" destId="{2EBD610F-FB2D-4B8D-9059-C749FF1F8044}" srcOrd="0" destOrd="0" presId="urn:microsoft.com/office/officeart/2008/layout/HorizontalMultiLevelHierarchy"/>
    <dgm:cxn modelId="{86CB880B-057B-45E3-BE0D-C5B6D88A18F9}" type="presParOf" srcId="{BE6972AA-FCCF-4DDF-9D79-73612530F36F}" destId="{2DD7C9DC-154D-48ED-9F56-13C76543831E}" srcOrd="5" destOrd="0" presId="urn:microsoft.com/office/officeart/2008/layout/HorizontalMultiLevelHierarchy"/>
    <dgm:cxn modelId="{6B07B5E1-3FED-4E5B-82A2-47788B9C1A08}" type="presParOf" srcId="{2DD7C9DC-154D-48ED-9F56-13C76543831E}" destId="{A0A1554A-F720-402A-9DF6-ACF4255858DE}" srcOrd="0" destOrd="0" presId="urn:microsoft.com/office/officeart/2008/layout/HorizontalMultiLevelHierarchy"/>
    <dgm:cxn modelId="{2FA56503-70FF-4980-9A85-ADA95D31AD20}" type="presParOf" srcId="{2DD7C9DC-154D-48ED-9F56-13C76543831E}" destId="{4D9C839C-ACB3-48EC-BF80-2A0001248E13}" srcOrd="1" destOrd="0" presId="urn:microsoft.com/office/officeart/2008/layout/HorizontalMultiLevelHierarchy"/>
    <dgm:cxn modelId="{9F09E883-5361-4946-8C3F-48A030EEDE0F}" type="presParOf" srcId="{BE6972AA-FCCF-4DDF-9D79-73612530F36F}" destId="{7C9424B4-610B-4C4B-AA45-5E734B3E003A}" srcOrd="6" destOrd="0" presId="urn:microsoft.com/office/officeart/2008/layout/HorizontalMultiLevelHierarchy"/>
    <dgm:cxn modelId="{B608FA18-BF44-405C-8847-AC08BD5D02D5}" type="presParOf" srcId="{7C9424B4-610B-4C4B-AA45-5E734B3E003A}" destId="{B3A011EB-94B6-47DC-85D4-929A598C60F2}" srcOrd="0" destOrd="0" presId="urn:microsoft.com/office/officeart/2008/layout/HorizontalMultiLevelHierarchy"/>
    <dgm:cxn modelId="{C37104C2-95B9-42C7-B91E-800B87C63E7E}" type="presParOf" srcId="{BE6972AA-FCCF-4DDF-9D79-73612530F36F}" destId="{50B3C1C9-CB8B-4DE6-9E29-91D756BF7275}" srcOrd="7" destOrd="0" presId="urn:microsoft.com/office/officeart/2008/layout/HorizontalMultiLevelHierarchy"/>
    <dgm:cxn modelId="{B1FF3707-4AE6-413E-8D23-42628A7CC8BC}" type="presParOf" srcId="{50B3C1C9-CB8B-4DE6-9E29-91D756BF7275}" destId="{D79BFB38-D2A1-4B2C-82EA-CE38E34FC63D}" srcOrd="0" destOrd="0" presId="urn:microsoft.com/office/officeart/2008/layout/HorizontalMultiLevelHierarchy"/>
    <dgm:cxn modelId="{3964DFD1-C4A8-4808-B897-8E3F0C702B20}" type="presParOf" srcId="{50B3C1C9-CB8B-4DE6-9E29-91D756BF7275}" destId="{7395B1FD-43CE-4235-92E7-6D3F89E203D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EEB91-B5D2-4E3E-B272-121D5313FFFB}">
      <dsp:nvSpPr>
        <dsp:cNvPr id="0" name=""/>
        <dsp:cNvSpPr/>
      </dsp:nvSpPr>
      <dsp:spPr>
        <a:xfrm>
          <a:off x="0" y="0"/>
          <a:ext cx="12102547" cy="67392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sản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dưỡng</a:t>
          </a:r>
          <a:r>
            <a:rPr lang="en-US" sz="2800" kern="1200" dirty="0" smtClean="0">
              <a:latin typeface="Times New Roman" pitchFamily="18" charset="0"/>
              <a:cs typeface="Times New Roman" pitchFamily="18" charset="0"/>
            </a:rPr>
            <a:t> </a:t>
          </a:r>
          <a:endParaRPr lang="en-US" sz="2800" kern="1200" dirty="0"/>
        </a:p>
      </dsp:txBody>
      <dsp:txXfrm>
        <a:off x="32898" y="32898"/>
        <a:ext cx="12036751" cy="608124"/>
      </dsp:txXfrm>
    </dsp:sp>
    <dsp:sp modelId="{72F0FC27-F36A-45F2-AFF0-1F0533C48FEE}">
      <dsp:nvSpPr>
        <dsp:cNvPr id="0" name=""/>
        <dsp:cNvSpPr/>
      </dsp:nvSpPr>
      <dsp:spPr>
        <a:xfrm>
          <a:off x="0" y="687160"/>
          <a:ext cx="12102547" cy="2272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25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là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thức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sản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trong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đó</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con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cơ</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quan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dưỡng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rễ</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lá</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mẹ</a:t>
          </a:r>
          <a:r>
            <a:rPr lang="en-US" sz="2800" kern="1200" dirty="0" smtClean="0">
              <a:latin typeface="Times New Roman" pitchFamily="18" charset="0"/>
              <a:cs typeface="Times New Roman" pitchFamily="18" charset="0"/>
            </a:rPr>
            <a:t>)</a:t>
          </a:r>
          <a:endParaRPr lang="en-US" sz="2800" kern="1200" dirty="0"/>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Ví</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dụ</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thuốc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bỏng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con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lá</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mẹ</a:t>
          </a:r>
          <a:r>
            <a:rPr lang="en-US" sz="2800" kern="1200" dirty="0" smtClean="0">
              <a:latin typeface="Times New Roman" pitchFamily="18" charset="0"/>
              <a:cs typeface="Times New Roman" pitchFamily="18" charset="0"/>
            </a:rPr>
            <a:t>.</a:t>
          </a:r>
          <a:endParaRPr lang="en-US" sz="2800" kern="1200" dirty="0"/>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nghệ</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khoai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tây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con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rễ</a:t>
          </a:r>
          <a:r>
            <a:rPr lang="en-US" sz="2800" kern="1200" dirty="0" smtClean="0">
              <a:latin typeface="Times New Roman" pitchFamily="18" charset="0"/>
              <a:cs typeface="Times New Roman" pitchFamily="18" charset="0"/>
            </a:rPr>
            <a:t>).</a:t>
          </a:r>
          <a:endParaRPr lang="en-US" sz="2800" kern="1200" dirty="0"/>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Khoai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lang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cây</a:t>
          </a:r>
          <a:r>
            <a:rPr lang="en-US" sz="2800" kern="1200" dirty="0" smtClean="0">
              <a:latin typeface="Times New Roman" pitchFamily="18" charset="0"/>
              <a:cs typeface="Times New Roman" pitchFamily="18" charset="0"/>
            </a:rPr>
            <a:t> con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rễ</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rễ</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hoặc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thân</a:t>
          </a:r>
          <a:r>
            <a:rPr lang="en-US" sz="2800" kern="1200" dirty="0" smtClean="0">
              <a:latin typeface="Times New Roman" pitchFamily="18" charset="0"/>
              <a:cs typeface="Times New Roman" pitchFamily="18" charset="0"/>
            </a:rPr>
            <a:t>)</a:t>
          </a:r>
          <a:endParaRPr lang="en-US" sz="2800" kern="1200" dirty="0"/>
        </a:p>
      </dsp:txBody>
      <dsp:txXfrm>
        <a:off x="0" y="687160"/>
        <a:ext cx="12102547" cy="2272860"/>
      </dsp:txXfrm>
    </dsp:sp>
    <dsp:sp modelId="{E7E04869-AACA-45CE-ACA1-3B8985C99426}">
      <dsp:nvSpPr>
        <dsp:cNvPr id="0" name=""/>
        <dsp:cNvSpPr/>
      </dsp:nvSpPr>
      <dsp:spPr>
        <a:xfrm>
          <a:off x="0" y="2990071"/>
          <a:ext cx="12102547" cy="673920"/>
        </a:xfrm>
        <a:prstGeom prst="roundRect">
          <a:avLst/>
        </a:prstGeom>
        <a:gradFill rotWithShape="0">
          <a:gsLst>
            <a:gs pos="0">
              <a:schemeClr val="accent3">
                <a:hueOff val="4625516"/>
                <a:satOff val="-24796"/>
                <a:lumOff val="-3334"/>
                <a:alphaOff val="0"/>
                <a:satMod val="103000"/>
                <a:lumMod val="102000"/>
                <a:tint val="94000"/>
              </a:schemeClr>
            </a:gs>
            <a:gs pos="50000">
              <a:schemeClr val="accent3">
                <a:hueOff val="4625516"/>
                <a:satOff val="-24796"/>
                <a:lumOff val="-3334"/>
                <a:alphaOff val="0"/>
                <a:satMod val="110000"/>
                <a:lumMod val="100000"/>
                <a:shade val="100000"/>
              </a:schemeClr>
            </a:gs>
            <a:gs pos="100000">
              <a:schemeClr val="accent3">
                <a:hueOff val="4625516"/>
                <a:satOff val="-24796"/>
                <a:lumOff val="-333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sản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bằng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bào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endParaRPr lang="en-US" sz="2800" kern="1200" dirty="0"/>
        </a:p>
      </dsp:txBody>
      <dsp:txXfrm>
        <a:off x="32898" y="3022969"/>
        <a:ext cx="12036751" cy="608124"/>
      </dsp:txXfrm>
    </dsp:sp>
    <dsp:sp modelId="{08CF49B2-00D7-4EF5-9CE9-9800920BC2C7}">
      <dsp:nvSpPr>
        <dsp:cNvPr id="0" name=""/>
        <dsp:cNvSpPr/>
      </dsp:nvSpPr>
      <dsp:spPr>
        <a:xfrm>
          <a:off x="0" y="3647181"/>
          <a:ext cx="12102547" cy="2198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256"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là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một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giai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đoạn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trong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sản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hữu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tính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rêu</a:t>
          </a:r>
          <a:r>
            <a:rPr lang="en-US" sz="2800" kern="1200" dirty="0" smtClean="0">
              <a:latin typeface="Times New Roman" pitchFamily="18" charset="0"/>
              <a:cs typeface="Times New Roman" pitchFamily="18" charset="0"/>
            </a:rPr>
            <a:t>.</a:t>
          </a:r>
          <a:endParaRPr lang="en-US" sz="2800" kern="1200" dirty="0"/>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Bào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tạo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ra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quá</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giảm</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phân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của</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thể</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bào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(2n)</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Thể</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giao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được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hình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từ</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bào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đơn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bội</a:t>
          </a:r>
          <a:r>
            <a:rPr lang="en-US" sz="2800" kern="1200" dirty="0" smtClean="0">
              <a:latin typeface="Times New Roman" pitchFamily="18" charset="0"/>
              <a:cs typeface="Times New Roman" pitchFamily="18" charset="0"/>
            </a:rPr>
            <a:t> (n). </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20000"/>
            </a:spcAft>
            <a:buChar char="••"/>
          </a:pPr>
          <a:r>
            <a:rPr lang="en-US" sz="2800" kern="1200" dirty="0" err="1" smtClean="0">
              <a:latin typeface="Times New Roman" pitchFamily="18" charset="0"/>
              <a:cs typeface="Times New Roman" pitchFamily="18" charset="0"/>
            </a:rPr>
            <a:t>Giao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đực</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cái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kết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hợp</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với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nhau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trong</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thụ</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tinh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tạo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hợp</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 2n </a:t>
          </a:r>
          <a:r>
            <a:rPr lang="en-US" sz="2800" kern="1200" dirty="0" err="1" smtClean="0">
              <a:latin typeface="Times New Roman" pitchFamily="18" charset="0"/>
              <a:cs typeface="Times New Roman" pitchFamily="18" charset="0"/>
            </a:rPr>
            <a:t>và</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phát</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triển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thành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thể</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bào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tử</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0" y="3647181"/>
        <a:ext cx="12102547" cy="2198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E9960-5B72-4230-A69D-97211F4ED801}">
      <dsp:nvSpPr>
        <dsp:cNvPr id="0" name=""/>
        <dsp:cNvSpPr/>
      </dsp:nvSpPr>
      <dsp:spPr>
        <a:xfrm rot="19844399">
          <a:off x="3070663" y="1890093"/>
          <a:ext cx="1480561" cy="25312"/>
        </a:xfrm>
        <a:custGeom>
          <a:avLst/>
          <a:gdLst/>
          <a:ahLst/>
          <a:cxnLst/>
          <a:rect l="0" t="0" r="0" b="0"/>
          <a:pathLst>
            <a:path>
              <a:moveTo>
                <a:pt x="0" y="12656"/>
              </a:moveTo>
              <a:lnTo>
                <a:pt x="1480561" y="126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89391D-F640-4ED2-A384-C7076AF40B7A}">
      <dsp:nvSpPr>
        <dsp:cNvPr id="0" name=""/>
        <dsp:cNvSpPr/>
      </dsp:nvSpPr>
      <dsp:spPr>
        <a:xfrm rot="21009589">
          <a:off x="3152192" y="2302332"/>
          <a:ext cx="1756859" cy="25312"/>
        </a:xfrm>
        <a:custGeom>
          <a:avLst/>
          <a:gdLst/>
          <a:ahLst/>
          <a:cxnLst/>
          <a:rect l="0" t="0" r="0" b="0"/>
          <a:pathLst>
            <a:path>
              <a:moveTo>
                <a:pt x="0" y="12656"/>
              </a:moveTo>
              <a:lnTo>
                <a:pt x="1756859" y="126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04FC16-08D6-43C4-97A3-6C19DFE7712F}">
      <dsp:nvSpPr>
        <dsp:cNvPr id="0" name=""/>
        <dsp:cNvSpPr/>
      </dsp:nvSpPr>
      <dsp:spPr>
        <a:xfrm rot="268425">
          <a:off x="3161752" y="2669056"/>
          <a:ext cx="2207962" cy="25312"/>
        </a:xfrm>
        <a:custGeom>
          <a:avLst/>
          <a:gdLst/>
          <a:ahLst/>
          <a:cxnLst/>
          <a:rect l="0" t="0" r="0" b="0"/>
          <a:pathLst>
            <a:path>
              <a:moveTo>
                <a:pt x="0" y="12656"/>
              </a:moveTo>
              <a:lnTo>
                <a:pt x="2207962" y="126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C22FAC-F256-4794-BA27-F8BE95E20F8E}">
      <dsp:nvSpPr>
        <dsp:cNvPr id="0" name=""/>
        <dsp:cNvSpPr/>
      </dsp:nvSpPr>
      <dsp:spPr>
        <a:xfrm rot="1215690">
          <a:off x="3064664" y="3295943"/>
          <a:ext cx="3246755" cy="25312"/>
        </a:xfrm>
        <a:custGeom>
          <a:avLst/>
          <a:gdLst/>
          <a:ahLst/>
          <a:cxnLst/>
          <a:rect l="0" t="0" r="0" b="0"/>
          <a:pathLst>
            <a:path>
              <a:moveTo>
                <a:pt x="0" y="12656"/>
              </a:moveTo>
              <a:lnTo>
                <a:pt x="3246755" y="126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073D7-5757-42A6-A1D0-A68990D7A5F4}">
      <dsp:nvSpPr>
        <dsp:cNvPr id="0" name=""/>
        <dsp:cNvSpPr/>
      </dsp:nvSpPr>
      <dsp:spPr>
        <a:xfrm rot="17978007">
          <a:off x="2561369" y="1370216"/>
          <a:ext cx="1504195" cy="25312"/>
        </a:xfrm>
        <a:custGeom>
          <a:avLst/>
          <a:gdLst/>
          <a:ahLst/>
          <a:cxnLst/>
          <a:rect l="0" t="0" r="0" b="0"/>
          <a:pathLst>
            <a:path>
              <a:moveTo>
                <a:pt x="0" y="12656"/>
              </a:moveTo>
              <a:lnTo>
                <a:pt x="1504195" y="1265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6F8655-031B-46CF-B74E-ADD4EF084CD4}">
      <dsp:nvSpPr>
        <dsp:cNvPr id="0" name=""/>
        <dsp:cNvSpPr/>
      </dsp:nvSpPr>
      <dsp:spPr>
        <a:xfrm>
          <a:off x="966770" y="1593590"/>
          <a:ext cx="2185724" cy="209809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05004E-97CE-4E68-A3CD-90D95CB7C62F}">
      <dsp:nvSpPr>
        <dsp:cNvPr id="0" name=""/>
        <dsp:cNvSpPr/>
      </dsp:nvSpPr>
      <dsp:spPr>
        <a:xfrm>
          <a:off x="2557661" y="71033"/>
          <a:ext cx="2627828" cy="66144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Đế</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hoa</a:t>
          </a:r>
          <a:endParaRPr lang="en-US" sz="2800" kern="1200" dirty="0">
            <a:latin typeface="Times New Roman" pitchFamily="18" charset="0"/>
            <a:cs typeface="Times New Roman" pitchFamily="18" charset="0"/>
          </a:endParaRPr>
        </a:p>
      </dsp:txBody>
      <dsp:txXfrm>
        <a:off x="2942498" y="167900"/>
        <a:ext cx="1858154" cy="467715"/>
      </dsp:txXfrm>
    </dsp:sp>
    <dsp:sp modelId="{2AC2663C-50F7-4D48-8C45-723108C4431F}">
      <dsp:nvSpPr>
        <dsp:cNvPr id="0" name=""/>
        <dsp:cNvSpPr/>
      </dsp:nvSpPr>
      <dsp:spPr>
        <a:xfrm>
          <a:off x="5386002" y="3697255"/>
          <a:ext cx="4671199" cy="146235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Bộ</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Đầu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vòi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bầu</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nhụy</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noãn</a:t>
          </a:r>
          <a:endParaRPr lang="en-US" sz="2800" kern="1200" dirty="0">
            <a:latin typeface="Times New Roman" pitchFamily="18" charset="0"/>
            <a:cs typeface="Times New Roman" pitchFamily="18" charset="0"/>
          </a:endParaRPr>
        </a:p>
      </dsp:txBody>
      <dsp:txXfrm>
        <a:off x="6070083" y="3911411"/>
        <a:ext cx="3303037" cy="1034040"/>
      </dsp:txXfrm>
    </dsp:sp>
    <dsp:sp modelId="{B940AB36-AFFC-45A8-BD6B-1B347DB8D717}">
      <dsp:nvSpPr>
        <dsp:cNvPr id="0" name=""/>
        <dsp:cNvSpPr/>
      </dsp:nvSpPr>
      <dsp:spPr>
        <a:xfrm>
          <a:off x="5305461" y="2427207"/>
          <a:ext cx="3317193" cy="9312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Bộ</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Nhị</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Bao</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phấn</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chỉ</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nhị</a:t>
          </a:r>
          <a:r>
            <a:rPr lang="en-US" sz="2800" kern="1200" dirty="0" smtClean="0">
              <a:latin typeface="Times New Roman" pitchFamily="18" charset="0"/>
              <a:cs typeface="Times New Roman" pitchFamily="18" charset="0"/>
            </a:rPr>
            <a:t>)</a:t>
          </a:r>
          <a:endParaRPr lang="en-US" sz="2800" kern="1200" dirty="0">
            <a:latin typeface="Times New Roman" pitchFamily="18" charset="0"/>
            <a:cs typeface="Times New Roman" pitchFamily="18" charset="0"/>
          </a:endParaRPr>
        </a:p>
      </dsp:txBody>
      <dsp:txXfrm>
        <a:off x="5791253" y="2563585"/>
        <a:ext cx="2345609" cy="658490"/>
      </dsp:txXfrm>
    </dsp:sp>
    <dsp:sp modelId="{E0DE0DD5-3AEA-4A6A-ADD3-6AC82B453BA0}">
      <dsp:nvSpPr>
        <dsp:cNvPr id="0" name=""/>
        <dsp:cNvSpPr/>
      </dsp:nvSpPr>
      <dsp:spPr>
        <a:xfrm>
          <a:off x="4704848" y="1613705"/>
          <a:ext cx="2570175" cy="72287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Cánh</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hoa</a:t>
          </a:r>
          <a:endParaRPr lang="en-US" sz="2800" kern="1200" dirty="0">
            <a:latin typeface="Times New Roman" pitchFamily="18" charset="0"/>
            <a:cs typeface="Times New Roman" pitchFamily="18" charset="0"/>
          </a:endParaRPr>
        </a:p>
      </dsp:txBody>
      <dsp:txXfrm>
        <a:off x="5081241" y="1719567"/>
        <a:ext cx="1817389" cy="511147"/>
      </dsp:txXfrm>
    </dsp:sp>
    <dsp:sp modelId="{5465B991-7338-4B5B-A443-12480C556B65}">
      <dsp:nvSpPr>
        <dsp:cNvPr id="0" name=""/>
        <dsp:cNvSpPr/>
      </dsp:nvSpPr>
      <dsp:spPr>
        <a:xfrm>
          <a:off x="3864514" y="765629"/>
          <a:ext cx="2460211" cy="83586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itchFamily="18" charset="0"/>
              <a:cs typeface="Times New Roman" pitchFamily="18" charset="0"/>
            </a:rPr>
            <a:t>Đài</a:t>
          </a:r>
          <a:r>
            <a:rPr lang="en-US" sz="2800" kern="1200" dirty="0" smtClean="0">
              <a:latin typeface="Times New Roman" pitchFamily="18" charset="0"/>
              <a:cs typeface="Times New Roman" pitchFamily="18" charset="0"/>
            </a:rPr>
            <a:t> </a:t>
          </a:r>
          <a:r>
            <a:rPr lang="en-US" sz="2800" kern="1200" dirty="0" err="1" smtClean="0">
              <a:latin typeface="Times New Roman" pitchFamily="18" charset="0"/>
              <a:cs typeface="Times New Roman" pitchFamily="18" charset="0"/>
            </a:rPr>
            <a:t>hoa</a:t>
          </a:r>
          <a:endParaRPr lang="en-US" sz="2800" kern="1200" dirty="0">
            <a:latin typeface="Times New Roman" pitchFamily="18" charset="0"/>
            <a:cs typeface="Times New Roman" pitchFamily="18" charset="0"/>
          </a:endParaRPr>
        </a:p>
      </dsp:txBody>
      <dsp:txXfrm>
        <a:off x="4224804" y="888039"/>
        <a:ext cx="1739631" cy="591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E665-504A-4A15-AC09-F4D47977C363}">
      <dsp:nvSpPr>
        <dsp:cNvPr id="0" name=""/>
        <dsp:cNvSpPr/>
      </dsp:nvSpPr>
      <dsp:spPr>
        <a:xfrm>
          <a:off x="28730" y="1889926"/>
          <a:ext cx="3277629" cy="16388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pitchFamily="18" charset="0"/>
              <a:cs typeface="Times New Roman" pitchFamily="18" charset="0"/>
            </a:rPr>
            <a:t>Hình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thành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hạt</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phấn</a:t>
          </a:r>
          <a:endParaRPr lang="en-US" sz="2800" b="1" kern="1200" dirty="0">
            <a:solidFill>
              <a:schemeClr val="tx1"/>
            </a:solidFill>
            <a:latin typeface="Times New Roman" pitchFamily="18" charset="0"/>
            <a:cs typeface="Times New Roman" pitchFamily="18" charset="0"/>
          </a:endParaRPr>
        </a:p>
      </dsp:txBody>
      <dsp:txXfrm>
        <a:off x="76729" y="1937925"/>
        <a:ext cx="3181631" cy="1542816"/>
      </dsp:txXfrm>
    </dsp:sp>
    <dsp:sp modelId="{CA745CE9-7440-40EA-9178-C644DBD589CD}">
      <dsp:nvSpPr>
        <dsp:cNvPr id="0" name=""/>
        <dsp:cNvSpPr/>
      </dsp:nvSpPr>
      <dsp:spPr>
        <a:xfrm rot="18289469">
          <a:off x="2813984" y="1739795"/>
          <a:ext cx="2295803" cy="54438"/>
        </a:xfrm>
        <a:custGeom>
          <a:avLst/>
          <a:gdLst/>
          <a:ahLst/>
          <a:cxnLst/>
          <a:rect l="0" t="0" r="0" b="0"/>
          <a:pathLst>
            <a:path>
              <a:moveTo>
                <a:pt x="0" y="27219"/>
              </a:moveTo>
              <a:lnTo>
                <a:pt x="2295803" y="272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04491" y="1709619"/>
        <a:ext cx="114790" cy="114790"/>
      </dsp:txXfrm>
    </dsp:sp>
    <dsp:sp modelId="{26523532-40C2-4EFF-B2B5-D58861587126}">
      <dsp:nvSpPr>
        <dsp:cNvPr id="0" name=""/>
        <dsp:cNvSpPr/>
      </dsp:nvSpPr>
      <dsp:spPr>
        <a:xfrm>
          <a:off x="4617412" y="5289"/>
          <a:ext cx="5311693" cy="16388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từ</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các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mẹ</a:t>
          </a:r>
          <a:r>
            <a:rPr lang="en-US" sz="2800" kern="1200" dirty="0" smtClean="0">
              <a:solidFill>
                <a:schemeClr val="tx1"/>
              </a:solidFill>
              <a:latin typeface="Times New Roman" pitchFamily="18" charset="0"/>
              <a:cs typeface="Times New Roman" pitchFamily="18" charset="0"/>
            </a:rPr>
            <a:t> (2n) </a:t>
          </a: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4665411" y="53288"/>
        <a:ext cx="5215695" cy="1542816"/>
      </dsp:txXfrm>
    </dsp:sp>
    <dsp:sp modelId="{634CF397-07BF-44A1-ACD7-8542E7F54BBC}">
      <dsp:nvSpPr>
        <dsp:cNvPr id="0" name=""/>
        <dsp:cNvSpPr/>
      </dsp:nvSpPr>
      <dsp:spPr>
        <a:xfrm>
          <a:off x="3306360" y="2682114"/>
          <a:ext cx="1311051" cy="54438"/>
        </a:xfrm>
        <a:custGeom>
          <a:avLst/>
          <a:gdLst/>
          <a:ahLst/>
          <a:cxnLst/>
          <a:rect l="0" t="0" r="0" b="0"/>
          <a:pathLst>
            <a:path>
              <a:moveTo>
                <a:pt x="0" y="27219"/>
              </a:moveTo>
              <a:lnTo>
                <a:pt x="1311051" y="272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29109" y="2676557"/>
        <a:ext cx="65552" cy="65552"/>
      </dsp:txXfrm>
    </dsp:sp>
    <dsp:sp modelId="{D2DBD314-753A-412F-B43E-24AD322EEFD9}">
      <dsp:nvSpPr>
        <dsp:cNvPr id="0" name=""/>
        <dsp:cNvSpPr/>
      </dsp:nvSpPr>
      <dsp:spPr>
        <a:xfrm>
          <a:off x="4617412" y="1889926"/>
          <a:ext cx="5352762" cy="16388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Qua </a:t>
          </a:r>
          <a:r>
            <a:rPr lang="en-US" sz="2800" kern="1200" dirty="0" err="1" smtClean="0">
              <a:solidFill>
                <a:schemeClr val="tx1"/>
              </a:solidFill>
              <a:latin typeface="Times New Roman" pitchFamily="18" charset="0"/>
              <a:cs typeface="Times New Roman" pitchFamily="18" charset="0"/>
            </a:rPr>
            <a:t>giảm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mỗi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mẹ</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tạo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bốn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bội</a:t>
          </a:r>
          <a:r>
            <a:rPr lang="en-US" sz="2800" kern="1200" dirty="0" smtClean="0">
              <a:solidFill>
                <a:schemeClr val="tx1"/>
              </a:solidFill>
              <a:latin typeface="Times New Roman" pitchFamily="18" charset="0"/>
              <a:cs typeface="Times New Roman" pitchFamily="18" charset="0"/>
            </a:rPr>
            <a:t> (n). </a:t>
          </a:r>
          <a:endParaRPr lang="en-US" sz="2800" kern="1200" dirty="0">
            <a:solidFill>
              <a:schemeClr val="tx1"/>
            </a:solidFill>
            <a:latin typeface="Times New Roman" pitchFamily="18" charset="0"/>
            <a:cs typeface="Times New Roman" pitchFamily="18" charset="0"/>
          </a:endParaRPr>
        </a:p>
      </dsp:txBody>
      <dsp:txXfrm>
        <a:off x="4665411" y="1937925"/>
        <a:ext cx="5256764" cy="1542816"/>
      </dsp:txXfrm>
    </dsp:sp>
    <dsp:sp modelId="{923953A3-7C7C-4C14-B6EA-18358FB26317}">
      <dsp:nvSpPr>
        <dsp:cNvPr id="0" name=""/>
        <dsp:cNvSpPr/>
      </dsp:nvSpPr>
      <dsp:spPr>
        <a:xfrm rot="3310531">
          <a:off x="2813984" y="3624432"/>
          <a:ext cx="2295803" cy="54438"/>
        </a:xfrm>
        <a:custGeom>
          <a:avLst/>
          <a:gdLst/>
          <a:ahLst/>
          <a:cxnLst/>
          <a:rect l="0" t="0" r="0" b="0"/>
          <a:pathLst>
            <a:path>
              <a:moveTo>
                <a:pt x="0" y="27219"/>
              </a:moveTo>
              <a:lnTo>
                <a:pt x="2295803" y="2721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04491" y="3594256"/>
        <a:ext cx="114790" cy="114790"/>
      </dsp:txXfrm>
    </dsp:sp>
    <dsp:sp modelId="{70AEF611-76AA-4FE0-9E5F-4D957D6A2FC3}">
      <dsp:nvSpPr>
        <dsp:cNvPr id="0" name=""/>
        <dsp:cNvSpPr/>
      </dsp:nvSpPr>
      <dsp:spPr>
        <a:xfrm>
          <a:off x="4617412" y="3774563"/>
          <a:ext cx="5373444" cy="16388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Mỗi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nguyên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lần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con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bọc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bởi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dày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chung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tạo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4665411" y="3822562"/>
        <a:ext cx="5277446" cy="15428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E665-504A-4A15-AC09-F4D47977C363}">
      <dsp:nvSpPr>
        <dsp:cNvPr id="0" name=""/>
        <dsp:cNvSpPr/>
      </dsp:nvSpPr>
      <dsp:spPr>
        <a:xfrm>
          <a:off x="526154" y="2052029"/>
          <a:ext cx="3122950" cy="156147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pitchFamily="18" charset="0"/>
              <a:cs typeface="Times New Roman" pitchFamily="18" charset="0"/>
            </a:rPr>
            <a:t>Hình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thành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túi</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phôi</a:t>
          </a:r>
          <a:endParaRPr lang="en-US" sz="2800" b="1" kern="1200" dirty="0">
            <a:solidFill>
              <a:schemeClr val="tx1"/>
            </a:solidFill>
            <a:latin typeface="Times New Roman" pitchFamily="18" charset="0"/>
            <a:cs typeface="Times New Roman" pitchFamily="18" charset="0"/>
          </a:endParaRPr>
        </a:p>
      </dsp:txBody>
      <dsp:txXfrm>
        <a:off x="571888" y="2097763"/>
        <a:ext cx="3031482" cy="1470007"/>
      </dsp:txXfrm>
    </dsp:sp>
    <dsp:sp modelId="{CA745CE9-7440-40EA-9178-C644DBD589CD}">
      <dsp:nvSpPr>
        <dsp:cNvPr id="0" name=""/>
        <dsp:cNvSpPr/>
      </dsp:nvSpPr>
      <dsp:spPr>
        <a:xfrm rot="18082695">
          <a:off x="3074141" y="1783845"/>
          <a:ext cx="2399106" cy="49609"/>
        </a:xfrm>
        <a:custGeom>
          <a:avLst/>
          <a:gdLst/>
          <a:ahLst/>
          <a:cxnLst/>
          <a:rect l="0" t="0" r="0" b="0"/>
          <a:pathLst>
            <a:path>
              <a:moveTo>
                <a:pt x="0" y="24804"/>
              </a:moveTo>
              <a:lnTo>
                <a:pt x="2399106" y="248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4213717" y="1748672"/>
        <a:ext cx="119955" cy="119955"/>
      </dsp:txXfrm>
    </dsp:sp>
    <dsp:sp modelId="{26523532-40C2-4EFF-B2B5-D58861587126}">
      <dsp:nvSpPr>
        <dsp:cNvPr id="0" name=""/>
        <dsp:cNvSpPr/>
      </dsp:nvSpPr>
      <dsp:spPr>
        <a:xfrm>
          <a:off x="4898285" y="3795"/>
          <a:ext cx="5876455" cy="15614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Túi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từ</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mẹ</a:t>
          </a:r>
          <a:r>
            <a:rPr lang="en-US" sz="2800" kern="1200" dirty="0" smtClean="0">
              <a:solidFill>
                <a:schemeClr val="tx1"/>
              </a:solidFill>
              <a:latin typeface="Times New Roman" pitchFamily="18" charset="0"/>
              <a:cs typeface="Times New Roman" pitchFamily="18" charset="0"/>
            </a:rPr>
            <a:t> (2n) </a:t>
          </a:r>
          <a:r>
            <a:rPr lang="en-US" sz="2800" kern="1200" dirty="0" err="1" smtClean="0">
              <a:solidFill>
                <a:schemeClr val="tx1"/>
              </a:solidFill>
              <a:latin typeface="Times New Roman" pitchFamily="18" charset="0"/>
              <a:cs typeface="Times New Roman" pitchFamily="18" charset="0"/>
            </a:rPr>
            <a:t>của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noãn</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4944019" y="49529"/>
        <a:ext cx="5784987" cy="1470007"/>
      </dsp:txXfrm>
    </dsp:sp>
    <dsp:sp modelId="{634CF397-07BF-44A1-ACD7-8542E7F54BBC}">
      <dsp:nvSpPr>
        <dsp:cNvPr id="0" name=""/>
        <dsp:cNvSpPr/>
      </dsp:nvSpPr>
      <dsp:spPr>
        <a:xfrm>
          <a:off x="3649105" y="2807962"/>
          <a:ext cx="1249180" cy="49609"/>
        </a:xfrm>
        <a:custGeom>
          <a:avLst/>
          <a:gdLst/>
          <a:ahLst/>
          <a:cxnLst/>
          <a:rect l="0" t="0" r="0" b="0"/>
          <a:pathLst>
            <a:path>
              <a:moveTo>
                <a:pt x="0" y="24804"/>
              </a:moveTo>
              <a:lnTo>
                <a:pt x="1249180" y="248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4242465" y="2801537"/>
        <a:ext cx="62459" cy="62459"/>
      </dsp:txXfrm>
    </dsp:sp>
    <dsp:sp modelId="{D2DBD314-753A-412F-B43E-24AD322EEFD9}">
      <dsp:nvSpPr>
        <dsp:cNvPr id="0" name=""/>
        <dsp:cNvSpPr/>
      </dsp:nvSpPr>
      <dsp:spPr>
        <a:xfrm>
          <a:off x="4898285" y="1799492"/>
          <a:ext cx="5838543" cy="206655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Times New Roman" pitchFamily="18" charset="0"/>
              <a:cs typeface="Times New Roman" pitchFamily="18" charset="0"/>
            </a:rPr>
            <a:t>Qua </a:t>
          </a:r>
          <a:r>
            <a:rPr lang="en-US" sz="2800" kern="1200" dirty="0" err="1" smtClean="0">
              <a:solidFill>
                <a:schemeClr val="tx1"/>
              </a:solidFill>
              <a:latin typeface="Times New Roman" pitchFamily="18" charset="0"/>
              <a:cs typeface="Times New Roman" pitchFamily="18" charset="0"/>
            </a:rPr>
            <a:t>giảm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bốn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bội</a:t>
          </a:r>
          <a:r>
            <a:rPr lang="en-US" sz="2800" kern="1200" dirty="0" smtClean="0">
              <a:solidFill>
                <a:schemeClr val="tx1"/>
              </a:solidFill>
              <a:latin typeface="Times New Roman" pitchFamily="18" charset="0"/>
              <a:cs typeface="Times New Roman" pitchFamily="18" charset="0"/>
            </a:rPr>
            <a:t> (n), </a:t>
          </a: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sống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sót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còn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bị</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tiêu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biến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nguyên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liên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tiếp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lần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túi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4958812" y="1860019"/>
        <a:ext cx="5717489" cy="1945496"/>
      </dsp:txXfrm>
    </dsp:sp>
    <dsp:sp modelId="{923953A3-7C7C-4C14-B6EA-18358FB26317}">
      <dsp:nvSpPr>
        <dsp:cNvPr id="0" name=""/>
        <dsp:cNvSpPr/>
      </dsp:nvSpPr>
      <dsp:spPr>
        <a:xfrm rot="3517305">
          <a:off x="3074141" y="3832079"/>
          <a:ext cx="2399106" cy="49609"/>
        </a:xfrm>
        <a:custGeom>
          <a:avLst/>
          <a:gdLst/>
          <a:ahLst/>
          <a:cxnLst/>
          <a:rect l="0" t="0" r="0" b="0"/>
          <a:pathLst>
            <a:path>
              <a:moveTo>
                <a:pt x="0" y="24804"/>
              </a:moveTo>
              <a:lnTo>
                <a:pt x="2399106" y="2480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4213717" y="3796906"/>
        <a:ext cx="119955" cy="119955"/>
      </dsp:txXfrm>
    </dsp:sp>
    <dsp:sp modelId="{70AEF611-76AA-4FE0-9E5F-4D957D6A2FC3}">
      <dsp:nvSpPr>
        <dsp:cNvPr id="0" name=""/>
        <dsp:cNvSpPr/>
      </dsp:nvSpPr>
      <dsp:spPr>
        <a:xfrm>
          <a:off x="4898285" y="4100263"/>
          <a:ext cx="5957996" cy="15614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túi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gồm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đối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chứa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trứng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kèm</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4944019" y="4145997"/>
        <a:ext cx="5866528" cy="1470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E665-504A-4A15-AC09-F4D47977C363}">
      <dsp:nvSpPr>
        <dsp:cNvPr id="0" name=""/>
        <dsp:cNvSpPr/>
      </dsp:nvSpPr>
      <dsp:spPr>
        <a:xfrm>
          <a:off x="28730" y="1889926"/>
          <a:ext cx="3277629" cy="16388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smtClean="0">
              <a:solidFill>
                <a:schemeClr val="tx1"/>
              </a:solidFill>
              <a:latin typeface="Times New Roman" pitchFamily="18" charset="0"/>
              <a:cs typeface="Times New Roman" pitchFamily="18" charset="0"/>
            </a:rPr>
            <a:t>Quá trình thụ phấn</a:t>
          </a:r>
          <a:endParaRPr lang="en-US" sz="2800" b="1" kern="1200" dirty="0">
            <a:solidFill>
              <a:schemeClr val="tx1"/>
            </a:solidFill>
            <a:latin typeface="Times New Roman" pitchFamily="18" charset="0"/>
            <a:cs typeface="Times New Roman" pitchFamily="18" charset="0"/>
          </a:endParaRPr>
        </a:p>
      </dsp:txBody>
      <dsp:txXfrm>
        <a:off x="76729" y="1937925"/>
        <a:ext cx="3181631" cy="1542816"/>
      </dsp:txXfrm>
    </dsp:sp>
    <dsp:sp modelId="{CA745CE9-7440-40EA-9178-C644DBD589CD}">
      <dsp:nvSpPr>
        <dsp:cNvPr id="0" name=""/>
        <dsp:cNvSpPr/>
      </dsp:nvSpPr>
      <dsp:spPr>
        <a:xfrm rot="18289469">
          <a:off x="2813984" y="1739795"/>
          <a:ext cx="2295803" cy="54438"/>
        </a:xfrm>
        <a:custGeom>
          <a:avLst/>
          <a:gdLst/>
          <a:ahLst/>
          <a:cxnLst/>
          <a:rect l="0" t="0" r="0" b="0"/>
          <a:pathLst>
            <a:path>
              <a:moveTo>
                <a:pt x="0" y="27219"/>
              </a:moveTo>
              <a:lnTo>
                <a:pt x="2295803" y="272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04491" y="1709619"/>
        <a:ext cx="114790" cy="114790"/>
      </dsp:txXfrm>
    </dsp:sp>
    <dsp:sp modelId="{26523532-40C2-4EFF-B2B5-D58861587126}">
      <dsp:nvSpPr>
        <dsp:cNvPr id="0" name=""/>
        <dsp:cNvSpPr/>
      </dsp:nvSpPr>
      <dsp:spPr>
        <a:xfrm>
          <a:off x="4617412" y="5289"/>
          <a:ext cx="5311693" cy="16388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latin typeface="Times New Roman" pitchFamily="18" charset="0"/>
              <a:cs typeface="Times New Roman" pitchFamily="18" charset="0"/>
            </a:rPr>
            <a:t>Thụ phấn là hiện tượng hạt phấn tự nhị tiếp xúc với đầu nhụy của cùng một hoa hoặc của hoa khác.</a:t>
          </a:r>
          <a:endParaRPr lang="en-US" sz="2800" kern="1200" dirty="0">
            <a:solidFill>
              <a:schemeClr val="tx1"/>
            </a:solidFill>
            <a:latin typeface="Times New Roman" pitchFamily="18" charset="0"/>
            <a:cs typeface="Times New Roman" pitchFamily="18" charset="0"/>
          </a:endParaRPr>
        </a:p>
      </dsp:txBody>
      <dsp:txXfrm>
        <a:off x="4665411" y="53288"/>
        <a:ext cx="5215695" cy="1542816"/>
      </dsp:txXfrm>
    </dsp:sp>
    <dsp:sp modelId="{634CF397-07BF-44A1-ACD7-8542E7F54BBC}">
      <dsp:nvSpPr>
        <dsp:cNvPr id="0" name=""/>
        <dsp:cNvSpPr/>
      </dsp:nvSpPr>
      <dsp:spPr>
        <a:xfrm>
          <a:off x="3306360" y="2682114"/>
          <a:ext cx="1311051" cy="54438"/>
        </a:xfrm>
        <a:custGeom>
          <a:avLst/>
          <a:gdLst/>
          <a:ahLst/>
          <a:cxnLst/>
          <a:rect l="0" t="0" r="0" b="0"/>
          <a:pathLst>
            <a:path>
              <a:moveTo>
                <a:pt x="0" y="27219"/>
              </a:moveTo>
              <a:lnTo>
                <a:pt x="1311051" y="272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29109" y="2676557"/>
        <a:ext cx="65552" cy="65552"/>
      </dsp:txXfrm>
    </dsp:sp>
    <dsp:sp modelId="{D2DBD314-753A-412F-B43E-24AD322EEFD9}">
      <dsp:nvSpPr>
        <dsp:cNvPr id="0" name=""/>
        <dsp:cNvSpPr/>
      </dsp:nvSpPr>
      <dsp:spPr>
        <a:xfrm>
          <a:off x="4617412" y="1889926"/>
          <a:ext cx="5352762" cy="16388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mtClean="0">
              <a:solidFill>
                <a:schemeClr val="tx1"/>
              </a:solidFill>
              <a:latin typeface="Times New Roman" pitchFamily="18" charset="0"/>
              <a:cs typeface="Times New Roman" pitchFamily="18" charset="0"/>
            </a:rPr>
            <a:t>Có hai hình thức thụ phấn: Tự thụ phấn (diễn ra trên cùng một cây), thụ phấn chéo (diễn ra giữa các cây khác nhau).</a:t>
          </a:r>
          <a:endParaRPr lang="en-US" sz="2800" kern="1200" dirty="0">
            <a:solidFill>
              <a:schemeClr val="tx1"/>
            </a:solidFill>
            <a:latin typeface="Times New Roman" pitchFamily="18" charset="0"/>
            <a:cs typeface="Times New Roman" pitchFamily="18" charset="0"/>
          </a:endParaRPr>
        </a:p>
      </dsp:txBody>
      <dsp:txXfrm>
        <a:off x="4665411" y="1937925"/>
        <a:ext cx="5256764" cy="1542816"/>
      </dsp:txXfrm>
    </dsp:sp>
    <dsp:sp modelId="{923953A3-7C7C-4C14-B6EA-18358FB26317}">
      <dsp:nvSpPr>
        <dsp:cNvPr id="0" name=""/>
        <dsp:cNvSpPr/>
      </dsp:nvSpPr>
      <dsp:spPr>
        <a:xfrm rot="3310531">
          <a:off x="2813984" y="3624432"/>
          <a:ext cx="2295803" cy="54438"/>
        </a:xfrm>
        <a:custGeom>
          <a:avLst/>
          <a:gdLst/>
          <a:ahLst/>
          <a:cxnLst/>
          <a:rect l="0" t="0" r="0" b="0"/>
          <a:pathLst>
            <a:path>
              <a:moveTo>
                <a:pt x="0" y="27219"/>
              </a:moveTo>
              <a:lnTo>
                <a:pt x="2295803" y="27219"/>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04491" y="3594256"/>
        <a:ext cx="114790" cy="114790"/>
      </dsp:txXfrm>
    </dsp:sp>
    <dsp:sp modelId="{70AEF611-76AA-4FE0-9E5F-4D957D6A2FC3}">
      <dsp:nvSpPr>
        <dsp:cNvPr id="0" name=""/>
        <dsp:cNvSpPr/>
      </dsp:nvSpPr>
      <dsp:spPr>
        <a:xfrm>
          <a:off x="4617412" y="3774563"/>
          <a:ext cx="5373444" cy="16388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Tác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côn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trùng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tự</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nhiên</a:t>
          </a:r>
          <a:r>
            <a:rPr lang="en-US" sz="2800" kern="1200" dirty="0" smtClean="0">
              <a:solidFill>
                <a:schemeClr val="tx1"/>
              </a:solidFill>
              <a:latin typeface="Times New Roman" pitchFamily="18" charset="0"/>
              <a:cs typeface="Times New Roman" pitchFamily="18" charset="0"/>
            </a:rPr>
            <a:t>). Con </a:t>
          </a:r>
          <a:r>
            <a:rPr lang="en-US" sz="2800" kern="1200" dirty="0" err="1" smtClean="0">
              <a:solidFill>
                <a:schemeClr val="tx1"/>
              </a:solidFill>
              <a:latin typeface="Times New Roman" pitchFamily="18" charset="0"/>
              <a:cs typeface="Times New Roman" pitchFamily="18" charset="0"/>
            </a:rPr>
            <a:t>người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tạo</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4665411" y="3822562"/>
        <a:ext cx="5277446" cy="15428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4E665-504A-4A15-AC09-F4D47977C363}">
      <dsp:nvSpPr>
        <dsp:cNvPr id="0" name=""/>
        <dsp:cNvSpPr/>
      </dsp:nvSpPr>
      <dsp:spPr>
        <a:xfrm>
          <a:off x="397073" y="1961293"/>
          <a:ext cx="2992158" cy="149607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pitchFamily="18" charset="0"/>
              <a:cs typeface="Times New Roman" pitchFamily="18" charset="0"/>
            </a:rPr>
            <a:t>Quá</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trình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thụ</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tinh</a:t>
          </a:r>
          <a:endParaRPr lang="en-US" sz="2800" b="1" kern="1200" dirty="0">
            <a:solidFill>
              <a:schemeClr val="tx1"/>
            </a:solidFill>
            <a:latin typeface="Times New Roman" pitchFamily="18" charset="0"/>
            <a:cs typeface="Times New Roman" pitchFamily="18" charset="0"/>
          </a:endParaRPr>
        </a:p>
      </dsp:txBody>
      <dsp:txXfrm>
        <a:off x="440892" y="2005112"/>
        <a:ext cx="2904520" cy="1408441"/>
      </dsp:txXfrm>
    </dsp:sp>
    <dsp:sp modelId="{CA745CE9-7440-40EA-9178-C644DBD589CD}">
      <dsp:nvSpPr>
        <dsp:cNvPr id="0" name=""/>
        <dsp:cNvSpPr/>
      </dsp:nvSpPr>
      <dsp:spPr>
        <a:xfrm rot="17904961">
          <a:off x="2730111" y="1578447"/>
          <a:ext cx="2515105" cy="49697"/>
        </a:xfrm>
        <a:custGeom>
          <a:avLst/>
          <a:gdLst/>
          <a:ahLst/>
          <a:cxnLst/>
          <a:rect l="0" t="0" r="0" b="0"/>
          <a:pathLst>
            <a:path>
              <a:moveTo>
                <a:pt x="0" y="24848"/>
              </a:moveTo>
              <a:lnTo>
                <a:pt x="2515105" y="248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24786" y="1540418"/>
        <a:ext cx="125755" cy="125755"/>
      </dsp:txXfrm>
    </dsp:sp>
    <dsp:sp modelId="{26523532-40C2-4EFF-B2B5-D58861587126}">
      <dsp:nvSpPr>
        <dsp:cNvPr id="0" name=""/>
        <dsp:cNvSpPr/>
      </dsp:nvSpPr>
      <dsp:spPr>
        <a:xfrm>
          <a:off x="4586095" y="0"/>
          <a:ext cx="6358546" cy="99451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sự</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kết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hợp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giữa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để</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hợp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4615223" y="29128"/>
        <a:ext cx="6300290" cy="936262"/>
      </dsp:txXfrm>
    </dsp:sp>
    <dsp:sp modelId="{634CF397-07BF-44A1-ACD7-8542E7F54BBC}">
      <dsp:nvSpPr>
        <dsp:cNvPr id="0" name=""/>
        <dsp:cNvSpPr/>
      </dsp:nvSpPr>
      <dsp:spPr>
        <a:xfrm rot="21322982">
          <a:off x="3387283" y="2636157"/>
          <a:ext cx="1200759" cy="49697"/>
        </a:xfrm>
        <a:custGeom>
          <a:avLst/>
          <a:gdLst/>
          <a:ahLst/>
          <a:cxnLst/>
          <a:rect l="0" t="0" r="0" b="0"/>
          <a:pathLst>
            <a:path>
              <a:moveTo>
                <a:pt x="0" y="24848"/>
              </a:moveTo>
              <a:lnTo>
                <a:pt x="1200759" y="248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57644" y="2630987"/>
        <a:ext cx="60037" cy="60037"/>
      </dsp:txXfrm>
    </dsp:sp>
    <dsp:sp modelId="{D2DBD314-753A-412F-B43E-24AD322EEFD9}">
      <dsp:nvSpPr>
        <dsp:cNvPr id="0" name=""/>
        <dsp:cNvSpPr/>
      </dsp:nvSpPr>
      <dsp:spPr>
        <a:xfrm>
          <a:off x="4586095" y="1222417"/>
          <a:ext cx="6425511" cy="278052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sau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khi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ống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phấn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kéo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dài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túi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giải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phóng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kết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hợp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với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trứng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tạo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hợp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(2n),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còn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lại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hợp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với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tế</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lớn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chứa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ở </a:t>
          </a:r>
          <a:r>
            <a:rPr lang="en-US" sz="2800" kern="1200" dirty="0" err="1" smtClean="0">
              <a:solidFill>
                <a:schemeClr val="tx1"/>
              </a:solidFill>
              <a:latin typeface="Times New Roman" pitchFamily="18" charset="0"/>
              <a:cs typeface="Times New Roman" pitchFamily="18" charset="0"/>
            </a:rPr>
            <a:t>trung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tâm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túi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nhân</a:t>
          </a:r>
          <a:r>
            <a:rPr lang="en-US" sz="2800" kern="1200" dirty="0" smtClean="0">
              <a:solidFill>
                <a:schemeClr val="tx1"/>
              </a:solidFill>
              <a:latin typeface="Times New Roman" pitchFamily="18" charset="0"/>
              <a:cs typeface="Times New Roman" pitchFamily="18" charset="0"/>
            </a:rPr>
            <a:t> tam </a:t>
          </a:r>
          <a:r>
            <a:rPr lang="en-US" sz="2800" kern="1200" dirty="0" err="1" smtClean="0">
              <a:solidFill>
                <a:schemeClr val="tx1"/>
              </a:solidFill>
              <a:latin typeface="Times New Roman" pitchFamily="18" charset="0"/>
              <a:cs typeface="Times New Roman" pitchFamily="18" charset="0"/>
            </a:rPr>
            <a:t>bội</a:t>
          </a:r>
          <a:r>
            <a:rPr lang="en-US" sz="2800" kern="1200" dirty="0" smtClean="0">
              <a:solidFill>
                <a:schemeClr val="tx1"/>
              </a:solidFill>
              <a:latin typeface="Times New Roman" pitchFamily="18" charset="0"/>
              <a:cs typeface="Times New Roman" pitchFamily="18" charset="0"/>
            </a:rPr>
            <a:t> (3n).</a:t>
          </a:r>
          <a:endParaRPr lang="en-US" sz="2800" kern="1200" dirty="0">
            <a:solidFill>
              <a:schemeClr val="tx1"/>
            </a:solidFill>
            <a:latin typeface="Times New Roman" pitchFamily="18" charset="0"/>
            <a:cs typeface="Times New Roman" pitchFamily="18" charset="0"/>
          </a:endParaRPr>
        </a:p>
      </dsp:txBody>
      <dsp:txXfrm>
        <a:off x="4667534" y="1303856"/>
        <a:ext cx="6262633" cy="2617645"/>
      </dsp:txXfrm>
    </dsp:sp>
    <dsp:sp modelId="{923953A3-7C7C-4C14-B6EA-18358FB26317}">
      <dsp:nvSpPr>
        <dsp:cNvPr id="0" name=""/>
        <dsp:cNvSpPr/>
      </dsp:nvSpPr>
      <dsp:spPr>
        <a:xfrm rot="3627548">
          <a:off x="2773915" y="3740451"/>
          <a:ext cx="2427497" cy="49697"/>
        </a:xfrm>
        <a:custGeom>
          <a:avLst/>
          <a:gdLst/>
          <a:ahLst/>
          <a:cxnLst/>
          <a:rect l="0" t="0" r="0" b="0"/>
          <a:pathLst>
            <a:path>
              <a:moveTo>
                <a:pt x="0" y="24848"/>
              </a:moveTo>
              <a:lnTo>
                <a:pt x="2427497" y="2484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3926976" y="3704612"/>
        <a:ext cx="121374" cy="121374"/>
      </dsp:txXfrm>
    </dsp:sp>
    <dsp:sp modelId="{70AEF611-76AA-4FE0-9E5F-4D957D6A2FC3}">
      <dsp:nvSpPr>
        <dsp:cNvPr id="0" name=""/>
        <dsp:cNvSpPr/>
      </dsp:nvSpPr>
      <dsp:spPr>
        <a:xfrm>
          <a:off x="4586095" y="4227352"/>
          <a:ext cx="6419077" cy="118782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kép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tử</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đều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tham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gia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thức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kép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này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chỉ</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gặp</a:t>
          </a:r>
          <a:r>
            <a:rPr lang="en-US" sz="2800" kern="1200" dirty="0" smtClean="0">
              <a:solidFill>
                <a:schemeClr val="tx1"/>
              </a:solidFill>
              <a:latin typeface="Times New Roman" pitchFamily="18" charset="0"/>
              <a:cs typeface="Times New Roman" pitchFamily="18" charset="0"/>
            </a:rPr>
            <a:t> ở </a:t>
          </a:r>
          <a:r>
            <a:rPr lang="en-US" sz="2800" kern="1200" dirty="0" err="1" smtClean="0">
              <a:solidFill>
                <a:schemeClr val="tx1"/>
              </a:solidFill>
              <a:latin typeface="Times New Roman" pitchFamily="18" charset="0"/>
              <a:cs typeface="Times New Roman" pitchFamily="18" charset="0"/>
            </a:rPr>
            <a:t>thực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vật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kín</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4620885" y="4262142"/>
        <a:ext cx="6349497" cy="11182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24B4-610B-4C4B-AA45-5E734B3E003A}">
      <dsp:nvSpPr>
        <dsp:cNvPr id="0" name=""/>
        <dsp:cNvSpPr/>
      </dsp:nvSpPr>
      <dsp:spPr>
        <a:xfrm>
          <a:off x="1864010" y="3205536"/>
          <a:ext cx="797516" cy="2279486"/>
        </a:xfrm>
        <a:custGeom>
          <a:avLst/>
          <a:gdLst/>
          <a:ahLst/>
          <a:cxnLst/>
          <a:rect l="0" t="0" r="0" b="0"/>
          <a:pathLst>
            <a:path>
              <a:moveTo>
                <a:pt x="0" y="0"/>
              </a:moveTo>
              <a:lnTo>
                <a:pt x="398758" y="0"/>
              </a:lnTo>
              <a:lnTo>
                <a:pt x="398758" y="2279486"/>
              </a:lnTo>
              <a:lnTo>
                <a:pt x="797516" y="227948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02394" y="4284905"/>
        <a:ext cx="120748" cy="120748"/>
      </dsp:txXfrm>
    </dsp:sp>
    <dsp:sp modelId="{0B13A9E0-884D-4CC9-BBA6-6E93B03CE3D2}">
      <dsp:nvSpPr>
        <dsp:cNvPr id="0" name=""/>
        <dsp:cNvSpPr/>
      </dsp:nvSpPr>
      <dsp:spPr>
        <a:xfrm>
          <a:off x="1864010" y="3205536"/>
          <a:ext cx="797516" cy="759828"/>
        </a:xfrm>
        <a:custGeom>
          <a:avLst/>
          <a:gdLst/>
          <a:ahLst/>
          <a:cxnLst/>
          <a:rect l="0" t="0" r="0" b="0"/>
          <a:pathLst>
            <a:path>
              <a:moveTo>
                <a:pt x="0" y="0"/>
              </a:moveTo>
              <a:lnTo>
                <a:pt x="398758" y="0"/>
              </a:lnTo>
              <a:lnTo>
                <a:pt x="398758" y="759828"/>
              </a:lnTo>
              <a:lnTo>
                <a:pt x="797516" y="75982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35230" y="3557912"/>
        <a:ext cx="55076" cy="55076"/>
      </dsp:txXfrm>
    </dsp:sp>
    <dsp:sp modelId="{2F981B5D-E94A-4C80-AC9E-3BFCD13A64F5}">
      <dsp:nvSpPr>
        <dsp:cNvPr id="0" name=""/>
        <dsp:cNvSpPr/>
      </dsp:nvSpPr>
      <dsp:spPr>
        <a:xfrm>
          <a:off x="1864010" y="2445707"/>
          <a:ext cx="797516" cy="759828"/>
        </a:xfrm>
        <a:custGeom>
          <a:avLst/>
          <a:gdLst/>
          <a:ahLst/>
          <a:cxnLst/>
          <a:rect l="0" t="0" r="0" b="0"/>
          <a:pathLst>
            <a:path>
              <a:moveTo>
                <a:pt x="0" y="759828"/>
              </a:moveTo>
              <a:lnTo>
                <a:pt x="398758" y="759828"/>
              </a:lnTo>
              <a:lnTo>
                <a:pt x="398758" y="0"/>
              </a:lnTo>
              <a:lnTo>
                <a:pt x="79751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35230" y="2798083"/>
        <a:ext cx="55076" cy="55076"/>
      </dsp:txXfrm>
    </dsp:sp>
    <dsp:sp modelId="{9D7DBC89-8FF0-4FC2-9A9A-8CFDB4E5635B}">
      <dsp:nvSpPr>
        <dsp:cNvPr id="0" name=""/>
        <dsp:cNvSpPr/>
      </dsp:nvSpPr>
      <dsp:spPr>
        <a:xfrm>
          <a:off x="1864010" y="926050"/>
          <a:ext cx="797516" cy="2279486"/>
        </a:xfrm>
        <a:custGeom>
          <a:avLst/>
          <a:gdLst/>
          <a:ahLst/>
          <a:cxnLst/>
          <a:rect l="0" t="0" r="0" b="0"/>
          <a:pathLst>
            <a:path>
              <a:moveTo>
                <a:pt x="0" y="2279486"/>
              </a:moveTo>
              <a:lnTo>
                <a:pt x="398758" y="2279486"/>
              </a:lnTo>
              <a:lnTo>
                <a:pt x="398758" y="0"/>
              </a:lnTo>
              <a:lnTo>
                <a:pt x="79751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02394" y="2005419"/>
        <a:ext cx="120748" cy="120748"/>
      </dsp:txXfrm>
    </dsp:sp>
    <dsp:sp modelId="{AA032119-CD5F-4E7C-9139-2F16569D7790}">
      <dsp:nvSpPr>
        <dsp:cNvPr id="0" name=""/>
        <dsp:cNvSpPr/>
      </dsp:nvSpPr>
      <dsp:spPr>
        <a:xfrm>
          <a:off x="393782" y="2597673"/>
          <a:ext cx="1724731" cy="1215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pitchFamily="18" charset="0"/>
              <a:cs typeface="Times New Roman" pitchFamily="18" charset="0"/>
            </a:rPr>
            <a:t>Sự</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hình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thành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hạt</a:t>
          </a:r>
          <a:r>
            <a:rPr lang="en-US" sz="2800" b="1" kern="1200" dirty="0" smtClean="0">
              <a:solidFill>
                <a:schemeClr val="tx1"/>
              </a:solidFill>
              <a:latin typeface="Times New Roman" pitchFamily="18" charset="0"/>
              <a:cs typeface="Times New Roman" pitchFamily="18" charset="0"/>
            </a:rPr>
            <a:t> </a:t>
          </a:r>
          <a:endParaRPr lang="en-US" sz="2800" b="1" kern="1200" dirty="0">
            <a:solidFill>
              <a:schemeClr val="tx1"/>
            </a:solidFill>
            <a:latin typeface="Times New Roman" pitchFamily="18" charset="0"/>
            <a:cs typeface="Times New Roman" pitchFamily="18" charset="0"/>
          </a:endParaRPr>
        </a:p>
      </dsp:txBody>
      <dsp:txXfrm>
        <a:off x="393782" y="2597673"/>
        <a:ext cx="1724731" cy="1215725"/>
      </dsp:txXfrm>
    </dsp:sp>
    <dsp:sp modelId="{06062CBC-5A68-4456-9EB6-E72C0A986BC7}">
      <dsp:nvSpPr>
        <dsp:cNvPr id="0" name=""/>
        <dsp:cNvSpPr/>
      </dsp:nvSpPr>
      <dsp:spPr>
        <a:xfrm>
          <a:off x="2661526" y="318187"/>
          <a:ext cx="7904541"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Sau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khi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noãn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chứa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2661526" y="318187"/>
        <a:ext cx="7904541" cy="1215725"/>
      </dsp:txXfrm>
    </dsp:sp>
    <dsp:sp modelId="{C2001F0C-6834-4FAA-BA5C-4B172C683D92}">
      <dsp:nvSpPr>
        <dsp:cNvPr id="0" name=""/>
        <dsp:cNvSpPr/>
      </dsp:nvSpPr>
      <dsp:spPr>
        <a:xfrm>
          <a:off x="2661526" y="1837844"/>
          <a:ext cx="7940390"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chứa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dưỡng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dự</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trữ</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nuôi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khi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cây</a:t>
          </a:r>
          <a:r>
            <a:rPr lang="en-US" sz="2800" kern="1200" dirty="0" smtClean="0">
              <a:solidFill>
                <a:schemeClr val="tx1"/>
              </a:solidFill>
              <a:latin typeface="Times New Roman" pitchFamily="18" charset="0"/>
              <a:cs typeface="Times New Roman" pitchFamily="18" charset="0"/>
            </a:rPr>
            <a:t> con.</a:t>
          </a:r>
          <a:endParaRPr lang="en-US" sz="2800" kern="1200" dirty="0">
            <a:solidFill>
              <a:schemeClr val="tx1"/>
            </a:solidFill>
            <a:latin typeface="Times New Roman" pitchFamily="18" charset="0"/>
            <a:cs typeface="Times New Roman" pitchFamily="18" charset="0"/>
          </a:endParaRPr>
        </a:p>
      </dsp:txBody>
      <dsp:txXfrm>
        <a:off x="2661526" y="1837844"/>
        <a:ext cx="7940390" cy="1215725"/>
      </dsp:txXfrm>
    </dsp:sp>
    <dsp:sp modelId="{A0A1554A-F720-402A-9DF6-ACF4255858DE}">
      <dsp:nvSpPr>
        <dsp:cNvPr id="0" name=""/>
        <dsp:cNvSpPr/>
      </dsp:nvSpPr>
      <dsp:spPr>
        <a:xfrm>
          <a:off x="2661526" y="3357502"/>
          <a:ext cx="7843651"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chia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 (ở </a:t>
          </a:r>
          <a:r>
            <a:rPr lang="en-US" sz="2800" kern="1200" dirty="0" err="1" smtClean="0">
              <a:solidFill>
                <a:schemeClr val="tx1"/>
              </a:solidFill>
              <a:latin typeface="Times New Roman" pitchFamily="18" charset="0"/>
              <a:cs typeface="Times New Roman" pitchFamily="18" charset="0"/>
            </a:rPr>
            <a:t>cây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một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mầm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không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 (ở </a:t>
          </a:r>
          <a:r>
            <a:rPr lang="en-US" sz="2800" kern="1200" dirty="0" err="1" smtClean="0">
              <a:solidFill>
                <a:schemeClr val="tx1"/>
              </a:solidFill>
              <a:latin typeface="Times New Roman" pitchFamily="18" charset="0"/>
              <a:cs typeface="Times New Roman" pitchFamily="18" charset="0"/>
            </a:rPr>
            <a:t>cây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mầm</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2661526" y="3357502"/>
        <a:ext cx="7843651" cy="1215725"/>
      </dsp:txXfrm>
    </dsp:sp>
    <dsp:sp modelId="{D79BFB38-D2A1-4B2C-82EA-CE38E34FC63D}">
      <dsp:nvSpPr>
        <dsp:cNvPr id="0" name=""/>
        <dsp:cNvSpPr/>
      </dsp:nvSpPr>
      <dsp:spPr>
        <a:xfrm flipH="1">
          <a:off x="2661526" y="4877159"/>
          <a:ext cx="7851467"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phôi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của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cây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mầm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tiêu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biến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dưỡng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nội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nhũ</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hấp</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thụ</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dự</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trữ</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trong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lá</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mầm</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2661526" y="4877159"/>
        <a:ext cx="7851467" cy="1215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424B4-610B-4C4B-AA45-5E734B3E003A}">
      <dsp:nvSpPr>
        <dsp:cNvPr id="0" name=""/>
        <dsp:cNvSpPr/>
      </dsp:nvSpPr>
      <dsp:spPr>
        <a:xfrm>
          <a:off x="1864010" y="3205536"/>
          <a:ext cx="797516" cy="2279486"/>
        </a:xfrm>
        <a:custGeom>
          <a:avLst/>
          <a:gdLst/>
          <a:ahLst/>
          <a:cxnLst/>
          <a:rect l="0" t="0" r="0" b="0"/>
          <a:pathLst>
            <a:path>
              <a:moveTo>
                <a:pt x="0" y="0"/>
              </a:moveTo>
              <a:lnTo>
                <a:pt x="398758" y="0"/>
              </a:lnTo>
              <a:lnTo>
                <a:pt x="398758" y="2279486"/>
              </a:lnTo>
              <a:lnTo>
                <a:pt x="797516" y="2279486"/>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02394" y="4284905"/>
        <a:ext cx="120748" cy="120748"/>
      </dsp:txXfrm>
    </dsp:sp>
    <dsp:sp modelId="{0B13A9E0-884D-4CC9-BBA6-6E93B03CE3D2}">
      <dsp:nvSpPr>
        <dsp:cNvPr id="0" name=""/>
        <dsp:cNvSpPr/>
      </dsp:nvSpPr>
      <dsp:spPr>
        <a:xfrm>
          <a:off x="1864010" y="3205536"/>
          <a:ext cx="797516" cy="759828"/>
        </a:xfrm>
        <a:custGeom>
          <a:avLst/>
          <a:gdLst/>
          <a:ahLst/>
          <a:cxnLst/>
          <a:rect l="0" t="0" r="0" b="0"/>
          <a:pathLst>
            <a:path>
              <a:moveTo>
                <a:pt x="0" y="0"/>
              </a:moveTo>
              <a:lnTo>
                <a:pt x="398758" y="0"/>
              </a:lnTo>
              <a:lnTo>
                <a:pt x="398758" y="759828"/>
              </a:lnTo>
              <a:lnTo>
                <a:pt x="797516" y="75982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35230" y="3557912"/>
        <a:ext cx="55076" cy="55076"/>
      </dsp:txXfrm>
    </dsp:sp>
    <dsp:sp modelId="{2F981B5D-E94A-4C80-AC9E-3BFCD13A64F5}">
      <dsp:nvSpPr>
        <dsp:cNvPr id="0" name=""/>
        <dsp:cNvSpPr/>
      </dsp:nvSpPr>
      <dsp:spPr>
        <a:xfrm>
          <a:off x="1864010" y="2445707"/>
          <a:ext cx="797516" cy="759828"/>
        </a:xfrm>
        <a:custGeom>
          <a:avLst/>
          <a:gdLst/>
          <a:ahLst/>
          <a:cxnLst/>
          <a:rect l="0" t="0" r="0" b="0"/>
          <a:pathLst>
            <a:path>
              <a:moveTo>
                <a:pt x="0" y="759828"/>
              </a:moveTo>
              <a:lnTo>
                <a:pt x="398758" y="759828"/>
              </a:lnTo>
              <a:lnTo>
                <a:pt x="398758" y="0"/>
              </a:lnTo>
              <a:lnTo>
                <a:pt x="79751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35230" y="2798083"/>
        <a:ext cx="55076" cy="55076"/>
      </dsp:txXfrm>
    </dsp:sp>
    <dsp:sp modelId="{9D7DBC89-8FF0-4FC2-9A9A-8CFDB4E5635B}">
      <dsp:nvSpPr>
        <dsp:cNvPr id="0" name=""/>
        <dsp:cNvSpPr/>
      </dsp:nvSpPr>
      <dsp:spPr>
        <a:xfrm>
          <a:off x="1864010" y="926050"/>
          <a:ext cx="797516" cy="2279486"/>
        </a:xfrm>
        <a:custGeom>
          <a:avLst/>
          <a:gdLst/>
          <a:ahLst/>
          <a:cxnLst/>
          <a:rect l="0" t="0" r="0" b="0"/>
          <a:pathLst>
            <a:path>
              <a:moveTo>
                <a:pt x="0" y="2279486"/>
              </a:moveTo>
              <a:lnTo>
                <a:pt x="398758" y="2279486"/>
              </a:lnTo>
              <a:lnTo>
                <a:pt x="398758" y="0"/>
              </a:lnTo>
              <a:lnTo>
                <a:pt x="797516"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solidFill>
              <a:schemeClr val="tx1"/>
            </a:solidFill>
            <a:latin typeface="Times New Roman" pitchFamily="18" charset="0"/>
            <a:cs typeface="Times New Roman" pitchFamily="18" charset="0"/>
          </a:endParaRPr>
        </a:p>
      </dsp:txBody>
      <dsp:txXfrm>
        <a:off x="2202394" y="2005419"/>
        <a:ext cx="120748" cy="120748"/>
      </dsp:txXfrm>
    </dsp:sp>
    <dsp:sp modelId="{AA032119-CD5F-4E7C-9139-2F16569D7790}">
      <dsp:nvSpPr>
        <dsp:cNvPr id="0" name=""/>
        <dsp:cNvSpPr/>
      </dsp:nvSpPr>
      <dsp:spPr>
        <a:xfrm>
          <a:off x="393782" y="2597673"/>
          <a:ext cx="1724731" cy="12157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solidFill>
                <a:schemeClr val="tx1"/>
              </a:solidFill>
              <a:latin typeface="Times New Roman" pitchFamily="18" charset="0"/>
              <a:cs typeface="Times New Roman" pitchFamily="18" charset="0"/>
            </a:rPr>
            <a:t>Sự</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hình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thành</a:t>
          </a:r>
          <a:r>
            <a:rPr lang="en-US" sz="2800" b="1" kern="1200" dirty="0" smtClean="0">
              <a:solidFill>
                <a:schemeClr val="tx1"/>
              </a:solidFill>
              <a:latin typeface="Times New Roman" pitchFamily="18" charset="0"/>
              <a:cs typeface="Times New Roman" pitchFamily="18" charset="0"/>
            </a:rPr>
            <a:t> </a:t>
          </a:r>
          <a:r>
            <a:rPr lang="en-US" sz="2800" b="1" kern="1200" dirty="0" err="1" smtClean="0">
              <a:solidFill>
                <a:schemeClr val="tx1"/>
              </a:solidFill>
              <a:latin typeface="Times New Roman" pitchFamily="18" charset="0"/>
              <a:cs typeface="Times New Roman" pitchFamily="18" charset="0"/>
            </a:rPr>
            <a:t>quả</a:t>
          </a:r>
          <a:r>
            <a:rPr lang="en-US" sz="2800" b="1" kern="1200" dirty="0" smtClean="0">
              <a:solidFill>
                <a:schemeClr val="tx1"/>
              </a:solidFill>
              <a:latin typeface="Times New Roman" pitchFamily="18" charset="0"/>
              <a:cs typeface="Times New Roman" pitchFamily="18" charset="0"/>
            </a:rPr>
            <a:t> </a:t>
          </a:r>
          <a:endParaRPr lang="en-US" sz="2800" b="1" kern="1200" dirty="0">
            <a:solidFill>
              <a:schemeClr val="tx1"/>
            </a:solidFill>
            <a:latin typeface="Times New Roman" pitchFamily="18" charset="0"/>
            <a:cs typeface="Times New Roman" pitchFamily="18" charset="0"/>
          </a:endParaRPr>
        </a:p>
      </dsp:txBody>
      <dsp:txXfrm>
        <a:off x="393782" y="2597673"/>
        <a:ext cx="1724731" cy="1215725"/>
      </dsp:txXfrm>
    </dsp:sp>
    <dsp:sp modelId="{06062CBC-5A68-4456-9EB6-E72C0A986BC7}">
      <dsp:nvSpPr>
        <dsp:cNvPr id="0" name=""/>
        <dsp:cNvSpPr/>
      </dsp:nvSpPr>
      <dsp:spPr>
        <a:xfrm>
          <a:off x="2661526" y="318187"/>
          <a:ext cx="7904541"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Bầu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nhụy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dày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lên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tạo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thành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2661526" y="318187"/>
        <a:ext cx="7904541" cy="1215725"/>
      </dsp:txXfrm>
    </dsp:sp>
    <dsp:sp modelId="{C2001F0C-6834-4FAA-BA5C-4B172C683D92}">
      <dsp:nvSpPr>
        <dsp:cNvPr id="0" name=""/>
        <dsp:cNvSpPr/>
      </dsp:nvSpPr>
      <dsp:spPr>
        <a:xfrm>
          <a:off x="2661526" y="1837844"/>
          <a:ext cx="7940390"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vai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trò</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chứa</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bảo</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vệ</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hạt</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2661526" y="1837844"/>
        <a:ext cx="7940390" cy="1215725"/>
      </dsp:txXfrm>
    </dsp:sp>
    <dsp:sp modelId="{A0A1554A-F720-402A-9DF6-ACF4255858DE}">
      <dsp:nvSpPr>
        <dsp:cNvPr id="0" name=""/>
        <dsp:cNvSpPr/>
      </dsp:nvSpPr>
      <dsp:spPr>
        <a:xfrm>
          <a:off x="2661526" y="3357502"/>
          <a:ext cx="7843651"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Sau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khi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được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hình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thảnh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sinh</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trưởng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phát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chín</a:t>
          </a:r>
          <a:r>
            <a:rPr lang="en-US" sz="2800" kern="1200" dirty="0" smtClean="0">
              <a:solidFill>
                <a:schemeClr val="tx1"/>
              </a:solidFill>
              <a:latin typeface="Times New Roman" pitchFamily="18" charset="0"/>
              <a:cs typeface="Times New Roman" pitchFamily="18" charset="0"/>
            </a:rPr>
            <a:t>.</a:t>
          </a:r>
          <a:endParaRPr lang="en-US" sz="2800" kern="1200" dirty="0">
            <a:solidFill>
              <a:schemeClr val="tx1"/>
            </a:solidFill>
            <a:latin typeface="Times New Roman" pitchFamily="18" charset="0"/>
            <a:cs typeface="Times New Roman" pitchFamily="18" charset="0"/>
          </a:endParaRPr>
        </a:p>
      </dsp:txBody>
      <dsp:txXfrm>
        <a:off x="2661526" y="3357502"/>
        <a:ext cx="7843651" cy="1215725"/>
      </dsp:txXfrm>
    </dsp:sp>
    <dsp:sp modelId="{D79BFB38-D2A1-4B2C-82EA-CE38E34FC63D}">
      <dsp:nvSpPr>
        <dsp:cNvPr id="0" name=""/>
        <dsp:cNvSpPr/>
      </dsp:nvSpPr>
      <dsp:spPr>
        <a:xfrm flipH="1">
          <a:off x="2661526" y="4877159"/>
          <a:ext cx="7851467" cy="121572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Khi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chín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có</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sự</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biến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đổi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về</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màu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sắc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chuyển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từ</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màu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xanh</a:t>
          </a:r>
          <a:r>
            <a:rPr lang="en-US" sz="2800" kern="1200" dirty="0" smtClean="0">
              <a:solidFill>
                <a:schemeClr val="tx1"/>
              </a:solidFill>
              <a:latin typeface="Times New Roman" pitchFamily="18" charset="0"/>
              <a:cs typeface="Times New Roman" pitchFamily="18" charset="0"/>
            </a:rPr>
            <a:t> sang </a:t>
          </a:r>
          <a:r>
            <a:rPr lang="en-US" sz="2800" kern="1200" dirty="0" err="1" smtClean="0">
              <a:solidFill>
                <a:schemeClr val="tx1"/>
              </a:solidFill>
              <a:latin typeface="Times New Roman" pitchFamily="18" charset="0"/>
              <a:cs typeface="Times New Roman" pitchFamily="18" charset="0"/>
            </a:rPr>
            <a:t>màu</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đặc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trưng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thay</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đổi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độ</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cứng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quả</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mềm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hơn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xuất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hiện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mùi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vị</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và</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hương</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thơm</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đặc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trưng</a:t>
          </a:r>
          <a:r>
            <a:rPr lang="en-US" sz="2800" kern="1200" dirty="0" smtClean="0">
              <a:solidFill>
                <a:schemeClr val="tx1"/>
              </a:solidFill>
              <a:latin typeface="Times New Roman" pitchFamily="18" charset="0"/>
              <a:cs typeface="Times New Roman" pitchFamily="18" charset="0"/>
            </a:rPr>
            <a:t>. </a:t>
          </a:r>
          <a:endParaRPr lang="en-US" sz="2800" kern="1200" dirty="0">
            <a:solidFill>
              <a:schemeClr val="tx1"/>
            </a:solidFill>
            <a:latin typeface="Times New Roman" pitchFamily="18" charset="0"/>
            <a:cs typeface="Times New Roman" pitchFamily="18" charset="0"/>
          </a:endParaRPr>
        </a:p>
      </dsp:txBody>
      <dsp:txXfrm>
        <a:off x="2661526" y="4877159"/>
        <a:ext cx="7851467" cy="1215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check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13314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1635835"/>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000276" y="305428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2556980"/>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77E2183A-558A-4221-9A9B-E7A6608A4F1C}"/>
              </a:ext>
            </a:extLst>
          </p:cNvPr>
          <p:cNvSpPr txBox="1"/>
          <p:nvPr/>
        </p:nvSpPr>
        <p:spPr>
          <a:xfrm>
            <a:off x="1585609" y="1717642"/>
            <a:ext cx="8949446" cy="923330"/>
          </a:xfrm>
          <a:prstGeom prst="rect">
            <a:avLst/>
          </a:prstGeom>
          <a:noFill/>
        </p:spPr>
        <p:txBody>
          <a:bodyPr wrap="square">
            <a:spAutoFit/>
          </a:bodyPr>
          <a:lstStyle/>
          <a:p>
            <a:pPr algn="just"/>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21: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Sinh</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sản</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ở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thực</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n-US" sz="54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vật</a:t>
            </a:r>
            <a:endPar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2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 xmlns:a16="http://schemas.microsoft.com/office/drawing/2014/main" id="{D3B3D837-609C-4E3B-8659-3BEBE3548C19}"/>
              </a:ext>
            </a:extLst>
          </p:cNvPr>
          <p:cNvSpPr/>
          <p:nvPr/>
        </p:nvSpPr>
        <p:spPr>
          <a:xfrm>
            <a:off x="-1" y="13481"/>
            <a:ext cx="4889501" cy="3854466"/>
          </a:xfrm>
          <a:prstGeom prst="cloudCallout">
            <a:avLst>
              <a:gd name="adj1" fmla="val 66599"/>
              <a:gd name="adj2" fmla="val 2917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800" dirty="0">
              <a:latin typeface="Times New Roman" pitchFamily="18" charset="0"/>
              <a:cs typeface="Times New Roman" pitchFamily="18" charset="0"/>
            </a:endParaRPr>
          </a:p>
        </p:txBody>
      </p:sp>
      <p:sp>
        <p:nvSpPr>
          <p:cNvPr id="3" name="TextBox 2"/>
          <p:cNvSpPr txBox="1"/>
          <p:nvPr/>
        </p:nvSpPr>
        <p:spPr>
          <a:xfrm>
            <a:off x="525294" y="328517"/>
            <a:ext cx="3842426" cy="3539430"/>
          </a:xfrm>
          <a:prstGeom prst="rect">
            <a:avLst/>
          </a:prstGeom>
          <a:noFill/>
        </p:spPr>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muốn</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endParaRPr lang="en-US" sz="2800" dirty="0">
              <a:latin typeface="Times New Roman" pitchFamily="18" charset="0"/>
              <a:cs typeface="Times New Roman" pitchFamily="18" charset="0"/>
            </a:endParaRPr>
          </a:p>
          <a:p>
            <a:pPr algn="ctr"/>
            <a:endParaRPr lang="en-US" sz="2800" dirty="0">
              <a:latin typeface="Times New Roman" pitchFamily="18" charset="0"/>
              <a:cs typeface="Times New Roman" pitchFamily="18" charset="0"/>
            </a:endParaRPr>
          </a:p>
        </p:txBody>
      </p:sp>
      <p:sp>
        <p:nvSpPr>
          <p:cNvPr id="4" name="Rectangle 3"/>
          <p:cNvSpPr/>
          <p:nvPr/>
        </p:nvSpPr>
        <p:spPr>
          <a:xfrm>
            <a:off x="4889500" y="62891"/>
            <a:ext cx="7302500" cy="267765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tằm</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cam, </a:t>
            </a:r>
            <a:r>
              <a:rPr lang="en-US" sz="2800" dirty="0" err="1">
                <a:latin typeface="Times New Roman" pitchFamily="18" charset="0"/>
                <a:cs typeface="Times New Roman" pitchFamily="18" charset="0"/>
              </a:rPr>
              <a:t>quýt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bưởi</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ngọt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1013" y="3579001"/>
            <a:ext cx="2899620" cy="28996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301" y="3579000"/>
            <a:ext cx="4771948" cy="289962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7" y="3579001"/>
            <a:ext cx="3988634" cy="28996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57" y="3525498"/>
            <a:ext cx="4302463" cy="307318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7720" y="3549051"/>
            <a:ext cx="4236513" cy="304963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33" y="3441310"/>
            <a:ext cx="3303016" cy="3175000"/>
          </a:xfrm>
          <a:prstGeom prst="rect">
            <a:avLst/>
          </a:prstGeom>
        </p:spPr>
      </p:pic>
    </p:spTree>
    <p:extLst>
      <p:ext uri="{BB962C8B-B14F-4D97-AF65-F5344CB8AC3E}">
        <p14:creationId xmlns:p14="http://schemas.microsoft.com/office/powerpoint/2010/main" val="19204940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621147" y="43986"/>
            <a:ext cx="3690296"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KẾT LUẬN</a:t>
            </a:r>
            <a:endParaRPr lang="en-US" sz="3200" b="1" dirty="0">
              <a:latin typeface="Times New Roman" pitchFamily="18" charset="0"/>
              <a:cs typeface="Times New Roman" pitchFamily="18" charset="0"/>
            </a:endParaRPr>
          </a:p>
        </p:txBody>
      </p:sp>
      <p:sp>
        <p:nvSpPr>
          <p:cNvPr id="2" name="Rectangle 1"/>
          <p:cNvSpPr/>
          <p:nvPr/>
        </p:nvSpPr>
        <p:spPr>
          <a:xfrm>
            <a:off x="117991" y="950904"/>
            <a:ext cx="4503156"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i="1" dirty="0">
                <a:latin typeface="Times New Roman" pitchFamily="18" charset="0"/>
                <a:cs typeface="Times New Roman" pitchFamily="18" charset="0"/>
              </a:rPr>
              <a:t>I.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endParaRPr lang="en-US" sz="2800" dirty="0">
              <a:latin typeface="Times New Roman" pitchFamily="18" charset="0"/>
              <a:cs typeface="Times New Roman" pitchFamily="18" charset="0"/>
            </a:endParaRPr>
          </a:p>
        </p:txBody>
      </p:sp>
      <p:sp>
        <p:nvSpPr>
          <p:cNvPr id="3" name="Rectangle 2"/>
          <p:cNvSpPr/>
          <p:nvPr/>
        </p:nvSpPr>
        <p:spPr>
          <a:xfrm>
            <a:off x="852755" y="1918903"/>
            <a:ext cx="676178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vậc</a:t>
            </a:r>
            <a:endParaRPr lang="en-US" sz="2800" dirty="0">
              <a:latin typeface="Times New Roman" pitchFamily="18" charset="0"/>
              <a:cs typeface="Times New Roman" pitchFamily="18" charset="0"/>
            </a:endParaRPr>
          </a:p>
        </p:txBody>
      </p:sp>
      <p:sp>
        <p:nvSpPr>
          <p:cNvPr id="7" name="Flowchart: Alternate Process 6"/>
          <p:cNvSpPr/>
          <p:nvPr/>
        </p:nvSpPr>
        <p:spPr>
          <a:xfrm>
            <a:off x="852754" y="3122676"/>
            <a:ext cx="9976207" cy="61264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19245512"/>
      </p:ext>
    </p:extLst>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19488482"/>
              </p:ext>
            </p:extLst>
          </p:nvPr>
        </p:nvGraphicFramePr>
        <p:xfrm>
          <a:off x="89452" y="719666"/>
          <a:ext cx="12102548" cy="5845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 y="22940"/>
            <a:ext cx="6761787"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i="1" dirty="0">
                <a:latin typeface="Times New Roman" pitchFamily="18" charset="0"/>
                <a:cs typeface="Times New Roman" pitchFamily="18" charset="0"/>
              </a:rPr>
              <a:t>1. </a:t>
            </a:r>
            <a:r>
              <a:rPr lang="en-US" sz="2800" b="1" i="1" dirty="0" err="1">
                <a:latin typeface="Times New Roman" pitchFamily="18" charset="0"/>
                <a:cs typeface="Times New Roman" pitchFamily="18" charset="0"/>
              </a:rPr>
              <a:t>Các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sinh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9239670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182" y="331612"/>
            <a:ext cx="2091634" cy="31147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073" y="331612"/>
            <a:ext cx="4172647" cy="30973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5922" y="457200"/>
            <a:ext cx="3336266" cy="2971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1102" y="3670575"/>
            <a:ext cx="3849531" cy="2760041"/>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55882"/>
          <a:stretch/>
        </p:blipFill>
        <p:spPr>
          <a:xfrm>
            <a:off x="5478070" y="3670574"/>
            <a:ext cx="3797300" cy="2816331"/>
          </a:xfrm>
          <a:prstGeom prst="rect">
            <a:avLst/>
          </a:prstGeom>
        </p:spPr>
      </p:pic>
    </p:spTree>
    <p:extLst>
      <p:ext uri="{BB962C8B-B14F-4D97-AF65-F5344CB8AC3E}">
        <p14:creationId xmlns:p14="http://schemas.microsoft.com/office/powerpoint/2010/main" val="3207881794"/>
      </p:ext>
    </p:extLst>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6962831"/>
              </p:ext>
            </p:extLst>
          </p:nvPr>
        </p:nvGraphicFramePr>
        <p:xfrm>
          <a:off x="-1" y="688339"/>
          <a:ext cx="12115801" cy="5881425"/>
        </p:xfrm>
        <a:graphic>
          <a:graphicData uri="http://schemas.openxmlformats.org/drawingml/2006/table">
            <a:tbl>
              <a:tblPr firstRow="1" firstCol="1" bandRow="1">
                <a:tableStyleId>{7DF18680-E054-41AD-8BC1-D1AEF772440D}</a:tableStyleId>
              </a:tblPr>
              <a:tblGrid>
                <a:gridCol w="1812317"/>
                <a:gridCol w="2393186"/>
                <a:gridCol w="2393186"/>
                <a:gridCol w="2953148"/>
                <a:gridCol w="2563964"/>
              </a:tblGrid>
              <a:tr h="1604025">
                <a:tc>
                  <a:txBody>
                    <a:bodyPr/>
                    <a:lstStyle/>
                    <a:p>
                      <a:pPr algn="ctr">
                        <a:lnSpc>
                          <a:spcPct val="120000"/>
                        </a:lnSpc>
                        <a:spcAft>
                          <a:spcPts val="0"/>
                        </a:spcAft>
                      </a:pPr>
                      <a:r>
                        <a:rPr lang="en-US" sz="2800" dirty="0">
                          <a:effectLst/>
                          <a:latin typeface="Times New Roman" pitchFamily="18" charset="0"/>
                          <a:cs typeface="Times New Roman" pitchFamily="18" charset="0"/>
                        </a:rPr>
                        <a:t> </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gn="ctr">
                        <a:lnSpc>
                          <a:spcPct val="120000"/>
                        </a:lnSpc>
                        <a:spcAft>
                          <a:spcPts val="0"/>
                        </a:spcAft>
                      </a:pPr>
                      <a:r>
                        <a:rPr lang="en-US" sz="2800" dirty="0" err="1">
                          <a:effectLst/>
                          <a:latin typeface="Times New Roman" pitchFamily="18" charset="0"/>
                          <a:cs typeface="Times New Roman" pitchFamily="18" charset="0"/>
                        </a:rPr>
                        <a:t>Giâm</a:t>
                      </a:r>
                      <a:endParaRPr lang="en-US" sz="2000" dirty="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Chiết</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Ghép</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Nhân giống in vitro (vi nhân giống)</a:t>
                      </a:r>
                      <a:endParaRPr lang="en-US" sz="2000">
                        <a:effectLst/>
                        <a:latin typeface="Times New Roman" pitchFamily="18" charset="0"/>
                        <a:ea typeface="Arial"/>
                        <a:cs typeface="Times New Roman" pitchFamily="18" charset="0"/>
                      </a:endParaRPr>
                    </a:p>
                  </a:txBody>
                  <a:tcPr marL="52300" marR="52300" marT="0" marB="0" anchor="ctr"/>
                </a:tc>
              </a:tr>
              <a:tr h="4277400">
                <a:tc>
                  <a:txBody>
                    <a:bodyPr/>
                    <a:lstStyle/>
                    <a:p>
                      <a:pPr>
                        <a:lnSpc>
                          <a:spcPct val="120000"/>
                        </a:lnSpc>
                        <a:spcAft>
                          <a:spcPts val="0"/>
                        </a:spcAft>
                      </a:pPr>
                      <a:r>
                        <a:rPr lang="en-US" sz="2800" dirty="0" err="1">
                          <a:effectLst/>
                          <a:latin typeface="Times New Roman" pitchFamily="18" charset="0"/>
                          <a:cs typeface="Times New Roman" pitchFamily="18" charset="0"/>
                        </a:rPr>
                        <a:t>Khái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niệm</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là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kỹ</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thuật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dụng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đoạn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bánh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tẻ</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kỹ</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thuật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nông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học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để</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con </a:t>
                      </a:r>
                      <a:r>
                        <a:rPr lang="en-US" sz="2800" dirty="0" err="1">
                          <a:effectLst/>
                          <a:latin typeface="Times New Roman" pitchFamily="18" charset="0"/>
                          <a:cs typeface="Times New Roman" pitchFamily="18" charset="0"/>
                        </a:rPr>
                        <a:t>hoàn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chỉnh</a:t>
                      </a:r>
                      <a:r>
                        <a:rPr lang="en-US" sz="2800" dirty="0">
                          <a:effectLst/>
                          <a:latin typeface="Times New Roman" pitchFamily="18" charset="0"/>
                          <a:cs typeface="Times New Roman" pitchFamily="18" charset="0"/>
                        </a:rPr>
                        <a:t>. </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là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kỹ</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thuật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con </a:t>
                      </a:r>
                      <a:r>
                        <a:rPr lang="en-US" sz="2800" dirty="0" err="1">
                          <a:effectLst/>
                          <a:latin typeface="Times New Roman" pitchFamily="18" charset="0"/>
                          <a:cs typeface="Times New Roman" pitchFamily="18" charset="0"/>
                        </a:rPr>
                        <a:t>bằng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thúc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đẩy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hình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rễ</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từ</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vết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khoanh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vỏ</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một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bánh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tẻ</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mẹ</a:t>
                      </a:r>
                      <a:r>
                        <a:rPr lang="en-US" sz="2800" dirty="0">
                          <a:effectLst/>
                          <a:latin typeface="Times New Roman" pitchFamily="18" charset="0"/>
                          <a:cs typeface="Times New Roman" pitchFamily="18" charset="0"/>
                        </a:rPr>
                        <a:t>.</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phương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nhân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dụng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mắt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hoặc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chồi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gốc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cùng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loài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hoặc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quan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hệ</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gần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gũi</a:t>
                      </a:r>
                      <a:r>
                        <a:rPr lang="en-US" sz="2800" dirty="0">
                          <a:effectLst/>
                          <a:latin typeface="Times New Roman" pitchFamily="18" charset="0"/>
                          <a:cs typeface="Times New Roman" pitchFamily="18" charset="0"/>
                        </a:rPr>
                        <a:t>.</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phương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được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thực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hiện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dựa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nuôi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cấy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mô</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tế</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bào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thực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vật</a:t>
                      </a:r>
                      <a:r>
                        <a:rPr lang="en-US" sz="2800" dirty="0">
                          <a:effectLst/>
                          <a:latin typeface="Times New Roman" pitchFamily="18" charset="0"/>
                          <a:cs typeface="Times New Roman" pitchFamily="18" charset="0"/>
                        </a:rPr>
                        <a:t>.</a:t>
                      </a:r>
                      <a:endParaRPr lang="en-US" sz="2000" dirty="0">
                        <a:effectLst/>
                        <a:latin typeface="Times New Roman" pitchFamily="18" charset="0"/>
                        <a:ea typeface="Arial"/>
                        <a:cs typeface="Times New Roman" pitchFamily="18" charset="0"/>
                      </a:endParaRPr>
                    </a:p>
                  </a:txBody>
                  <a:tcPr marL="52300" marR="52300" marT="0" marB="0"/>
                </a:tc>
              </a:tr>
            </a:tbl>
          </a:graphicData>
        </a:graphic>
      </p:graphicFrame>
      <p:sp>
        <p:nvSpPr>
          <p:cNvPr id="6" name="Flowchart: Alternate Process 5"/>
          <p:cNvSpPr/>
          <p:nvPr/>
        </p:nvSpPr>
        <p:spPr>
          <a:xfrm>
            <a:off x="1162036" y="47863"/>
            <a:ext cx="9867089"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50210511"/>
      </p:ext>
    </p:extLst>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99583254"/>
              </p:ext>
            </p:extLst>
          </p:nvPr>
        </p:nvGraphicFramePr>
        <p:xfrm>
          <a:off x="107958" y="828102"/>
          <a:ext cx="12084042" cy="4608576"/>
        </p:xfrm>
        <a:graphic>
          <a:graphicData uri="http://schemas.openxmlformats.org/drawingml/2006/table">
            <a:tbl>
              <a:tblPr firstRow="1" firstCol="1" bandRow="1">
                <a:tableStyleId>{7DF18680-E054-41AD-8BC1-D1AEF772440D}</a:tableStyleId>
              </a:tblPr>
              <a:tblGrid>
                <a:gridCol w="1807566"/>
                <a:gridCol w="2386913"/>
                <a:gridCol w="2386913"/>
                <a:gridCol w="2945407"/>
                <a:gridCol w="2557243"/>
              </a:tblGrid>
              <a:tr h="959116">
                <a:tc>
                  <a:txBody>
                    <a:bodyPr/>
                    <a:lstStyle/>
                    <a:p>
                      <a:pPr algn="ctr">
                        <a:lnSpc>
                          <a:spcPct val="120000"/>
                        </a:lnSpc>
                        <a:spcAft>
                          <a:spcPts val="0"/>
                        </a:spcAft>
                      </a:pPr>
                      <a:r>
                        <a:rPr lang="en-US" sz="2800" dirty="0">
                          <a:effectLst/>
                          <a:latin typeface="Times New Roman" pitchFamily="18" charset="0"/>
                          <a:cs typeface="Times New Roman" pitchFamily="18" charset="0"/>
                        </a:rPr>
                        <a:t> </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gn="ctr">
                        <a:lnSpc>
                          <a:spcPct val="120000"/>
                        </a:lnSpc>
                        <a:spcAft>
                          <a:spcPts val="0"/>
                        </a:spcAft>
                      </a:pPr>
                      <a:r>
                        <a:rPr lang="en-US" sz="2800" dirty="0" err="1">
                          <a:effectLst/>
                          <a:latin typeface="Times New Roman" pitchFamily="18" charset="0"/>
                          <a:cs typeface="Times New Roman" pitchFamily="18" charset="0"/>
                        </a:rPr>
                        <a:t>Giâm</a:t>
                      </a:r>
                      <a:endParaRPr lang="en-US" sz="2000" dirty="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Chiết</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Ghép</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Nhân giống in vitro (vi nhân giống)</a:t>
                      </a:r>
                      <a:endParaRPr lang="en-US" sz="2000">
                        <a:effectLst/>
                        <a:latin typeface="Times New Roman" pitchFamily="18" charset="0"/>
                        <a:ea typeface="Arial"/>
                        <a:cs typeface="Times New Roman" pitchFamily="18" charset="0"/>
                      </a:endParaRPr>
                    </a:p>
                  </a:txBody>
                  <a:tcPr marL="52300" marR="52300" marT="0" marB="0" anchor="ctr"/>
                </a:tc>
              </a:tr>
              <a:tr h="1918232">
                <a:tc>
                  <a:txBody>
                    <a:bodyPr/>
                    <a:lstStyle/>
                    <a:p>
                      <a:pPr>
                        <a:lnSpc>
                          <a:spcPct val="120000"/>
                        </a:lnSpc>
                        <a:spcAft>
                          <a:spcPts val="0"/>
                        </a:spcAft>
                      </a:pPr>
                      <a:r>
                        <a:rPr lang="en-US" sz="2800" dirty="0" err="1">
                          <a:effectLst/>
                          <a:latin typeface="Times New Roman" pitchFamily="18" charset="0"/>
                          <a:cs typeface="Times New Roman" pitchFamily="18" charset="0"/>
                        </a:rPr>
                        <a:t>Ví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dụ</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Mía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khoai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lang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sắn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dâu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tằm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ngot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muống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xương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rồng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hoa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hồng</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Bưởi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nhãn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vải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ổi</a:t>
                      </a:r>
                      <a:r>
                        <a:rPr lang="en-US" sz="2800" dirty="0">
                          <a:effectLst/>
                          <a:latin typeface="Times New Roman" pitchFamily="18" charset="0"/>
                          <a:cs typeface="Times New Roman" pitchFamily="18" charset="0"/>
                        </a:rPr>
                        <a:t>, cam,..</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mắt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hoahồng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gốc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tầm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xuân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chanh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hoặc</a:t>
                      </a:r>
                      <a:r>
                        <a:rPr lang="en-US" sz="2800" dirty="0">
                          <a:effectLst/>
                          <a:latin typeface="Times New Roman" pitchFamily="18" charset="0"/>
                          <a:cs typeface="Times New Roman" pitchFamily="18" charset="0"/>
                        </a:rPr>
                        <a:t> cam </a:t>
                      </a:r>
                      <a:r>
                        <a:rPr lang="en-US" sz="2800" dirty="0" err="1">
                          <a:effectLst/>
                          <a:latin typeface="Times New Roman" pitchFamily="18" charset="0"/>
                          <a:cs typeface="Times New Roman" pitchFamily="18" charset="0"/>
                        </a:rPr>
                        <a:t>trên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gốc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bưởi</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Hoa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lan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chuối</a:t>
                      </a:r>
                      <a:endParaRPr lang="en-US" sz="2000" dirty="0">
                        <a:effectLst/>
                        <a:latin typeface="Times New Roman" pitchFamily="18" charset="0"/>
                        <a:ea typeface="Arial"/>
                        <a:cs typeface="Times New Roman" pitchFamily="18" charset="0"/>
                      </a:endParaRPr>
                    </a:p>
                  </a:txBody>
                  <a:tcPr marL="52300" marR="52300" marT="0" marB="0"/>
                </a:tc>
              </a:tr>
            </a:tbl>
          </a:graphicData>
        </a:graphic>
      </p:graphicFrame>
      <p:sp>
        <p:nvSpPr>
          <p:cNvPr id="6" name="Flowchart: Alternate Process 5"/>
          <p:cNvSpPr/>
          <p:nvPr/>
        </p:nvSpPr>
        <p:spPr>
          <a:xfrm>
            <a:off x="1321059" y="117436"/>
            <a:ext cx="9867089"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50210511"/>
      </p:ext>
    </p:extLst>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2738525"/>
              </p:ext>
            </p:extLst>
          </p:nvPr>
        </p:nvGraphicFramePr>
        <p:xfrm>
          <a:off x="107958" y="828102"/>
          <a:ext cx="12084042" cy="5120640"/>
        </p:xfrm>
        <a:graphic>
          <a:graphicData uri="http://schemas.openxmlformats.org/drawingml/2006/table">
            <a:tbl>
              <a:tblPr firstRow="1" firstCol="1" bandRow="1">
                <a:tableStyleId>{7DF18680-E054-41AD-8BC1-D1AEF772440D}</a:tableStyleId>
              </a:tblPr>
              <a:tblGrid>
                <a:gridCol w="1807566"/>
                <a:gridCol w="2386913"/>
                <a:gridCol w="2386913"/>
                <a:gridCol w="2945407"/>
                <a:gridCol w="2557243"/>
              </a:tblGrid>
              <a:tr h="959116">
                <a:tc>
                  <a:txBody>
                    <a:bodyPr/>
                    <a:lstStyle/>
                    <a:p>
                      <a:pPr algn="ctr">
                        <a:lnSpc>
                          <a:spcPct val="120000"/>
                        </a:lnSpc>
                        <a:spcAft>
                          <a:spcPts val="0"/>
                        </a:spcAft>
                      </a:pPr>
                      <a:r>
                        <a:rPr lang="en-US" sz="2800" dirty="0">
                          <a:effectLst/>
                          <a:latin typeface="Times New Roman" pitchFamily="18" charset="0"/>
                          <a:cs typeface="Times New Roman" pitchFamily="18" charset="0"/>
                        </a:rPr>
                        <a:t> </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gn="ctr">
                        <a:lnSpc>
                          <a:spcPct val="120000"/>
                        </a:lnSpc>
                        <a:spcAft>
                          <a:spcPts val="0"/>
                        </a:spcAft>
                      </a:pPr>
                      <a:r>
                        <a:rPr lang="en-US" sz="2800" dirty="0" err="1">
                          <a:effectLst/>
                          <a:latin typeface="Times New Roman" pitchFamily="18" charset="0"/>
                          <a:cs typeface="Times New Roman" pitchFamily="18" charset="0"/>
                        </a:rPr>
                        <a:t>Giâm</a:t>
                      </a:r>
                      <a:endParaRPr lang="en-US" sz="2000" dirty="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Chiết</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Ghép</a:t>
                      </a:r>
                      <a:endParaRPr lang="en-US" sz="20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Nhân giống in vitro (vi nhân giống)</a:t>
                      </a:r>
                      <a:endParaRPr lang="en-US" sz="2000">
                        <a:effectLst/>
                        <a:latin typeface="Times New Roman" pitchFamily="18" charset="0"/>
                        <a:ea typeface="Arial"/>
                        <a:cs typeface="Times New Roman" pitchFamily="18" charset="0"/>
                      </a:endParaRPr>
                    </a:p>
                  </a:txBody>
                  <a:tcPr marL="52300" marR="52300" marT="0" marB="0" anchor="ctr"/>
                </a:tc>
              </a:tr>
              <a:tr h="2397790">
                <a:tc>
                  <a:txBody>
                    <a:bodyPr/>
                    <a:lstStyle/>
                    <a:p>
                      <a:pPr>
                        <a:lnSpc>
                          <a:spcPct val="120000"/>
                        </a:lnSpc>
                        <a:spcAft>
                          <a:spcPts val="0"/>
                        </a:spcAft>
                      </a:pPr>
                      <a:r>
                        <a:rPr lang="en-US" sz="2800" dirty="0" err="1">
                          <a:effectLst/>
                          <a:latin typeface="Times New Roman" pitchFamily="18" charset="0"/>
                          <a:cs typeface="Times New Roman" pitchFamily="18" charset="0"/>
                        </a:rPr>
                        <a:t>Ưu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điểm</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lượng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con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lượng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đồng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đều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trong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thời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gian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ngắn</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Tỉ</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lệ</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cây</a:t>
                      </a:r>
                      <a:r>
                        <a:rPr lang="en-US" sz="2800" dirty="0">
                          <a:effectLst/>
                          <a:latin typeface="Times New Roman" pitchFamily="18" charset="0"/>
                          <a:cs typeface="Times New Roman" pitchFamily="18" charset="0"/>
                        </a:rPr>
                        <a:t> con </a:t>
                      </a:r>
                      <a:r>
                        <a:rPr lang="en-US" sz="2800" dirty="0" err="1">
                          <a:effectLst/>
                          <a:latin typeface="Times New Roman" pitchFamily="18" charset="0"/>
                          <a:cs typeface="Times New Roman" pitchFamily="18" charset="0"/>
                        </a:rPr>
                        <a:t>cao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trưởng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nhanh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khỏe</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Tổ</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đcặ</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tốt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của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cả</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a:t>
                      </a:r>
                      <a:r>
                        <a:rPr lang="en-US" sz="2800" dirty="0" err="1">
                          <a:effectLst/>
                          <a:latin typeface="Times New Roman" pitchFamily="18" charset="0"/>
                          <a:cs typeface="Times New Roman" pitchFamily="18" charset="0"/>
                        </a:rPr>
                        <a:t>mắt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gốc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ghép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phẩm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chất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lựng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tốt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lượng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cao</a:t>
                      </a:r>
                      <a:r>
                        <a:rPr lang="en-US" sz="2800" dirty="0">
                          <a:effectLst/>
                          <a:latin typeface="Times New Roman" pitchFamily="18" charset="0"/>
                          <a:cs typeface="Times New Roman" pitchFamily="18" charset="0"/>
                        </a:rPr>
                        <a:t>)</a:t>
                      </a:r>
                      <a:endParaRPr lang="en-US" sz="20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2800" dirty="0" err="1">
                          <a:effectLst/>
                          <a:latin typeface="Times New Roman" pitchFamily="18" charset="0"/>
                          <a:cs typeface="Times New Roman" pitchFamily="18" charset="0"/>
                        </a:rPr>
                        <a:t>Hệ</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nhân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cao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thể</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tiến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quanh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năm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sạch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bệnh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đem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hiệu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quả</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tế</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cao</a:t>
                      </a:r>
                      <a:r>
                        <a:rPr lang="en-US" sz="2800" dirty="0">
                          <a:effectLst/>
                          <a:latin typeface="Times New Roman" pitchFamily="18" charset="0"/>
                          <a:cs typeface="Times New Roman" pitchFamily="18" charset="0"/>
                        </a:rPr>
                        <a:t>.</a:t>
                      </a:r>
                      <a:endParaRPr lang="en-US" sz="2000" dirty="0">
                        <a:effectLst/>
                        <a:latin typeface="Times New Roman" pitchFamily="18" charset="0"/>
                        <a:ea typeface="Arial"/>
                        <a:cs typeface="Times New Roman" pitchFamily="18" charset="0"/>
                      </a:endParaRPr>
                    </a:p>
                  </a:txBody>
                  <a:tcPr marL="52300" marR="52300" marT="0" marB="0"/>
                </a:tc>
              </a:tr>
            </a:tbl>
          </a:graphicData>
        </a:graphic>
      </p:graphicFrame>
      <p:sp>
        <p:nvSpPr>
          <p:cNvPr id="6" name="Flowchart: Alternate Process 5"/>
          <p:cNvSpPr/>
          <p:nvPr/>
        </p:nvSpPr>
        <p:spPr>
          <a:xfrm>
            <a:off x="1321059" y="117436"/>
            <a:ext cx="9867089"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08987109"/>
      </p:ext>
    </p:extLst>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05172965"/>
              </p:ext>
            </p:extLst>
          </p:nvPr>
        </p:nvGraphicFramePr>
        <p:xfrm>
          <a:off x="366376" y="688340"/>
          <a:ext cx="11209541" cy="5596128"/>
        </p:xfrm>
        <a:graphic>
          <a:graphicData uri="http://schemas.openxmlformats.org/drawingml/2006/table">
            <a:tbl>
              <a:tblPr firstRow="1" firstCol="1" bandRow="1">
                <a:tableStyleId>{7DF18680-E054-41AD-8BC1-D1AEF772440D}</a:tableStyleId>
              </a:tblPr>
              <a:tblGrid>
                <a:gridCol w="1676756"/>
                <a:gridCol w="2214176"/>
                <a:gridCol w="2214176"/>
                <a:gridCol w="2732253"/>
                <a:gridCol w="2372180"/>
              </a:tblGrid>
              <a:tr h="597605">
                <a:tc>
                  <a:txBody>
                    <a:bodyPr/>
                    <a:lstStyle/>
                    <a:p>
                      <a:pPr algn="ctr">
                        <a:lnSpc>
                          <a:spcPct val="120000"/>
                        </a:lnSpc>
                        <a:spcAft>
                          <a:spcPts val="0"/>
                        </a:spcAft>
                      </a:pPr>
                      <a:r>
                        <a:rPr lang="en-US" sz="1800" dirty="0">
                          <a:effectLst/>
                          <a:latin typeface="Times New Roman" pitchFamily="18" charset="0"/>
                          <a:cs typeface="Times New Roman" pitchFamily="18" charset="0"/>
                        </a:rPr>
                        <a:t> </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gn="ctr">
                        <a:lnSpc>
                          <a:spcPct val="120000"/>
                        </a:lnSpc>
                        <a:spcAft>
                          <a:spcPts val="0"/>
                        </a:spcAft>
                      </a:pPr>
                      <a:r>
                        <a:rPr lang="en-US" sz="1800" dirty="0" err="1">
                          <a:effectLst/>
                          <a:latin typeface="Times New Roman" pitchFamily="18" charset="0"/>
                          <a:cs typeface="Times New Roman" pitchFamily="18" charset="0"/>
                        </a:rPr>
                        <a:t>Giâm</a:t>
                      </a:r>
                      <a:endParaRPr lang="en-US" sz="1400" dirty="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1800">
                          <a:effectLst/>
                          <a:latin typeface="Times New Roman" pitchFamily="18" charset="0"/>
                          <a:cs typeface="Times New Roman" pitchFamily="18" charset="0"/>
                        </a:rPr>
                        <a:t>Chiết</a:t>
                      </a:r>
                      <a:endParaRPr lang="en-US" sz="14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1800">
                          <a:effectLst/>
                          <a:latin typeface="Times New Roman" pitchFamily="18" charset="0"/>
                          <a:cs typeface="Times New Roman" pitchFamily="18" charset="0"/>
                        </a:rPr>
                        <a:t>Ghép</a:t>
                      </a:r>
                      <a:endParaRPr lang="en-US" sz="1400">
                        <a:effectLst/>
                        <a:latin typeface="Times New Roman" pitchFamily="18" charset="0"/>
                        <a:ea typeface="Arial"/>
                        <a:cs typeface="Times New Roman" pitchFamily="18" charset="0"/>
                      </a:endParaRPr>
                    </a:p>
                  </a:txBody>
                  <a:tcPr marL="52300" marR="52300" marT="0" marB="0" anchor="ctr"/>
                </a:tc>
                <a:tc>
                  <a:txBody>
                    <a:bodyPr/>
                    <a:lstStyle/>
                    <a:p>
                      <a:pPr algn="ctr">
                        <a:lnSpc>
                          <a:spcPct val="120000"/>
                        </a:lnSpc>
                        <a:spcAft>
                          <a:spcPts val="0"/>
                        </a:spcAft>
                      </a:pPr>
                      <a:r>
                        <a:rPr lang="en-US" sz="1800">
                          <a:effectLst/>
                          <a:latin typeface="Times New Roman" pitchFamily="18" charset="0"/>
                          <a:cs typeface="Times New Roman" pitchFamily="18" charset="0"/>
                        </a:rPr>
                        <a:t>Nhân giống in vitro (vi nhân giống)</a:t>
                      </a:r>
                      <a:endParaRPr lang="en-US" sz="1400">
                        <a:effectLst/>
                        <a:latin typeface="Times New Roman" pitchFamily="18" charset="0"/>
                        <a:ea typeface="Arial"/>
                        <a:cs typeface="Times New Roman" pitchFamily="18" charset="0"/>
                      </a:endParaRPr>
                    </a:p>
                  </a:txBody>
                  <a:tcPr marL="52300" marR="52300" marT="0" marB="0" anchor="ctr"/>
                </a:tc>
              </a:tr>
              <a:tr h="1847328">
                <a:tc>
                  <a:txBody>
                    <a:bodyPr/>
                    <a:lstStyle/>
                    <a:p>
                      <a:pPr>
                        <a:lnSpc>
                          <a:spcPct val="120000"/>
                        </a:lnSpc>
                        <a:spcAft>
                          <a:spcPts val="0"/>
                        </a:spcAft>
                      </a:pPr>
                      <a:r>
                        <a:rPr lang="en-US" sz="1800">
                          <a:effectLst/>
                          <a:latin typeface="Times New Roman" pitchFamily="18" charset="0"/>
                          <a:cs typeface="Times New Roman" pitchFamily="18" charset="0"/>
                        </a:rPr>
                        <a:t>Khái niệm</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kỹ</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đoạn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tẻ</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kỹ</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nông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học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hoàn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chỉnh</a:t>
                      </a:r>
                      <a:r>
                        <a:rPr lang="en-US" sz="1800" dirty="0">
                          <a:effectLst/>
                          <a:latin typeface="Times New Roman" pitchFamily="18" charset="0"/>
                          <a:cs typeface="Times New Roman" pitchFamily="18" charset="0"/>
                        </a:rPr>
                        <a:t>. </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err="1">
                          <a:effectLst/>
                          <a:latin typeface="Times New Roman" pitchFamily="18" charset="0"/>
                          <a:cs typeface="Times New Roman" pitchFamily="18" charset="0"/>
                        </a:rPr>
                        <a:t>là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kỹ</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thuật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con </a:t>
                      </a:r>
                      <a:r>
                        <a:rPr lang="en-US" sz="1800" dirty="0" err="1">
                          <a:effectLst/>
                          <a:latin typeface="Times New Roman" pitchFamily="18" charset="0"/>
                          <a:cs typeface="Times New Roman" pitchFamily="18" charset="0"/>
                        </a:rPr>
                        <a:t>bằng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đẩy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hình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rễ</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từ</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vết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khoanh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vỏ</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một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bánh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tẻ</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trên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mẹ</a:t>
                      </a:r>
                      <a:r>
                        <a:rPr lang="en-US" sz="1800" dirty="0">
                          <a:effectLst/>
                          <a:latin typeface="Times New Roman" pitchFamily="18" charset="0"/>
                          <a:cs typeface="Times New Roman" pitchFamily="18" charset="0"/>
                        </a:rPr>
                        <a:t>.</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phương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pháp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sử</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dụng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hoặc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chồi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khác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cùng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loài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hoặc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quan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hệ</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gần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gũi</a:t>
                      </a:r>
                      <a:r>
                        <a:rPr lang="en-US" sz="1800" dirty="0">
                          <a:effectLst/>
                          <a:latin typeface="Times New Roman" pitchFamily="18" charset="0"/>
                          <a:cs typeface="Times New Roman" pitchFamily="18" charset="0"/>
                        </a:rPr>
                        <a:t>.</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phương pháp được thực hiện dựa trên nuôi cấy mô, tế bào thực vật.</a:t>
                      </a:r>
                      <a:endParaRPr lang="en-US" sz="1400">
                        <a:effectLst/>
                        <a:latin typeface="Times New Roman" pitchFamily="18" charset="0"/>
                        <a:ea typeface="Arial"/>
                        <a:cs typeface="Times New Roman" pitchFamily="18" charset="0"/>
                      </a:endParaRPr>
                    </a:p>
                  </a:txBody>
                  <a:tcPr marL="52300" marR="52300" marT="0" marB="0"/>
                </a:tc>
              </a:tr>
              <a:tr h="1282836">
                <a:tc>
                  <a:txBody>
                    <a:bodyPr/>
                    <a:lstStyle/>
                    <a:p>
                      <a:pPr>
                        <a:lnSpc>
                          <a:spcPct val="120000"/>
                        </a:lnSpc>
                        <a:spcAft>
                          <a:spcPts val="0"/>
                        </a:spcAft>
                      </a:pPr>
                      <a:r>
                        <a:rPr lang="en-US" sz="1800">
                          <a:effectLst/>
                          <a:latin typeface="Times New Roman" pitchFamily="18" charset="0"/>
                          <a:cs typeface="Times New Roman" pitchFamily="18" charset="0"/>
                        </a:rPr>
                        <a:t>Ví dụ</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Mía, khoai lang, sắn dây, dâu tằm, rau ngot, rau muống, xương rồng, hoa hồng</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Bưởi, nhãn, vải, ổi, cam,..</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hoahồng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pháp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với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tầm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xuân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chanh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hoặc</a:t>
                      </a:r>
                      <a:r>
                        <a:rPr lang="en-US" sz="1800" dirty="0">
                          <a:effectLst/>
                          <a:latin typeface="Times New Roman" pitchFamily="18" charset="0"/>
                          <a:cs typeface="Times New Roman" pitchFamily="18" charset="0"/>
                        </a:rPr>
                        <a:t> cam </a:t>
                      </a:r>
                      <a:r>
                        <a:rPr lang="en-US" sz="1800" dirty="0" err="1">
                          <a:effectLst/>
                          <a:latin typeface="Times New Roman" pitchFamily="18" charset="0"/>
                          <a:cs typeface="Times New Roman" pitchFamily="18" charset="0"/>
                        </a:rPr>
                        <a:t>trên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cây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bưởi</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Hoa lan, chuối</a:t>
                      </a:r>
                      <a:endParaRPr lang="en-US" sz="1400">
                        <a:effectLst/>
                        <a:latin typeface="Times New Roman" pitchFamily="18" charset="0"/>
                        <a:ea typeface="Arial"/>
                        <a:cs typeface="Times New Roman" pitchFamily="18" charset="0"/>
                      </a:endParaRPr>
                    </a:p>
                  </a:txBody>
                  <a:tcPr marL="52300" marR="52300" marT="0" marB="0"/>
                </a:tc>
              </a:tr>
              <a:tr h="1534897">
                <a:tc>
                  <a:txBody>
                    <a:bodyPr/>
                    <a:lstStyle/>
                    <a:p>
                      <a:pPr>
                        <a:lnSpc>
                          <a:spcPct val="120000"/>
                        </a:lnSpc>
                        <a:spcAft>
                          <a:spcPts val="0"/>
                        </a:spcAft>
                      </a:pPr>
                      <a:r>
                        <a:rPr lang="en-US" sz="1800">
                          <a:effectLst/>
                          <a:latin typeface="Times New Roman" pitchFamily="18" charset="0"/>
                          <a:cs typeface="Times New Roman" pitchFamily="18" charset="0"/>
                        </a:rPr>
                        <a:t>Ưu điểm</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Tạo ra số lượng cây con có chất lượng đồng đều trong thời gian ngắn</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a:effectLst/>
                          <a:latin typeface="Times New Roman" pitchFamily="18" charset="0"/>
                          <a:cs typeface="Times New Roman" pitchFamily="18" charset="0"/>
                        </a:rPr>
                        <a:t>Tỉ lệ sống cây con cao, sinh trưởng nhanh, khỏe</a:t>
                      </a:r>
                      <a:endParaRPr lang="en-US" sz="140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err="1">
                          <a:effectLst/>
                          <a:latin typeface="Times New Roman" pitchFamily="18" charset="0"/>
                          <a:cs typeface="Times New Roman" pitchFamily="18" charset="0"/>
                        </a:rPr>
                        <a:t>Tổ</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hợp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đcặ</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tính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của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a:t>
                      </a:r>
                      <a:r>
                        <a:rPr lang="en-US" sz="1800" dirty="0" err="1">
                          <a:effectLst/>
                          <a:latin typeface="Times New Roman" pitchFamily="18" charset="0"/>
                          <a:cs typeface="Times New Roman" pitchFamily="18" charset="0"/>
                        </a:rPr>
                        <a:t>mắt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gốc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ghép</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sản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phẩm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chất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lựng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tốt</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và</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sản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lượng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cao</a:t>
                      </a:r>
                      <a:r>
                        <a:rPr lang="en-US" sz="1800" dirty="0">
                          <a:effectLst/>
                          <a:latin typeface="Times New Roman" pitchFamily="18" charset="0"/>
                          <a:cs typeface="Times New Roman" pitchFamily="18" charset="0"/>
                        </a:rPr>
                        <a:t>)</a:t>
                      </a:r>
                      <a:endParaRPr lang="en-US" sz="1400" dirty="0">
                        <a:effectLst/>
                        <a:latin typeface="Times New Roman" pitchFamily="18" charset="0"/>
                        <a:ea typeface="Arial"/>
                        <a:cs typeface="Times New Roman" pitchFamily="18" charset="0"/>
                      </a:endParaRPr>
                    </a:p>
                  </a:txBody>
                  <a:tcPr marL="52300" marR="52300" marT="0" marB="0"/>
                </a:tc>
                <a:tc>
                  <a:txBody>
                    <a:bodyPr/>
                    <a:lstStyle/>
                    <a:p>
                      <a:pPr>
                        <a:lnSpc>
                          <a:spcPct val="120000"/>
                        </a:lnSpc>
                        <a:spcAft>
                          <a:spcPts val="0"/>
                        </a:spcAft>
                      </a:pPr>
                      <a:r>
                        <a:rPr lang="en-US" sz="1800" dirty="0" err="1">
                          <a:effectLst/>
                          <a:latin typeface="Times New Roman" pitchFamily="18" charset="0"/>
                          <a:cs typeface="Times New Roman" pitchFamily="18" charset="0"/>
                        </a:rPr>
                        <a:t>Hệ</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số</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nhân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cao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có</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thể</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tiến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hành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quanh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năm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tạo</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giống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sạch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bệnh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đem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lại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hiệu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quả</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kinh</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tế</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cao</a:t>
                      </a:r>
                      <a:r>
                        <a:rPr lang="en-US" sz="1800" dirty="0">
                          <a:effectLst/>
                          <a:latin typeface="Times New Roman" pitchFamily="18" charset="0"/>
                          <a:cs typeface="Times New Roman" pitchFamily="18" charset="0"/>
                        </a:rPr>
                        <a:t>.</a:t>
                      </a:r>
                      <a:endParaRPr lang="en-US" sz="1400" dirty="0">
                        <a:effectLst/>
                        <a:latin typeface="Times New Roman" pitchFamily="18" charset="0"/>
                        <a:ea typeface="Arial"/>
                        <a:cs typeface="Times New Roman" pitchFamily="18" charset="0"/>
                      </a:endParaRPr>
                    </a:p>
                  </a:txBody>
                  <a:tcPr marL="52300" marR="52300" marT="0" marB="0"/>
                </a:tc>
              </a:tr>
            </a:tbl>
          </a:graphicData>
        </a:graphic>
      </p:graphicFrame>
      <p:sp>
        <p:nvSpPr>
          <p:cNvPr id="5" name="Rectangle 1"/>
          <p:cNvSpPr>
            <a:spLocks noChangeArrowheads="1"/>
          </p:cNvSpPr>
          <p:nvPr/>
        </p:nvSpPr>
        <p:spPr bwMode="auto">
          <a:xfrm>
            <a:off x="200365" y="198845"/>
            <a:ext cx="17548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hỏi</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5.</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6" name="Flowchart: Alternate Process 5"/>
          <p:cNvSpPr/>
          <p:nvPr/>
        </p:nvSpPr>
        <p:spPr>
          <a:xfrm>
            <a:off x="2324911" y="47862"/>
            <a:ext cx="9867089" cy="612648"/>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i="1" dirty="0">
                <a:latin typeface="Times New Roman" pitchFamily="18" charset="0"/>
                <a:cs typeface="Times New Roman" pitchFamily="18" charset="0"/>
              </a:rPr>
              <a:t>2.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826453344"/>
      </p:ext>
    </p:extLst>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6" name="Rectangle 5"/>
          <p:cNvSpPr/>
          <p:nvPr/>
        </p:nvSpPr>
        <p:spPr>
          <a:xfrm>
            <a:off x="353438" y="597214"/>
            <a:ext cx="11838562" cy="523220"/>
          </a:xfrm>
          <a:prstGeom prst="rect">
            <a:avLst/>
          </a:prstGeom>
        </p:spPr>
        <p:txBody>
          <a:bodyPr wrap="square">
            <a:spAutoFit/>
          </a:bodyPr>
          <a:lstStyle/>
          <a:p>
            <a:r>
              <a:rPr lang="en-US" sz="2800" dirty="0" err="1" smtClean="0">
                <a:latin typeface="Times New Roman" pitchFamily="18" charset="0"/>
                <a:cs typeface="Times New Roman" pitchFamily="18" charset="0"/>
              </a:rPr>
              <a:t>Hoạt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24.5,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24.6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endParaRPr lang="en-US" sz="2800" dirty="0">
              <a:latin typeface="Times New Roman" pitchFamily="18" charset="0"/>
              <a:cs typeface="Times New Roman" pitchFamily="18" charset="0"/>
            </a:endParaRPr>
          </a:p>
        </p:txBody>
      </p:sp>
      <p:sp>
        <p:nvSpPr>
          <p:cNvPr id="16" name="Thought Bubble: Cloud 1">
            <a:extLst>
              <a:ext uri="{FF2B5EF4-FFF2-40B4-BE49-F238E27FC236}">
                <a16:creationId xmlns="" xmlns:a16="http://schemas.microsoft.com/office/drawing/2014/main" id="{D3B3D837-609C-4E3B-8659-3BEBE3548C19}"/>
              </a:ext>
            </a:extLst>
          </p:cNvPr>
          <p:cNvSpPr/>
          <p:nvPr/>
        </p:nvSpPr>
        <p:spPr>
          <a:xfrm>
            <a:off x="470309" y="1058879"/>
            <a:ext cx="4802081" cy="2803330"/>
          </a:xfrm>
          <a:prstGeom prst="cloudCallout">
            <a:avLst>
              <a:gd name="adj1" fmla="val -23567"/>
              <a:gd name="adj2" fmla="val 85216"/>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2800" b="1" dirty="0" err="1">
                <a:solidFill>
                  <a:schemeClr val="tx1"/>
                </a:solidFill>
                <a:latin typeface="Times New Roman" pitchFamily="18" charset="0"/>
                <a:cs typeface="Times New Roman" pitchFamily="18" charset="0"/>
              </a:rPr>
              <a:t>Quan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sát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24.5 </a:t>
            </a:r>
            <a:r>
              <a:rPr lang="en-US" sz="2800" b="1" dirty="0" err="1">
                <a:solidFill>
                  <a:schemeClr val="tx1"/>
                </a:solidFill>
                <a:latin typeface="Times New Roman" pitchFamily="18" charset="0"/>
                <a:cs typeface="Times New Roman" pitchFamily="18" charset="0"/>
              </a:rPr>
              <a:t>và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dựa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vào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kiến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học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hãy</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mô</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tả</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cấu</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tạo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chung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của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hoa</a:t>
            </a:r>
            <a:r>
              <a:rPr lang="en-US" sz="2800" b="1" dirty="0">
                <a:solidFill>
                  <a:schemeClr val="tx1"/>
                </a:solidFill>
                <a:latin typeface="Times New Roman" pitchFamily="18" charset="0"/>
                <a:cs typeface="Times New Roman" pitchFamily="18" charset="0"/>
              </a:rPr>
              <a:t>.</a:t>
            </a:r>
          </a:p>
        </p:txBody>
      </p:sp>
      <p:sp>
        <p:nvSpPr>
          <p:cNvPr id="8" name="Rectangle 7"/>
          <p:cNvSpPr/>
          <p:nvPr/>
        </p:nvSpPr>
        <p:spPr>
          <a:xfrm>
            <a:off x="215757" y="2544912"/>
            <a:ext cx="6626833" cy="2062103"/>
          </a:xfrm>
          <a:prstGeom prst="rect">
            <a:avLst/>
          </a:prstGeom>
        </p:spPr>
        <p:txBody>
          <a:bodyPr wrap="square">
            <a:spAutoFit/>
          </a:bodyPr>
          <a:lstStyle/>
          <a:p>
            <a:pPr algn="just"/>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tràng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vòi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noãn</a:t>
            </a:r>
            <a:r>
              <a:rPr lang="en-US" sz="32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6842590" y="1270933"/>
            <a:ext cx="5258620" cy="4312743"/>
          </a:xfrm>
          <a:prstGeom prst="rect">
            <a:avLst/>
          </a:prstGeom>
        </p:spPr>
      </p:pic>
    </p:spTree>
    <p:custDataLst>
      <p:tags r:id="rId1"/>
    </p:custDataLst>
    <p:extLst>
      <p:ext uri="{BB962C8B-B14F-4D97-AF65-F5344CB8AC3E}">
        <p14:creationId xmlns:p14="http://schemas.microsoft.com/office/powerpoint/2010/main" val="52429653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16" name="Thought Bubble: Cloud 1">
            <a:extLst>
              <a:ext uri="{FF2B5EF4-FFF2-40B4-BE49-F238E27FC236}">
                <a16:creationId xmlns="" xmlns:a16="http://schemas.microsoft.com/office/drawing/2014/main" id="{D3B3D837-609C-4E3B-8659-3BEBE3548C19}"/>
              </a:ext>
            </a:extLst>
          </p:cNvPr>
          <p:cNvSpPr/>
          <p:nvPr/>
        </p:nvSpPr>
        <p:spPr>
          <a:xfrm>
            <a:off x="1" y="1332689"/>
            <a:ext cx="3317131" cy="4367720"/>
          </a:xfrm>
          <a:prstGeom prst="cloudCallout">
            <a:avLst>
              <a:gd name="adj1" fmla="val -23567"/>
              <a:gd name="adj2" fmla="val 85216"/>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24.6,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2" name="Rectangle 1"/>
          <p:cNvSpPr/>
          <p:nvPr/>
        </p:nvSpPr>
        <p:spPr>
          <a:xfrm>
            <a:off x="184935" y="761949"/>
            <a:ext cx="7294651" cy="5509200"/>
          </a:xfrm>
          <a:prstGeom prst="rect">
            <a:avLst/>
          </a:prstGeom>
        </p:spPr>
        <p:txBody>
          <a:bodyPr wrap="square">
            <a:spAutoFit/>
          </a:bodyPr>
          <a:lstStyle/>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(2n)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bội</a:t>
            </a:r>
            <a:r>
              <a:rPr lang="en-US" sz="2200" dirty="0">
                <a:latin typeface="Times New Roman" pitchFamily="18" charset="0"/>
                <a:cs typeface="Times New Roman" pitchFamily="18" charset="0"/>
              </a:rPr>
              <a:t> (n). </a:t>
            </a:r>
            <a:r>
              <a:rPr lang="en-US" sz="2200" dirty="0" err="1">
                <a:latin typeface="Times New Roman" pitchFamily="18" charset="0"/>
                <a:cs typeface="Times New Roman" pitchFamily="18" charset="0"/>
              </a:rPr>
              <a:t>Mỗi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con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bọc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bởi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(2n)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noãn</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giảm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bốn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bội</a:t>
            </a:r>
            <a:r>
              <a:rPr lang="en-US" sz="2200" dirty="0">
                <a:latin typeface="Times New Roman" pitchFamily="18" charset="0"/>
                <a:cs typeface="Times New Roman" pitchFamily="18" charset="0"/>
              </a:rPr>
              <a:t> (n),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sót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Điểm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phấn</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Tất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thực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tế</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con.</a:t>
            </a:r>
          </a:p>
          <a:p>
            <a:pPr algn="just"/>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Quá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4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bội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bị</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còn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tử</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sót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nguyên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phân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liên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tiếp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để</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túi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phôi</a:t>
            </a:r>
            <a:r>
              <a:rPr lang="en-US" sz="2200" dirty="0">
                <a:latin typeface="Times New Roman" pitchFamily="18" charset="0"/>
                <a:cs typeface="Times New Roman" pitchFamily="18" charset="0"/>
              </a:rPr>
              <a:t>.</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7479587" y="1077531"/>
            <a:ext cx="4712413" cy="4878035"/>
          </a:xfrm>
          <a:prstGeom prst="rect">
            <a:avLst/>
          </a:prstGeom>
        </p:spPr>
      </p:pic>
    </p:spTree>
    <p:custDataLst>
      <p:tags r:id="rId1"/>
    </p:custDataLst>
    <p:extLst>
      <p:ext uri="{BB962C8B-B14F-4D97-AF65-F5344CB8AC3E}">
        <p14:creationId xmlns:p14="http://schemas.microsoft.com/office/powerpoint/2010/main" val="2872811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7" name="文本框 14"/>
          <p:cNvSpPr txBox="1"/>
          <p:nvPr/>
        </p:nvSpPr>
        <p:spPr>
          <a:xfrm>
            <a:off x="2110285" y="741991"/>
            <a:ext cx="6503716" cy="986360"/>
          </a:xfrm>
          <a:prstGeom prst="rect">
            <a:avLst/>
          </a:prstGeom>
          <a:noFill/>
        </p:spPr>
        <p:txBody>
          <a:bodyPr wrap="square" lIns="91440" tIns="45720" rIns="91440" bIns="45720" rtlCol="0">
            <a:spAutoFit/>
          </a:bodyPr>
          <a:lstStyle/>
          <a:p>
            <a:pPr algn="ctr">
              <a:lnSpc>
                <a:spcPct val="150000"/>
              </a:lnSpc>
            </a:pPr>
            <a:r>
              <a:rPr lang="en-US" altLang="zh-CN" sz="4400" b="1" dirty="0" err="1">
                <a:solidFill>
                  <a:srgbClr val="2DB2A4"/>
                </a:solidFill>
                <a:latin typeface="Times New Roman" pitchFamily="18" charset="0"/>
                <a:ea typeface="微软雅黑" panose="020B0503020204020204" charset="-122"/>
                <a:cs typeface="Times New Roman" pitchFamily="18" charset="0"/>
              </a:rPr>
              <a:t>Nội</a:t>
            </a:r>
            <a:r>
              <a:rPr lang="en-US" altLang="zh-CN" sz="4400" b="1" dirty="0">
                <a:solidFill>
                  <a:srgbClr val="2DB2A4"/>
                </a:solidFill>
                <a:latin typeface="Times New Roman" pitchFamily="18" charset="0"/>
                <a:ea typeface="微软雅黑" panose="020B0503020204020204" charset="-122"/>
                <a:cs typeface="Times New Roman" pitchFamily="18" charset="0"/>
              </a:rPr>
              <a:t> dung</a:t>
            </a:r>
            <a:endParaRPr lang="en-US" altLang="zh-CN" sz="4400" dirty="0">
              <a:solidFill>
                <a:srgbClr val="F77A08"/>
              </a:solidFill>
              <a:latin typeface="Times New Roman" pitchFamily="18" charset="0"/>
              <a:ea typeface="Adobe 宋体 Std L" pitchFamily="18" charset="-122"/>
              <a:cs typeface="Times New Roman" pitchFamily="18" charset="0"/>
            </a:endParaRPr>
          </a:p>
        </p:txBody>
      </p:sp>
      <p:sp>
        <p:nvSpPr>
          <p:cNvPr id="20" name="圆角矩形 25"/>
          <p:cNvSpPr/>
          <p:nvPr/>
        </p:nvSpPr>
        <p:spPr>
          <a:xfrm>
            <a:off x="1945532" y="2052116"/>
            <a:ext cx="9231549" cy="856454"/>
          </a:xfrm>
          <a:prstGeom prst="roundRect">
            <a:avLst/>
          </a:prstGeom>
          <a:no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4800" b="1" dirty="0" smtClean="0">
                <a:solidFill>
                  <a:srgbClr val="FF0000"/>
                </a:solidFill>
                <a:latin typeface="Times New Roman" pitchFamily="18" charset="0"/>
                <a:ea typeface="微软雅黑" panose="020B0503020204020204" charset="-122"/>
                <a:cs typeface="Times New Roman" pitchFamily="18" charset="0"/>
              </a:rPr>
              <a:t>I-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Sinh</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sản</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vô</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tính</a:t>
            </a:r>
            <a:r>
              <a:rPr lang="en-US" altLang="zh-CN" sz="4800" b="1" dirty="0" smtClean="0">
                <a:solidFill>
                  <a:srgbClr val="FF0000"/>
                </a:solidFill>
                <a:latin typeface="Times New Roman" pitchFamily="18" charset="0"/>
                <a:ea typeface="微软雅黑" panose="020B0503020204020204" charset="-122"/>
                <a:cs typeface="Times New Roman" pitchFamily="18" charset="0"/>
              </a:rPr>
              <a:t> ở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thực</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vật</a:t>
            </a:r>
            <a:endParaRPr lang="zh-CN" altLang="en-US" sz="4800" b="1" dirty="0">
              <a:solidFill>
                <a:srgbClr val="FF0000"/>
              </a:solidFill>
              <a:latin typeface="Times New Roman" pitchFamily="18" charset="0"/>
              <a:ea typeface="微软雅黑" panose="020B0503020204020204" charset="-122"/>
              <a:cs typeface="Times New Roman" pitchFamily="18" charset="0"/>
            </a:endParaRPr>
          </a:p>
        </p:txBody>
      </p:sp>
      <p:sp>
        <p:nvSpPr>
          <p:cNvPr id="47" name="圆角矩形 25"/>
          <p:cNvSpPr/>
          <p:nvPr/>
        </p:nvSpPr>
        <p:spPr>
          <a:xfrm>
            <a:off x="1945533" y="3185470"/>
            <a:ext cx="9549782" cy="822325"/>
          </a:xfrm>
          <a:prstGeom prst="roundRect">
            <a:avLst/>
          </a:prstGeom>
          <a:no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4800" b="1" dirty="0" smtClean="0">
                <a:solidFill>
                  <a:srgbClr val="FF0000"/>
                </a:solidFill>
                <a:latin typeface="Times New Roman" pitchFamily="18" charset="0"/>
                <a:ea typeface="微软雅黑" panose="020B0503020204020204" charset="-122"/>
                <a:cs typeface="Times New Roman" pitchFamily="18" charset="0"/>
              </a:rPr>
              <a:t>II-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Sinh</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sản</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hữu</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tính</a:t>
            </a:r>
            <a:r>
              <a:rPr lang="en-US" altLang="zh-CN" sz="4800" b="1" dirty="0" smtClean="0">
                <a:solidFill>
                  <a:srgbClr val="FF0000"/>
                </a:solidFill>
                <a:latin typeface="Times New Roman" pitchFamily="18" charset="0"/>
                <a:ea typeface="微软雅黑" panose="020B0503020204020204" charset="-122"/>
                <a:cs typeface="Times New Roman" pitchFamily="18" charset="0"/>
              </a:rPr>
              <a:t> ở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thực</a:t>
            </a:r>
            <a:r>
              <a:rPr lang="en-US" altLang="zh-CN" sz="4800" b="1" dirty="0" smtClean="0">
                <a:solidFill>
                  <a:srgbClr val="FF0000"/>
                </a:solidFill>
                <a:latin typeface="Times New Roman" pitchFamily="18" charset="0"/>
                <a:ea typeface="微软雅黑" panose="020B0503020204020204" charset="-122"/>
                <a:cs typeface="Times New Roman" pitchFamily="18" charset="0"/>
              </a:rPr>
              <a:t> </a:t>
            </a:r>
            <a:r>
              <a:rPr lang="en-US" altLang="zh-CN" sz="4800" b="1" dirty="0" err="1" smtClean="0">
                <a:solidFill>
                  <a:srgbClr val="FF0000"/>
                </a:solidFill>
                <a:latin typeface="Times New Roman" pitchFamily="18" charset="0"/>
                <a:ea typeface="微软雅黑" panose="020B0503020204020204" charset="-122"/>
                <a:cs typeface="Times New Roman" pitchFamily="18" charset="0"/>
              </a:rPr>
              <a:t>vật</a:t>
            </a:r>
            <a:endParaRPr lang="zh-CN" altLang="en-US" sz="4800" b="1" dirty="0">
              <a:solidFill>
                <a:srgbClr val="FF0000"/>
              </a:solidFill>
              <a:latin typeface="Times New Roman" pitchFamily="18" charset="0"/>
              <a:ea typeface="微软雅黑" panose="020B0503020204020204" charset="-122"/>
              <a:cs typeface="Times New Roman" pitchFamily="18" charset="0"/>
            </a:endParaRPr>
          </a:p>
        </p:txBody>
      </p:sp>
    </p:spTree>
    <p:custDataLst>
      <p:tags r:id="rId1"/>
    </p:custData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16" name="Thought Bubble: Cloud 1">
            <a:extLst>
              <a:ext uri="{FF2B5EF4-FFF2-40B4-BE49-F238E27FC236}">
                <a16:creationId xmlns="" xmlns:a16="http://schemas.microsoft.com/office/drawing/2014/main" id="{D3B3D837-609C-4E3B-8659-3BEBE3548C19}"/>
              </a:ext>
            </a:extLst>
          </p:cNvPr>
          <p:cNvSpPr/>
          <p:nvPr/>
        </p:nvSpPr>
        <p:spPr>
          <a:xfrm>
            <a:off x="154113" y="595049"/>
            <a:ext cx="3513761" cy="3370776"/>
          </a:xfrm>
          <a:prstGeom prst="cloudCallout">
            <a:avLst>
              <a:gd name="adj1" fmla="val -23567"/>
              <a:gd name="adj2" fmla="val 85216"/>
            </a:avLst>
          </a:prstGeom>
        </p:spPr>
        <p:style>
          <a:lnRef idx="3">
            <a:schemeClr val="lt1"/>
          </a:lnRef>
          <a:fillRef idx="1">
            <a:schemeClr val="accent3"/>
          </a:fillRef>
          <a:effectRef idx="1">
            <a:schemeClr val="accent3"/>
          </a:effectRef>
          <a:fontRef idx="minor">
            <a:schemeClr val="lt1"/>
          </a:fontRef>
        </p:style>
        <p:txBody>
          <a:bodyPr rtlCol="0" anchor="ctr"/>
          <a:lstStyle/>
          <a:p>
            <a:pPr algn="just"/>
            <a:r>
              <a:rPr lang="en-US" sz="2800" b="1" dirty="0" err="1">
                <a:solidFill>
                  <a:schemeClr val="tx1"/>
                </a:solidFill>
                <a:latin typeface="Times New Roman" pitchFamily="18" charset="0"/>
                <a:cs typeface="Times New Roman" pitchFamily="18" charset="0"/>
              </a:rPr>
              <a:t>Tại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sao</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quá</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trình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thụ</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tinh</a:t>
            </a:r>
            <a:r>
              <a:rPr lang="en-US" sz="2800" b="1" dirty="0">
                <a:solidFill>
                  <a:schemeClr val="tx1"/>
                </a:solidFill>
                <a:latin typeface="Times New Roman" pitchFamily="18" charset="0"/>
                <a:cs typeface="Times New Roman" pitchFamily="18" charset="0"/>
              </a:rPr>
              <a:t> ở </a:t>
            </a:r>
            <a:r>
              <a:rPr lang="en-US" sz="2800" b="1" dirty="0" err="1">
                <a:solidFill>
                  <a:schemeClr val="tx1"/>
                </a:solidFill>
                <a:latin typeface="Times New Roman" pitchFamily="18" charset="0"/>
                <a:cs typeface="Times New Roman" pitchFamily="18" charset="0"/>
              </a:rPr>
              <a:t>thực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vật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có</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hoa</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được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gọi</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là</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thụ</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tinh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kép</a:t>
            </a:r>
            <a:r>
              <a:rPr lang="en-US" sz="2800" b="1" dirty="0">
                <a:solidFill>
                  <a:schemeClr val="tx1"/>
                </a:solidFill>
                <a:latin typeface="Times New Roman" pitchFamily="18" charset="0"/>
                <a:cs typeface="Times New Roman" pitchFamily="18" charset="0"/>
              </a:rPr>
              <a:t>?</a:t>
            </a:r>
          </a:p>
        </p:txBody>
      </p:sp>
      <p:sp>
        <p:nvSpPr>
          <p:cNvPr id="4" name="Oval Callout 3"/>
          <p:cNvSpPr/>
          <p:nvPr/>
        </p:nvSpPr>
        <p:spPr>
          <a:xfrm>
            <a:off x="6924782" y="595049"/>
            <a:ext cx="5003515" cy="5589994"/>
          </a:xfrm>
          <a:prstGeom prst="wedgeEllipseCallout">
            <a:avLst>
              <a:gd name="adj1" fmla="val -61483"/>
              <a:gd name="adj2" fmla="val 18719"/>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(2n),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(2n)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bội</a:t>
            </a:r>
            <a:r>
              <a:rPr lang="en-US" sz="2800" dirty="0">
                <a:latin typeface="Times New Roman" pitchFamily="18" charset="0"/>
                <a:cs typeface="Times New Roman" pitchFamily="18" charset="0"/>
              </a:rPr>
              <a:t> (3n).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5049"/>
            <a:ext cx="6369204" cy="5158479"/>
          </a:xfrm>
          <a:prstGeom prst="rect">
            <a:avLst/>
          </a:prstGeom>
        </p:spPr>
      </p:pic>
    </p:spTree>
    <p:custDataLst>
      <p:tags r:id="rId1"/>
    </p:custDataLst>
    <p:extLst>
      <p:ext uri="{BB962C8B-B14F-4D97-AF65-F5344CB8AC3E}">
        <p14:creationId xmlns:p14="http://schemas.microsoft.com/office/powerpoint/2010/main" val="4278625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16" name="Thought Bubble: Cloud 1">
            <a:extLst>
              <a:ext uri="{FF2B5EF4-FFF2-40B4-BE49-F238E27FC236}">
                <a16:creationId xmlns="" xmlns:a16="http://schemas.microsoft.com/office/drawing/2014/main" id="{D3B3D837-609C-4E3B-8659-3BEBE3548C19}"/>
              </a:ext>
            </a:extLst>
          </p:cNvPr>
          <p:cNvSpPr/>
          <p:nvPr/>
        </p:nvSpPr>
        <p:spPr>
          <a:xfrm>
            <a:off x="1" y="584775"/>
            <a:ext cx="3965823" cy="4395788"/>
          </a:xfrm>
          <a:prstGeom prst="cloudCallout">
            <a:avLst>
              <a:gd name="adj1" fmla="val -23567"/>
              <a:gd name="adj2" fmla="val 85216"/>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Hạt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thành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biến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đổi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sinh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nào</a:t>
            </a:r>
            <a:r>
              <a:rPr lang="en-US" sz="2800" dirty="0" smtClean="0">
                <a:solidFill>
                  <a:schemeClr val="tx1"/>
                </a:solidFill>
                <a:latin typeface="Times New Roman" pitchFamily="18" charset="0"/>
                <a:cs typeface="Times New Roman" pitchFamily="18" charset="0"/>
              </a:rPr>
              <a:t>? </a:t>
            </a:r>
            <a:endParaRPr lang="en-US" sz="2800" dirty="0">
              <a:solidFill>
                <a:schemeClr val="tx1"/>
              </a:solidFill>
              <a:latin typeface="Times New Roman" pitchFamily="18" charset="0"/>
              <a:cs typeface="Times New Roman" pitchFamily="18" charset="0"/>
            </a:endParaRPr>
          </a:p>
        </p:txBody>
      </p:sp>
      <p:sp>
        <p:nvSpPr>
          <p:cNvPr id="4" name="Rectangle 3"/>
          <p:cNvSpPr/>
          <p:nvPr/>
        </p:nvSpPr>
        <p:spPr>
          <a:xfrm>
            <a:off x="4719191" y="664868"/>
            <a:ext cx="7195226" cy="1815882"/>
          </a:xfrm>
          <a:prstGeom prst="rect">
            <a:avLst/>
          </a:prstGeom>
        </p:spPr>
        <p:txBody>
          <a:bodyPr wrap="square">
            <a:spAutoFit/>
          </a:bodyPr>
          <a:lstStyle/>
          <a:p>
            <a:pPr marL="571500" indent="-571500">
              <a:buFontTx/>
              <a:buChar char="-"/>
            </a:pPr>
            <a:r>
              <a:rPr lang="en-US" sz="2800" dirty="0" err="1" smtClean="0">
                <a:latin typeface="Times New Roman" pitchFamily="18" charset="0"/>
                <a:cs typeface="Times New Roman" pitchFamily="18" charset="0"/>
              </a:rPr>
              <a:t>Hạt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noãn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marL="571500" indent="-571500">
              <a:buFontTx/>
              <a:buChar char="-"/>
            </a:pP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bầu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2496" y="2914579"/>
            <a:ext cx="11019321" cy="6020645"/>
          </a:xfrm>
          <a:prstGeom prst="rect">
            <a:avLst/>
          </a:prstGeom>
        </p:spPr>
      </p:pic>
    </p:spTree>
    <p:custDataLst>
      <p:tags r:id="rId1"/>
    </p:custDataLst>
    <p:extLst>
      <p:ext uri="{BB962C8B-B14F-4D97-AF65-F5344CB8AC3E}">
        <p14:creationId xmlns:p14="http://schemas.microsoft.com/office/powerpoint/2010/main" val="36237266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4" name="Rectangle 3"/>
          <p:cNvSpPr/>
          <p:nvPr/>
        </p:nvSpPr>
        <p:spPr>
          <a:xfrm>
            <a:off x="0" y="654726"/>
            <a:ext cx="12192000" cy="461665"/>
          </a:xfrm>
          <a:prstGeom prst="rect">
            <a:avLst/>
          </a:prstGeom>
        </p:spPr>
        <p:txBody>
          <a:bodyPr wrap="square">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Cấu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hoa</a:t>
            </a:r>
            <a:endParaRPr lang="en-US" sz="2400" b="1" dirty="0">
              <a:latin typeface="Times New Roman" pitchFamily="18"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val="3728802281"/>
              </p:ext>
            </p:extLst>
          </p:nvPr>
        </p:nvGraphicFramePr>
        <p:xfrm>
          <a:off x="90183" y="1295986"/>
          <a:ext cx="10533295" cy="5197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580302043"/>
      </p:ext>
    </p:extLst>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5" name="Rectangle 4"/>
          <p:cNvSpPr/>
          <p:nvPr/>
        </p:nvSpPr>
        <p:spPr>
          <a:xfrm>
            <a:off x="-31821" y="737439"/>
            <a:ext cx="7040710" cy="523220"/>
          </a:xfrm>
          <a:prstGeom prst="rect">
            <a:avLst/>
          </a:prstGeom>
        </p:spPr>
        <p:txBody>
          <a:bodyPr wrap="none">
            <a:spAutoFit/>
          </a:bodyPr>
          <a:lstStyle/>
          <a:p>
            <a:r>
              <a:rPr lang="en-US" sz="2800" b="1">
                <a:latin typeface="Times New Roman" pitchFamily="18" charset="0"/>
                <a:cs typeface="Times New Roman" pitchFamily="18" charset="0"/>
              </a:rPr>
              <a:t>2. </a:t>
            </a:r>
            <a:r>
              <a:rPr lang="en-US" sz="2800" b="1" dirty="0" err="1">
                <a:latin typeface="Times New Roman" pitchFamily="18" charset="0"/>
                <a:cs typeface="Times New Roman" pitchFamily="18" charset="0"/>
              </a:rPr>
              <a:t>Quá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túi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phôi</a:t>
            </a:r>
            <a:endParaRPr lang="en-US" sz="2800" b="1" dirty="0">
              <a:latin typeface="Times New Roman" pitchFamily="18"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val="2914135088"/>
              </p:ext>
            </p:extLst>
          </p:nvPr>
        </p:nvGraphicFramePr>
        <p:xfrm>
          <a:off x="673729" y="1260659"/>
          <a:ext cx="100195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4664606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19710314"/>
              </p:ext>
            </p:extLst>
          </p:nvPr>
        </p:nvGraphicFramePr>
        <p:xfrm>
          <a:off x="594216" y="278296"/>
          <a:ext cx="11382436" cy="566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10857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5" name="Rectangle 4"/>
          <p:cNvSpPr/>
          <p:nvPr/>
        </p:nvSpPr>
        <p:spPr>
          <a:xfrm>
            <a:off x="-31821" y="737439"/>
            <a:ext cx="3817007" cy="523220"/>
          </a:xfrm>
          <a:prstGeom prst="rect">
            <a:avLst/>
          </a:prstGeom>
        </p:spPr>
        <p:txBody>
          <a:bodyPr wrap="none">
            <a:spAutoFit/>
          </a:bodyPr>
          <a:lstStyle/>
          <a:p>
            <a:r>
              <a:rPr lang="en-US" sz="2800" b="1" dirty="0" smtClean="0">
                <a:latin typeface="Times New Roman" pitchFamily="18" charset="0"/>
                <a:cs typeface="Times New Roman" pitchFamily="18" charset="0"/>
              </a:rPr>
              <a:t>3</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endParaRPr lang="en-US" sz="2800" b="1" dirty="0">
              <a:latin typeface="Times New Roman" pitchFamily="18"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val="2409201216"/>
              </p:ext>
            </p:extLst>
          </p:nvPr>
        </p:nvGraphicFramePr>
        <p:xfrm>
          <a:off x="673729" y="1260659"/>
          <a:ext cx="1001958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86876095"/>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869B467C-609E-4114-95BE-08C27DFEB0E7}"/>
              </a:ext>
            </a:extLst>
          </p:cNvPr>
          <p:cNvSpPr txBox="1"/>
          <p:nvPr/>
        </p:nvSpPr>
        <p:spPr>
          <a:xfrm>
            <a:off x="0" y="0"/>
            <a:ext cx="12192000" cy="58477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US" sz="3200" b="1" dirty="0">
                <a:effectLst/>
                <a:latin typeface="Times New Roman" pitchFamily="18" charset="0"/>
                <a:ea typeface="Times New Roman" pitchFamily="18" charset="0"/>
                <a:cs typeface="Times New Roman" pitchFamily="18" charset="0"/>
              </a:rPr>
              <a:t> </a:t>
            </a:r>
            <a:r>
              <a:rPr lang="en-US" sz="3200" b="1" i="1" dirty="0">
                <a:latin typeface="Times New Roman" pitchFamily="18" charset="0"/>
                <a:cs typeface="Times New Roman" pitchFamily="18" charset="0"/>
              </a:rPr>
              <a:t>II. </a:t>
            </a:r>
            <a:r>
              <a:rPr lang="en-US" sz="3200" b="1" i="1" dirty="0" err="1">
                <a:latin typeface="Times New Roman" pitchFamily="18" charset="0"/>
                <a:cs typeface="Times New Roman" pitchFamily="18" charset="0"/>
              </a:rPr>
              <a:t>Sinh</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sản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hữu</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tính</a:t>
            </a:r>
            <a:r>
              <a:rPr lang="en-US" sz="3200" b="1" i="1" dirty="0">
                <a:latin typeface="Times New Roman" pitchFamily="18" charset="0"/>
                <a:cs typeface="Times New Roman" pitchFamily="18" charset="0"/>
              </a:rPr>
              <a:t> ở </a:t>
            </a:r>
            <a:r>
              <a:rPr lang="en-US" sz="3200" b="1" i="1" dirty="0" err="1">
                <a:latin typeface="Times New Roman" pitchFamily="18" charset="0"/>
                <a:cs typeface="Times New Roman" pitchFamily="18" charset="0"/>
              </a:rPr>
              <a:t>thực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p:txBody>
      </p:sp>
      <p:sp>
        <p:nvSpPr>
          <p:cNvPr id="5" name="Rectangle 4"/>
          <p:cNvSpPr/>
          <p:nvPr/>
        </p:nvSpPr>
        <p:spPr>
          <a:xfrm>
            <a:off x="-31821" y="737439"/>
            <a:ext cx="3817007" cy="523220"/>
          </a:xfrm>
          <a:prstGeom prst="rect">
            <a:avLst/>
          </a:prstGeom>
        </p:spPr>
        <p:txBody>
          <a:bodyPr wrap="none">
            <a:spAutoFit/>
          </a:bodyPr>
          <a:lstStyle/>
          <a:p>
            <a:r>
              <a:rPr lang="en-US" sz="2800" b="1" dirty="0" smtClean="0">
                <a:latin typeface="Times New Roman" pitchFamily="18" charset="0"/>
                <a:cs typeface="Times New Roman" pitchFamily="18" charset="0"/>
              </a:rPr>
              <a:t>3</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thụ</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tinh</a:t>
            </a:r>
            <a:endParaRPr lang="en-US" sz="2800" b="1" dirty="0">
              <a:latin typeface="Times New Roman" pitchFamily="18" charset="0"/>
              <a:cs typeface="Times New Roman" pitchFamily="18" charset="0"/>
            </a:endParaRPr>
          </a:p>
        </p:txBody>
      </p:sp>
      <p:graphicFrame>
        <p:nvGraphicFramePr>
          <p:cNvPr id="8" name="Diagram 7"/>
          <p:cNvGraphicFramePr/>
          <p:nvPr>
            <p:extLst>
              <p:ext uri="{D42A27DB-BD31-4B8C-83A1-F6EECF244321}">
                <p14:modId xmlns:p14="http://schemas.microsoft.com/office/powerpoint/2010/main" val="1501759548"/>
              </p:ext>
            </p:extLst>
          </p:nvPr>
        </p:nvGraphicFramePr>
        <p:xfrm>
          <a:off x="673729" y="1260659"/>
          <a:ext cx="1140868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901216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20" y="384276"/>
            <a:ext cx="9715837" cy="6089447"/>
          </a:xfrm>
          <a:prstGeom prst="rect">
            <a:avLst/>
          </a:prstGeom>
          <a:ln>
            <a:noFill/>
          </a:ln>
        </p:spPr>
      </p:pic>
    </p:spTree>
    <p:extLst>
      <p:ext uri="{BB962C8B-B14F-4D97-AF65-F5344CB8AC3E}">
        <p14:creationId xmlns:p14="http://schemas.microsoft.com/office/powerpoint/2010/main" val="3176795251"/>
      </p:ext>
    </p:extLst>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392881891"/>
              </p:ext>
            </p:extLst>
          </p:nvPr>
        </p:nvGraphicFramePr>
        <p:xfrm>
          <a:off x="0" y="349319"/>
          <a:ext cx="11250202" cy="641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33995"/>
            <a:ext cx="4448654" cy="5232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sz="2800" b="1" dirty="0">
                <a:latin typeface="Times New Roman" pitchFamily="18" charset="0"/>
                <a:cs typeface="Times New Roman" pitchFamily="18" charset="0"/>
              </a:rPr>
              <a:t>4. </a:t>
            </a:r>
            <a:r>
              <a:rPr lang="en-US" sz="2800" b="1" dirty="0" err="1">
                <a:latin typeface="Times New Roman" pitchFamily="18" charset="0"/>
                <a:cs typeface="Times New Roman" pitchFamily="18" charset="0"/>
              </a:rPr>
              <a:t>Sự</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hình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thành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quả</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682037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56135994"/>
              </p:ext>
            </p:extLst>
          </p:nvPr>
        </p:nvGraphicFramePr>
        <p:xfrm>
          <a:off x="0" y="215757"/>
          <a:ext cx="11250202" cy="641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62036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17807919"/>
              </p:ext>
            </p:extLst>
          </p:nvPr>
        </p:nvGraphicFramePr>
        <p:xfrm>
          <a:off x="275092" y="1688671"/>
          <a:ext cx="11751531" cy="3690724"/>
        </p:xfrm>
        <a:graphic>
          <a:graphicData uri="http://schemas.openxmlformats.org/drawingml/2006/table">
            <a:tbl>
              <a:tblPr firstRow="1" firstCol="1" bandRow="1">
                <a:tableStyleId>{93296810-A885-4BE3-A3E7-6D5BEEA58F35}</a:tableStyleId>
              </a:tblPr>
              <a:tblGrid>
                <a:gridCol w="3835593"/>
                <a:gridCol w="3957969"/>
                <a:gridCol w="3957969"/>
              </a:tblGrid>
              <a:tr h="960827">
                <a:tc>
                  <a:txBody>
                    <a:bodyPr/>
                    <a:lstStyle/>
                    <a:p>
                      <a:pPr algn="ctr">
                        <a:lnSpc>
                          <a:spcPct val="120000"/>
                        </a:lnSpc>
                        <a:spcAft>
                          <a:spcPts val="0"/>
                        </a:spcAft>
                      </a:pPr>
                      <a:r>
                        <a:rPr lang="en-US" sz="2400" dirty="0">
                          <a:effectLst/>
                          <a:latin typeface="Times New Roman" pitchFamily="18" charset="0"/>
                          <a:cs typeface="Times New Roman" pitchFamily="18" charset="0"/>
                        </a:rPr>
                        <a:t>K</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20000"/>
                        </a:lnSpc>
                        <a:spcAft>
                          <a:spcPts val="0"/>
                        </a:spcAft>
                      </a:pPr>
                      <a:r>
                        <a:rPr lang="en-US" sz="2400" dirty="0">
                          <a:effectLst/>
                          <a:latin typeface="Times New Roman" pitchFamily="18" charset="0"/>
                          <a:cs typeface="Times New Roman" pitchFamily="18" charset="0"/>
                        </a:rPr>
                        <a:t>W</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algn="ctr">
                        <a:lnSpc>
                          <a:spcPct val="120000"/>
                        </a:lnSpc>
                        <a:spcAft>
                          <a:spcPts val="0"/>
                        </a:spcAft>
                      </a:pPr>
                      <a:r>
                        <a:rPr lang="en-US" sz="2400">
                          <a:effectLst/>
                          <a:latin typeface="Times New Roman" pitchFamily="18" charset="0"/>
                          <a:cs typeface="Times New Roman" pitchFamily="18" charset="0"/>
                        </a:rPr>
                        <a:t>L</a:t>
                      </a:r>
                      <a:endParaRPr lang="en-US" sz="2000">
                        <a:effectLst/>
                        <a:latin typeface="Times New Roman" pitchFamily="18" charset="0"/>
                        <a:ea typeface="Calibri"/>
                        <a:cs typeface="Times New Roman" pitchFamily="18" charset="0"/>
                      </a:endParaRPr>
                    </a:p>
                  </a:txBody>
                  <a:tcPr marL="68580" marR="68580" marT="0" marB="0"/>
                </a:tc>
              </a:tr>
              <a:tr h="1769070">
                <a:tc>
                  <a:txBody>
                    <a:bodyPr/>
                    <a:lstStyle/>
                    <a:p>
                      <a:pPr algn="just">
                        <a:lnSpc>
                          <a:spcPct val="120000"/>
                        </a:lnSpc>
                        <a:spcAft>
                          <a:spcPts val="0"/>
                        </a:spcAft>
                      </a:pPr>
                      <a:r>
                        <a:rPr lang="en-US" sz="2400">
                          <a:effectLst/>
                          <a:latin typeface="Times New Roman" pitchFamily="18" charset="0"/>
                          <a:cs typeface="Times New Roman" pitchFamily="18" charset="0"/>
                        </a:rPr>
                        <a:t>Liệt kê những điều em biết về sinh sản ở thực vật.</a:t>
                      </a:r>
                      <a:endParaRPr lang="en-US" sz="200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dirty="0" err="1">
                          <a:effectLst/>
                          <a:latin typeface="Times New Roman" pitchFamily="18" charset="0"/>
                          <a:cs typeface="Times New Roman" pitchFamily="18" charset="0"/>
                        </a:rPr>
                        <a:t>Liệt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kê</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những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điều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muốn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sản</a:t>
                      </a:r>
                      <a:r>
                        <a:rPr lang="en-US" sz="2400" dirty="0">
                          <a:effectLst/>
                          <a:latin typeface="Times New Roman" pitchFamily="18" charset="0"/>
                          <a:cs typeface="Times New Roman" pitchFamily="18" charset="0"/>
                        </a:rPr>
                        <a:t> ở </a:t>
                      </a:r>
                      <a:r>
                        <a:rPr lang="en-US" sz="2400" dirty="0" err="1">
                          <a:effectLst/>
                          <a:latin typeface="Times New Roman" pitchFamily="18" charset="0"/>
                          <a:cs typeface="Times New Roman" pitchFamily="18" charset="0"/>
                        </a:rPr>
                        <a:t>thực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vật</a:t>
                      </a:r>
                      <a:r>
                        <a:rPr lang="en-US" sz="24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dirty="0" err="1">
                          <a:effectLst/>
                          <a:latin typeface="Times New Roman" pitchFamily="18" charset="0"/>
                          <a:cs typeface="Times New Roman" pitchFamily="18" charset="0"/>
                        </a:rPr>
                        <a:t>Liệt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kê</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những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điều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đã</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học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sản</a:t>
                      </a:r>
                      <a:r>
                        <a:rPr lang="en-US" sz="2400" dirty="0">
                          <a:effectLst/>
                          <a:latin typeface="Times New Roman" pitchFamily="18" charset="0"/>
                          <a:cs typeface="Times New Roman" pitchFamily="18" charset="0"/>
                        </a:rPr>
                        <a:t> ở </a:t>
                      </a:r>
                      <a:r>
                        <a:rPr lang="en-US" sz="2400" dirty="0" err="1">
                          <a:effectLst/>
                          <a:latin typeface="Times New Roman" pitchFamily="18" charset="0"/>
                          <a:cs typeface="Times New Roman" pitchFamily="18" charset="0"/>
                        </a:rPr>
                        <a:t>thực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vật</a:t>
                      </a:r>
                      <a:r>
                        <a:rPr lang="en-US" sz="2400" dirty="0">
                          <a:effectLst/>
                          <a:latin typeface="Times New Roman" pitchFamily="18" charset="0"/>
                          <a:cs typeface="Times New Roman" pitchFamily="18" charset="0"/>
                        </a:rPr>
                        <a:t>.</a:t>
                      </a:r>
                      <a:endParaRPr lang="en-US" sz="2000" dirty="0">
                        <a:effectLst/>
                        <a:latin typeface="Times New Roman" pitchFamily="18" charset="0"/>
                        <a:ea typeface="Calibri"/>
                        <a:cs typeface="Times New Roman" pitchFamily="18" charset="0"/>
                      </a:endParaRPr>
                    </a:p>
                  </a:txBody>
                  <a:tcPr marL="68580" marR="68580" marT="0" marB="0"/>
                </a:tc>
              </a:tr>
              <a:tr h="960827">
                <a:tc>
                  <a:txBody>
                    <a:bodyPr/>
                    <a:lstStyle/>
                    <a:p>
                      <a:pPr algn="just">
                        <a:lnSpc>
                          <a:spcPct val="120000"/>
                        </a:lnSpc>
                        <a:spcAft>
                          <a:spcPts val="0"/>
                        </a:spcAft>
                      </a:pPr>
                      <a:r>
                        <a:rPr lang="en-US" sz="2400">
                          <a:effectLst/>
                          <a:latin typeface="Times New Roman" pitchFamily="18" charset="0"/>
                          <a:cs typeface="Times New Roman" pitchFamily="18" charset="0"/>
                        </a:rPr>
                        <a:t> </a:t>
                      </a:r>
                      <a:endParaRPr lang="en-US" sz="200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dirty="0">
                          <a:effectLst/>
                          <a:latin typeface="Times New Roman" pitchFamily="18" charset="0"/>
                          <a:cs typeface="Times New Roman" pitchFamily="18" charset="0"/>
                        </a:rPr>
                        <a:t> </a:t>
                      </a:r>
                      <a:endParaRPr lang="en-US" sz="2000" dirty="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dirty="0">
                          <a:effectLst/>
                          <a:latin typeface="Times New Roman" pitchFamily="18" charset="0"/>
                          <a:cs typeface="Times New Roman" pitchFamily="18" charset="0"/>
                        </a:rPr>
                        <a:t> </a:t>
                      </a:r>
                      <a:endParaRPr lang="en-US" sz="2000" dirty="0">
                        <a:effectLst/>
                        <a:latin typeface="Times New Roman" pitchFamily="18" charset="0"/>
                        <a:ea typeface="Calibri"/>
                        <a:cs typeface="Times New Roman" pitchFamily="18" charset="0"/>
                      </a:endParaRPr>
                    </a:p>
                  </a:txBody>
                  <a:tcPr marL="68580" marR="68580" marT="0" marB="0"/>
                </a:tc>
              </a:tr>
            </a:tbl>
          </a:graphicData>
        </a:graphic>
      </p:graphicFrame>
      <p:sp>
        <p:nvSpPr>
          <p:cNvPr id="3" name="Rectangle 1"/>
          <p:cNvSpPr>
            <a:spLocks noChangeArrowheads="1"/>
          </p:cNvSpPr>
          <p:nvPr/>
        </p:nvSpPr>
        <p:spPr bwMode="auto">
          <a:xfrm>
            <a:off x="275358" y="186166"/>
            <a:ext cx="11641284" cy="954107"/>
          </a:xfrm>
          <a:prstGeom prst="rect">
            <a:avLst/>
          </a:prstGeom>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Câu</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hỏi</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1: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GV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dụng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kỹ</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thuật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dạy</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KWL,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HS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hoàn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phiếu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tập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theo</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nhóm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(chia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lớp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thành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6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nhóm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94777262"/>
      </p:ext>
    </p:extLst>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978921" y="2133077"/>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2280794" y="197190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grpSp>
        <p:nvGrpSpPr>
          <p:cNvPr id="5" name="Group 4"/>
          <p:cNvGrpSpPr>
            <a:grpSpLocks noChangeAspect="1"/>
          </p:cNvGrpSpPr>
          <p:nvPr/>
        </p:nvGrpSpPr>
        <p:grpSpPr bwMode="auto">
          <a:xfrm>
            <a:off x="2763554" y="2295169"/>
            <a:ext cx="645041" cy="755913"/>
            <a:chOff x="1776" y="1776"/>
            <a:chExt cx="64" cy="75"/>
          </a:xfrm>
          <a:solidFill>
            <a:srgbClr val="F77A08"/>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sp>
          <p:nvSpPr>
            <p:cNvPr id="9"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5" tIns="45712" rIns="91425" bIns="45712" numCol="1" anchor="t" anchorCtr="0" compatLnSpc="1"/>
            <a:lstStyle/>
            <a:p>
              <a:endParaRPr lang="zh-CN" altLang="en-US">
                <a:solidFill>
                  <a:prstClr val="black"/>
                </a:solidFill>
              </a:endParaRPr>
            </a:p>
          </p:txBody>
        </p:sp>
      </p:grpSp>
      <p:sp>
        <p:nvSpPr>
          <p:cNvPr id="15" name="文本框 52"/>
          <p:cNvSpPr txBox="1"/>
          <p:nvPr/>
        </p:nvSpPr>
        <p:spPr>
          <a:xfrm>
            <a:off x="4512680" y="2379357"/>
            <a:ext cx="4585255" cy="706755"/>
          </a:xfrm>
          <a:prstGeom prst="rect">
            <a:avLst/>
          </a:prstGeom>
          <a:noFill/>
        </p:spPr>
        <p:txBody>
          <a:bodyPr wrap="square" rtlCol="0">
            <a:spAutoFit/>
          </a:bodyPr>
          <a:lstStyle/>
          <a:p>
            <a:pPr algn="ctr"/>
            <a:r>
              <a:rPr lang="en-US" altLang="zh-CN" sz="4000" b="1" dirty="0" smtClean="0">
                <a:solidFill>
                  <a:srgbClr val="F77A08"/>
                </a:solidFill>
                <a:latin typeface="Impact MT Std" pitchFamily="34" charset="0"/>
                <a:ea typeface="微软雅黑" panose="020B0503020204020204" charset="-122"/>
              </a:rPr>
              <a:t>LUYỆN TẬP</a:t>
            </a:r>
            <a:endParaRPr lang="zh-CN" altLang="en-US" sz="3600" b="1" dirty="0">
              <a:solidFill>
                <a:srgbClr val="F77A08"/>
              </a:solidFill>
              <a:latin typeface="微软雅黑" panose="020B0503020204020204" charset="-122"/>
              <a:ea typeface="微软雅黑"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25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750"/>
                            </p:stCondLst>
                            <p:childTnLst>
                              <p:par>
                                <p:cTn id="15" presetID="1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p:tgtEl>
                                          <p:spTgt spid="14"/>
                                        </p:tgtEl>
                                        <p:attrNameLst>
                                          <p:attrName>ppt_x</p:attrName>
                                        </p:attrNameLst>
                                      </p:cBhvr>
                                      <p:tavLst>
                                        <p:tav tm="0">
                                          <p:val>
                                            <p:strVal val="#ppt_x-#ppt_w*1.125000"/>
                                          </p:val>
                                        </p:tav>
                                        <p:tav tm="100000">
                                          <p:val>
                                            <p:strVal val="#ppt_x"/>
                                          </p:val>
                                        </p:tav>
                                      </p:tavLst>
                                    </p:anim>
                                    <p:animEffect transition="in" filter="wipe(right)">
                                      <p:cBhvr>
                                        <p:cTn id="18" dur="500"/>
                                        <p:tgtEl>
                                          <p:spTgt spid="14"/>
                                        </p:tgtEl>
                                      </p:cBhvr>
                                    </p:animEffect>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10D70D0-0743-468D-9702-4A56C07F6460}"/>
              </a:ext>
            </a:extLst>
          </p:cNvPr>
          <p:cNvSpPr txBox="1"/>
          <p:nvPr/>
        </p:nvSpPr>
        <p:spPr>
          <a:xfrm>
            <a:off x="570549" y="144787"/>
            <a:ext cx="10681252" cy="1384995"/>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endParaRPr lang="en-US" sz="2800" dirty="0">
              <a:latin typeface="Times New Roman" pitchFamily="18" charset="0"/>
              <a:cs typeface="Times New Roman" pitchFamily="18" charset="0"/>
            </a:endParaRPr>
          </a:p>
        </p:txBody>
      </p:sp>
      <p:sp>
        <p:nvSpPr>
          <p:cNvPr id="26" name="TextBox 25">
            <a:extLst>
              <a:ext uri="{FF2B5EF4-FFF2-40B4-BE49-F238E27FC236}">
                <a16:creationId xmlns="" xmlns:a16="http://schemas.microsoft.com/office/drawing/2014/main" id="{D10D70D0-0743-468D-9702-4A56C07F6460}"/>
              </a:ext>
            </a:extLst>
          </p:cNvPr>
          <p:cNvSpPr txBox="1"/>
          <p:nvPr/>
        </p:nvSpPr>
        <p:spPr>
          <a:xfrm>
            <a:off x="570549" y="1678513"/>
            <a:ext cx="10681252" cy="523220"/>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p>
        </p:txBody>
      </p:sp>
      <p:sp>
        <p:nvSpPr>
          <p:cNvPr id="28" name="TextBox 27">
            <a:extLst>
              <a:ext uri="{FF2B5EF4-FFF2-40B4-BE49-F238E27FC236}">
                <a16:creationId xmlns="" xmlns:a16="http://schemas.microsoft.com/office/drawing/2014/main" id="{D10D70D0-0743-468D-9702-4A56C07F6460}"/>
              </a:ext>
            </a:extLst>
          </p:cNvPr>
          <p:cNvSpPr txBox="1"/>
          <p:nvPr/>
        </p:nvSpPr>
        <p:spPr>
          <a:xfrm>
            <a:off x="570549" y="2440768"/>
            <a:ext cx="10681252" cy="954107"/>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p:txBody>
      </p:sp>
      <p:sp>
        <p:nvSpPr>
          <p:cNvPr id="29" name="TextBox 28">
            <a:extLst>
              <a:ext uri="{FF2B5EF4-FFF2-40B4-BE49-F238E27FC236}">
                <a16:creationId xmlns="" xmlns:a16="http://schemas.microsoft.com/office/drawing/2014/main" id="{D10D70D0-0743-468D-9702-4A56C07F6460}"/>
              </a:ext>
            </a:extLst>
          </p:cNvPr>
          <p:cNvSpPr txBox="1"/>
          <p:nvPr/>
        </p:nvSpPr>
        <p:spPr>
          <a:xfrm>
            <a:off x="570549" y="3620233"/>
            <a:ext cx="10681252" cy="954107"/>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a:t>
            </a:r>
          </a:p>
        </p:txBody>
      </p:sp>
      <p:sp>
        <p:nvSpPr>
          <p:cNvPr id="30" name="TextBox 29">
            <a:extLst>
              <a:ext uri="{FF2B5EF4-FFF2-40B4-BE49-F238E27FC236}">
                <a16:creationId xmlns="" xmlns:a16="http://schemas.microsoft.com/office/drawing/2014/main" id="{D10D70D0-0743-468D-9702-4A56C07F6460}"/>
              </a:ext>
            </a:extLst>
          </p:cNvPr>
          <p:cNvSpPr txBox="1"/>
          <p:nvPr/>
        </p:nvSpPr>
        <p:spPr>
          <a:xfrm>
            <a:off x="570549" y="4696361"/>
            <a:ext cx="10681252" cy="954107"/>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inv</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itro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p>
        </p:txBody>
      </p:sp>
      <p:sp>
        <p:nvSpPr>
          <p:cNvPr id="32" name="TextBox 31">
            <a:extLst>
              <a:ext uri="{FF2B5EF4-FFF2-40B4-BE49-F238E27FC236}">
                <a16:creationId xmlns="" xmlns:a16="http://schemas.microsoft.com/office/drawing/2014/main" id="{D10D70D0-0743-468D-9702-4A56C07F6460}"/>
              </a:ext>
            </a:extLst>
          </p:cNvPr>
          <p:cNvSpPr txBox="1"/>
          <p:nvPr/>
        </p:nvSpPr>
        <p:spPr>
          <a:xfrm>
            <a:off x="570549" y="5764384"/>
            <a:ext cx="10681252" cy="954107"/>
          </a:xfrm>
          <a:prstGeom prst="rect">
            <a:avLst/>
          </a:prstGeom>
          <a:scene3d>
            <a:camera prst="orthographicFront"/>
            <a:lightRig rig="threePt" dir="t"/>
          </a:scene3d>
          <a:sp3d>
            <a:bevelT prst="convex"/>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6</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tồn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3882816256"/>
      </p:ext>
    </p:extLst>
  </p:cSld>
  <p:clrMapOvr>
    <a:masterClrMapping/>
  </p:clrMapOvr>
  <p:transition>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800157501"/>
              </p:ext>
            </p:extLst>
          </p:nvPr>
        </p:nvGraphicFramePr>
        <p:xfrm>
          <a:off x="22482" y="770774"/>
          <a:ext cx="12169518" cy="5633644"/>
        </p:xfrm>
        <a:graphic>
          <a:graphicData uri="http://schemas.openxmlformats.org/drawingml/2006/table">
            <a:tbl>
              <a:tblPr firstRow="1" firstCol="1" bandRow="1">
                <a:tableStyleId>{00A15C55-8517-42AA-B614-E9B94910E393}</a:tableStyleId>
              </a:tblPr>
              <a:tblGrid>
                <a:gridCol w="4056506"/>
                <a:gridCol w="4056506"/>
                <a:gridCol w="4056506"/>
              </a:tblGrid>
              <a:tr h="419351">
                <a:tc>
                  <a:txBody>
                    <a:bodyPr/>
                    <a:lstStyle/>
                    <a:p>
                      <a:pPr algn="ctr">
                        <a:lnSpc>
                          <a:spcPct val="120000"/>
                        </a:lnSpc>
                        <a:spcAft>
                          <a:spcPts val="0"/>
                        </a:spcAft>
                      </a:pPr>
                      <a:r>
                        <a:rPr lang="en-US" sz="2600" dirty="0" err="1">
                          <a:effectLst/>
                          <a:latin typeface="Times New Roman" pitchFamily="18" charset="0"/>
                          <a:cs typeface="Times New Roman" pitchFamily="18" charset="0"/>
                        </a:rPr>
                        <a:t>Nội</a:t>
                      </a:r>
                      <a:r>
                        <a:rPr lang="en-US" sz="2600" dirty="0">
                          <a:effectLst/>
                          <a:latin typeface="Times New Roman" pitchFamily="18" charset="0"/>
                          <a:cs typeface="Times New Roman" pitchFamily="18" charset="0"/>
                        </a:rPr>
                        <a:t> dung</a:t>
                      </a:r>
                      <a:endParaRPr lang="en-US" sz="2600" dirty="0">
                        <a:effectLst/>
                        <a:latin typeface="Times New Roman" pitchFamily="18" charset="0"/>
                        <a:ea typeface="Arial"/>
                        <a:cs typeface="Times New Roman" pitchFamily="18" charset="0"/>
                      </a:endParaRPr>
                    </a:p>
                  </a:txBody>
                  <a:tcPr marL="68580" marR="68580" marT="0" marB="0" anchor="ctr"/>
                </a:tc>
                <a:tc>
                  <a:txBody>
                    <a:bodyPr/>
                    <a:lstStyle/>
                    <a:p>
                      <a:pPr>
                        <a:lnSpc>
                          <a:spcPct val="120000"/>
                        </a:lnSpc>
                        <a:spcAft>
                          <a:spcPts val="0"/>
                        </a:spcAft>
                      </a:pPr>
                      <a:r>
                        <a:rPr lang="en-US" sz="2600" dirty="0" err="1">
                          <a:effectLst/>
                          <a:latin typeface="Times New Roman" pitchFamily="18" charset="0"/>
                          <a:cs typeface="Times New Roman" pitchFamily="18" charset="0"/>
                        </a:rPr>
                        <a:t>Sinh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sản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bằng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bào</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tử</a:t>
                      </a:r>
                      <a:endParaRPr lang="en-US" sz="2600" dirty="0">
                        <a:effectLst/>
                        <a:latin typeface="Times New Roman" pitchFamily="18" charset="0"/>
                        <a:ea typeface="Arial"/>
                        <a:cs typeface="Times New Roman" pitchFamily="18" charset="0"/>
                      </a:endParaRPr>
                    </a:p>
                  </a:txBody>
                  <a:tcPr marL="68580" marR="68580" marT="0" marB="0"/>
                </a:tc>
                <a:tc>
                  <a:txBody>
                    <a:bodyPr/>
                    <a:lstStyle/>
                    <a:p>
                      <a:pPr>
                        <a:lnSpc>
                          <a:spcPct val="120000"/>
                        </a:lnSpc>
                        <a:spcAft>
                          <a:spcPts val="0"/>
                        </a:spcAft>
                      </a:pPr>
                      <a:r>
                        <a:rPr lang="en-US" sz="2600">
                          <a:effectLst/>
                          <a:latin typeface="Times New Roman" pitchFamily="18" charset="0"/>
                          <a:cs typeface="Times New Roman" pitchFamily="18" charset="0"/>
                        </a:rPr>
                        <a:t>Sinh sản sinh dưỡng</a:t>
                      </a:r>
                      <a:endParaRPr lang="en-US" sz="2600">
                        <a:effectLst/>
                        <a:latin typeface="Times New Roman" pitchFamily="18" charset="0"/>
                        <a:ea typeface="Arial"/>
                        <a:cs typeface="Times New Roman" pitchFamily="18" charset="0"/>
                      </a:endParaRPr>
                    </a:p>
                  </a:txBody>
                  <a:tcPr marL="68580" marR="68580" marT="0" marB="0"/>
                </a:tc>
              </a:tr>
              <a:tr h="878764">
                <a:tc>
                  <a:txBody>
                    <a:bodyPr/>
                    <a:lstStyle/>
                    <a:p>
                      <a:pPr algn="just">
                        <a:lnSpc>
                          <a:spcPct val="120000"/>
                        </a:lnSpc>
                        <a:spcAft>
                          <a:spcPts val="0"/>
                        </a:spcAft>
                      </a:pPr>
                      <a:r>
                        <a:rPr lang="en-US" sz="2600" dirty="0">
                          <a:effectLst/>
                          <a:latin typeface="Times New Roman" pitchFamily="18" charset="0"/>
                          <a:cs typeface="Times New Roman" pitchFamily="18" charset="0"/>
                        </a:rPr>
                        <a:t> </a:t>
                      </a:r>
                    </a:p>
                    <a:p>
                      <a:pPr algn="just">
                        <a:lnSpc>
                          <a:spcPct val="120000"/>
                        </a:lnSpc>
                        <a:spcAft>
                          <a:spcPts val="0"/>
                        </a:spcAft>
                      </a:pPr>
                      <a:r>
                        <a:rPr lang="en-US" sz="2600" dirty="0" err="1">
                          <a:effectLst/>
                          <a:latin typeface="Times New Roman" pitchFamily="18" charset="0"/>
                          <a:cs typeface="Times New Roman" pitchFamily="18" charset="0"/>
                        </a:rPr>
                        <a:t>Đại</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diện</a:t>
                      </a:r>
                      <a:endParaRPr lang="en-US" sz="2600" dirty="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Rêu</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dương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xỉ</a:t>
                      </a:r>
                      <a:endParaRPr lang="en-US" sz="2600" dirty="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a:effectLst/>
                          <a:latin typeface="Times New Roman" pitchFamily="18" charset="0"/>
                          <a:cs typeface="Times New Roman" pitchFamily="18" charset="0"/>
                        </a:rPr>
                        <a:t>Khoai tây, khoai lang, cỏ tranh, thuốc bỏng</a:t>
                      </a:r>
                      <a:endParaRPr lang="en-US" sz="2600">
                        <a:effectLst/>
                        <a:latin typeface="Times New Roman" pitchFamily="18" charset="0"/>
                        <a:ea typeface="Arial"/>
                        <a:cs typeface="Times New Roman" pitchFamily="18" charset="0"/>
                      </a:endParaRPr>
                    </a:p>
                  </a:txBody>
                  <a:tcPr marL="68580" marR="68580" marT="0" marB="0" anchor="ctr"/>
                </a:tc>
              </a:tr>
              <a:tr h="1338178">
                <a:tc>
                  <a:txBody>
                    <a:bodyPr/>
                    <a:lstStyle/>
                    <a:p>
                      <a:pPr algn="just">
                        <a:lnSpc>
                          <a:spcPct val="120000"/>
                        </a:lnSpc>
                        <a:spcAft>
                          <a:spcPts val="0"/>
                        </a:spcAft>
                      </a:pPr>
                      <a:r>
                        <a:rPr lang="en-US" sz="2600">
                          <a:effectLst/>
                          <a:latin typeface="Times New Roman" pitchFamily="18" charset="0"/>
                          <a:cs typeface="Times New Roman" pitchFamily="18" charset="0"/>
                        </a:rPr>
                        <a:t> </a:t>
                      </a:r>
                    </a:p>
                    <a:p>
                      <a:pPr algn="just">
                        <a:lnSpc>
                          <a:spcPct val="120000"/>
                        </a:lnSpc>
                        <a:spcAft>
                          <a:spcPts val="0"/>
                        </a:spcAft>
                      </a:pPr>
                      <a:r>
                        <a:rPr lang="en-US" sz="2600">
                          <a:effectLst/>
                          <a:latin typeface="Times New Roman" pitchFamily="18" charset="0"/>
                          <a:cs typeface="Times New Roman" pitchFamily="18" charset="0"/>
                        </a:rPr>
                        <a:t>Sự hình thành cây con</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Phát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triển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bằng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bào</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tử</a:t>
                      </a:r>
                      <a:endParaRPr lang="en-US" sz="2600" dirty="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Phát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triển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từ</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một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phần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cơ</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quan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sinh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dưỡng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của</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cơ</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thể</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mẹ</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rễ</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thân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lá</a:t>
                      </a:r>
                      <a:r>
                        <a:rPr lang="en-US" sz="2600" dirty="0">
                          <a:effectLst/>
                          <a:latin typeface="Times New Roman" pitchFamily="18" charset="0"/>
                          <a:cs typeface="Times New Roman" pitchFamily="18" charset="0"/>
                        </a:rPr>
                        <a:t>)</a:t>
                      </a:r>
                      <a:endParaRPr lang="en-US" sz="2600" dirty="0">
                        <a:effectLst/>
                        <a:latin typeface="Times New Roman" pitchFamily="18" charset="0"/>
                        <a:ea typeface="Arial"/>
                        <a:cs typeface="Times New Roman" pitchFamily="18" charset="0"/>
                      </a:endParaRPr>
                    </a:p>
                  </a:txBody>
                  <a:tcPr marL="68580" marR="68580" marT="0" marB="0" anchor="ctr"/>
                </a:tc>
              </a:tr>
              <a:tr h="878764">
                <a:tc>
                  <a:txBody>
                    <a:bodyPr/>
                    <a:lstStyle/>
                    <a:p>
                      <a:pPr algn="just">
                        <a:lnSpc>
                          <a:spcPct val="120000"/>
                        </a:lnSpc>
                        <a:spcAft>
                          <a:spcPts val="0"/>
                        </a:spcAft>
                      </a:pPr>
                      <a:r>
                        <a:rPr lang="en-US" sz="2600">
                          <a:effectLst/>
                          <a:latin typeface="Times New Roman" pitchFamily="18" charset="0"/>
                          <a:cs typeface="Times New Roman" pitchFamily="18" charset="0"/>
                        </a:rPr>
                        <a:t>Số lượng cá thể được tạo ra</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a:effectLst/>
                          <a:latin typeface="Times New Roman" pitchFamily="18" charset="0"/>
                          <a:cs typeface="Times New Roman" pitchFamily="18" charset="0"/>
                        </a:rPr>
                        <a:t>Nhiều</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ít</a:t>
                      </a:r>
                      <a:endParaRPr lang="en-US" sz="2600" dirty="0">
                        <a:effectLst/>
                        <a:latin typeface="Times New Roman" pitchFamily="18" charset="0"/>
                        <a:ea typeface="Arial"/>
                        <a:cs typeface="Times New Roman" pitchFamily="18" charset="0"/>
                      </a:endParaRPr>
                    </a:p>
                  </a:txBody>
                  <a:tcPr marL="68580" marR="68580" marT="0" marB="0" anchor="ctr"/>
                </a:tc>
              </a:tr>
              <a:tr h="878396">
                <a:tc>
                  <a:txBody>
                    <a:bodyPr/>
                    <a:lstStyle/>
                    <a:p>
                      <a:pPr algn="just">
                        <a:lnSpc>
                          <a:spcPct val="120000"/>
                        </a:lnSpc>
                        <a:spcAft>
                          <a:spcPts val="0"/>
                        </a:spcAft>
                      </a:pPr>
                      <a:r>
                        <a:rPr lang="en-US" sz="2600">
                          <a:effectLst/>
                          <a:latin typeface="Times New Roman" pitchFamily="18" charset="0"/>
                          <a:cs typeface="Times New Roman" pitchFamily="18" charset="0"/>
                        </a:rPr>
                        <a:t>Biểu hiện của quá trình</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a:effectLst/>
                          <a:latin typeface="Times New Roman" pitchFamily="18" charset="0"/>
                          <a:cs typeface="Times New Roman" pitchFamily="18" charset="0"/>
                        </a:rPr>
                        <a:t>Thể bào tử </a:t>
                      </a:r>
                      <a:r>
                        <a:rPr lang="en-US" sz="2600">
                          <a:effectLst/>
                          <a:latin typeface="Times New Roman" pitchFamily="18" charset="0"/>
                          <a:cs typeface="Times New Roman" pitchFamily="18" charset="0"/>
                          <a:sym typeface="Wingdings"/>
                        </a:rPr>
                        <a:t></a:t>
                      </a:r>
                      <a:r>
                        <a:rPr lang="en-US" sz="2600">
                          <a:effectLst/>
                          <a:latin typeface="Times New Roman" pitchFamily="18" charset="0"/>
                          <a:cs typeface="Times New Roman" pitchFamily="18" charset="0"/>
                        </a:rPr>
                        <a:t> túi bào tử</a:t>
                      </a:r>
                      <a:r>
                        <a:rPr lang="en-US" sz="2600">
                          <a:effectLst/>
                          <a:latin typeface="Times New Roman" pitchFamily="18" charset="0"/>
                          <a:cs typeface="Times New Roman" pitchFamily="18" charset="0"/>
                          <a:sym typeface="Wingdings"/>
                        </a:rPr>
                        <a:t></a:t>
                      </a:r>
                      <a:r>
                        <a:rPr lang="en-US" sz="2600">
                          <a:effectLst/>
                          <a:latin typeface="Times New Roman" pitchFamily="18" charset="0"/>
                          <a:cs typeface="Times New Roman" pitchFamily="18" charset="0"/>
                        </a:rPr>
                        <a:t> bào tử </a:t>
                      </a:r>
                      <a:r>
                        <a:rPr lang="en-US" sz="2600">
                          <a:effectLst/>
                          <a:latin typeface="Times New Roman" pitchFamily="18" charset="0"/>
                          <a:cs typeface="Times New Roman" pitchFamily="18" charset="0"/>
                          <a:sym typeface="Wingdings"/>
                        </a:rPr>
                        <a:t></a:t>
                      </a:r>
                      <a:r>
                        <a:rPr lang="en-US" sz="2600">
                          <a:effectLst/>
                          <a:latin typeface="Times New Roman" pitchFamily="18" charset="0"/>
                          <a:cs typeface="Times New Roman" pitchFamily="18" charset="0"/>
                        </a:rPr>
                        <a:t> cá thể mới</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Một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cơ</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quan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sinh</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dưỡng</a:t>
                      </a:r>
                      <a:r>
                        <a:rPr lang="en-US" sz="2600" dirty="0">
                          <a:effectLst/>
                          <a:latin typeface="Times New Roman" pitchFamily="18" charset="0"/>
                          <a:cs typeface="Times New Roman" pitchFamily="18" charset="0"/>
                        </a:rPr>
                        <a:t> </a:t>
                      </a:r>
                      <a:r>
                        <a:rPr lang="en-US" sz="2600" dirty="0">
                          <a:effectLst/>
                          <a:latin typeface="Times New Roman" pitchFamily="18" charset="0"/>
                          <a:cs typeface="Times New Roman" pitchFamily="18" charset="0"/>
                          <a:sym typeface="Wingdings"/>
                        </a:rPr>
                        <a: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nảy</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chồi</a:t>
                      </a:r>
                      <a:r>
                        <a:rPr lang="en-US" sz="2600" dirty="0">
                          <a:effectLst/>
                          <a:latin typeface="Times New Roman" pitchFamily="18" charset="0"/>
                          <a:cs typeface="Times New Roman" pitchFamily="18" charset="0"/>
                        </a:rPr>
                        <a:t> </a:t>
                      </a:r>
                      <a:r>
                        <a:rPr lang="en-US" sz="2600" dirty="0">
                          <a:effectLst/>
                          <a:latin typeface="Times New Roman" pitchFamily="18" charset="0"/>
                          <a:cs typeface="Times New Roman" pitchFamily="18" charset="0"/>
                          <a:sym typeface="Wingdings"/>
                        </a:rPr>
                        <a: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cá</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thể</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mới</a:t>
                      </a:r>
                      <a:endParaRPr lang="en-US" sz="2600" dirty="0">
                        <a:effectLst/>
                        <a:latin typeface="Times New Roman" pitchFamily="18" charset="0"/>
                        <a:ea typeface="Arial"/>
                        <a:cs typeface="Times New Roman" pitchFamily="18" charset="0"/>
                      </a:endParaRPr>
                    </a:p>
                  </a:txBody>
                  <a:tcPr marL="68580" marR="68580" marT="0" marB="0" anchor="ctr"/>
                </a:tc>
              </a:tr>
              <a:tr h="878764">
                <a:tc>
                  <a:txBody>
                    <a:bodyPr/>
                    <a:lstStyle/>
                    <a:p>
                      <a:pPr algn="just">
                        <a:lnSpc>
                          <a:spcPct val="120000"/>
                        </a:lnSpc>
                        <a:spcAft>
                          <a:spcPts val="0"/>
                        </a:spcAft>
                      </a:pPr>
                      <a:r>
                        <a:rPr lang="en-US" sz="2600">
                          <a:effectLst/>
                          <a:latin typeface="Times New Roman" pitchFamily="18" charset="0"/>
                          <a:cs typeface="Times New Roman" pitchFamily="18" charset="0"/>
                        </a:rPr>
                        <a:t>Phát tán</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a:effectLst/>
                          <a:latin typeface="Times New Roman" pitchFamily="18" charset="0"/>
                          <a:cs typeface="Times New Roman" pitchFamily="18" charset="0"/>
                        </a:rPr>
                        <a:t>Phát tán rộng nhờ gió, nước, côn trùng,…</a:t>
                      </a:r>
                      <a:endParaRPr lang="en-US" sz="26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600" dirty="0" err="1">
                          <a:effectLst/>
                          <a:latin typeface="Times New Roman" pitchFamily="18" charset="0"/>
                          <a:cs typeface="Times New Roman" pitchFamily="18" charset="0"/>
                        </a:rPr>
                        <a:t>Không</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phát</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tán</a:t>
                      </a:r>
                      <a:r>
                        <a:rPr lang="en-US" sz="2600" dirty="0">
                          <a:effectLst/>
                          <a:latin typeface="Times New Roman" pitchFamily="18" charset="0"/>
                          <a:cs typeface="Times New Roman" pitchFamily="18" charset="0"/>
                        </a:rPr>
                        <a:t> </a:t>
                      </a:r>
                      <a:r>
                        <a:rPr lang="en-US" sz="2600" dirty="0" err="1">
                          <a:effectLst/>
                          <a:latin typeface="Times New Roman" pitchFamily="18" charset="0"/>
                          <a:cs typeface="Times New Roman" pitchFamily="18" charset="0"/>
                        </a:rPr>
                        <a:t>rộng</a:t>
                      </a:r>
                      <a:endParaRPr lang="en-US" sz="2600" dirty="0">
                        <a:effectLst/>
                        <a:latin typeface="Times New Roman" pitchFamily="18" charset="0"/>
                        <a:ea typeface="Arial"/>
                        <a:cs typeface="Times New Roman" pitchFamily="18" charset="0"/>
                      </a:endParaRPr>
                    </a:p>
                  </a:txBody>
                  <a:tcPr marL="68580" marR="68580" marT="0" marB="0" anchor="ctr"/>
                </a:tc>
              </a:tr>
            </a:tbl>
          </a:graphicData>
        </a:graphic>
      </p:graphicFrame>
      <p:sp>
        <p:nvSpPr>
          <p:cNvPr id="6" name="Rectangle 2"/>
          <p:cNvSpPr>
            <a:spLocks noChangeArrowheads="1"/>
          </p:cNvSpPr>
          <p:nvPr/>
        </p:nvSpPr>
        <p:spPr bwMode="auto">
          <a:xfrm>
            <a:off x="5602076" y="118417"/>
            <a:ext cx="12731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1. </a:t>
            </a:r>
            <a:endParaRPr kumimoji="0" lang="en-US" sz="4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62796467"/>
      </p:ext>
    </p:extLst>
  </p:cSld>
  <p:clrMapOvr>
    <a:masterClrMapping/>
  </p:clrMapOvr>
  <p:transition>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749" y="74653"/>
            <a:ext cx="9278502"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2: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ban </a:t>
            </a:r>
            <a:r>
              <a:rPr lang="en-US" sz="2800" dirty="0" err="1" smtClean="0">
                <a:latin typeface="Times New Roman" pitchFamily="18" charset="0"/>
                <a:cs typeface="Times New Roman" pitchFamily="18" charset="0"/>
              </a:rPr>
              <a:t>đầu</a:t>
            </a:r>
            <a:endParaRPr lang="en-US" sz="2800" dirty="0">
              <a:latin typeface="Times New Roman" pitchFamily="18" charset="0"/>
              <a:cs typeface="Times New Roman" pitchFamily="18" charset="0"/>
            </a:endParaRPr>
          </a:p>
        </p:txBody>
      </p:sp>
      <p:sp>
        <p:nvSpPr>
          <p:cNvPr id="3" name="Rectangle 2"/>
          <p:cNvSpPr/>
          <p:nvPr/>
        </p:nvSpPr>
        <p:spPr>
          <a:xfrm>
            <a:off x="171388" y="683907"/>
            <a:ext cx="1827744" cy="523220"/>
          </a:xfrm>
          <a:prstGeom prst="rect">
            <a:avLst/>
          </a:prstGeom>
        </p:spPr>
        <p:txBody>
          <a:bodyPr wrap="none">
            <a:spAutoFit/>
          </a:bodyPr>
          <a:lstStyle/>
          <a:p>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4071170100"/>
              </p:ext>
            </p:extLst>
          </p:nvPr>
        </p:nvGraphicFramePr>
        <p:xfrm>
          <a:off x="171388" y="1309288"/>
          <a:ext cx="11599080" cy="5526096"/>
        </p:xfrm>
        <a:graphic>
          <a:graphicData uri="http://schemas.openxmlformats.org/drawingml/2006/table">
            <a:tbl>
              <a:tblPr firstRow="1" firstCol="1" bandRow="1">
                <a:tableStyleId>{00A15C55-8517-42AA-B614-E9B94910E393}</a:tableStyleId>
              </a:tblPr>
              <a:tblGrid>
                <a:gridCol w="1429164"/>
                <a:gridCol w="5084958"/>
                <a:gridCol w="5084958"/>
              </a:tblGrid>
              <a:tr h="631770">
                <a:tc>
                  <a:txBody>
                    <a:bodyPr/>
                    <a:lstStyle/>
                    <a:p>
                      <a:pPr>
                        <a:lnSpc>
                          <a:spcPct val="120000"/>
                        </a:lnSpc>
                        <a:spcAft>
                          <a:spcPts val="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20000"/>
                        </a:lnSpc>
                        <a:spcAft>
                          <a:spcPts val="0"/>
                        </a:spcAft>
                      </a:pP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vô</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endParaRPr lang="en-US" sz="2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20000"/>
                        </a:lnSpc>
                        <a:spcAft>
                          <a:spcPts val="0"/>
                        </a:spcAft>
                      </a:pP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hữu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endParaRPr lang="en-US" sz="2800" dirty="0">
                        <a:effectLst/>
                        <a:latin typeface="Times New Roman" pitchFamily="18" charset="0"/>
                        <a:ea typeface="Calibri"/>
                        <a:cs typeface="Times New Roman" pitchFamily="18" charset="0"/>
                      </a:endParaRPr>
                    </a:p>
                  </a:txBody>
                  <a:tcPr marL="47625" marR="47625" marT="47625" marB="47625"/>
                </a:tc>
              </a:tr>
              <a:tr h="2052683">
                <a:tc>
                  <a:txBody>
                    <a:bodyPr/>
                    <a:lstStyle/>
                    <a:p>
                      <a:pPr algn="ctr">
                        <a:lnSpc>
                          <a:spcPct val="120000"/>
                        </a:lnSpc>
                        <a:spcAft>
                          <a:spcPts val="0"/>
                        </a:spcAft>
                      </a:pPr>
                      <a:r>
                        <a:rPr lang="en-US" sz="2800">
                          <a:effectLst/>
                          <a:latin typeface="Times New Roman" pitchFamily="18" charset="0"/>
                          <a:cs typeface="Times New Roman" pitchFamily="18" charset="0"/>
                        </a:rPr>
                        <a:t>Khái niệm</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20000"/>
                        </a:lnSpc>
                        <a:spcAft>
                          <a:spcPts val="0"/>
                        </a:spcAft>
                      </a:pP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vô</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sự</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thể</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đặc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điểm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thể</a:t>
                      </a:r>
                      <a:r>
                        <a:rPr lang="en-US" sz="2800" dirty="0">
                          <a:effectLst/>
                          <a:latin typeface="Times New Roman" pitchFamily="18" charset="0"/>
                          <a:cs typeface="Times New Roman" pitchFamily="18" charset="0"/>
                        </a:rPr>
                        <a:t> ban </a:t>
                      </a:r>
                      <a:r>
                        <a:rPr lang="en-US" sz="2800" dirty="0" err="1">
                          <a:effectLst/>
                          <a:latin typeface="Times New Roman" pitchFamily="18" charset="0"/>
                          <a:cs typeface="Times New Roman" pitchFamily="18" charset="0"/>
                        </a:rPr>
                        <a:t>đầu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không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sự</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đóng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góp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vật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chất</a:t>
                      </a:r>
                      <a:r>
                        <a:rPr lang="en-US" sz="2800" dirty="0">
                          <a:effectLst/>
                          <a:latin typeface="Times New Roman" pitchFamily="18" charset="0"/>
                          <a:cs typeface="Times New Roman" pitchFamily="18" charset="0"/>
                        </a:rPr>
                        <a:t> di </a:t>
                      </a:r>
                      <a:r>
                        <a:rPr lang="en-US" sz="2800" dirty="0" err="1">
                          <a:effectLst/>
                          <a:latin typeface="Times New Roman" pitchFamily="18" charset="0"/>
                          <a:cs typeface="Times New Roman" pitchFamily="18" charset="0"/>
                        </a:rPr>
                        <a:t>truyền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của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thế</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khác</a:t>
                      </a:r>
                      <a:endParaRPr lang="en-US" sz="2800" dirty="0">
                        <a:effectLst/>
                        <a:latin typeface="Times New Roman" pitchFamily="18" charset="0"/>
                        <a:ea typeface="Calibri"/>
                        <a:cs typeface="Times New Roman" pitchFamily="18" charset="0"/>
                      </a:endParaRPr>
                    </a:p>
                  </a:txBody>
                  <a:tcPr marL="47625" marR="47625" marT="47625" marB="47625"/>
                </a:tc>
                <a:tc>
                  <a:txBody>
                    <a:bodyPr/>
                    <a:lstStyle/>
                    <a:p>
                      <a:pPr>
                        <a:lnSpc>
                          <a:spcPct val="120000"/>
                        </a:lnSpc>
                        <a:spcAft>
                          <a:spcPts val="0"/>
                        </a:spcAft>
                      </a:pP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hữu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tính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là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hình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thức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sinh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sản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có</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sự</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kết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giữa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giao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đực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và</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giao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hợp</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tử</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phát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triển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thành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thể</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mới</a:t>
                      </a:r>
                      <a:endParaRPr lang="en-US" sz="2800" dirty="0">
                        <a:effectLst/>
                        <a:latin typeface="Times New Roman" pitchFamily="18" charset="0"/>
                        <a:ea typeface="Calibri"/>
                        <a:cs typeface="Times New Roman" pitchFamily="18" charset="0"/>
                      </a:endParaRPr>
                    </a:p>
                  </a:txBody>
                  <a:tcPr marL="47625" marR="47625" marT="47625" marB="47625"/>
                </a:tc>
              </a:tr>
              <a:tr h="1105407">
                <a:tc>
                  <a:txBody>
                    <a:bodyPr/>
                    <a:lstStyle/>
                    <a:p>
                      <a:pPr algn="ctr">
                        <a:lnSpc>
                          <a:spcPct val="120000"/>
                        </a:lnSpc>
                        <a:spcAft>
                          <a:spcPts val="0"/>
                        </a:spcAft>
                      </a:pPr>
                      <a:r>
                        <a:rPr lang="en-US" sz="2800">
                          <a:effectLst/>
                          <a:latin typeface="Times New Roman" pitchFamily="18" charset="0"/>
                          <a:cs typeface="Times New Roman" pitchFamily="18" charset="0"/>
                        </a:rPr>
                        <a:t>Cơ sở tế bào học</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gn="ctr">
                        <a:lnSpc>
                          <a:spcPct val="120000"/>
                        </a:lnSpc>
                        <a:spcAft>
                          <a:spcPts val="0"/>
                        </a:spcAft>
                      </a:pPr>
                      <a:r>
                        <a:rPr lang="en-US" sz="2800" dirty="0" err="1">
                          <a:effectLst/>
                          <a:latin typeface="Times New Roman" pitchFamily="18" charset="0"/>
                          <a:cs typeface="Times New Roman" pitchFamily="18" charset="0"/>
                        </a:rPr>
                        <a:t>Nguyên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phân</a:t>
                      </a:r>
                      <a:endParaRPr lang="en-US" sz="28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20000"/>
                        </a:lnSpc>
                        <a:spcAft>
                          <a:spcPts val="0"/>
                        </a:spcAft>
                      </a:pPr>
                      <a:r>
                        <a:rPr lang="en-US" sz="2800" dirty="0" err="1">
                          <a:effectLst/>
                          <a:latin typeface="Times New Roman" pitchFamily="18" charset="0"/>
                          <a:cs typeface="Times New Roman" pitchFamily="18" charset="0"/>
                        </a:rPr>
                        <a:t>Nguyên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giảm</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phân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thụ</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phấn</a:t>
                      </a:r>
                      <a:endParaRPr lang="en-US" sz="2800" dirty="0">
                        <a:effectLst/>
                        <a:latin typeface="Times New Roman" pitchFamily="18" charset="0"/>
                        <a:ea typeface="Calibri"/>
                        <a:cs typeface="Times New Roman" pitchFamily="18" charset="0"/>
                      </a:endParaRPr>
                    </a:p>
                  </a:txBody>
                  <a:tcPr marL="47625" marR="47625" marT="47625" marB="47625"/>
                </a:tc>
              </a:tr>
              <a:tr h="1105407">
                <a:tc>
                  <a:txBody>
                    <a:bodyPr/>
                    <a:lstStyle/>
                    <a:p>
                      <a:pPr algn="ctr">
                        <a:lnSpc>
                          <a:spcPct val="120000"/>
                        </a:lnSpc>
                        <a:spcAft>
                          <a:spcPts val="0"/>
                        </a:spcAft>
                      </a:pPr>
                      <a:r>
                        <a:rPr lang="en-US" sz="2800">
                          <a:effectLst/>
                          <a:latin typeface="Times New Roman" pitchFamily="18" charset="0"/>
                          <a:cs typeface="Times New Roman" pitchFamily="18" charset="0"/>
                        </a:rPr>
                        <a:t>Ý nghĩa</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20000"/>
                        </a:lnSpc>
                        <a:spcAft>
                          <a:spcPts val="0"/>
                        </a:spcAft>
                      </a:pPr>
                      <a:r>
                        <a:rPr lang="en-US" sz="2800">
                          <a:effectLst/>
                          <a:latin typeface="Times New Roman" pitchFamily="18" charset="0"/>
                          <a:cs typeface="Times New Roman" pitchFamily="18" charset="0"/>
                        </a:rPr>
                        <a:t>Tạo ra các cá thể thích nghi với điều kiện sống ổn định</a:t>
                      </a:r>
                      <a:endParaRPr lang="en-US" sz="2800">
                        <a:effectLst/>
                        <a:latin typeface="Times New Roman" pitchFamily="18" charset="0"/>
                        <a:ea typeface="Calibri"/>
                        <a:cs typeface="Times New Roman" pitchFamily="18" charset="0"/>
                      </a:endParaRPr>
                    </a:p>
                  </a:txBody>
                  <a:tcPr marL="47625" marR="47625" marT="47625" marB="47625"/>
                </a:tc>
                <a:tc>
                  <a:txBody>
                    <a:bodyPr/>
                    <a:lstStyle/>
                    <a:p>
                      <a:pPr>
                        <a:lnSpc>
                          <a:spcPct val="120000"/>
                        </a:lnSpc>
                        <a:spcAft>
                          <a:spcPts val="0"/>
                        </a:spcAft>
                      </a:pPr>
                      <a:r>
                        <a:rPr lang="en-US" sz="2800" dirty="0" err="1">
                          <a:effectLst/>
                          <a:latin typeface="Times New Roman" pitchFamily="18" charset="0"/>
                          <a:cs typeface="Times New Roman" pitchFamily="18" charset="0"/>
                        </a:rPr>
                        <a:t>Tạo</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ra</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các</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cá</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thể</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thích</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nghi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tốt</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với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điều</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kiện</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sống</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thay</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đổi</a:t>
                      </a:r>
                      <a:endParaRPr lang="en-US" sz="2800" dirty="0">
                        <a:effectLst/>
                        <a:latin typeface="Times New Roman" pitchFamily="18" charset="0"/>
                        <a:ea typeface="Calibri"/>
                        <a:cs typeface="Times New Roman" pitchFamily="18" charset="0"/>
                      </a:endParaRPr>
                    </a:p>
                  </a:txBody>
                  <a:tcPr marL="47625" marR="47625" marT="47625" marB="47625"/>
                </a:tc>
              </a:tr>
            </a:tbl>
          </a:graphicData>
        </a:graphic>
      </p:graphicFrame>
    </p:spTree>
    <p:extLst>
      <p:ext uri="{BB962C8B-B14F-4D97-AF65-F5344CB8AC3E}">
        <p14:creationId xmlns:p14="http://schemas.microsoft.com/office/powerpoint/2010/main" val="1167634142"/>
      </p:ext>
    </p:extLst>
  </p:cSld>
  <p:clrMapOvr>
    <a:masterClrMapping/>
  </p:clrMapOvr>
  <p:transition>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86036725"/>
              </p:ext>
            </p:extLst>
          </p:nvPr>
        </p:nvGraphicFramePr>
        <p:xfrm>
          <a:off x="197433" y="171703"/>
          <a:ext cx="11739462" cy="6465570"/>
        </p:xfrm>
        <a:graphic>
          <a:graphicData uri="http://schemas.openxmlformats.org/drawingml/2006/table">
            <a:tbl>
              <a:tblPr firstRow="1" firstCol="1" bandRow="1">
                <a:tableStyleId>{00A15C55-8517-42AA-B614-E9B94910E393}</a:tableStyleId>
              </a:tblPr>
              <a:tblGrid>
                <a:gridCol w="2028932"/>
                <a:gridCol w="4432852"/>
                <a:gridCol w="5277678"/>
              </a:tblGrid>
              <a:tr h="345132">
                <a:tc>
                  <a:txBody>
                    <a:bodyPr/>
                    <a:lstStyle/>
                    <a:p>
                      <a:pPr algn="ctr">
                        <a:lnSpc>
                          <a:spcPct val="120000"/>
                        </a:lnSpc>
                        <a:spcAft>
                          <a:spcPts val="0"/>
                        </a:spcAft>
                      </a:pPr>
                      <a:r>
                        <a:rPr lang="en-US" sz="1700" smtClean="0">
                          <a:effectLst/>
                          <a:latin typeface="Times New Roman" pitchFamily="18" charset="0"/>
                          <a:cs typeface="Times New Roman" pitchFamily="18" charset="0"/>
                        </a:rPr>
                        <a:t>Nội dung</a:t>
                      </a:r>
                      <a:endParaRPr lang="en-US" sz="1700" dirty="0">
                        <a:effectLst/>
                        <a:latin typeface="Times New Roman" pitchFamily="18" charset="0"/>
                        <a:ea typeface="Arial"/>
                        <a:cs typeface="Times New Roman" pitchFamily="18" charset="0"/>
                      </a:endParaRPr>
                    </a:p>
                  </a:txBody>
                  <a:tcPr marL="68580" marR="68580" marT="0" marB="0" anchor="ctr"/>
                </a:tc>
                <a:tc>
                  <a:txBody>
                    <a:bodyPr/>
                    <a:lstStyle/>
                    <a:p>
                      <a:pPr algn="ctr">
                        <a:lnSpc>
                          <a:spcPct val="120000"/>
                        </a:lnSpc>
                        <a:spcAft>
                          <a:spcPts val="0"/>
                        </a:spcAft>
                      </a:pPr>
                      <a:r>
                        <a:rPr lang="en-US" sz="1700" dirty="0" err="1">
                          <a:effectLst/>
                          <a:latin typeface="Times New Roman" pitchFamily="18" charset="0"/>
                          <a:cs typeface="Times New Roman" pitchFamily="18" charset="0"/>
                        </a:rPr>
                        <a:t>Sinh</a:t>
                      </a:r>
                      <a:r>
                        <a:rPr lang="en-US" sz="1700" dirty="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sản</a:t>
                      </a:r>
                      <a:r>
                        <a:rPr lang="en-US" sz="1700" dirty="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vô</a:t>
                      </a:r>
                      <a:r>
                        <a:rPr lang="en-US" sz="1700" dirty="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tính</a:t>
                      </a:r>
                      <a:endParaRPr lang="en-US" sz="1700" dirty="0">
                        <a:effectLst/>
                        <a:latin typeface="Times New Roman" pitchFamily="18" charset="0"/>
                        <a:ea typeface="Calibri"/>
                        <a:cs typeface="Times New Roman" pitchFamily="18" charset="0"/>
                      </a:endParaRPr>
                    </a:p>
                  </a:txBody>
                  <a:tcPr marL="47625" marR="47625" marT="47625" marB="47625"/>
                </a:tc>
                <a:tc>
                  <a:txBody>
                    <a:bodyPr/>
                    <a:lstStyle/>
                    <a:p>
                      <a:pPr algn="ctr">
                        <a:lnSpc>
                          <a:spcPct val="120000"/>
                        </a:lnSpc>
                        <a:spcAft>
                          <a:spcPts val="0"/>
                        </a:spcAft>
                      </a:pPr>
                      <a:r>
                        <a:rPr lang="en-US" sz="1700" dirty="0" err="1" smtClean="0">
                          <a:effectLst/>
                          <a:latin typeface="Times New Roman" pitchFamily="18" charset="0"/>
                          <a:cs typeface="Times New Roman" pitchFamily="18" charset="0"/>
                        </a:rPr>
                        <a:t>Sinh</a:t>
                      </a:r>
                      <a:r>
                        <a:rPr lang="en-US" sz="1700" dirty="0" smtClean="0">
                          <a:effectLst/>
                          <a:latin typeface="Times New Roman" pitchFamily="18" charset="0"/>
                          <a:cs typeface="Times New Roman" pitchFamily="18" charset="0"/>
                        </a:rPr>
                        <a:t> </a:t>
                      </a:r>
                      <a:r>
                        <a:rPr lang="en-US" sz="1700" dirty="0" err="1" smtClean="0">
                          <a:effectLst/>
                          <a:latin typeface="Times New Roman" pitchFamily="18" charset="0"/>
                          <a:cs typeface="Times New Roman" pitchFamily="18" charset="0"/>
                        </a:rPr>
                        <a:t>sản</a:t>
                      </a:r>
                      <a:r>
                        <a:rPr lang="en-US" sz="1700" dirty="0" smtClean="0">
                          <a:effectLst/>
                          <a:latin typeface="Times New Roman" pitchFamily="18" charset="0"/>
                          <a:cs typeface="Times New Roman" pitchFamily="18" charset="0"/>
                        </a:rPr>
                        <a:t> </a:t>
                      </a:r>
                      <a:r>
                        <a:rPr lang="en-US" sz="1700" dirty="0" err="1" smtClean="0">
                          <a:effectLst/>
                          <a:latin typeface="Times New Roman" pitchFamily="18" charset="0"/>
                          <a:cs typeface="Times New Roman" pitchFamily="18" charset="0"/>
                        </a:rPr>
                        <a:t>hữu</a:t>
                      </a:r>
                      <a:r>
                        <a:rPr lang="en-US" sz="1700" dirty="0" smtClean="0">
                          <a:effectLst/>
                          <a:latin typeface="Times New Roman" pitchFamily="18" charset="0"/>
                          <a:cs typeface="Times New Roman" pitchFamily="18" charset="0"/>
                        </a:rPr>
                        <a:t> </a:t>
                      </a:r>
                      <a:r>
                        <a:rPr lang="en-US" sz="1700" dirty="0" err="1" smtClean="0">
                          <a:effectLst/>
                          <a:latin typeface="Times New Roman" pitchFamily="18" charset="0"/>
                          <a:cs typeface="Times New Roman" pitchFamily="18" charset="0"/>
                        </a:rPr>
                        <a:t>tính</a:t>
                      </a:r>
                      <a:endParaRPr lang="en-US" sz="1700" dirty="0">
                        <a:effectLst/>
                        <a:latin typeface="Times New Roman" pitchFamily="18" charset="0"/>
                        <a:ea typeface="Calibri"/>
                        <a:cs typeface="Times New Roman" pitchFamily="18" charset="0"/>
                      </a:endParaRPr>
                    </a:p>
                  </a:txBody>
                  <a:tcPr marL="47625" marR="47625" marT="47625" marB="47625"/>
                </a:tc>
              </a:tr>
              <a:tr h="867367">
                <a:tc>
                  <a:txBody>
                    <a:bodyPr/>
                    <a:lstStyle/>
                    <a:p>
                      <a:pPr algn="ctr">
                        <a:lnSpc>
                          <a:spcPct val="120000"/>
                        </a:lnSpc>
                        <a:spcAft>
                          <a:spcPts val="0"/>
                        </a:spcAft>
                      </a:pPr>
                      <a:r>
                        <a:rPr lang="en-US" sz="1700" b="1" dirty="0" err="1">
                          <a:solidFill>
                            <a:srgbClr val="000000"/>
                          </a:solidFill>
                          <a:effectLst/>
                          <a:latin typeface="Times New Roman" pitchFamily="18" charset="0"/>
                          <a:ea typeface="Times New Roman"/>
                          <a:cs typeface="Times New Roman" pitchFamily="18" charset="0"/>
                        </a:rPr>
                        <a:t>Đặc</a:t>
                      </a:r>
                      <a:r>
                        <a:rPr lang="en-US" sz="1700" b="1" dirty="0">
                          <a:solidFill>
                            <a:srgbClr val="000000"/>
                          </a:solidFill>
                          <a:effectLst/>
                          <a:latin typeface="Times New Roman" pitchFamily="18" charset="0"/>
                          <a:ea typeface="Times New Roman"/>
                          <a:cs typeface="Times New Roman" pitchFamily="18" charset="0"/>
                        </a:rPr>
                        <a:t> </a:t>
                      </a:r>
                      <a:r>
                        <a:rPr lang="en-US" sz="1700" b="1" dirty="0" err="1">
                          <a:solidFill>
                            <a:srgbClr val="000000"/>
                          </a:solidFill>
                          <a:effectLst/>
                          <a:latin typeface="Times New Roman" pitchFamily="18" charset="0"/>
                          <a:ea typeface="Times New Roman"/>
                          <a:cs typeface="Times New Roman" pitchFamily="18" charset="0"/>
                        </a:rPr>
                        <a:t>điểm</a:t>
                      </a:r>
                      <a:r>
                        <a:rPr lang="en-US" sz="1700" b="1" dirty="0">
                          <a:solidFill>
                            <a:srgbClr val="000000"/>
                          </a:solidFill>
                          <a:effectLst/>
                          <a:latin typeface="Times New Roman" pitchFamily="18" charset="0"/>
                          <a:ea typeface="Times New Roman"/>
                          <a:cs typeface="Times New Roman" pitchFamily="18" charset="0"/>
                        </a:rPr>
                        <a:t> di </a:t>
                      </a:r>
                      <a:r>
                        <a:rPr lang="en-US" sz="1700" b="1" dirty="0" err="1">
                          <a:solidFill>
                            <a:srgbClr val="000000"/>
                          </a:solidFill>
                          <a:effectLst/>
                          <a:latin typeface="Times New Roman" pitchFamily="18" charset="0"/>
                          <a:ea typeface="Times New Roman"/>
                          <a:cs typeface="Times New Roman" pitchFamily="18" charset="0"/>
                        </a:rPr>
                        <a:t>truyền</a:t>
                      </a:r>
                      <a:endParaRPr lang="en-US" sz="1700" dirty="0">
                        <a:effectLst/>
                        <a:latin typeface="Times New Roman" pitchFamily="18" charset="0"/>
                        <a:ea typeface="Calibri"/>
                        <a:cs typeface="Times New Roman" pitchFamily="18" charset="0"/>
                      </a:endParaRPr>
                    </a:p>
                  </a:txBody>
                  <a:tcPr marL="19050" marR="19050" marT="19050" marB="19050" anchor="ctr"/>
                </a:tc>
                <a:tc>
                  <a:txBody>
                    <a:bodyPr/>
                    <a:lstStyle/>
                    <a:p>
                      <a:pPr fontAlgn="base">
                        <a:lnSpc>
                          <a:spcPct val="120000"/>
                        </a:lnSpc>
                        <a:spcAft>
                          <a:spcPts val="0"/>
                        </a:spcAft>
                      </a:pP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Không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thấy</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giảm</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phân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hình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thành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không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thụ</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tinh</a:t>
                      </a:r>
                      <a:r>
                        <a:rPr lang="en-US" sz="1700" dirty="0">
                          <a:solidFill>
                            <a:srgbClr val="000000"/>
                          </a:solidFill>
                          <a:effectLst/>
                          <a:latin typeface="Times New Roman" pitchFamily="18" charset="0"/>
                          <a:ea typeface="Times New Roman"/>
                          <a:cs typeface="Times New Roman" pitchFamily="18" charset="0"/>
                        </a:rPr>
                        <a:t>.</a:t>
                      </a:r>
                      <a:br>
                        <a:rPr lang="en-US" sz="1700" dirty="0">
                          <a:solidFill>
                            <a:srgbClr val="000000"/>
                          </a:solidFill>
                          <a:effectLst/>
                          <a:latin typeface="Times New Roman" pitchFamily="18" charset="0"/>
                          <a:ea typeface="Times New Roman"/>
                          <a:cs typeface="Times New Roman" pitchFamily="18" charset="0"/>
                        </a:rPr>
                      </a:b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Cơ</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của</a:t>
                      </a:r>
                      <a:r>
                        <a:rPr lang="en-US" sz="1700" dirty="0">
                          <a:solidFill>
                            <a:srgbClr val="000000"/>
                          </a:solidFill>
                          <a:effectLst/>
                          <a:latin typeface="Times New Roman" pitchFamily="18" charset="0"/>
                          <a:ea typeface="Times New Roman"/>
                          <a:cs typeface="Times New Roman" pitchFamily="18" charset="0"/>
                        </a:rPr>
                        <a:t> con </a:t>
                      </a:r>
                      <a:r>
                        <a:rPr lang="en-US" sz="1700" dirty="0" err="1">
                          <a:solidFill>
                            <a:srgbClr val="000000"/>
                          </a:solidFill>
                          <a:effectLst/>
                          <a:latin typeface="Times New Roman" pitchFamily="18" charset="0"/>
                          <a:ea typeface="Times New Roman"/>
                          <a:cs typeface="Times New Roman" pitchFamily="18" charset="0"/>
                        </a:rPr>
                        <a:t>được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cấu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tạo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từ</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bộ</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phận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hoặc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nhóm</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tế</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bào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từ</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cơ</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mẹ</a:t>
                      </a:r>
                      <a:r>
                        <a:rPr lang="en-US" sz="1700" dirty="0">
                          <a:solidFill>
                            <a:srgbClr val="000000"/>
                          </a:solidFill>
                          <a:effectLst/>
                          <a:latin typeface="Times New Roman" pitchFamily="18" charset="0"/>
                          <a:ea typeface="Times New Roman"/>
                          <a:cs typeface="Times New Roman" pitchFamily="18" charset="0"/>
                        </a:rPr>
                        <a:t/>
                      </a:r>
                      <a:br>
                        <a:rPr lang="en-US" sz="1700" dirty="0">
                          <a:solidFill>
                            <a:srgbClr val="000000"/>
                          </a:solidFill>
                          <a:effectLst/>
                          <a:latin typeface="Times New Roman" pitchFamily="18" charset="0"/>
                          <a:ea typeface="Times New Roman"/>
                          <a:cs typeface="Times New Roman" pitchFamily="18" charset="0"/>
                        </a:rPr>
                      </a:b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Đời</a:t>
                      </a:r>
                      <a:r>
                        <a:rPr lang="en-US" sz="1700" dirty="0">
                          <a:solidFill>
                            <a:srgbClr val="000000"/>
                          </a:solidFill>
                          <a:effectLst/>
                          <a:latin typeface="Times New Roman" pitchFamily="18" charset="0"/>
                          <a:ea typeface="Times New Roman"/>
                          <a:cs typeface="Times New Roman" pitchFamily="18" charset="0"/>
                        </a:rPr>
                        <a:t> con </a:t>
                      </a:r>
                      <a:r>
                        <a:rPr lang="en-US" sz="1700" dirty="0" err="1">
                          <a:solidFill>
                            <a:srgbClr val="000000"/>
                          </a:solidFill>
                          <a:effectLst/>
                          <a:latin typeface="Times New Roman" pitchFamily="18" charset="0"/>
                          <a:ea typeface="Times New Roman"/>
                          <a:cs typeface="Times New Roman" pitchFamily="18" charset="0"/>
                        </a:rPr>
                        <a:t>cũng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như</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đời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mẹ</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giống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nhau</a:t>
                      </a:r>
                      <a:r>
                        <a:rPr lang="en-US" sz="1700" dirty="0">
                          <a:solidFill>
                            <a:srgbClr val="000000"/>
                          </a:solidFill>
                          <a:effectLst/>
                          <a:latin typeface="Times New Roman" pitchFamily="18" charset="0"/>
                          <a:ea typeface="Times New Roman"/>
                          <a:cs typeface="Times New Roman" pitchFamily="18" charset="0"/>
                        </a:rPr>
                        <a:t> ý </a:t>
                      </a:r>
                      <a:r>
                        <a:rPr lang="en-US" sz="1700" dirty="0" err="1">
                          <a:solidFill>
                            <a:srgbClr val="000000"/>
                          </a:solidFill>
                          <a:effectLst/>
                          <a:latin typeface="Times New Roman" pitchFamily="18" charset="0"/>
                          <a:ea typeface="Times New Roman"/>
                          <a:cs typeface="Times New Roman" pitchFamily="18" charset="0"/>
                        </a:rPr>
                        <a:t>hệt</a:t>
                      </a:r>
                      <a:r>
                        <a:rPr lang="en-US" sz="1700" dirty="0">
                          <a:solidFill>
                            <a:srgbClr val="000000"/>
                          </a:solidFill>
                          <a:effectLst/>
                          <a:latin typeface="Times New Roman" pitchFamily="18" charset="0"/>
                          <a:ea typeface="Times New Roman"/>
                          <a:cs typeface="Times New Roman" pitchFamily="18" charset="0"/>
                        </a:rPr>
                        <a:t>.</a:t>
                      </a:r>
                      <a:br>
                        <a:rPr lang="en-US" sz="1700" dirty="0">
                          <a:solidFill>
                            <a:srgbClr val="000000"/>
                          </a:solidFill>
                          <a:effectLst/>
                          <a:latin typeface="Times New Roman" pitchFamily="18" charset="0"/>
                          <a:ea typeface="Times New Roman"/>
                          <a:cs typeface="Times New Roman" pitchFamily="18" charset="0"/>
                        </a:rPr>
                      </a:b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Không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dạng</a:t>
                      </a:r>
                      <a:r>
                        <a:rPr lang="en-US" sz="1700" dirty="0">
                          <a:solidFill>
                            <a:srgbClr val="000000"/>
                          </a:solidFill>
                          <a:effectLst/>
                          <a:latin typeface="Times New Roman" pitchFamily="18" charset="0"/>
                          <a:ea typeface="Times New Roman"/>
                          <a:cs typeface="Times New Roman" pitchFamily="18" charset="0"/>
                        </a:rPr>
                        <a:t> di </a:t>
                      </a:r>
                      <a:r>
                        <a:rPr lang="en-US" sz="1700" dirty="0" err="1">
                          <a:solidFill>
                            <a:srgbClr val="000000"/>
                          </a:solidFill>
                          <a:effectLst/>
                          <a:latin typeface="Times New Roman" pitchFamily="18" charset="0"/>
                          <a:ea typeface="Times New Roman"/>
                          <a:cs typeface="Times New Roman" pitchFamily="18" charset="0"/>
                        </a:rPr>
                        <a:t>truyền</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phân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ly</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độc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lập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tổ</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tự</a:t>
                      </a:r>
                      <a:r>
                        <a:rPr lang="en-US" sz="1700" dirty="0">
                          <a:solidFill>
                            <a:srgbClr val="000000"/>
                          </a:solidFill>
                          <a:effectLst/>
                          <a:latin typeface="Times New Roman" pitchFamily="18" charset="0"/>
                          <a:ea typeface="Times New Roman"/>
                          <a:cs typeface="Times New Roman" pitchFamily="18" charset="0"/>
                        </a:rPr>
                        <a:t> do </a:t>
                      </a:r>
                      <a:r>
                        <a:rPr lang="en-US" sz="1700" dirty="0" err="1">
                          <a:solidFill>
                            <a:srgbClr val="000000"/>
                          </a:solidFill>
                          <a:effectLst/>
                          <a:latin typeface="Times New Roman" pitchFamily="18" charset="0"/>
                          <a:ea typeface="Times New Roman"/>
                          <a:cs typeface="Times New Roman" pitchFamily="18" charset="0"/>
                        </a:rPr>
                        <a:t>của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cặp</a:t>
                      </a:r>
                      <a:r>
                        <a:rPr lang="en-US" sz="1700" dirty="0">
                          <a:solidFill>
                            <a:srgbClr val="000000"/>
                          </a:solidFill>
                          <a:effectLst/>
                          <a:latin typeface="Times New Roman" pitchFamily="18" charset="0"/>
                          <a:ea typeface="Times New Roman"/>
                          <a:cs typeface="Times New Roman" pitchFamily="18" charset="0"/>
                        </a:rPr>
                        <a:t> gen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quá</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trình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tạo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ra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nhiều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loại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nhau</a:t>
                      </a:r>
                      <a:r>
                        <a:rPr lang="en-US" sz="1700" dirty="0">
                          <a:solidFill>
                            <a:srgbClr val="000000"/>
                          </a:solidFill>
                          <a:effectLst/>
                          <a:latin typeface="Times New Roman" pitchFamily="18" charset="0"/>
                          <a:ea typeface="Times New Roman"/>
                          <a:cs typeface="Times New Roman" pitchFamily="18" charset="0"/>
                        </a:rPr>
                        <a:t>.</a:t>
                      </a:r>
                      <a:br>
                        <a:rPr lang="en-US" sz="1700" dirty="0">
                          <a:solidFill>
                            <a:srgbClr val="000000"/>
                          </a:solidFill>
                          <a:effectLst/>
                          <a:latin typeface="Times New Roman" pitchFamily="18" charset="0"/>
                          <a:ea typeface="Times New Roman"/>
                          <a:cs typeface="Times New Roman" pitchFamily="18" charset="0"/>
                        </a:rPr>
                      </a:b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loại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này</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tổ</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lại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với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nhau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quá</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trình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thụ</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làm</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nhiều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tổ</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nhau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nhiều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biến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dị</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tổ</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p>
                      <a:pPr algn="just">
                        <a:lnSpc>
                          <a:spcPct val="120000"/>
                        </a:lnSpc>
                        <a:spcAft>
                          <a:spcPts val="0"/>
                        </a:spcAft>
                      </a:pP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dạng</a:t>
                      </a:r>
                      <a:r>
                        <a:rPr lang="en-US" sz="1700" dirty="0">
                          <a:solidFill>
                            <a:srgbClr val="000000"/>
                          </a:solidFill>
                          <a:effectLst/>
                          <a:latin typeface="Times New Roman" pitchFamily="18" charset="0"/>
                          <a:ea typeface="Times New Roman"/>
                          <a:cs typeface="Times New Roman" pitchFamily="18" charset="0"/>
                        </a:rPr>
                        <a:t> di </a:t>
                      </a:r>
                      <a:r>
                        <a:rPr lang="en-US" sz="1700" dirty="0" err="1">
                          <a:solidFill>
                            <a:srgbClr val="000000"/>
                          </a:solidFill>
                          <a:effectLst/>
                          <a:latin typeface="Times New Roman" pitchFamily="18" charset="0"/>
                          <a:ea typeface="Times New Roman"/>
                          <a:cs typeface="Times New Roman" pitchFamily="18" charset="0"/>
                        </a:rPr>
                        <a:t>truyền</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txBody>
                  <a:tcPr marL="19050" marR="19050" marT="19050" marB="19050" anchor="ctr"/>
                </a:tc>
              </a:tr>
              <a:tr h="1317273">
                <a:tc>
                  <a:txBody>
                    <a:bodyPr/>
                    <a:lstStyle/>
                    <a:p>
                      <a:pPr algn="ctr">
                        <a:lnSpc>
                          <a:spcPct val="120000"/>
                        </a:lnSpc>
                        <a:spcAft>
                          <a:spcPts val="0"/>
                        </a:spcAft>
                      </a:pPr>
                      <a:r>
                        <a:rPr lang="en-US" sz="1700" b="1">
                          <a:solidFill>
                            <a:srgbClr val="000000"/>
                          </a:solidFill>
                          <a:effectLst/>
                          <a:latin typeface="Times New Roman" pitchFamily="18" charset="0"/>
                          <a:ea typeface="Times New Roman"/>
                          <a:cs typeface="Times New Roman" pitchFamily="18" charset="0"/>
                        </a:rPr>
                        <a:t>Ưu điểm</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a:solidFill>
                            <a:srgbClr val="000000"/>
                          </a:solidFill>
                          <a:effectLst/>
                          <a:latin typeface="Times New Roman" pitchFamily="18" charset="0"/>
                          <a:ea typeface="Times New Roman"/>
                          <a:cs typeface="Times New Roman" pitchFamily="18" charset="0"/>
                        </a:rPr>
                        <a:t>- Không cần có quá trình thụ tinh, cây con tạo ra mang đầy đủ đặc điểm của cây mẹ, đẩm bảo cho cây thích nghi tốt với môi trường sống ổn định.</a:t>
                      </a:r>
                      <a:endParaRPr lang="en-US" sz="1700">
                        <a:effectLst/>
                        <a:latin typeface="Times New Roman" pitchFamily="18" charset="0"/>
                        <a:ea typeface="Calibri"/>
                        <a:cs typeface="Times New Roman" pitchFamily="18" charset="0"/>
                      </a:endParaRPr>
                    </a:p>
                    <a:p>
                      <a:pPr algn="just">
                        <a:lnSpc>
                          <a:spcPct val="120000"/>
                        </a:lnSpc>
                        <a:spcAft>
                          <a:spcPts val="0"/>
                        </a:spcAft>
                      </a:pPr>
                      <a:r>
                        <a:rPr lang="en-US" sz="1700">
                          <a:solidFill>
                            <a:srgbClr val="000000"/>
                          </a:solidFill>
                          <a:effectLst/>
                          <a:latin typeface="Times New Roman" pitchFamily="18" charset="0"/>
                          <a:ea typeface="Times New Roman"/>
                          <a:cs typeface="Times New Roman" pitchFamily="18" charset="0"/>
                        </a:rPr>
                        <a:t>- Là hình thức sinh sản phù hợp khi mật độ cá thể thấp/</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dirty="0" err="1">
                          <a:solidFill>
                            <a:srgbClr val="000000"/>
                          </a:solidFill>
                          <a:effectLst/>
                          <a:latin typeface="Times New Roman" pitchFamily="18" charset="0"/>
                          <a:ea typeface="Times New Roman"/>
                          <a:cs typeface="Times New Roman" pitchFamily="18" charset="0"/>
                        </a:rPr>
                        <a:t>Tiến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hóa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hơn</a:t>
                      </a:r>
                      <a:r>
                        <a:rPr lang="en-US" sz="1700" dirty="0">
                          <a:solidFill>
                            <a:srgbClr val="000000"/>
                          </a:solidFill>
                          <a:effectLst/>
                          <a:latin typeface="Times New Roman" pitchFamily="18" charset="0"/>
                          <a:ea typeface="Times New Roman"/>
                          <a:cs typeface="Times New Roman" pitchFamily="18" charset="0"/>
                        </a:rPr>
                        <a:t> so </a:t>
                      </a:r>
                      <a:r>
                        <a:rPr lang="en-US" sz="1700" dirty="0" err="1">
                          <a:solidFill>
                            <a:srgbClr val="000000"/>
                          </a:solidFill>
                          <a:effectLst/>
                          <a:latin typeface="Times New Roman" pitchFamily="18" charset="0"/>
                          <a:ea typeface="Times New Roman"/>
                          <a:cs typeface="Times New Roman" pitchFamily="18" charset="0"/>
                        </a:rPr>
                        <a:t>với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sản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vô</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tình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Tạo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ra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mới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rất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dạng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về</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đặc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điểm</a:t>
                      </a:r>
                      <a:r>
                        <a:rPr lang="en-US" sz="1700" dirty="0">
                          <a:solidFill>
                            <a:srgbClr val="000000"/>
                          </a:solidFill>
                          <a:effectLst/>
                          <a:latin typeface="Times New Roman" pitchFamily="18" charset="0"/>
                          <a:ea typeface="Times New Roman"/>
                          <a:cs typeface="Times New Roman" pitchFamily="18" charset="0"/>
                        </a:rPr>
                        <a:t> di </a:t>
                      </a:r>
                      <a:r>
                        <a:rPr lang="en-US" sz="1700" dirty="0" err="1">
                          <a:solidFill>
                            <a:srgbClr val="000000"/>
                          </a:solidFill>
                          <a:effectLst/>
                          <a:latin typeface="Times New Roman" pitchFamily="18" charset="0"/>
                          <a:ea typeface="Times New Roman"/>
                          <a:cs typeface="Times New Roman" pitchFamily="18" charset="0"/>
                        </a:rPr>
                        <a:t>truyền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vì</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vậy</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động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vật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thích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nghi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triển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điều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kiện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sống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thay</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đổi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Đồng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thời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được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nuôi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dưỡng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tốt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hơn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con non </a:t>
                      </a:r>
                      <a:r>
                        <a:rPr lang="en-US" sz="1700" dirty="0" err="1">
                          <a:solidFill>
                            <a:srgbClr val="000000"/>
                          </a:solidFill>
                          <a:effectLst/>
                          <a:latin typeface="Times New Roman" pitchFamily="18" charset="0"/>
                          <a:ea typeface="Times New Roman"/>
                          <a:cs typeface="Times New Roman" pitchFamily="18" charset="0"/>
                        </a:rPr>
                        <a:t>khi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ra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cũng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tỷ</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lệ</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sống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sót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triển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hơn</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txBody>
                  <a:tcPr marL="19050" marR="19050" marT="19050" marB="19050" anchor="ctr"/>
                </a:tc>
              </a:tr>
              <a:tr h="627273">
                <a:tc>
                  <a:txBody>
                    <a:bodyPr/>
                    <a:lstStyle/>
                    <a:p>
                      <a:pPr algn="ctr">
                        <a:lnSpc>
                          <a:spcPct val="120000"/>
                        </a:lnSpc>
                        <a:spcAft>
                          <a:spcPts val="0"/>
                        </a:spcAft>
                      </a:pPr>
                      <a:r>
                        <a:rPr lang="en-US" sz="1700" b="1">
                          <a:solidFill>
                            <a:srgbClr val="000000"/>
                          </a:solidFill>
                          <a:effectLst/>
                          <a:latin typeface="Times New Roman" pitchFamily="18" charset="0"/>
                          <a:ea typeface="Times New Roman"/>
                          <a:cs typeface="Times New Roman" pitchFamily="18" charset="0"/>
                        </a:rPr>
                        <a:t>Hạn chế</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a:solidFill>
                            <a:srgbClr val="000000"/>
                          </a:solidFill>
                          <a:effectLst/>
                          <a:latin typeface="Times New Roman" pitchFamily="18" charset="0"/>
                          <a:ea typeface="Times New Roman"/>
                          <a:cs typeface="Times New Roman" pitchFamily="18" charset="0"/>
                        </a:rPr>
                        <a:t>Cây con mang bộ gên và đặc điểm giống hệt cây mẹ.</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Không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lợi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trường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mật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độ</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quần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thấp</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p>
                      <a:pPr algn="just">
                        <a:lnSpc>
                          <a:spcPct val="120000"/>
                        </a:lnSpc>
                        <a:spcAft>
                          <a:spcPts val="0"/>
                        </a:spcAft>
                      </a:pP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Không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lợi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trường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mật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độ</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quần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thấp</a:t>
                      </a:r>
                      <a:endParaRPr lang="en-US" sz="1700" dirty="0">
                        <a:effectLst/>
                        <a:latin typeface="Times New Roman" pitchFamily="18" charset="0"/>
                        <a:ea typeface="Calibri"/>
                        <a:cs typeface="Times New Roman" pitchFamily="18" charset="0"/>
                      </a:endParaRPr>
                    </a:p>
                  </a:txBody>
                  <a:tcPr marL="19050" marR="19050" marT="19050" marB="19050" anchor="ctr"/>
                </a:tc>
              </a:tr>
              <a:tr h="867367">
                <a:tc>
                  <a:txBody>
                    <a:bodyPr/>
                    <a:lstStyle/>
                    <a:p>
                      <a:pPr algn="ctr">
                        <a:lnSpc>
                          <a:spcPct val="120000"/>
                        </a:lnSpc>
                        <a:spcAft>
                          <a:spcPts val="0"/>
                        </a:spcAft>
                      </a:pPr>
                      <a:r>
                        <a:rPr lang="en-US" sz="1700" b="1">
                          <a:solidFill>
                            <a:srgbClr val="000000"/>
                          </a:solidFill>
                          <a:effectLst/>
                          <a:latin typeface="Times New Roman" pitchFamily="18" charset="0"/>
                          <a:ea typeface="Times New Roman"/>
                          <a:cs typeface="Times New Roman" pitchFamily="18" charset="0"/>
                        </a:rPr>
                        <a:t>Ưu thế</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a:solidFill>
                            <a:srgbClr val="000000"/>
                          </a:solidFill>
                          <a:effectLst/>
                          <a:latin typeface="Times New Roman" pitchFamily="18" charset="0"/>
                          <a:ea typeface="Times New Roman"/>
                          <a:cs typeface="Times New Roman" pitchFamily="18" charset="0"/>
                        </a:rPr>
                        <a:t>Sinh sản vô tính là hình thức sinh sản trong đó giao tử đực và giao tử cái không hợp nhất, và chúng giống hệt bố mẹ. Vì vậy sẽ không chiếm ưu thế bằng sinh sản hữu tính.</a:t>
                      </a:r>
                      <a:endParaRPr lang="en-US" sz="1700">
                        <a:effectLst/>
                        <a:latin typeface="Times New Roman" pitchFamily="18" charset="0"/>
                        <a:ea typeface="Calibri"/>
                        <a:cs typeface="Times New Roman" pitchFamily="18" charset="0"/>
                      </a:endParaRPr>
                    </a:p>
                  </a:txBody>
                  <a:tcPr marL="19050" marR="19050" marT="19050" marB="19050" anchor="ctr"/>
                </a:tc>
                <a:tc>
                  <a:txBody>
                    <a:bodyPr/>
                    <a:lstStyle/>
                    <a:p>
                      <a:pPr algn="just">
                        <a:lnSpc>
                          <a:spcPct val="120000"/>
                        </a:lnSpc>
                        <a:spcAft>
                          <a:spcPts val="0"/>
                        </a:spcAft>
                      </a:pP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sản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hữu</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tính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sự</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kết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giữa</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hai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tế</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bào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đực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cái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thụ</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nên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sẽ</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được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triển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trong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trứng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Vì</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thế</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hợp</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tử</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được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nuôi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dưỡng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và</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bảo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vệ</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tốt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để</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phát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triển</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cho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tới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sinh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ra</a:t>
                      </a:r>
                      <a:r>
                        <a:rPr lang="en-US" sz="1700" dirty="0">
                          <a:solidFill>
                            <a:srgbClr val="000000"/>
                          </a:solidFill>
                          <a:effectLst/>
                          <a:latin typeface="Times New Roman" pitchFamily="18" charset="0"/>
                          <a:ea typeface="Times New Roman"/>
                          <a:cs typeface="Times New Roman" pitchFamily="18" charset="0"/>
                        </a:rPr>
                        <a:t> con non </a:t>
                      </a:r>
                      <a:r>
                        <a:rPr lang="en-US" sz="1700" dirty="0" err="1">
                          <a:solidFill>
                            <a:srgbClr val="000000"/>
                          </a:solidFill>
                          <a:effectLst/>
                          <a:latin typeface="Times New Roman" pitchFamily="18" charset="0"/>
                          <a:ea typeface="Times New Roman"/>
                          <a:cs typeface="Times New Roman" pitchFamily="18" charset="0"/>
                        </a:rPr>
                        <a:t>cũng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có</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sức</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sống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cao</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khả</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năng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thích</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nghi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tốt</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đối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với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môi</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trường</a:t>
                      </a:r>
                      <a:r>
                        <a:rPr lang="en-US" sz="1700" dirty="0">
                          <a:solidFill>
                            <a:srgbClr val="000000"/>
                          </a:solidFill>
                          <a:effectLst/>
                          <a:latin typeface="Times New Roman" pitchFamily="18" charset="0"/>
                          <a:ea typeface="Times New Roman"/>
                          <a:cs typeface="Times New Roman" pitchFamily="18" charset="0"/>
                        </a:rPr>
                        <a:t> </a:t>
                      </a:r>
                      <a:r>
                        <a:rPr lang="en-US" sz="1700" dirty="0" err="1">
                          <a:solidFill>
                            <a:srgbClr val="000000"/>
                          </a:solidFill>
                          <a:effectLst/>
                          <a:latin typeface="Times New Roman" pitchFamily="18" charset="0"/>
                          <a:ea typeface="Times New Roman"/>
                          <a:cs typeface="Times New Roman" pitchFamily="18" charset="0"/>
                        </a:rPr>
                        <a:t>sống</a:t>
                      </a:r>
                      <a:r>
                        <a:rPr lang="en-US" sz="1700" dirty="0">
                          <a:solidFill>
                            <a:srgbClr val="000000"/>
                          </a:solidFill>
                          <a:effectLst/>
                          <a:latin typeface="Times New Roman" pitchFamily="18" charset="0"/>
                          <a:ea typeface="Times New Roman"/>
                          <a:cs typeface="Times New Roman" pitchFamily="18" charset="0"/>
                        </a:rPr>
                        <a:t>.</a:t>
                      </a:r>
                      <a:endParaRPr lang="en-US" sz="1700" dirty="0">
                        <a:effectLst/>
                        <a:latin typeface="Times New Roman" pitchFamily="18" charset="0"/>
                        <a:ea typeface="Calibri"/>
                        <a:cs typeface="Times New Roman" pitchFamily="18" charset="0"/>
                      </a:endParaRPr>
                    </a:p>
                  </a:txBody>
                  <a:tcPr marL="19050" marR="19050" marT="19050" marB="19050" anchor="ctr"/>
                </a:tc>
              </a:tr>
            </a:tbl>
          </a:graphicData>
        </a:graphic>
      </p:graphicFrame>
    </p:spTree>
    <p:extLst>
      <p:ext uri="{BB962C8B-B14F-4D97-AF65-F5344CB8AC3E}">
        <p14:creationId xmlns:p14="http://schemas.microsoft.com/office/powerpoint/2010/main" val="110413036"/>
      </p:ext>
    </p:extLst>
  </p:cSld>
  <p:clrMapOvr>
    <a:masterClrMapping/>
  </p:clrMapOvr>
  <p:transition>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437" y="297332"/>
            <a:ext cx="11631039" cy="2308324"/>
          </a:xfrm>
          <a:prstGeom prst="rect">
            <a:avLst/>
          </a:prstGeom>
        </p:spPr>
        <p:txBody>
          <a:bodyPr wrap="square">
            <a:spAutoFit/>
          </a:body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3</a:t>
            </a:r>
            <a:r>
              <a:rPr lang="en-US" sz="2400" dirty="0">
                <a:latin typeface="Times New Roman" pitchFamily="18" charset="0"/>
                <a:cs typeface="Times New Roman" pitchFamily="18" charset="0"/>
              </a:rPr>
              <a:t>. </a:t>
            </a:r>
            <a:r>
              <a:rPr lang="pt-BR" sz="2400" dirty="0">
                <a:latin typeface="Times New Roman" pitchFamily="18" charset="0"/>
                <a:cs typeface="Times New Roman" pitchFamily="18" charset="0"/>
              </a:rPr>
              <a:t> </a:t>
            </a:r>
            <a:endParaRPr lang="pt-BR" sz="2400" dirty="0" smtClean="0">
              <a:latin typeface="Times New Roman" pitchFamily="18" charset="0"/>
              <a:cs typeface="Times New Roman" pitchFamily="18" charset="0"/>
            </a:endParaRPr>
          </a:p>
          <a:p>
            <a:r>
              <a:rPr lang="pt-BR" sz="2400" dirty="0" smtClean="0">
                <a:latin typeface="Times New Roman" pitchFamily="18" charset="0"/>
                <a:cs typeface="Times New Roman" pitchFamily="18" charset="0"/>
              </a:rPr>
              <a:t>    - </a:t>
            </a:r>
            <a:r>
              <a:rPr lang="pt-BR" sz="2400" dirty="0">
                <a:latin typeface="Times New Roman" pitchFamily="18" charset="0"/>
                <a:cs typeface="Times New Roman" pitchFamily="18" charset="0"/>
              </a:rPr>
              <a:t>Duy trì được các tính trạng tốt có lợi cho con người</a:t>
            </a:r>
            <a:endParaRPr lang="en-US" sz="2400" dirty="0">
              <a:latin typeface="Times New Roman" pitchFamily="18" charset="0"/>
              <a:cs typeface="Times New Roman" pitchFamily="18" charset="0"/>
            </a:endParaRPr>
          </a:p>
          <a:p>
            <a:r>
              <a:rPr lang="pt-BR" sz="2400" dirty="0">
                <a:latin typeface="Times New Roman" pitchFamily="18" charset="0"/>
                <a:cs typeface="Times New Roman" pitchFamily="18" charset="0"/>
              </a:rPr>
              <a:t>    - Nhân nhanh giống cây cần thiết trong thời gian ngắn.</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 </a:t>
            </a:r>
            <a:r>
              <a:rPr lang="fr-FR" sz="2400" dirty="0" err="1">
                <a:latin typeface="Times New Roman" pitchFamily="18" charset="0"/>
                <a:cs typeface="Times New Roman" pitchFamily="18" charset="0"/>
              </a:rPr>
              <a:t>Tạo</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giống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cây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sạch</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bệnh</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    - </a:t>
            </a:r>
            <a:r>
              <a:rPr lang="fr-FR" sz="2400" dirty="0" err="1">
                <a:latin typeface="Times New Roman" pitchFamily="18" charset="0"/>
                <a:cs typeface="Times New Roman" pitchFamily="18" charset="0"/>
              </a:rPr>
              <a:t>Phục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chế</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được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các</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giống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cây</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trồng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quí</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đang</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bị</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hoá</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endParaRPr lang="en-US" sz="24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5754033"/>
              </p:ext>
            </p:extLst>
          </p:nvPr>
        </p:nvGraphicFramePr>
        <p:xfrm>
          <a:off x="40203" y="544015"/>
          <a:ext cx="11631039" cy="5955932"/>
        </p:xfrm>
        <a:graphic>
          <a:graphicData uri="http://schemas.openxmlformats.org/drawingml/2006/table">
            <a:tbl>
              <a:tblPr firstRow="1" firstCol="1" bandRow="1">
                <a:tableStyleId>{5C22544A-7EE6-4342-B048-85BDC9FD1C3A}</a:tableStyleId>
              </a:tblPr>
              <a:tblGrid>
                <a:gridCol w="1746502"/>
                <a:gridCol w="4928274"/>
                <a:gridCol w="4956263"/>
              </a:tblGrid>
              <a:tr h="323613">
                <a:tc>
                  <a:txBody>
                    <a:bodyPr/>
                    <a:lstStyle/>
                    <a:p>
                      <a:pPr>
                        <a:lnSpc>
                          <a:spcPct val="115000"/>
                        </a:lnSpc>
                      </a:pPr>
                      <a:endParaRPr lang="en-US" sz="1600" dirty="0">
                        <a:effectLst/>
                        <a:latin typeface="Times New Roman" pitchFamily="18" charset="0"/>
                        <a:cs typeface="Times New Roman" pitchFamily="18" charset="0"/>
                      </a:endParaRPr>
                    </a:p>
                  </a:txBody>
                  <a:tcPr marL="33897" marR="33897" marT="33897" marB="33897"/>
                </a:tc>
                <a:tc>
                  <a:txBody>
                    <a:bodyPr/>
                    <a:lstStyle/>
                    <a:p>
                      <a:pPr algn="ctr">
                        <a:lnSpc>
                          <a:spcPct val="120000"/>
                        </a:lnSpc>
                        <a:spcAft>
                          <a:spcPts val="0"/>
                        </a:spcAft>
                      </a:pPr>
                      <a:r>
                        <a:rPr lang="en-US" sz="1600" dirty="0" err="1">
                          <a:effectLst/>
                          <a:latin typeface="Times New Roman" pitchFamily="18" charset="0"/>
                          <a:cs typeface="Times New Roman" pitchFamily="18" charset="0"/>
                        </a:rPr>
                        <a:t>Ưu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điểm</a:t>
                      </a:r>
                      <a:endParaRPr lang="en-US" sz="1600" dirty="0">
                        <a:effectLst/>
                        <a:latin typeface="Times New Roman" pitchFamily="18" charset="0"/>
                        <a:ea typeface="Calibri"/>
                        <a:cs typeface="Times New Roman" pitchFamily="18" charset="0"/>
                      </a:endParaRPr>
                    </a:p>
                  </a:txBody>
                  <a:tcPr marL="33897" marR="33897" marT="33897" marB="33897"/>
                </a:tc>
                <a:tc>
                  <a:txBody>
                    <a:bodyPr/>
                    <a:lstStyle/>
                    <a:p>
                      <a:pPr algn="ctr">
                        <a:lnSpc>
                          <a:spcPct val="120000"/>
                        </a:lnSpc>
                        <a:spcAft>
                          <a:spcPts val="0"/>
                        </a:spcAft>
                      </a:pPr>
                      <a:r>
                        <a:rPr lang="en-US" sz="1600">
                          <a:effectLst/>
                          <a:latin typeface="Times New Roman" pitchFamily="18" charset="0"/>
                          <a:cs typeface="Times New Roman" pitchFamily="18" charset="0"/>
                        </a:rPr>
                        <a:t>Nhược điểm</a:t>
                      </a:r>
                      <a:endParaRPr lang="en-US" sz="1600">
                        <a:effectLst/>
                        <a:latin typeface="Times New Roman" pitchFamily="18" charset="0"/>
                        <a:ea typeface="Calibri"/>
                        <a:cs typeface="Times New Roman" pitchFamily="18" charset="0"/>
                      </a:endParaRPr>
                    </a:p>
                  </a:txBody>
                  <a:tcPr marL="6779" marR="6779" marT="6779" marB="6779"/>
                </a:tc>
              </a:tr>
              <a:tr h="542251">
                <a:tc>
                  <a:txBody>
                    <a:bodyPr/>
                    <a:lstStyle/>
                    <a:p>
                      <a:pPr>
                        <a:lnSpc>
                          <a:spcPct val="120000"/>
                        </a:lnSpc>
                        <a:spcAft>
                          <a:spcPts val="0"/>
                        </a:spcAft>
                      </a:pPr>
                      <a:r>
                        <a:rPr lang="en-US" sz="1600">
                          <a:effectLst/>
                          <a:latin typeface="Times New Roman" pitchFamily="18" charset="0"/>
                          <a:cs typeface="Times New Roman" pitchFamily="18" charset="0"/>
                        </a:rPr>
                        <a:t>Giâm cành</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dirty="0" err="1">
                          <a:effectLst/>
                          <a:latin typeface="Times New Roman" pitchFamily="18" charset="0"/>
                          <a:cs typeface="Times New Roman" pitchFamily="18" charset="0"/>
                        </a:rPr>
                        <a:t>Tạo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được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số</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lượng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lớn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con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lượng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đồng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trong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thời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gian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ngắn</a:t>
                      </a:r>
                      <a:r>
                        <a:rPr lang="en-US" sz="1600" dirty="0">
                          <a:effectLst/>
                          <a:latin typeface="Times New Roman" pitchFamily="18" charset="0"/>
                          <a:cs typeface="Times New Roman" pitchFamily="18" charset="0"/>
                        </a:rPr>
                        <a:t>.</a:t>
                      </a:r>
                      <a:endParaRPr lang="en-US" sz="1600" dirty="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a:effectLst/>
                          <a:latin typeface="Times New Roman" pitchFamily="18" charset="0"/>
                          <a:cs typeface="Times New Roman" pitchFamily="18" charset="0"/>
                        </a:rPr>
                        <a:t>Với các cành giâm lấy từ cây mẹ lâu năm, cây giống tạo thành thường nhanh già cỗi.</a:t>
                      </a:r>
                      <a:endParaRPr lang="en-US" sz="1600">
                        <a:effectLst/>
                        <a:latin typeface="Times New Roman" pitchFamily="18" charset="0"/>
                        <a:ea typeface="Calibri"/>
                        <a:cs typeface="Times New Roman" pitchFamily="18" charset="0"/>
                      </a:endParaRPr>
                    </a:p>
                  </a:txBody>
                  <a:tcPr marL="6779" marR="6779" marT="6779" marB="6779"/>
                </a:tc>
              </a:tr>
              <a:tr h="994006">
                <a:tc>
                  <a:txBody>
                    <a:bodyPr/>
                    <a:lstStyle/>
                    <a:p>
                      <a:pPr>
                        <a:lnSpc>
                          <a:spcPct val="120000"/>
                        </a:lnSpc>
                        <a:spcAft>
                          <a:spcPts val="0"/>
                        </a:spcAft>
                      </a:pPr>
                      <a:r>
                        <a:rPr lang="en-US" sz="1600">
                          <a:effectLst/>
                          <a:latin typeface="Times New Roman" pitchFamily="18" charset="0"/>
                          <a:cs typeface="Times New Roman" pitchFamily="18" charset="0"/>
                        </a:rPr>
                        <a:t>Chiết cành</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dirty="0">
                          <a:effectLst/>
                          <a:latin typeface="Times New Roman" pitchFamily="18" charset="0"/>
                          <a:cs typeface="Times New Roman" pitchFamily="18" charset="0"/>
                        </a:rPr>
                        <a:t>Cho </a:t>
                      </a:r>
                      <a:r>
                        <a:rPr lang="en-US" sz="1600" dirty="0" err="1">
                          <a:effectLst/>
                          <a:latin typeface="Times New Roman" pitchFamily="18" charset="0"/>
                          <a:cs typeface="Times New Roman" pitchFamily="18" charset="0"/>
                        </a:rPr>
                        <a:t>tỉ</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lệ</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sống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của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con </a:t>
                      </a:r>
                      <a:r>
                        <a:rPr lang="en-US" sz="1600" dirty="0" err="1">
                          <a:effectLst/>
                          <a:latin typeface="Times New Roman" pitchFamily="18" charset="0"/>
                          <a:cs typeface="Times New Roman" pitchFamily="18" charset="0"/>
                        </a:rPr>
                        <a:t>cao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tới</a:t>
                      </a:r>
                      <a:r>
                        <a:rPr lang="en-US" sz="1600" dirty="0">
                          <a:effectLst/>
                          <a:latin typeface="Times New Roman" pitchFamily="18" charset="0"/>
                          <a:cs typeface="Times New Roman" pitchFamily="18" charset="0"/>
                        </a:rPr>
                        <a:t> 100%),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thấp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tán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gọn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sinh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trưởng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nhanh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và</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khoẻ</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thuận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tiện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quá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trình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chăm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sóc</a:t>
                      </a:r>
                      <a:endParaRPr lang="en-US" sz="1600" dirty="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a:effectLst/>
                          <a:latin typeface="Times New Roman" pitchFamily="18" charset="0"/>
                          <a:cs typeface="Times New Roman" pitchFamily="18" charset="0"/>
                        </a:rPr>
                        <a:t>Hệ số nhân giống không cao, thường chỉ ứng dụng ở quy mô sản xuất nhỏ, tuổi thọ của cây giống thấp.</a:t>
                      </a:r>
                      <a:endParaRPr lang="en-US" sz="1600">
                        <a:effectLst/>
                        <a:latin typeface="Times New Roman" pitchFamily="18" charset="0"/>
                        <a:ea typeface="Calibri"/>
                        <a:cs typeface="Times New Roman" pitchFamily="18" charset="0"/>
                      </a:endParaRPr>
                    </a:p>
                  </a:txBody>
                  <a:tcPr marL="6779" marR="6779" marT="6779" marB="6779"/>
                </a:tc>
              </a:tr>
              <a:tr h="2728630">
                <a:tc>
                  <a:txBody>
                    <a:bodyPr/>
                    <a:lstStyle/>
                    <a:p>
                      <a:pPr>
                        <a:lnSpc>
                          <a:spcPct val="120000"/>
                        </a:lnSpc>
                        <a:spcAft>
                          <a:spcPts val="0"/>
                        </a:spcAft>
                      </a:pPr>
                      <a:r>
                        <a:rPr lang="en-US" sz="1600">
                          <a:effectLst/>
                          <a:latin typeface="Times New Roman" pitchFamily="18" charset="0"/>
                          <a:cs typeface="Times New Roman" pitchFamily="18" charset="0"/>
                        </a:rPr>
                        <a:t>Ghép</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a:effectLst/>
                          <a:latin typeface="Times New Roman" pitchFamily="18" charset="0"/>
                          <a:cs typeface="Times New Roman" pitchFamily="18" charset="0"/>
                        </a:rPr>
                        <a:t>- Cây ghép sinh trưởng và phát triển tốt nhờ sự phát triển, hoạt động tốt của bộ rễ gốc ghép và khả năng thích nghi với điều kiện khí hậu, đất đai của cây gốc ghép.</a:t>
                      </a:r>
                    </a:p>
                    <a:p>
                      <a:pPr algn="just">
                        <a:lnSpc>
                          <a:spcPct val="120000"/>
                        </a:lnSpc>
                        <a:spcAft>
                          <a:spcPts val="0"/>
                        </a:spcAft>
                      </a:pPr>
                      <a:r>
                        <a:rPr lang="en-US" sz="1600">
                          <a:effectLst/>
                          <a:latin typeface="Times New Roman" pitchFamily="18" charset="0"/>
                          <a:cs typeface="Times New Roman" pitchFamily="18" charset="0"/>
                        </a:rPr>
                        <a:t>- Cây ghép giữ được các đặc tính của giống muốn nhân.</a:t>
                      </a:r>
                    </a:p>
                    <a:p>
                      <a:pPr algn="just">
                        <a:lnSpc>
                          <a:spcPct val="120000"/>
                        </a:lnSpc>
                        <a:spcAft>
                          <a:spcPts val="0"/>
                        </a:spcAft>
                      </a:pPr>
                      <a:r>
                        <a:rPr lang="en-US" sz="1600">
                          <a:effectLst/>
                          <a:latin typeface="Times New Roman" pitchFamily="18" charset="0"/>
                          <a:cs typeface="Times New Roman" pitchFamily="18" charset="0"/>
                        </a:rPr>
                        <a:t>- Hệ số nhân giống cao, trong thời gian ngắn có thể sản xuất được nhiều cây giống chất lượng cao.</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Bộ</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rễ</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khá</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dễ</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bị</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đổ</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kém</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chịu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hạn</a:t>
                      </a:r>
                      <a:r>
                        <a:rPr lang="en-US" sz="1600" dirty="0">
                          <a:effectLst/>
                          <a:latin typeface="Times New Roman" pitchFamily="18" charset="0"/>
                          <a:cs typeface="Times New Roman" pitchFamily="18" charset="0"/>
                        </a:rPr>
                        <a:t>.</a:t>
                      </a:r>
                    </a:p>
                    <a:p>
                      <a:pPr algn="just">
                        <a:lnSpc>
                          <a:spcPct val="120000"/>
                        </a:lnSpc>
                        <a:spcAft>
                          <a:spcPts val="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bệnh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trên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mẹ</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là</a:t>
                      </a:r>
                      <a:r>
                        <a:rPr lang="en-US" sz="1600" dirty="0">
                          <a:effectLst/>
                          <a:latin typeface="Times New Roman" pitchFamily="18" charset="0"/>
                          <a:cs typeface="Times New Roman" pitchFamily="18" charset="0"/>
                        </a:rPr>
                        <a:t> do virus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lây</a:t>
                      </a:r>
                      <a:r>
                        <a:rPr lang="en-US" sz="1600" dirty="0">
                          <a:effectLst/>
                          <a:latin typeface="Times New Roman" pitchFamily="18" charset="0"/>
                          <a:cs typeface="Times New Roman" pitchFamily="18" charset="0"/>
                        </a:rPr>
                        <a:t> qua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con qua </a:t>
                      </a:r>
                      <a:r>
                        <a:rPr lang="en-US" sz="1600" dirty="0" err="1">
                          <a:effectLst/>
                          <a:latin typeface="Times New Roman" pitchFamily="18" charset="0"/>
                          <a:cs typeface="Times New Roman" pitchFamily="18" charset="0"/>
                        </a:rPr>
                        <a:t>nhiều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thế</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hệ</a:t>
                      </a:r>
                      <a:r>
                        <a:rPr lang="en-US" sz="1600" dirty="0">
                          <a:effectLst/>
                          <a:latin typeface="Times New Roman" pitchFamily="18" charset="0"/>
                          <a:cs typeface="Times New Roman" pitchFamily="18" charset="0"/>
                        </a:rPr>
                        <a:t>.</a:t>
                      </a:r>
                    </a:p>
                    <a:p>
                      <a:pPr algn="just">
                        <a:lnSpc>
                          <a:spcPct val="120000"/>
                        </a:lnSpc>
                        <a:spcAft>
                          <a:spcPts val="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nhanh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cổi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kì</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khai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ngắn</a:t>
                      </a:r>
                      <a:r>
                        <a:rPr lang="en-US" sz="1600" dirty="0">
                          <a:effectLst/>
                          <a:latin typeface="Times New Roman" pitchFamily="18" charset="0"/>
                          <a:cs typeface="Times New Roman" pitchFamily="18" charset="0"/>
                        </a:rPr>
                        <a:t>.</a:t>
                      </a:r>
                    </a:p>
                    <a:p>
                      <a:pPr algn="just">
                        <a:lnSpc>
                          <a:spcPct val="120000"/>
                        </a:lnSpc>
                        <a:spcAft>
                          <a:spcPts val="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Lấy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ghép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liên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tục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nhiều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đời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của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một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giống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ghép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dẫn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đến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hiện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tượng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thoái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hóa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giống</a:t>
                      </a:r>
                      <a:r>
                        <a:rPr lang="en-US" sz="1600" dirty="0">
                          <a:effectLst/>
                          <a:latin typeface="Times New Roman" pitchFamily="18" charset="0"/>
                          <a:cs typeface="Times New Roman" pitchFamily="18" charset="0"/>
                        </a:rPr>
                        <a:t>.</a:t>
                      </a:r>
                    </a:p>
                    <a:p>
                      <a:pPr algn="just">
                        <a:lnSpc>
                          <a:spcPct val="120000"/>
                        </a:lnSpc>
                        <a:spcAft>
                          <a:spcPts val="0"/>
                        </a:spcAft>
                      </a:pP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Đòi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hỏi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phải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chuyên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môn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tay</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nghề</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thành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thạo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phải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dụng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cụ</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chuyên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dùng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như</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dao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ghép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cành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kéo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cắt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cành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băng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keo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ghép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a:t>
                      </a:r>
                      <a:endParaRPr lang="en-US" sz="1600" dirty="0">
                        <a:effectLst/>
                        <a:latin typeface="Times New Roman" pitchFamily="18" charset="0"/>
                        <a:ea typeface="Calibri"/>
                        <a:cs typeface="Times New Roman" pitchFamily="18" charset="0"/>
                      </a:endParaRPr>
                    </a:p>
                  </a:txBody>
                  <a:tcPr marL="6779" marR="6779" marT="6779" marB="6779"/>
                </a:tc>
              </a:tr>
              <a:tr h="1219884">
                <a:tc>
                  <a:txBody>
                    <a:bodyPr/>
                    <a:lstStyle/>
                    <a:p>
                      <a:pPr>
                        <a:lnSpc>
                          <a:spcPct val="120000"/>
                        </a:lnSpc>
                        <a:spcAft>
                          <a:spcPts val="0"/>
                        </a:spcAft>
                      </a:pPr>
                      <a:r>
                        <a:rPr lang="en-US" sz="1600">
                          <a:effectLst/>
                          <a:latin typeface="Times New Roman" pitchFamily="18" charset="0"/>
                          <a:cs typeface="Times New Roman" pitchFamily="18" charset="0"/>
                        </a:rPr>
                        <a:t>Nhân giống in vitro</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a:effectLst/>
                          <a:latin typeface="Times New Roman" pitchFamily="18" charset="0"/>
                          <a:cs typeface="Times New Roman" pitchFamily="18" charset="0"/>
                        </a:rPr>
                        <a:t>Nhân nhanh và tạo ra số lượng lớn các giống cây trồng có năng suất cao, chất lượng tốt, thích nghi với điều kiện sinh thái nhất định, chống chịu tốt với nhiều loại sâu bệnh, ...</a:t>
                      </a:r>
                      <a:endParaRPr lang="en-US" sz="1600">
                        <a:effectLst/>
                        <a:latin typeface="Times New Roman" pitchFamily="18" charset="0"/>
                        <a:ea typeface="Calibri"/>
                        <a:cs typeface="Times New Roman" pitchFamily="18" charset="0"/>
                      </a:endParaRPr>
                    </a:p>
                  </a:txBody>
                  <a:tcPr marL="33897" marR="33897" marT="33897" marB="33897"/>
                </a:tc>
                <a:tc>
                  <a:txBody>
                    <a:bodyPr/>
                    <a:lstStyle/>
                    <a:p>
                      <a:pPr algn="just">
                        <a:lnSpc>
                          <a:spcPct val="120000"/>
                        </a:lnSpc>
                        <a:spcAft>
                          <a:spcPts val="0"/>
                        </a:spcAft>
                      </a:pP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con </a:t>
                      </a:r>
                      <a:r>
                        <a:rPr lang="en-US" sz="1600" dirty="0" err="1">
                          <a:effectLst/>
                          <a:latin typeface="Times New Roman" pitchFamily="18" charset="0"/>
                          <a:cs typeface="Times New Roman" pitchFamily="18" charset="0"/>
                        </a:rPr>
                        <a:t>được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tạo</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ra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đề</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đồng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về</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mặt</a:t>
                      </a:r>
                      <a:r>
                        <a:rPr lang="en-US" sz="1600" dirty="0">
                          <a:effectLst/>
                          <a:latin typeface="Times New Roman" pitchFamily="18" charset="0"/>
                          <a:cs typeface="Times New Roman" pitchFamily="18" charset="0"/>
                        </a:rPr>
                        <a:t> di </a:t>
                      </a:r>
                      <a:r>
                        <a:rPr lang="en-US" sz="1600" dirty="0" err="1">
                          <a:effectLst/>
                          <a:latin typeface="Times New Roman" pitchFamily="18" charset="0"/>
                          <a:cs typeface="Times New Roman" pitchFamily="18" charset="0"/>
                        </a:rPr>
                        <a:t>truyền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tính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đa</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dạng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nên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gặp</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một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điều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kiện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lợi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như</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bệnh</a:t>
                      </a:r>
                      <a:r>
                        <a:rPr lang="en-US" sz="1600" dirty="0">
                          <a:effectLst/>
                          <a:latin typeface="Times New Roman" pitchFamily="18" charset="0"/>
                          <a:cs typeface="Times New Roman" pitchFamily="18" charset="0"/>
                        </a:rPr>
                        <a:t> do virus, </a:t>
                      </a:r>
                      <a:r>
                        <a:rPr lang="en-US" sz="1600" dirty="0" err="1">
                          <a:effectLst/>
                          <a:latin typeface="Times New Roman" pitchFamily="18" charset="0"/>
                          <a:cs typeface="Times New Roman" pitchFamily="18" charset="0"/>
                        </a:rPr>
                        <a:t>sâu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hại</a:t>
                      </a:r>
                      <a:r>
                        <a:rPr lang="en-US" sz="1600" dirty="0">
                          <a:effectLst/>
                          <a:latin typeface="Times New Roman" pitchFamily="18" charset="0"/>
                          <a:cs typeface="Times New Roman" pitchFamily="18" charset="0"/>
                        </a:rPr>
                        <a:t> … </a:t>
                      </a:r>
                      <a:r>
                        <a:rPr lang="en-US" sz="1600" dirty="0" err="1">
                          <a:effectLst/>
                          <a:latin typeface="Times New Roman" pitchFamily="18" charset="0"/>
                          <a:cs typeface="Times New Roman" pitchFamily="18" charset="0"/>
                        </a:rPr>
                        <a:t>thì</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tất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cả</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các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cây</a:t>
                      </a:r>
                      <a:r>
                        <a:rPr lang="en-US" sz="1600" dirty="0">
                          <a:effectLst/>
                          <a:latin typeface="Times New Roman" pitchFamily="18" charset="0"/>
                          <a:cs typeface="Times New Roman" pitchFamily="18" charset="0"/>
                        </a:rPr>
                        <a:t> con </a:t>
                      </a:r>
                      <a:r>
                        <a:rPr lang="en-US" sz="1600" dirty="0" err="1">
                          <a:effectLst/>
                          <a:latin typeface="Times New Roman" pitchFamily="18" charset="0"/>
                          <a:cs typeface="Times New Roman" pitchFamily="18" charset="0"/>
                        </a:rPr>
                        <a:t>có</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thể</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không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chống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chọi</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được</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và</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chết</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hết</a:t>
                      </a:r>
                      <a:r>
                        <a:rPr lang="en-US" sz="1600" dirty="0">
                          <a:effectLst/>
                          <a:latin typeface="Times New Roman" pitchFamily="18" charset="0"/>
                          <a:cs typeface="Times New Roman" pitchFamily="18" charset="0"/>
                        </a:rPr>
                        <a:t>.</a:t>
                      </a:r>
                      <a:endParaRPr lang="en-US" sz="1600" dirty="0">
                        <a:effectLst/>
                        <a:latin typeface="Times New Roman" pitchFamily="18" charset="0"/>
                        <a:ea typeface="Calibri"/>
                        <a:cs typeface="Times New Roman" pitchFamily="18" charset="0"/>
                      </a:endParaRPr>
                    </a:p>
                  </a:txBody>
                  <a:tcPr marL="6779" marR="6779" marT="6779" marB="6779"/>
                </a:tc>
              </a:tr>
            </a:tbl>
          </a:graphicData>
        </a:graphic>
      </p:graphicFrame>
      <p:sp>
        <p:nvSpPr>
          <p:cNvPr id="4" name="Rectangle 1"/>
          <p:cNvSpPr>
            <a:spLocks noChangeArrowheads="1"/>
          </p:cNvSpPr>
          <p:nvPr/>
        </p:nvSpPr>
        <p:spPr bwMode="auto">
          <a:xfrm>
            <a:off x="2464904" y="82350"/>
            <a:ext cx="6651465"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Câu</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en-US" sz="2400" b="1" dirty="0">
                <a:solidFill>
                  <a:srgbClr val="000000"/>
                </a:solidFill>
                <a:latin typeface="Times New Roman" pitchFamily="18" charset="0"/>
                <a:ea typeface="Calibri" pitchFamily="34" charset="0"/>
                <a:cs typeface="Times New Roman" pitchFamily="18" charset="0"/>
              </a:rPr>
              <a:t>5</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5155821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2207" y="218473"/>
            <a:ext cx="8712642" cy="584775"/>
          </a:xfrm>
          <a:prstGeom prst="rect">
            <a:avLst/>
          </a:prstGeom>
        </p:spPr>
        <p:txBody>
          <a:bodyPr wrap="none">
            <a:spAutoFit/>
          </a:bodyPr>
          <a:lstStyle/>
          <a:p>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6. </a:t>
            </a:r>
            <a:r>
              <a:rPr lang="en-US" sz="3200" dirty="0" err="1" smtClean="0">
                <a:latin typeface="Times New Roman" pitchFamily="18" charset="0"/>
                <a:cs typeface="Times New Roman" pitchFamily="18" charset="0"/>
              </a:rPr>
              <a:t>Hoàn</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ở </a:t>
            </a:r>
            <a:r>
              <a:rPr lang="en-US" sz="3200" dirty="0" err="1">
                <a:latin typeface="Times New Roman" pitchFamily="18" charset="0"/>
                <a:cs typeface="Times New Roman" pitchFamily="18" charset="0"/>
              </a:rPr>
              <a:t>cột</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khởi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endParaRPr lang="en-US" sz="32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73714611"/>
              </p:ext>
            </p:extLst>
          </p:nvPr>
        </p:nvGraphicFramePr>
        <p:xfrm>
          <a:off x="329834" y="932995"/>
          <a:ext cx="10822385" cy="5266944"/>
        </p:xfrm>
        <a:graphic>
          <a:graphicData uri="http://schemas.openxmlformats.org/drawingml/2006/table">
            <a:tbl>
              <a:tblPr firstRow="1" firstCol="1" bandRow="1">
                <a:tableStyleId>{5C22544A-7EE6-4342-B048-85BDC9FD1C3A}</a:tableStyleId>
              </a:tblPr>
              <a:tblGrid>
                <a:gridCol w="3532263"/>
                <a:gridCol w="3645061"/>
                <a:gridCol w="3645061"/>
              </a:tblGrid>
              <a:tr h="363209">
                <a:tc>
                  <a:txBody>
                    <a:bodyPr/>
                    <a:lstStyle/>
                    <a:p>
                      <a:pPr algn="ctr">
                        <a:lnSpc>
                          <a:spcPct val="120000"/>
                        </a:lnSpc>
                        <a:spcAft>
                          <a:spcPts val="0"/>
                        </a:spcAft>
                      </a:pPr>
                      <a:r>
                        <a:rPr lang="en-US" sz="2400" dirty="0">
                          <a:effectLst/>
                          <a:latin typeface="Times New Roman" pitchFamily="18" charset="0"/>
                          <a:cs typeface="Times New Roman" pitchFamily="18" charset="0"/>
                        </a:rPr>
                        <a:t>K</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ctr">
                        <a:lnSpc>
                          <a:spcPct val="120000"/>
                        </a:lnSpc>
                        <a:spcAft>
                          <a:spcPts val="0"/>
                        </a:spcAft>
                      </a:pPr>
                      <a:r>
                        <a:rPr lang="en-US" sz="2400">
                          <a:effectLst/>
                          <a:latin typeface="Times New Roman" pitchFamily="18" charset="0"/>
                          <a:cs typeface="Times New Roman" pitchFamily="18" charset="0"/>
                        </a:rPr>
                        <a:t>W</a:t>
                      </a:r>
                      <a:endParaRPr lang="en-US" sz="2400">
                        <a:effectLst/>
                        <a:latin typeface="Times New Roman" pitchFamily="18" charset="0"/>
                        <a:ea typeface="Calibri"/>
                        <a:cs typeface="Times New Roman" pitchFamily="18" charset="0"/>
                      </a:endParaRPr>
                    </a:p>
                  </a:txBody>
                  <a:tcPr marL="68580" marR="68580" marT="0" marB="0"/>
                </a:tc>
                <a:tc>
                  <a:txBody>
                    <a:bodyPr/>
                    <a:lstStyle/>
                    <a:p>
                      <a:pPr algn="ctr">
                        <a:lnSpc>
                          <a:spcPct val="120000"/>
                        </a:lnSpc>
                        <a:spcAft>
                          <a:spcPts val="0"/>
                        </a:spcAft>
                      </a:pPr>
                      <a:r>
                        <a:rPr lang="en-US" sz="2400">
                          <a:effectLst/>
                          <a:latin typeface="Times New Roman" pitchFamily="18" charset="0"/>
                          <a:cs typeface="Times New Roman" pitchFamily="18" charset="0"/>
                        </a:rPr>
                        <a:t>L</a:t>
                      </a:r>
                      <a:endParaRPr lang="en-US" sz="2400">
                        <a:effectLst/>
                        <a:latin typeface="Times New Roman" pitchFamily="18" charset="0"/>
                        <a:ea typeface="Calibri"/>
                        <a:cs typeface="Times New Roman" pitchFamily="18" charset="0"/>
                      </a:endParaRPr>
                    </a:p>
                  </a:txBody>
                  <a:tcPr marL="68580" marR="68580" marT="0" marB="0"/>
                </a:tc>
              </a:tr>
              <a:tr h="752407">
                <a:tc>
                  <a:txBody>
                    <a:bodyPr/>
                    <a:lstStyle/>
                    <a:p>
                      <a:pPr algn="just">
                        <a:lnSpc>
                          <a:spcPct val="120000"/>
                        </a:lnSpc>
                        <a:spcAft>
                          <a:spcPts val="0"/>
                        </a:spcAft>
                      </a:pPr>
                      <a:r>
                        <a:rPr lang="en-US" sz="2400" dirty="0" err="1">
                          <a:effectLst/>
                          <a:latin typeface="Times New Roman" pitchFamily="18" charset="0"/>
                          <a:cs typeface="Times New Roman" pitchFamily="18" charset="0"/>
                        </a:rPr>
                        <a:t>Liệt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kê</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những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điều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em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về</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sản</a:t>
                      </a:r>
                      <a:r>
                        <a:rPr lang="en-US" sz="2400" dirty="0">
                          <a:effectLst/>
                          <a:latin typeface="Times New Roman" pitchFamily="18" charset="0"/>
                          <a:cs typeface="Times New Roman" pitchFamily="18" charset="0"/>
                        </a:rPr>
                        <a:t> ở </a:t>
                      </a:r>
                      <a:r>
                        <a:rPr lang="en-US" sz="2400" dirty="0" err="1">
                          <a:effectLst/>
                          <a:latin typeface="Times New Roman" pitchFamily="18" charset="0"/>
                          <a:cs typeface="Times New Roman" pitchFamily="18" charset="0"/>
                        </a:rPr>
                        <a:t>thực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vật</a:t>
                      </a: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a:effectLst/>
                          <a:latin typeface="Times New Roman" pitchFamily="18" charset="0"/>
                          <a:cs typeface="Times New Roman" pitchFamily="18" charset="0"/>
                        </a:rPr>
                        <a:t>Liệt kê những điều em  muốn biết về sinh sản ở thực vật.</a:t>
                      </a:r>
                      <a:endParaRPr lang="en-US" sz="2400">
                        <a:effectLst/>
                        <a:latin typeface="Times New Roman" pitchFamily="18" charset="0"/>
                        <a:ea typeface="Calibri"/>
                        <a:cs typeface="Times New Roman" pitchFamily="18" charset="0"/>
                      </a:endParaRPr>
                    </a:p>
                  </a:txBody>
                  <a:tcPr marL="68580" marR="68580" marT="0" marB="0"/>
                </a:tc>
                <a:tc>
                  <a:txBody>
                    <a:bodyPr/>
                    <a:lstStyle/>
                    <a:p>
                      <a:pPr algn="just">
                        <a:lnSpc>
                          <a:spcPct val="120000"/>
                        </a:lnSpc>
                        <a:spcAft>
                          <a:spcPts val="0"/>
                        </a:spcAft>
                      </a:pPr>
                      <a:r>
                        <a:rPr lang="en-US" sz="2400">
                          <a:effectLst/>
                          <a:latin typeface="Times New Roman" pitchFamily="18" charset="0"/>
                          <a:cs typeface="Times New Roman" pitchFamily="18" charset="0"/>
                        </a:rPr>
                        <a:t>Liệt kê những điều em đã học về sinh sản ở thực vật.</a:t>
                      </a:r>
                      <a:endParaRPr lang="en-US" sz="2400">
                        <a:effectLst/>
                        <a:latin typeface="Times New Roman" pitchFamily="18" charset="0"/>
                        <a:ea typeface="Calibri"/>
                        <a:cs typeface="Times New Roman" pitchFamily="18" charset="0"/>
                      </a:endParaRPr>
                    </a:p>
                  </a:txBody>
                  <a:tcPr marL="68580" marR="68580" marT="0" marB="0"/>
                </a:tc>
              </a:tr>
              <a:tr h="3087592">
                <a:tc>
                  <a:txBody>
                    <a:bodyPr/>
                    <a:lstStyle/>
                    <a:p>
                      <a:pPr algn="just">
                        <a:lnSpc>
                          <a:spcPct val="120000"/>
                        </a:lnSpc>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Biết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tên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một</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số</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loài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cây</a:t>
                      </a:r>
                      <a:r>
                        <a:rPr lang="en-US" sz="2400" dirty="0">
                          <a:effectLst/>
                          <a:latin typeface="Times New Roman" pitchFamily="18" charset="0"/>
                          <a:cs typeface="Times New Roman" pitchFamily="18" charset="0"/>
                        </a:rPr>
                        <a:t> </a:t>
                      </a:r>
                    </a:p>
                    <a:p>
                      <a:pPr algn="just">
                        <a:lnSpc>
                          <a:spcPct val="120000"/>
                        </a:lnSpc>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Phương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pháp</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nhân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giống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Giâm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chiết</a:t>
                      </a:r>
                      <a:r>
                        <a:rPr lang="en-US" sz="2400" dirty="0">
                          <a:effectLst/>
                          <a:latin typeface="Times New Roman" pitchFamily="18" charset="0"/>
                          <a:cs typeface="Times New Roman" pitchFamily="18" charset="0"/>
                        </a:rPr>
                        <a:t>,</a:t>
                      </a:r>
                    </a:p>
                    <a:p>
                      <a:pPr algn="just">
                        <a:lnSpc>
                          <a:spcPct val="120000"/>
                        </a:lnSpc>
                        <a:spcAft>
                          <a:spcPts val="0"/>
                        </a:spcAft>
                      </a:pP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HÌnh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thức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sinh</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sản</a:t>
                      </a:r>
                      <a:r>
                        <a:rPr lang="en-US" sz="2400" dirty="0">
                          <a:effectLst/>
                          <a:latin typeface="Times New Roman" pitchFamily="18" charset="0"/>
                          <a:cs typeface="Times New Roman" pitchFamily="18" charset="0"/>
                        </a:rPr>
                        <a:t> ở 1 </a:t>
                      </a:r>
                      <a:r>
                        <a:rPr lang="en-US" sz="2400" dirty="0" err="1">
                          <a:effectLst/>
                          <a:latin typeface="Times New Roman" pitchFamily="18" charset="0"/>
                          <a:cs typeface="Times New Roman" pitchFamily="18" charset="0"/>
                        </a:rPr>
                        <a:t>số</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cây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khoai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tây</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lá</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bỏng</a:t>
                      </a:r>
                      <a:r>
                        <a:rPr lang="en-US" sz="2400" dirty="0">
                          <a:effectLst/>
                          <a:latin typeface="Times New Roman" pitchFamily="18" charset="0"/>
                          <a:cs typeface="Times New Roman" pitchFamily="18" charset="0"/>
                        </a:rPr>
                        <a:t>,…</a:t>
                      </a:r>
                    </a:p>
                    <a:p>
                      <a:pPr algn="just">
                        <a:lnSpc>
                          <a:spcPct val="120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342900" lvl="0" indent="-342900" algn="just">
                        <a:lnSpc>
                          <a:spcPct val="120000"/>
                        </a:lnSpc>
                        <a:spcAft>
                          <a:spcPts val="0"/>
                        </a:spcAft>
                        <a:buFont typeface="Calibri"/>
                        <a:buChar char="-"/>
                      </a:pPr>
                      <a:r>
                        <a:rPr lang="en-US" sz="2400">
                          <a:effectLst/>
                          <a:latin typeface="Times New Roman" pitchFamily="18" charset="0"/>
                          <a:cs typeface="Times New Roman" pitchFamily="18" charset="0"/>
                        </a:rPr>
                        <a:t>Các hình thức sinh sản của thực vật. ứng dụng của sinh sản ở thực vật. Các phương pháp nhân giống vô tính</a:t>
                      </a:r>
                    </a:p>
                    <a:p>
                      <a:pPr marL="342900" lvl="0" indent="-342900" algn="just">
                        <a:lnSpc>
                          <a:spcPct val="120000"/>
                        </a:lnSpc>
                        <a:spcAft>
                          <a:spcPts val="0"/>
                        </a:spcAft>
                        <a:buFont typeface="Calibri"/>
                        <a:buChar char="-"/>
                      </a:pPr>
                      <a:r>
                        <a:rPr lang="en-US" sz="2400">
                          <a:effectLst/>
                          <a:latin typeface="Times New Roman" pitchFamily="18" charset="0"/>
                          <a:cs typeface="Times New Roman" pitchFamily="18" charset="0"/>
                        </a:rPr>
                        <a:t>Quá trình thụ tinh ở thực vật</a:t>
                      </a:r>
                    </a:p>
                    <a:p>
                      <a:pPr marL="342900" lvl="0" indent="-342900" algn="just">
                        <a:lnSpc>
                          <a:spcPct val="120000"/>
                        </a:lnSpc>
                        <a:spcAft>
                          <a:spcPts val="0"/>
                        </a:spcAft>
                        <a:buFont typeface="Calibri"/>
                        <a:buChar char="-"/>
                      </a:pPr>
                      <a:r>
                        <a:rPr lang="en-US" sz="2400">
                          <a:effectLst/>
                          <a:latin typeface="Times New Roman" pitchFamily="18" charset="0"/>
                          <a:cs typeface="Times New Roman" pitchFamily="18" charset="0"/>
                        </a:rPr>
                        <a:t>Quá trình tạo quả, hạt</a:t>
                      </a:r>
                      <a:endParaRPr lang="en-US" sz="24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400" dirty="0" err="1">
                          <a:effectLst/>
                          <a:latin typeface="Times New Roman" pitchFamily="18" charset="0"/>
                          <a:cs typeface="Times New Roman" pitchFamily="18" charset="0"/>
                        </a:rPr>
                        <a:t>Nội</a:t>
                      </a:r>
                      <a:r>
                        <a:rPr lang="en-US" sz="2400" dirty="0">
                          <a:effectLst/>
                          <a:latin typeface="Times New Roman" pitchFamily="18" charset="0"/>
                          <a:cs typeface="Times New Roman" pitchFamily="18" charset="0"/>
                        </a:rPr>
                        <a:t> dung </a:t>
                      </a:r>
                      <a:r>
                        <a:rPr lang="en-US" sz="2400" dirty="0" err="1">
                          <a:effectLst/>
                          <a:latin typeface="Times New Roman" pitchFamily="18" charset="0"/>
                          <a:cs typeface="Times New Roman" pitchFamily="18" charset="0"/>
                        </a:rPr>
                        <a:t>bài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học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hs</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hoàn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thành</a:t>
                      </a:r>
                      <a:r>
                        <a:rPr lang="en-US" sz="2400" dirty="0">
                          <a:effectLst/>
                          <a:latin typeface="Times New Roman" pitchFamily="18" charset="0"/>
                          <a:cs typeface="Times New Roman" pitchFamily="18" charset="0"/>
                        </a:rPr>
                        <a:t>.</a:t>
                      </a:r>
                      <a:endParaRPr lang="en-US" sz="2400" dirty="0">
                        <a:effectLst/>
                        <a:latin typeface="Times New Roman" pitchFamily="18" charset="0"/>
                        <a:ea typeface="Calibri"/>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628709723"/>
      </p:ext>
    </p:extLst>
  </p:cSld>
  <p:clrMapOvr>
    <a:masterClrMapping/>
  </p:clrMapOvr>
  <p:transition>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4186" y="733246"/>
            <a:ext cx="1117662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bội</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lưỡng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ưu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hữu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tùy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5. 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6.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tuyệt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chủng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Flowchart: Alternate Process 4"/>
          <p:cNvSpPr/>
          <p:nvPr/>
        </p:nvSpPr>
        <p:spPr>
          <a:xfrm>
            <a:off x="2989780" y="0"/>
            <a:ext cx="4479532" cy="61264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VẬN DỤNG</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621650272"/>
      </p:ext>
    </p:extLst>
  </p:cSld>
  <p:clrMapOvr>
    <a:masterClrMapping/>
  </p:clrMapOvr>
  <p:transition>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2612074" y="1374178"/>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10971" y="1245838"/>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2757423" y="1332535"/>
            <a:ext cx="7812764" cy="1785104"/>
          </a:xfrm>
          <a:prstGeom prst="rect">
            <a:avLst/>
          </a:prstGeom>
        </p:spPr>
        <p:txBody>
          <a:bodyPr wrap="square">
            <a:spAutoFit/>
          </a:bodyPr>
          <a:lstStyle/>
          <a:p>
            <a:pPr algn="ctr" fontAlgn="auto">
              <a:spcBef>
                <a:spcPts val="0"/>
              </a:spcBef>
              <a:spcAft>
                <a:spcPts val="0"/>
              </a:spcAft>
              <a:defRPr/>
            </a:pP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Cám</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ơn</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các</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em</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đã</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theo</a:t>
            </a:r>
            <a:r>
              <a:rPr lang="en-US" altLang="zh-CN" sz="5500" b="1" dirty="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 </a:t>
            </a:r>
            <a:r>
              <a:rPr lang="en-US" altLang="zh-CN" sz="5500" b="1" dirty="0" err="1" smtClean="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dõi</a:t>
            </a:r>
            <a:r>
              <a:rPr lang="en-US" altLang="zh-CN" sz="5500" b="1" dirty="0" smtClean="0">
                <a:solidFill>
                  <a:srgbClr val="2DB2A4"/>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a:t>
            </a:r>
            <a:endParaRPr lang="zh-CN" altLang="en-US" sz="5500" b="1" dirty="0">
              <a:solidFill>
                <a:srgbClr val="F77A08"/>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1">
            <a:extLst>
              <a:ext uri="{FF2B5EF4-FFF2-40B4-BE49-F238E27FC236}">
                <a16:creationId xmlns="" xmlns:a16="http://schemas.microsoft.com/office/drawing/2014/main" id="{D3B3D837-609C-4E3B-8659-3BEBE3548C19}"/>
              </a:ext>
            </a:extLst>
          </p:cNvPr>
          <p:cNvSpPr/>
          <p:nvPr/>
        </p:nvSpPr>
        <p:spPr>
          <a:xfrm>
            <a:off x="71477" y="1"/>
            <a:ext cx="4753442" cy="4455268"/>
          </a:xfrm>
          <a:prstGeom prst="cloudCallout">
            <a:avLst>
              <a:gd name="adj1" fmla="val 74474"/>
              <a:gd name="adj2" fmla="val 31873"/>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2</a:t>
            </a:r>
            <a:r>
              <a:rPr lang="en-US" sz="2800" b="1" dirty="0" smtClean="0">
                <a:latin typeface="Times New Roman" pitchFamily="18" charset="0"/>
                <a:cs typeface="Times New Roman" pitchFamily="18" charset="0"/>
              </a:rPr>
              <a:t>.</a:t>
            </a:r>
            <a:r>
              <a:rPr lang="en-US" sz="2800" dirty="0" smtClean="0"/>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nhằm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dịp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vườn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p>
        </p:txBody>
      </p:sp>
      <p:sp>
        <p:nvSpPr>
          <p:cNvPr id="6" name="Rectangle 5"/>
          <p:cNvSpPr/>
          <p:nvPr/>
        </p:nvSpPr>
        <p:spPr>
          <a:xfrm>
            <a:off x="5392366" y="1272889"/>
            <a:ext cx="6096000" cy="1384995"/>
          </a:xfrm>
          <a:prstGeom prst="rect">
            <a:avLst/>
          </a:prstGeom>
        </p:spPr>
        <p:txBody>
          <a:bodyPr>
            <a:spAutoFit/>
          </a:bodyPr>
          <a:lstStyle/>
          <a:p>
            <a:pPr algn="just"/>
            <a:r>
              <a:rPr lang="en-US" sz="2800" dirty="0" err="1">
                <a:latin typeface="Times New Roman" pitchFamily="18" charset="0"/>
                <a:cs typeface="Times New Roman" pitchFamily="18" charset="0"/>
              </a:rPr>
              <a:t>Giâm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0" y="3811351"/>
            <a:ext cx="4445000" cy="29591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1146" y="3881336"/>
            <a:ext cx="4096156" cy="2944711"/>
          </a:xfrm>
          <a:prstGeom prst="rect">
            <a:avLst/>
          </a:prstGeom>
        </p:spPr>
      </p:pic>
    </p:spTree>
    <p:extLst>
      <p:ext uri="{BB962C8B-B14F-4D97-AF65-F5344CB8AC3E}">
        <p14:creationId xmlns:p14="http://schemas.microsoft.com/office/powerpoint/2010/main" val="400627478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8021" y="134306"/>
            <a:ext cx="11877000" cy="4278094"/>
          </a:xfrm>
          <a:prstGeom prst="rect">
            <a:avLst/>
          </a:prstGeom>
        </p:spPr>
        <p:txBody>
          <a:bodyPr wrap="square">
            <a:spAutoFit/>
          </a:bodyPr>
          <a:lstStyle/>
          <a:p>
            <a:pPr marL="514350" indent="-514350" algn="ctr">
              <a:buAutoNum type="romanUcPeriod"/>
            </a:pPr>
            <a:r>
              <a:rPr lang="en-US" sz="2800" b="1" i="1" dirty="0" err="1" smtClean="0">
                <a:latin typeface="Times New Roman" pitchFamily="18" charset="0"/>
                <a:cs typeface="Times New Roman" pitchFamily="18" charset="0"/>
              </a:rPr>
              <a:t>Sinh</a:t>
            </a:r>
            <a:r>
              <a:rPr lang="en-US" sz="2800" b="1" i="1" dirty="0"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sản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r>
              <a:rPr lang="en-US" sz="2800" b="1" i="1" dirty="0" smtClean="0">
                <a:latin typeface="Times New Roman" pitchFamily="18" charset="0"/>
                <a:cs typeface="Times New Roman" pitchFamily="18" charset="0"/>
              </a:rPr>
              <a:t>.</a:t>
            </a:r>
          </a:p>
          <a:p>
            <a:pPr algn="ctr"/>
            <a:r>
              <a:rPr lang="en-US" sz="2800" b="1" i="1" dirty="0" smtClean="0">
                <a:latin typeface="Times New Roman" pitchFamily="18" charset="0"/>
                <a:cs typeface="Times New Roman" pitchFamily="18" charset="0"/>
              </a:rPr>
              <a:t>1 </a:t>
            </a:r>
            <a:r>
              <a:rPr lang="en-US" sz="2800" b="1" i="1" dirty="0" err="1" smtClean="0">
                <a:latin typeface="Times New Roman" pitchFamily="18" charset="0"/>
                <a:cs typeface="Times New Roman" pitchFamily="18" charset="0"/>
              </a:rPr>
              <a:t>Các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hình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thức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sinh</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sản</a:t>
            </a:r>
            <a:r>
              <a:rPr lang="en-US" sz="2800" b="1" i="1" dirty="0" smtClean="0">
                <a:latin typeface="Times New Roman" pitchFamily="18" charset="0"/>
                <a:cs typeface="Times New Roman" pitchFamily="18" charset="0"/>
              </a:rPr>
              <a:t> ở </a:t>
            </a:r>
            <a:r>
              <a:rPr lang="en-US" sz="2800" b="1" i="1" dirty="0" err="1" smtClean="0">
                <a:latin typeface="Times New Roman" pitchFamily="18" charset="0"/>
                <a:cs typeface="Times New Roman" pitchFamily="18" charset="0"/>
              </a:rPr>
              <a:t>thực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vật</a:t>
            </a:r>
            <a:endParaRPr lang="en-US" sz="2800" b="1" i="1" dirty="0" smtClean="0">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GV chia </a:t>
            </a:r>
            <a:r>
              <a:rPr lang="en-US" sz="2400" b="1" dirty="0" err="1" smtClean="0">
                <a:latin typeface="Times New Roman" pitchFamily="18" charset="0"/>
                <a:cs typeface="Times New Roman" pitchFamily="18" charset="0"/>
              </a:rPr>
              <a:t>lớp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thành</a:t>
            </a:r>
            <a:r>
              <a:rPr lang="en-US" sz="2400" b="1" dirty="0" smtClean="0">
                <a:latin typeface="Times New Roman" pitchFamily="18" charset="0"/>
                <a:cs typeface="Times New Roman" pitchFamily="18" charset="0"/>
              </a:rPr>
              <a:t> 6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hỏi</a:t>
            </a:r>
            <a:endParaRPr lang="en-US" sz="2400" b="1"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họa</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24.1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endParaRPr lang="en-US" sz="240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24.2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giai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Cho </a:t>
            </a:r>
            <a:r>
              <a:rPr lang="en-US" sz="2400" dirty="0" err="1">
                <a:latin typeface="Times New Roman" pitchFamily="18" charset="0"/>
                <a:cs typeface="Times New Roman" pitchFamily="18" charset="0"/>
              </a:rPr>
              <a:t>ví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8021" y="3893964"/>
            <a:ext cx="5826396" cy="2545747"/>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096000" y="3652737"/>
            <a:ext cx="6096000" cy="3025301"/>
          </a:xfrm>
          <a:prstGeom prst="rect">
            <a:avLst/>
          </a:prstGeom>
        </p:spPr>
      </p:pic>
    </p:spTree>
    <p:extLst>
      <p:ext uri="{BB962C8B-B14F-4D97-AF65-F5344CB8AC3E}">
        <p14:creationId xmlns:p14="http://schemas.microsoft.com/office/powerpoint/2010/main" val="2099245782"/>
      </p:ext>
    </p:extLst>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59740523"/>
              </p:ext>
            </p:extLst>
          </p:nvPr>
        </p:nvGraphicFramePr>
        <p:xfrm>
          <a:off x="690901" y="2046366"/>
          <a:ext cx="10963071" cy="3998070"/>
        </p:xfrm>
        <a:graphic>
          <a:graphicData uri="http://schemas.openxmlformats.org/drawingml/2006/table">
            <a:tbl>
              <a:tblPr firstRow="1" firstCol="1" bandRow="1">
                <a:tableStyleId>{7DF18680-E054-41AD-8BC1-D1AEF772440D}</a:tableStyleId>
              </a:tblPr>
              <a:tblGrid>
                <a:gridCol w="1801220"/>
                <a:gridCol w="2125439"/>
                <a:gridCol w="2125439"/>
                <a:gridCol w="2807785"/>
                <a:gridCol w="2103188"/>
              </a:tblGrid>
              <a:tr h="1341168">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c>
                  <a:txBody>
                    <a:bodyPr/>
                    <a:lstStyle/>
                    <a:p>
                      <a:pPr algn="ctr">
                        <a:lnSpc>
                          <a:spcPct val="120000"/>
                        </a:lnSpc>
                        <a:spcAft>
                          <a:spcPts val="0"/>
                        </a:spcAft>
                      </a:pPr>
                      <a:r>
                        <a:rPr lang="en-US" sz="2800" dirty="0" err="1">
                          <a:effectLst/>
                          <a:latin typeface="Times New Roman" pitchFamily="18" charset="0"/>
                          <a:cs typeface="Times New Roman" pitchFamily="18" charset="0"/>
                        </a:rPr>
                        <a:t>Giâm</a:t>
                      </a:r>
                      <a:endParaRPr lang="en-US" sz="1800" dirty="0">
                        <a:effectLst/>
                        <a:latin typeface="Times New Roman" pitchFamily="18" charset="0"/>
                        <a:ea typeface="Arial"/>
                        <a:cs typeface="Times New Roman" pitchFamily="18" charset="0"/>
                      </a:endParaRPr>
                    </a:p>
                  </a:txBody>
                  <a:tcPr marL="68580" marR="68580" marT="0" marB="0" anchor="ctr"/>
                </a:tc>
                <a:tc>
                  <a:txBody>
                    <a:bodyPr/>
                    <a:lstStyle/>
                    <a:p>
                      <a:pPr algn="ctr">
                        <a:lnSpc>
                          <a:spcPct val="120000"/>
                        </a:lnSpc>
                        <a:spcAft>
                          <a:spcPts val="0"/>
                        </a:spcAft>
                      </a:pPr>
                      <a:r>
                        <a:rPr lang="en-US" sz="2800" dirty="0" err="1">
                          <a:effectLst/>
                          <a:latin typeface="Times New Roman" pitchFamily="18" charset="0"/>
                          <a:cs typeface="Times New Roman" pitchFamily="18" charset="0"/>
                        </a:rPr>
                        <a:t>Chiết</a:t>
                      </a:r>
                      <a:endParaRPr lang="en-US" sz="1800" dirty="0">
                        <a:effectLst/>
                        <a:latin typeface="Times New Roman" pitchFamily="18" charset="0"/>
                        <a:ea typeface="Arial"/>
                        <a:cs typeface="Times New Roman" pitchFamily="18" charset="0"/>
                      </a:endParaRPr>
                    </a:p>
                  </a:txBody>
                  <a:tcPr marL="68580" marR="68580" marT="0" marB="0" anchor="ctr"/>
                </a:tc>
                <a:tc>
                  <a:txBody>
                    <a:bodyPr/>
                    <a:lstStyle/>
                    <a:p>
                      <a:pPr algn="ctr">
                        <a:lnSpc>
                          <a:spcPct val="120000"/>
                        </a:lnSpc>
                        <a:spcAft>
                          <a:spcPts val="0"/>
                        </a:spcAft>
                      </a:pPr>
                      <a:r>
                        <a:rPr lang="en-US" sz="2800" dirty="0" err="1">
                          <a:effectLst/>
                          <a:latin typeface="Times New Roman" pitchFamily="18" charset="0"/>
                          <a:cs typeface="Times New Roman" pitchFamily="18" charset="0"/>
                        </a:rPr>
                        <a:t>Ghép</a:t>
                      </a:r>
                      <a:endParaRPr lang="en-US" sz="1800" dirty="0">
                        <a:effectLst/>
                        <a:latin typeface="Times New Roman" pitchFamily="18" charset="0"/>
                        <a:ea typeface="Arial"/>
                        <a:cs typeface="Times New Roman" pitchFamily="18" charset="0"/>
                      </a:endParaRPr>
                    </a:p>
                  </a:txBody>
                  <a:tcPr marL="68580" marR="68580" marT="0" marB="0" anchor="ctr"/>
                </a:tc>
                <a:tc>
                  <a:txBody>
                    <a:bodyPr/>
                    <a:lstStyle/>
                    <a:p>
                      <a:pPr algn="ctr">
                        <a:lnSpc>
                          <a:spcPct val="120000"/>
                        </a:lnSpc>
                        <a:spcAft>
                          <a:spcPts val="0"/>
                        </a:spcAft>
                      </a:pPr>
                      <a:r>
                        <a:rPr lang="en-US" sz="2800">
                          <a:effectLst/>
                          <a:latin typeface="Times New Roman" pitchFamily="18" charset="0"/>
                          <a:cs typeface="Times New Roman" pitchFamily="18" charset="0"/>
                        </a:rPr>
                        <a:t>Nuôi cấy mô TBTV</a:t>
                      </a:r>
                      <a:endParaRPr lang="en-US" sz="1800">
                        <a:effectLst/>
                        <a:latin typeface="Times New Roman" pitchFamily="18" charset="0"/>
                        <a:ea typeface="Arial"/>
                        <a:cs typeface="Times New Roman" pitchFamily="18" charset="0"/>
                      </a:endParaRPr>
                    </a:p>
                  </a:txBody>
                  <a:tcPr marL="68580" marR="68580" marT="0" marB="0" anchor="ctr"/>
                </a:tc>
              </a:tr>
              <a:tr h="1278838">
                <a:tc>
                  <a:txBody>
                    <a:bodyPr/>
                    <a:lstStyle/>
                    <a:p>
                      <a:pPr algn="ctr">
                        <a:lnSpc>
                          <a:spcPct val="120000"/>
                        </a:lnSpc>
                        <a:spcAft>
                          <a:spcPts val="0"/>
                        </a:spcAft>
                      </a:pPr>
                      <a:r>
                        <a:rPr lang="en-US" sz="2800" dirty="0" err="1">
                          <a:effectLst/>
                          <a:latin typeface="Times New Roman" pitchFamily="18" charset="0"/>
                          <a:cs typeface="Times New Roman" pitchFamily="18" charset="0"/>
                        </a:rPr>
                        <a:t>Khái</a:t>
                      </a:r>
                      <a:r>
                        <a:rPr lang="en-US" sz="2800" dirty="0">
                          <a:effectLst/>
                          <a:latin typeface="Times New Roman" pitchFamily="18" charset="0"/>
                          <a:cs typeface="Times New Roman" pitchFamily="18" charset="0"/>
                        </a:rPr>
                        <a:t> </a:t>
                      </a:r>
                      <a:r>
                        <a:rPr lang="en-US" sz="2800" dirty="0" err="1">
                          <a:effectLst/>
                          <a:latin typeface="Times New Roman" pitchFamily="18" charset="0"/>
                          <a:cs typeface="Times New Roman" pitchFamily="18" charset="0"/>
                        </a:rPr>
                        <a:t>niệm</a:t>
                      </a:r>
                      <a:endParaRPr lang="en-US" sz="1800" dirty="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r>
              <a:tr h="707480">
                <a:tc>
                  <a:txBody>
                    <a:bodyPr/>
                    <a:lstStyle/>
                    <a:p>
                      <a:pPr algn="ctr">
                        <a:lnSpc>
                          <a:spcPct val="120000"/>
                        </a:lnSpc>
                        <a:spcAft>
                          <a:spcPts val="0"/>
                        </a:spcAft>
                      </a:pPr>
                      <a:r>
                        <a:rPr lang="en-US" sz="2800">
                          <a:effectLst/>
                          <a:latin typeface="Times New Roman" pitchFamily="18" charset="0"/>
                          <a:cs typeface="Times New Roman" pitchFamily="18" charset="0"/>
                        </a:rPr>
                        <a:t>Ví dụ</a:t>
                      </a:r>
                      <a:endParaRPr lang="en-US" sz="18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r>
              <a:tr h="670584">
                <a:tc>
                  <a:txBody>
                    <a:bodyPr/>
                    <a:lstStyle/>
                    <a:p>
                      <a:pPr algn="ctr">
                        <a:lnSpc>
                          <a:spcPct val="120000"/>
                        </a:lnSpc>
                        <a:spcAft>
                          <a:spcPts val="0"/>
                        </a:spcAft>
                      </a:pPr>
                      <a:r>
                        <a:rPr lang="en-US" sz="2800">
                          <a:effectLst/>
                          <a:latin typeface="Times New Roman" pitchFamily="18" charset="0"/>
                          <a:cs typeface="Times New Roman" pitchFamily="18" charset="0"/>
                        </a:rPr>
                        <a:t>Ưu điểm</a:t>
                      </a:r>
                      <a:endParaRPr lang="en-US" sz="1800">
                        <a:effectLst/>
                        <a:latin typeface="Times New Roman" pitchFamily="18" charset="0"/>
                        <a:ea typeface="Arial"/>
                        <a:cs typeface="Times New Roman" pitchFamily="18" charset="0"/>
                      </a:endParaRPr>
                    </a:p>
                  </a:txBody>
                  <a:tcPr marL="68580" marR="68580" marT="0" marB="0" anchor="ctr"/>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a:effectLst/>
                          <a:latin typeface="Times New Roman" pitchFamily="18" charset="0"/>
                          <a:cs typeface="Times New Roman" pitchFamily="18" charset="0"/>
                        </a:rPr>
                        <a:t> </a:t>
                      </a:r>
                      <a:endParaRPr lang="en-US" sz="180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c>
                  <a:txBody>
                    <a:bodyPr/>
                    <a:lstStyle/>
                    <a:p>
                      <a:pPr algn="just">
                        <a:lnSpc>
                          <a:spcPct val="120000"/>
                        </a:lnSpc>
                        <a:spcAft>
                          <a:spcPts val="0"/>
                        </a:spcAft>
                      </a:pPr>
                      <a:r>
                        <a:rPr lang="en-US" sz="2800" dirty="0">
                          <a:effectLst/>
                          <a:latin typeface="Times New Roman" pitchFamily="18" charset="0"/>
                          <a:cs typeface="Times New Roman" pitchFamily="18" charset="0"/>
                        </a:rPr>
                        <a:t> </a:t>
                      </a:r>
                      <a:endParaRPr lang="en-US" sz="1800" dirty="0">
                        <a:effectLst/>
                        <a:latin typeface="Times New Roman" pitchFamily="18" charset="0"/>
                        <a:ea typeface="Arial"/>
                        <a:cs typeface="Times New Roman" pitchFamily="18" charset="0"/>
                      </a:endParaRPr>
                    </a:p>
                  </a:txBody>
                  <a:tcPr marL="68580" marR="68580" marT="0" marB="0"/>
                </a:tc>
              </a:tr>
            </a:tbl>
          </a:graphicData>
        </a:graphic>
      </p:graphicFrame>
      <p:sp>
        <p:nvSpPr>
          <p:cNvPr id="5" name="Rectangle 1"/>
          <p:cNvSpPr>
            <a:spLocks noChangeArrowheads="1"/>
          </p:cNvSpPr>
          <p:nvPr/>
        </p:nvSpPr>
        <p:spPr bwMode="auto">
          <a:xfrm>
            <a:off x="509590" y="888257"/>
            <a:ext cx="110274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Câu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hỏi</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5.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Phân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biệt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phương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pháp</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nhân</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giống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vô</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ở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thực</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ứng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dụng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bảng</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Flowchart: Alternate Process 5"/>
          <p:cNvSpPr/>
          <p:nvPr/>
        </p:nvSpPr>
        <p:spPr>
          <a:xfrm>
            <a:off x="663183" y="275609"/>
            <a:ext cx="9976207" cy="612648"/>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b="1" i="1" dirty="0" smtClean="0">
                <a:latin typeface="Times New Roman" pitchFamily="18" charset="0"/>
                <a:cs typeface="Times New Roman" pitchFamily="18" charset="0"/>
              </a:rPr>
              <a:t>2</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Phương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pháp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nhân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giống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vô</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tính</a:t>
            </a:r>
            <a:r>
              <a:rPr lang="en-US" sz="2800" b="1" i="1" dirty="0">
                <a:latin typeface="Times New Roman" pitchFamily="18" charset="0"/>
                <a:cs typeface="Times New Roman" pitchFamily="18" charset="0"/>
              </a:rPr>
              <a:t> ở </a:t>
            </a:r>
            <a:r>
              <a:rPr lang="en-US" sz="2800" b="1" i="1" dirty="0" err="1">
                <a:latin typeface="Times New Roman" pitchFamily="18" charset="0"/>
                <a:cs typeface="Times New Roman" pitchFamily="18" charset="0"/>
              </a:rPr>
              <a:t>thực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vật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ứng</a:t>
            </a:r>
            <a:r>
              <a:rPr lang="en-US" sz="2800" b="1" i="1" dirty="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dụng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06879756"/>
      </p:ext>
    </p:extLst>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1">
            <a:extLst>
              <a:ext uri="{FF2B5EF4-FFF2-40B4-BE49-F238E27FC236}">
                <a16:creationId xmlns="" xmlns:a16="http://schemas.microsoft.com/office/drawing/2014/main" id="{D3B3D837-609C-4E3B-8659-3BEBE3548C19}"/>
              </a:ext>
            </a:extLst>
          </p:cNvPr>
          <p:cNvSpPr/>
          <p:nvPr/>
        </p:nvSpPr>
        <p:spPr>
          <a:xfrm>
            <a:off x="71477" y="1"/>
            <a:ext cx="3829314" cy="3599233"/>
          </a:xfrm>
          <a:prstGeom prst="cloudCallout">
            <a:avLst>
              <a:gd name="adj1" fmla="val 66599"/>
              <a:gd name="adj2" fmla="val 2917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800" dirty="0">
              <a:latin typeface="Times New Roman" pitchFamily="18" charset="0"/>
              <a:cs typeface="Times New Roman" pitchFamily="18" charset="0"/>
            </a:endParaRPr>
          </a:p>
        </p:txBody>
      </p:sp>
      <p:sp>
        <p:nvSpPr>
          <p:cNvPr id="5" name="TextBox 4"/>
          <p:cNvSpPr txBox="1"/>
          <p:nvPr/>
        </p:nvSpPr>
        <p:spPr>
          <a:xfrm>
            <a:off x="593388" y="490691"/>
            <a:ext cx="3025301" cy="3108543"/>
          </a:xfrm>
          <a:prstGeom prst="rect">
            <a:avLst/>
          </a:prstGeom>
          <a:noFill/>
        </p:spPr>
        <p:txBody>
          <a:bodyPr wrap="square" rtlCol="0">
            <a:spAutoFit/>
          </a:bodyPr>
          <a:lstStyle/>
          <a:p>
            <a:pPr algn="ct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minh </a:t>
            </a:r>
            <a:r>
              <a:rPr lang="en-US" sz="2800" dirty="0" err="1">
                <a:latin typeface="Times New Roman" pitchFamily="18" charset="0"/>
                <a:cs typeface="Times New Roman" pitchFamily="18" charset="0"/>
              </a:rPr>
              <a:t>họa</a:t>
            </a:r>
            <a:r>
              <a:rPr lang="en-US" sz="2800"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7" name="Rectangle 6"/>
          <p:cNvSpPr/>
          <p:nvPr/>
        </p:nvSpPr>
        <p:spPr>
          <a:xfrm>
            <a:off x="4627123" y="294224"/>
            <a:ext cx="7564877"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9046"/>
          <a:stretch/>
        </p:blipFill>
        <p:spPr>
          <a:xfrm>
            <a:off x="7593496" y="3526277"/>
            <a:ext cx="3700316" cy="295640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3918" y="3451541"/>
            <a:ext cx="4184081" cy="3105875"/>
          </a:xfrm>
          <a:prstGeom prst="rect">
            <a:avLst/>
          </a:prstGeom>
        </p:spPr>
      </p:pic>
    </p:spTree>
    <p:extLst>
      <p:ext uri="{BB962C8B-B14F-4D97-AF65-F5344CB8AC3E}">
        <p14:creationId xmlns:p14="http://schemas.microsoft.com/office/powerpoint/2010/main" val="107364245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1">
            <a:extLst>
              <a:ext uri="{FF2B5EF4-FFF2-40B4-BE49-F238E27FC236}">
                <a16:creationId xmlns="" xmlns:a16="http://schemas.microsoft.com/office/drawing/2014/main" id="{D3B3D837-609C-4E3B-8659-3BEBE3548C19}"/>
              </a:ext>
            </a:extLst>
          </p:cNvPr>
          <p:cNvSpPr/>
          <p:nvPr/>
        </p:nvSpPr>
        <p:spPr>
          <a:xfrm>
            <a:off x="71477" y="1"/>
            <a:ext cx="4130872" cy="3599233"/>
          </a:xfrm>
          <a:prstGeom prst="cloudCallout">
            <a:avLst>
              <a:gd name="adj1" fmla="val 77917"/>
              <a:gd name="adj2" fmla="val 3349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Quan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24.1,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endParaRPr lang="en-US" sz="2800" dirty="0">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8021" y="3599234"/>
            <a:ext cx="5826396" cy="3258766"/>
          </a:xfrm>
          <a:prstGeom prst="rect">
            <a:avLst/>
          </a:prstGeom>
        </p:spPr>
      </p:pic>
      <p:sp>
        <p:nvSpPr>
          <p:cNvPr id="6" name="Flowchart: Alternate Process 5"/>
          <p:cNvSpPr/>
          <p:nvPr/>
        </p:nvSpPr>
        <p:spPr>
          <a:xfrm>
            <a:off x="6096000" y="1074905"/>
            <a:ext cx="5937114" cy="307880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4413761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1">
            <a:extLst>
              <a:ext uri="{FF2B5EF4-FFF2-40B4-BE49-F238E27FC236}">
                <a16:creationId xmlns="" xmlns:a16="http://schemas.microsoft.com/office/drawing/2014/main" id="{D3B3D837-609C-4E3B-8659-3BEBE3548C19}"/>
              </a:ext>
            </a:extLst>
          </p:cNvPr>
          <p:cNvSpPr/>
          <p:nvPr/>
        </p:nvSpPr>
        <p:spPr>
          <a:xfrm>
            <a:off x="-1" y="13481"/>
            <a:ext cx="4666035" cy="3770580"/>
          </a:xfrm>
          <a:prstGeom prst="cloudCallout">
            <a:avLst>
              <a:gd name="adj1" fmla="val 66599"/>
              <a:gd name="adj2" fmla="val 29170"/>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800" dirty="0">
              <a:latin typeface="Times New Roman" pitchFamily="18" charset="0"/>
              <a:cs typeface="Times New Roman" pitchFamily="18" charset="0"/>
            </a:endParaRPr>
          </a:p>
        </p:txBody>
      </p:sp>
      <p:sp>
        <p:nvSpPr>
          <p:cNvPr id="6" name="TextBox 5"/>
          <p:cNvSpPr txBox="1"/>
          <p:nvPr/>
        </p:nvSpPr>
        <p:spPr>
          <a:xfrm>
            <a:off x="924126" y="328517"/>
            <a:ext cx="3443593" cy="3539430"/>
          </a:xfrm>
          <a:prstGeom prst="rect">
            <a:avLst/>
          </a:prstGeom>
          <a:noFill/>
        </p:spPr>
        <p:txBody>
          <a:bodyPr wrap="square" rtlCol="0">
            <a:spAutoFit/>
          </a:bodyPr>
          <a:lstStyle/>
          <a:p>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hỏi</a:t>
            </a:r>
            <a:r>
              <a:rPr lang="en-US" sz="2800" b="1" dirty="0">
                <a:latin typeface="Times New Roman" pitchFamily="18" charset="0"/>
                <a:cs typeface="Times New Roman" pitchFamily="18" charset="0"/>
              </a:rPr>
              <a:t> </a:t>
            </a:r>
            <a:r>
              <a:rPr lang="en-US" sz="2800" b="1"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24.2,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rêu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666034" y="-10123"/>
            <a:ext cx="7525966" cy="3794183"/>
          </a:xfrm>
          <a:prstGeom prst="rect">
            <a:avLst/>
          </a:prstGeom>
        </p:spPr>
      </p:pic>
      <p:sp>
        <p:nvSpPr>
          <p:cNvPr id="8" name="Rectangle 7"/>
          <p:cNvSpPr/>
          <p:nvPr/>
        </p:nvSpPr>
        <p:spPr>
          <a:xfrm>
            <a:off x="1" y="3551477"/>
            <a:ext cx="12191999"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rêu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(2n)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quá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a:t>
            </a:r>
          </a:p>
        </p:txBody>
      </p:sp>
      <p:sp>
        <p:nvSpPr>
          <p:cNvPr id="9" name="Rectangle 8"/>
          <p:cNvSpPr/>
          <p:nvPr/>
        </p:nvSpPr>
        <p:spPr>
          <a:xfrm>
            <a:off x="0" y="5885798"/>
            <a:ext cx="12191999"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túi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99603048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1.9|9.9|2.3|1.5"/>
</p:tagLst>
</file>

<file path=ppt/tags/tag10.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2.xml><?xml version="1.0" encoding="utf-8"?>
<p:tagLst xmlns:a="http://schemas.openxmlformats.org/drawingml/2006/main" xmlns:r="http://schemas.openxmlformats.org/officeDocument/2006/relationships" xmlns:p="http://schemas.openxmlformats.org/presentationml/2006/main">
  <p:tag name="TIMING" val="|0.3|1.9|9.9|2.3|1.5"/>
</p:tagLst>
</file>

<file path=ppt/tags/tag3.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4.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5.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6.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7.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8.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ags/tag9.xml><?xml version="1.0" encoding="utf-8"?>
<p:tagLst xmlns:a="http://schemas.openxmlformats.org/drawingml/2006/main" xmlns:r="http://schemas.openxmlformats.org/officeDocument/2006/relationships" xmlns:p="http://schemas.openxmlformats.org/presentationml/2006/main">
  <p:tag name="TIMING" val="|1.2|7.9|47.5|0.7|29.8|1|56.4|0.7|32.5"/>
</p:tagLst>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4189</Words>
  <Application>Microsoft Office PowerPoint</Application>
  <PresentationFormat>Custom</PresentationFormat>
  <Paragraphs>298</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73</cp:revision>
  <dcterms:created xsi:type="dcterms:W3CDTF">2017-05-28T12:28:00Z</dcterms:created>
  <dcterms:modified xsi:type="dcterms:W3CDTF">2025-04-22T10:40:12Z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