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05" r:id="rId4"/>
    <p:sldMasterId id="2147483717" r:id="rId5"/>
    <p:sldMasterId id="2147483729" r:id="rId6"/>
  </p:sldMasterIdLst>
  <p:notesMasterIdLst>
    <p:notesMasterId r:id="rId28"/>
  </p:notesMasterIdLst>
  <p:sldIdLst>
    <p:sldId id="256" r:id="rId7"/>
    <p:sldId id="261" r:id="rId8"/>
    <p:sldId id="264" r:id="rId9"/>
    <p:sldId id="291" r:id="rId10"/>
    <p:sldId id="257" r:id="rId11"/>
    <p:sldId id="260" r:id="rId12"/>
    <p:sldId id="292" r:id="rId13"/>
    <p:sldId id="262" r:id="rId14"/>
    <p:sldId id="263" r:id="rId15"/>
    <p:sldId id="270" r:id="rId16"/>
    <p:sldId id="269" r:id="rId17"/>
    <p:sldId id="273" r:id="rId18"/>
    <p:sldId id="274" r:id="rId19"/>
    <p:sldId id="278" r:id="rId20"/>
    <p:sldId id="275" r:id="rId21"/>
    <p:sldId id="277" r:id="rId22"/>
    <p:sldId id="276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-355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60CCE-B3EF-44AC-BAC8-A81733B67C19}" type="datetimeFigureOut">
              <a:rPr lang="vi-VN" smtClean="0"/>
              <a:t>22/04/2025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2AE33-02BF-4798-8EAE-3090B377A0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267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516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3867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14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9542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2825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Các nhóm thảo luận và hoàn thành phiếu học tập, hết thời gian mời 2 bạn bất kì trong 1 nhóm lên trình bày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44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0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94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80F45-25EF-453F-BD98-184A266256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69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2A5C7D6-8711-45FE-ABD4-1BF1A51636A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25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3135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612249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852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80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8147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1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25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82A5C7D6-8711-45FE-ABD4-1BF1A51636A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09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2A5C7D6-8711-45FE-ABD4-1BF1A51636A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970276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39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C7D6-8711-45FE-ABD4-1BF1A51636A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92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14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79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32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56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82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88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83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32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13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89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39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61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9"/>
            <a:ext cx="9997376" cy="72425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81"/>
            <a:ext cx="780533" cy="876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76"/>
            <a:ext cx="310679" cy="34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37"/>
            <a:ext cx="544562" cy="611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3"/>
            <a:ext cx="131474" cy="81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56"/>
            <a:ext cx="177573" cy="11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3"/>
            <a:ext cx="237894" cy="1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95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729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74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0804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/>
          <p:cNvSpPr>
            <a:spLocks noGrp="1"/>
          </p:cNvSpPr>
          <p:nvPr>
            <p:ph type="pic" idx="14" hasCustomPrompt="1"/>
          </p:nvPr>
        </p:nvSpPr>
        <p:spPr>
          <a:xfrm>
            <a:off x="168282" y="182457"/>
            <a:ext cx="11968488" cy="648348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816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32"/>
            <a:ext cx="396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859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017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227465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34584" y="214315"/>
            <a:ext cx="10405533" cy="5918263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  <a:lvl2pPr>
              <a:defRPr>
                <a:cs typeface="Times New Roman" panose="02020603050405020304" pitchFamily="18" charset="0"/>
              </a:defRPr>
            </a:lvl2pPr>
            <a:lvl3pPr>
              <a:defRPr>
                <a:cs typeface="Times New Roman" panose="02020603050405020304" pitchFamily="18" charset="0"/>
              </a:defRPr>
            </a:lvl3pPr>
            <a:lvl4pPr>
              <a:defRPr>
                <a:cs typeface="Times New Roman" panose="02020603050405020304" pitchFamily="18" charset="0"/>
              </a:defRPr>
            </a:lvl4pPr>
            <a:lvl5pPr>
              <a:defRPr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56418"/>
            <a:ext cx="2844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418"/>
            <a:ext cx="3860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418"/>
            <a:ext cx="2844800" cy="36512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4A93E8-A62C-4A29-B720-A9D90CCD441A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45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9607"/>
            <a:ext cx="8534400" cy="48736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1584" y="6477069"/>
            <a:ext cx="25400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53600" y="6461194"/>
            <a:ext cx="2336800" cy="32067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r>
              <a:t>www.themegallery.com</a:t>
            </a:r>
            <a:endParaRPr sz="10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0" y="6477069"/>
            <a:ext cx="11176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50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7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83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97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2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80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2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5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846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3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6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5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547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5030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354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5118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7345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237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24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03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893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796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2641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5922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301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80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985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628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244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27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097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4861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0989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681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3680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4813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44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7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99A8-390B-4900-B9B7-C1EFD401C56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3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E99A8-390B-4900-B9B7-C1EFD401C56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1D643-CDC8-4B23-8AB8-4CA0DBBBC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3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2A5C7D6-8711-45FE-ABD4-1BF1A51636A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EA38AE1-FB62-42F7-8F54-70D642667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4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0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7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72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55.xml"/><Relationship Id="rId7" Type="http://schemas.openxmlformats.org/officeDocument/2006/relationships/slide" Target="slide13.xml"/><Relationship Id="rId12" Type="http://schemas.openxmlformats.org/officeDocument/2006/relationships/image" Target="../media/image17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2.xml"/><Relationship Id="rId11" Type="http://schemas.openxmlformats.org/officeDocument/2006/relationships/slide" Target="slide17.xml"/><Relationship Id="rId5" Type="http://schemas.openxmlformats.org/officeDocument/2006/relationships/image" Target="../media/image16.png"/><Relationship Id="rId15" Type="http://schemas.openxmlformats.org/officeDocument/2006/relationships/image" Target="../media/image20.png"/><Relationship Id="rId10" Type="http://schemas.openxmlformats.org/officeDocument/2006/relationships/slide" Target="slide16.xml"/><Relationship Id="rId4" Type="http://schemas.openxmlformats.org/officeDocument/2006/relationships/image" Target="../media/image15.png"/><Relationship Id="rId9" Type="http://schemas.openxmlformats.org/officeDocument/2006/relationships/slide" Target="slide15.xml"/><Relationship Id="rId1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NUL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0200" y="1065075"/>
            <a:ext cx="9067800" cy="187743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</a:t>
            </a:r>
          </a:p>
          <a:p>
            <a:pPr algn="ctr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THẦY CÔ GIÁO VỀ DỰ HỘI GIẢNG </a:t>
            </a:r>
          </a:p>
          <a:p>
            <a:pPr algn="ctr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20/11 NĂM HỌC 2022 - 2023</a:t>
            </a:r>
          </a:p>
        </p:txBody>
      </p:sp>
    </p:spTree>
    <p:extLst>
      <p:ext uri="{BB962C8B-B14F-4D97-AF65-F5344CB8AC3E}">
        <p14:creationId xmlns:p14="http://schemas.microsoft.com/office/powerpoint/2010/main" val="1923857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VÒNG QUAY MAY MẮN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ÁP DỤNG CHO CÂU HỎI 4 ĐÁP ÁN</a:t>
            </a:r>
          </a:p>
        </p:txBody>
      </p:sp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Liên kết tạo thành do sự góp chung electron thuộc loại liên kết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Liên kết c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ộng hóa trị.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Liên kết ion.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Liên kết hidro.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Liên kết kim loại.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Liên kết cộng hóa trị phân cực thường là liên kết giữa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837830"/>
            <a:ext cx="4906798" cy="8823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Hai phi kim giống nhau.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837830"/>
            <a:ext cx="4906798" cy="88652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Hai phi kim khác nhau.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Hai kim loại.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Kim loại và phi kim.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Liên kết cộng hóa trị không phân cực thường là liên kết giữa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Hai phi kim giống nhau.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Hai phi kim khác nhau.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Kim loại mạnh và phi kim mạnh.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Kim loại yếu và phi kim yếu.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N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NH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NaCl, HCl, 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3.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4.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2.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5.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các chất sau: Cl</a:t>
            </a:r>
            <a:r>
              <a:rPr lang="pt-BR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HCl, O</a:t>
            </a:r>
            <a:r>
              <a:rPr lang="pt-BR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pt-BR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NaCl, CaO, Na</a:t>
            </a:r>
            <a:r>
              <a:rPr lang="pt-BR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NH</a:t>
            </a:r>
            <a:r>
              <a:rPr lang="pt-BR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Cl. Số chất mà trong phân tử chứa liên kết ion, liên kết cộng hóa trị phân cực, liên kết cộng hóa trị không phân cực lần lượt là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3, 4, 2.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4, 3, 2.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2, 3, 4.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4, 2, 3.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55583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CO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Cl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N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I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4.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5.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2.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3.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4"/>
          <p:cNvSpPr txBox="1">
            <a:spLocks noChangeArrowheads="1"/>
          </p:cNvSpPr>
          <p:nvPr/>
        </p:nvSpPr>
        <p:spPr bwMode="auto">
          <a:xfrm>
            <a:off x="3628776" y="2516378"/>
            <a:ext cx="5042463" cy="132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480" tIns="34238" rIns="68480" bIns="34238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995" b="1" i="0" u="none" strike="noStrike" kern="0" cap="none" spc="0" normalizeH="0" baseline="0" noProof="0" dirty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00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60" y="2131040"/>
            <a:ext cx="2212355" cy="22128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56" y="2249432"/>
            <a:ext cx="1975207" cy="197568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" name="组合 105"/>
          <p:cNvGrpSpPr/>
          <p:nvPr/>
        </p:nvGrpSpPr>
        <p:grpSpPr>
          <a:xfrm>
            <a:off x="7695941" y="50108"/>
            <a:ext cx="1177891" cy="117831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881208" y="663443"/>
            <a:ext cx="629487" cy="629715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6778216" y="760406"/>
            <a:ext cx="889469" cy="889792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3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9562010" y="774809"/>
            <a:ext cx="216031" cy="239823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2298326" y="5826425"/>
            <a:ext cx="588163" cy="588376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5491180" y="5316206"/>
            <a:ext cx="252194" cy="252285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2" name="同心圆 1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4710711" y="5113571"/>
            <a:ext cx="528451" cy="528643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5" name="同心圆 1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9773197" y="32889"/>
            <a:ext cx="1177891" cy="117831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8" name="同心圆 1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9212072" y="867100"/>
            <a:ext cx="222817" cy="222898"/>
            <a:chOff x="304800" y="673100"/>
            <a:chExt cx="4000500" cy="4000500"/>
          </a:xfrm>
          <a:solidFill>
            <a:schemeClr val="bg1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1" name="同心圆 13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椭圆 13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3473841" y="5492354"/>
            <a:ext cx="1177891" cy="117831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4" name="同心圆 13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2806569" y="5392936"/>
            <a:ext cx="519579" cy="51976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7" name="同心圆 1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1823441" y="5707792"/>
            <a:ext cx="316504" cy="316618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0" name="同心圆 1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椭圆 14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1649681" y="5524636"/>
            <a:ext cx="158251" cy="158309"/>
            <a:chOff x="304800" y="673100"/>
            <a:chExt cx="4000500" cy="4000500"/>
          </a:xfrm>
          <a:solidFill>
            <a:srgbClr val="6BBCFB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3" name="同心圆 1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52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3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528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688657" y="1130042"/>
            <a:ext cx="290592" cy="3076832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805982" y="1191060"/>
            <a:ext cx="183375" cy="2919546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25955" y="1191259"/>
            <a:ext cx="8879840" cy="301561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Nitrogen 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là chất khí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chiếm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78%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khí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Ở nhiệt độ cao khí nitrogen hoạt động hóa học mạnh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 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thường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nitrogen không hoạt động, giải thích ?</a:t>
            </a:r>
          </a:p>
        </p:txBody>
      </p:sp>
      <p:pic>
        <p:nvPicPr>
          <p:cNvPr id="2" name="Picture 1" descr="sour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940" y="3514090"/>
            <a:ext cx="3015615" cy="3015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ldLvl="0" animBg="1"/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10">
            <a:hlinkClick r:id="" action="ppaction://media"/>
          </p:cNvPr>
          <p:cNvPicPr>
            <a:picLocks noGrp="1" noChangeAspect="1"/>
          </p:cNvPicPr>
          <p:nvPr>
            <p:ph type="pic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7041136" cy="648398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5721553-9DC1-D9B8-A95C-52DBA916CAA2}"/>
              </a:ext>
            </a:extLst>
          </p:cNvPr>
          <p:cNvSpPr/>
          <p:nvPr/>
        </p:nvSpPr>
        <p:spPr>
          <a:xfrm>
            <a:off x="7041136" y="100668"/>
            <a:ext cx="5150864" cy="638331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video,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</a:t>
            </a:r>
          </a:p>
          <a:p>
            <a:pPr algn="just">
              <a:lnSpc>
                <a:spcPct val="13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6318885" y="4439920"/>
            <a:ext cx="3655695" cy="1787525"/>
          </a:xfrm>
          <a:custGeom>
            <a:avLst/>
            <a:gdLst>
              <a:gd name="connsiteX0" fmla="*/ 260350 w 2209800"/>
              <a:gd name="connsiteY0" fmla="*/ 1104900 h 1104900"/>
              <a:gd name="connsiteX1" fmla="*/ 1797050 w 2209800"/>
              <a:gd name="connsiteY1" fmla="*/ 1104900 h 1104900"/>
              <a:gd name="connsiteX2" fmla="*/ 2209800 w 2209800"/>
              <a:gd name="connsiteY2" fmla="*/ 590550 h 1104900"/>
              <a:gd name="connsiteX3" fmla="*/ 2012950 w 2209800"/>
              <a:gd name="connsiteY3" fmla="*/ 0 h 1104900"/>
              <a:gd name="connsiteX4" fmla="*/ 1936750 w 2209800"/>
              <a:gd name="connsiteY4" fmla="*/ 38100 h 1104900"/>
              <a:gd name="connsiteX5" fmla="*/ 1409700 w 2209800"/>
              <a:gd name="connsiteY5" fmla="*/ 107950 h 1104900"/>
              <a:gd name="connsiteX6" fmla="*/ 685800 w 2209800"/>
              <a:gd name="connsiteY6" fmla="*/ 254000 h 1104900"/>
              <a:gd name="connsiteX7" fmla="*/ 0 w 2209800"/>
              <a:gd name="connsiteY7" fmla="*/ 704850 h 1104900"/>
              <a:gd name="connsiteX8" fmla="*/ 260350 w 2209800"/>
              <a:gd name="connsiteY8" fmla="*/ 1104900 h 1104900"/>
              <a:gd name="connsiteX0-1" fmla="*/ 260350 w 2209800"/>
              <a:gd name="connsiteY0-2" fmla="*/ 1104900 h 1104900"/>
              <a:gd name="connsiteX1-3" fmla="*/ 1797050 w 2209800"/>
              <a:gd name="connsiteY1-4" fmla="*/ 1104900 h 1104900"/>
              <a:gd name="connsiteX2-5" fmla="*/ 2209800 w 2209800"/>
              <a:gd name="connsiteY2-6" fmla="*/ 590550 h 1104900"/>
              <a:gd name="connsiteX3-7" fmla="*/ 2012950 w 2209800"/>
              <a:gd name="connsiteY3-8" fmla="*/ 0 h 1104900"/>
              <a:gd name="connsiteX4-9" fmla="*/ 1409700 w 2209800"/>
              <a:gd name="connsiteY4-10" fmla="*/ 107950 h 1104900"/>
              <a:gd name="connsiteX5-11" fmla="*/ 685800 w 2209800"/>
              <a:gd name="connsiteY5-12" fmla="*/ 254000 h 1104900"/>
              <a:gd name="connsiteX6-13" fmla="*/ 0 w 2209800"/>
              <a:gd name="connsiteY6-14" fmla="*/ 704850 h 1104900"/>
              <a:gd name="connsiteX7-15" fmla="*/ 260350 w 2209800"/>
              <a:gd name="connsiteY7-16" fmla="*/ 1104900 h 1104900"/>
              <a:gd name="connsiteX0-17" fmla="*/ 260350 w 2209800"/>
              <a:gd name="connsiteY0-18" fmla="*/ 1104900 h 1104900"/>
              <a:gd name="connsiteX1-19" fmla="*/ 1797050 w 2209800"/>
              <a:gd name="connsiteY1-20" fmla="*/ 1104900 h 1104900"/>
              <a:gd name="connsiteX2-21" fmla="*/ 2209800 w 2209800"/>
              <a:gd name="connsiteY2-22" fmla="*/ 590550 h 1104900"/>
              <a:gd name="connsiteX3-23" fmla="*/ 2012950 w 2209800"/>
              <a:gd name="connsiteY3-24" fmla="*/ 0 h 1104900"/>
              <a:gd name="connsiteX4-25" fmla="*/ 1426369 w 2209800"/>
              <a:gd name="connsiteY4-26" fmla="*/ 91281 h 1104900"/>
              <a:gd name="connsiteX5-27" fmla="*/ 685800 w 2209800"/>
              <a:gd name="connsiteY5-28" fmla="*/ 254000 h 1104900"/>
              <a:gd name="connsiteX6-29" fmla="*/ 0 w 2209800"/>
              <a:gd name="connsiteY6-30" fmla="*/ 704850 h 1104900"/>
              <a:gd name="connsiteX7-31" fmla="*/ 260350 w 2209800"/>
              <a:gd name="connsiteY7-32" fmla="*/ 1104900 h 1104900"/>
              <a:gd name="connsiteX0-33" fmla="*/ 260350 w 2209800"/>
              <a:gd name="connsiteY0-34" fmla="*/ 1149945 h 1149945"/>
              <a:gd name="connsiteX1-35" fmla="*/ 1797050 w 2209800"/>
              <a:gd name="connsiteY1-36" fmla="*/ 1149945 h 1149945"/>
              <a:gd name="connsiteX2-37" fmla="*/ 2209800 w 2209800"/>
              <a:gd name="connsiteY2-38" fmla="*/ 635595 h 1149945"/>
              <a:gd name="connsiteX3-39" fmla="*/ 2012950 w 2209800"/>
              <a:gd name="connsiteY3-40" fmla="*/ 45045 h 1149945"/>
              <a:gd name="connsiteX4-41" fmla="*/ 1426369 w 2209800"/>
              <a:gd name="connsiteY4-42" fmla="*/ 136326 h 1149945"/>
              <a:gd name="connsiteX5-43" fmla="*/ 685800 w 2209800"/>
              <a:gd name="connsiteY5-44" fmla="*/ 299045 h 1149945"/>
              <a:gd name="connsiteX6-45" fmla="*/ 0 w 2209800"/>
              <a:gd name="connsiteY6-46" fmla="*/ 749895 h 1149945"/>
              <a:gd name="connsiteX7-47" fmla="*/ 260350 w 2209800"/>
              <a:gd name="connsiteY7-48" fmla="*/ 1149945 h 1149945"/>
              <a:gd name="connsiteX0-49" fmla="*/ 260350 w 2209800"/>
              <a:gd name="connsiteY0-50" fmla="*/ 1151694 h 1151694"/>
              <a:gd name="connsiteX1-51" fmla="*/ 1797050 w 2209800"/>
              <a:gd name="connsiteY1-52" fmla="*/ 1151694 h 1151694"/>
              <a:gd name="connsiteX2-53" fmla="*/ 2209800 w 2209800"/>
              <a:gd name="connsiteY2-54" fmla="*/ 637344 h 1151694"/>
              <a:gd name="connsiteX3-55" fmla="*/ 2022475 w 2209800"/>
              <a:gd name="connsiteY3-56" fmla="*/ 42032 h 1151694"/>
              <a:gd name="connsiteX4-57" fmla="*/ 1426369 w 2209800"/>
              <a:gd name="connsiteY4-58" fmla="*/ 138075 h 1151694"/>
              <a:gd name="connsiteX5-59" fmla="*/ 685800 w 2209800"/>
              <a:gd name="connsiteY5-60" fmla="*/ 300794 h 1151694"/>
              <a:gd name="connsiteX6-61" fmla="*/ 0 w 2209800"/>
              <a:gd name="connsiteY6-62" fmla="*/ 751644 h 1151694"/>
              <a:gd name="connsiteX7-63" fmla="*/ 260350 w 2209800"/>
              <a:gd name="connsiteY7-64" fmla="*/ 1151694 h 1151694"/>
              <a:gd name="connsiteX0-65" fmla="*/ 260350 w 2209800"/>
              <a:gd name="connsiteY0-66" fmla="*/ 1205145 h 1205145"/>
              <a:gd name="connsiteX1-67" fmla="*/ 1797050 w 2209800"/>
              <a:gd name="connsiteY1-68" fmla="*/ 1205145 h 1205145"/>
              <a:gd name="connsiteX2-69" fmla="*/ 2209800 w 2209800"/>
              <a:gd name="connsiteY2-70" fmla="*/ 690795 h 1205145"/>
              <a:gd name="connsiteX3-71" fmla="*/ 2022475 w 2209800"/>
              <a:gd name="connsiteY3-72" fmla="*/ 95483 h 1205145"/>
              <a:gd name="connsiteX4-73" fmla="*/ 1426369 w 2209800"/>
              <a:gd name="connsiteY4-74" fmla="*/ 191526 h 1205145"/>
              <a:gd name="connsiteX5-75" fmla="*/ 685800 w 2209800"/>
              <a:gd name="connsiteY5-76" fmla="*/ 354245 h 1205145"/>
              <a:gd name="connsiteX6-77" fmla="*/ 0 w 2209800"/>
              <a:gd name="connsiteY6-78" fmla="*/ 805095 h 1205145"/>
              <a:gd name="connsiteX7-79" fmla="*/ 260350 w 2209800"/>
              <a:gd name="connsiteY7-80" fmla="*/ 1205145 h 1205145"/>
              <a:gd name="connsiteX0-81" fmla="*/ 260350 w 2209800"/>
              <a:gd name="connsiteY0-82" fmla="*/ 1205145 h 1205145"/>
              <a:gd name="connsiteX1-83" fmla="*/ 1797050 w 2209800"/>
              <a:gd name="connsiteY1-84" fmla="*/ 1205145 h 1205145"/>
              <a:gd name="connsiteX2-85" fmla="*/ 2209800 w 2209800"/>
              <a:gd name="connsiteY2-86" fmla="*/ 690795 h 1205145"/>
              <a:gd name="connsiteX3-87" fmla="*/ 2022475 w 2209800"/>
              <a:gd name="connsiteY3-88" fmla="*/ 95483 h 1205145"/>
              <a:gd name="connsiteX4-89" fmla="*/ 1426369 w 2209800"/>
              <a:gd name="connsiteY4-90" fmla="*/ 191526 h 1205145"/>
              <a:gd name="connsiteX5-91" fmla="*/ 685800 w 2209800"/>
              <a:gd name="connsiteY5-92" fmla="*/ 354245 h 1205145"/>
              <a:gd name="connsiteX6-93" fmla="*/ 0 w 2209800"/>
              <a:gd name="connsiteY6-94" fmla="*/ 805095 h 1205145"/>
              <a:gd name="connsiteX7-95" fmla="*/ 260350 w 2209800"/>
              <a:gd name="connsiteY7-96" fmla="*/ 1205145 h 1205145"/>
              <a:gd name="connsiteX0-97" fmla="*/ 260350 w 2216944"/>
              <a:gd name="connsiteY0-98" fmla="*/ 1205145 h 1205145"/>
              <a:gd name="connsiteX1-99" fmla="*/ 1797050 w 2216944"/>
              <a:gd name="connsiteY1-100" fmla="*/ 1205145 h 1205145"/>
              <a:gd name="connsiteX2-101" fmla="*/ 2216944 w 2216944"/>
              <a:gd name="connsiteY2-102" fmla="*/ 705083 h 1205145"/>
              <a:gd name="connsiteX3-103" fmla="*/ 2022475 w 2216944"/>
              <a:gd name="connsiteY3-104" fmla="*/ 95483 h 1205145"/>
              <a:gd name="connsiteX4-105" fmla="*/ 1426369 w 2216944"/>
              <a:gd name="connsiteY4-106" fmla="*/ 191526 h 1205145"/>
              <a:gd name="connsiteX5-107" fmla="*/ 685800 w 2216944"/>
              <a:gd name="connsiteY5-108" fmla="*/ 354245 h 1205145"/>
              <a:gd name="connsiteX6-109" fmla="*/ 0 w 2216944"/>
              <a:gd name="connsiteY6-110" fmla="*/ 805095 h 1205145"/>
              <a:gd name="connsiteX7-111" fmla="*/ 260350 w 2216944"/>
              <a:gd name="connsiteY7-112" fmla="*/ 1205145 h 1205145"/>
              <a:gd name="connsiteX0-113" fmla="*/ 260350 w 2227794"/>
              <a:gd name="connsiteY0-114" fmla="*/ 1205145 h 1205145"/>
              <a:gd name="connsiteX1-115" fmla="*/ 1797050 w 2227794"/>
              <a:gd name="connsiteY1-116" fmla="*/ 1205145 h 1205145"/>
              <a:gd name="connsiteX2-117" fmla="*/ 2216944 w 2227794"/>
              <a:gd name="connsiteY2-118" fmla="*/ 705083 h 1205145"/>
              <a:gd name="connsiteX3-119" fmla="*/ 2022475 w 2227794"/>
              <a:gd name="connsiteY3-120" fmla="*/ 95483 h 1205145"/>
              <a:gd name="connsiteX4-121" fmla="*/ 1426369 w 2227794"/>
              <a:gd name="connsiteY4-122" fmla="*/ 191526 h 1205145"/>
              <a:gd name="connsiteX5-123" fmla="*/ 685800 w 2227794"/>
              <a:gd name="connsiteY5-124" fmla="*/ 354245 h 1205145"/>
              <a:gd name="connsiteX6-125" fmla="*/ 0 w 2227794"/>
              <a:gd name="connsiteY6-126" fmla="*/ 805095 h 1205145"/>
              <a:gd name="connsiteX7-127" fmla="*/ 260350 w 2227794"/>
              <a:gd name="connsiteY7-128" fmla="*/ 1205145 h 1205145"/>
              <a:gd name="connsiteX0-129" fmla="*/ 260350 w 2227794"/>
              <a:gd name="connsiteY0-130" fmla="*/ 1205145 h 1205145"/>
              <a:gd name="connsiteX1-131" fmla="*/ 1797050 w 2227794"/>
              <a:gd name="connsiteY1-132" fmla="*/ 1205145 h 1205145"/>
              <a:gd name="connsiteX2-133" fmla="*/ 2216944 w 2227794"/>
              <a:gd name="connsiteY2-134" fmla="*/ 705083 h 1205145"/>
              <a:gd name="connsiteX3-135" fmla="*/ 2022475 w 2227794"/>
              <a:gd name="connsiteY3-136" fmla="*/ 95483 h 1205145"/>
              <a:gd name="connsiteX4-137" fmla="*/ 1426369 w 2227794"/>
              <a:gd name="connsiteY4-138" fmla="*/ 191526 h 1205145"/>
              <a:gd name="connsiteX5-139" fmla="*/ 685800 w 2227794"/>
              <a:gd name="connsiteY5-140" fmla="*/ 354245 h 1205145"/>
              <a:gd name="connsiteX6-141" fmla="*/ 0 w 2227794"/>
              <a:gd name="connsiteY6-142" fmla="*/ 805095 h 1205145"/>
              <a:gd name="connsiteX7-143" fmla="*/ 260350 w 2227794"/>
              <a:gd name="connsiteY7-144" fmla="*/ 1205145 h 1205145"/>
              <a:gd name="connsiteX0-145" fmla="*/ 260350 w 2227794"/>
              <a:gd name="connsiteY0-146" fmla="*/ 1205145 h 1205145"/>
              <a:gd name="connsiteX1-147" fmla="*/ 1799431 w 2227794"/>
              <a:gd name="connsiteY1-148" fmla="*/ 1164664 h 1205145"/>
              <a:gd name="connsiteX2-149" fmla="*/ 2216944 w 2227794"/>
              <a:gd name="connsiteY2-150" fmla="*/ 705083 h 1205145"/>
              <a:gd name="connsiteX3-151" fmla="*/ 2022475 w 2227794"/>
              <a:gd name="connsiteY3-152" fmla="*/ 95483 h 1205145"/>
              <a:gd name="connsiteX4-153" fmla="*/ 1426369 w 2227794"/>
              <a:gd name="connsiteY4-154" fmla="*/ 191526 h 1205145"/>
              <a:gd name="connsiteX5-155" fmla="*/ 685800 w 2227794"/>
              <a:gd name="connsiteY5-156" fmla="*/ 354245 h 1205145"/>
              <a:gd name="connsiteX6-157" fmla="*/ 0 w 2227794"/>
              <a:gd name="connsiteY6-158" fmla="*/ 805095 h 1205145"/>
              <a:gd name="connsiteX7-159" fmla="*/ 260350 w 2227794"/>
              <a:gd name="connsiteY7-160" fmla="*/ 1205145 h 1205145"/>
              <a:gd name="connsiteX0-161" fmla="*/ 260350 w 2227794"/>
              <a:gd name="connsiteY0-162" fmla="*/ 1205145 h 1205145"/>
              <a:gd name="connsiteX1-163" fmla="*/ 1799431 w 2227794"/>
              <a:gd name="connsiteY1-164" fmla="*/ 1164664 h 1205145"/>
              <a:gd name="connsiteX2-165" fmla="*/ 2216944 w 2227794"/>
              <a:gd name="connsiteY2-166" fmla="*/ 705083 h 1205145"/>
              <a:gd name="connsiteX3-167" fmla="*/ 2022475 w 2227794"/>
              <a:gd name="connsiteY3-168" fmla="*/ 95483 h 1205145"/>
              <a:gd name="connsiteX4-169" fmla="*/ 1426369 w 2227794"/>
              <a:gd name="connsiteY4-170" fmla="*/ 191526 h 1205145"/>
              <a:gd name="connsiteX5-171" fmla="*/ 685800 w 2227794"/>
              <a:gd name="connsiteY5-172" fmla="*/ 354245 h 1205145"/>
              <a:gd name="connsiteX6-173" fmla="*/ 0 w 2227794"/>
              <a:gd name="connsiteY6-174" fmla="*/ 805095 h 1205145"/>
              <a:gd name="connsiteX7-175" fmla="*/ 260350 w 2227794"/>
              <a:gd name="connsiteY7-176" fmla="*/ 1205145 h 1205145"/>
              <a:gd name="connsiteX0-177" fmla="*/ 288925 w 2227794"/>
              <a:gd name="connsiteY0-178" fmla="*/ 1157520 h 1164664"/>
              <a:gd name="connsiteX1-179" fmla="*/ 1799431 w 2227794"/>
              <a:gd name="connsiteY1-180" fmla="*/ 1164664 h 1164664"/>
              <a:gd name="connsiteX2-181" fmla="*/ 2216944 w 2227794"/>
              <a:gd name="connsiteY2-182" fmla="*/ 705083 h 1164664"/>
              <a:gd name="connsiteX3-183" fmla="*/ 2022475 w 2227794"/>
              <a:gd name="connsiteY3-184" fmla="*/ 95483 h 1164664"/>
              <a:gd name="connsiteX4-185" fmla="*/ 1426369 w 2227794"/>
              <a:gd name="connsiteY4-186" fmla="*/ 191526 h 1164664"/>
              <a:gd name="connsiteX5-187" fmla="*/ 685800 w 2227794"/>
              <a:gd name="connsiteY5-188" fmla="*/ 354245 h 1164664"/>
              <a:gd name="connsiteX6-189" fmla="*/ 0 w 2227794"/>
              <a:gd name="connsiteY6-190" fmla="*/ 805095 h 1164664"/>
              <a:gd name="connsiteX7-191" fmla="*/ 288925 w 2227794"/>
              <a:gd name="connsiteY7-192" fmla="*/ 1157520 h 1164664"/>
              <a:gd name="connsiteX0-193" fmla="*/ 288925 w 2227794"/>
              <a:gd name="connsiteY0-194" fmla="*/ 1157520 h 1164664"/>
              <a:gd name="connsiteX1-195" fmla="*/ 1799431 w 2227794"/>
              <a:gd name="connsiteY1-196" fmla="*/ 1164664 h 1164664"/>
              <a:gd name="connsiteX2-197" fmla="*/ 2216944 w 2227794"/>
              <a:gd name="connsiteY2-198" fmla="*/ 705083 h 1164664"/>
              <a:gd name="connsiteX3-199" fmla="*/ 2022475 w 2227794"/>
              <a:gd name="connsiteY3-200" fmla="*/ 95483 h 1164664"/>
              <a:gd name="connsiteX4-201" fmla="*/ 1426369 w 2227794"/>
              <a:gd name="connsiteY4-202" fmla="*/ 191526 h 1164664"/>
              <a:gd name="connsiteX5-203" fmla="*/ 685800 w 2227794"/>
              <a:gd name="connsiteY5-204" fmla="*/ 354245 h 1164664"/>
              <a:gd name="connsiteX6-205" fmla="*/ 0 w 2227794"/>
              <a:gd name="connsiteY6-206" fmla="*/ 805095 h 1164664"/>
              <a:gd name="connsiteX7-207" fmla="*/ 288925 w 2227794"/>
              <a:gd name="connsiteY7-208" fmla="*/ 1157520 h 1164664"/>
              <a:gd name="connsiteX0-209" fmla="*/ 390126 w 2328995"/>
              <a:gd name="connsiteY0-210" fmla="*/ 1157520 h 1164664"/>
              <a:gd name="connsiteX1-211" fmla="*/ 1900632 w 2328995"/>
              <a:gd name="connsiteY1-212" fmla="*/ 1164664 h 1164664"/>
              <a:gd name="connsiteX2-213" fmla="*/ 2318145 w 2328995"/>
              <a:gd name="connsiteY2-214" fmla="*/ 705083 h 1164664"/>
              <a:gd name="connsiteX3-215" fmla="*/ 2123676 w 2328995"/>
              <a:gd name="connsiteY3-216" fmla="*/ 95483 h 1164664"/>
              <a:gd name="connsiteX4-217" fmla="*/ 1527570 w 2328995"/>
              <a:gd name="connsiteY4-218" fmla="*/ 191526 h 1164664"/>
              <a:gd name="connsiteX5-219" fmla="*/ 787001 w 2328995"/>
              <a:gd name="connsiteY5-220" fmla="*/ 354245 h 1164664"/>
              <a:gd name="connsiteX6-221" fmla="*/ 101201 w 2328995"/>
              <a:gd name="connsiteY6-222" fmla="*/ 805095 h 1164664"/>
              <a:gd name="connsiteX7-223" fmla="*/ 390126 w 2328995"/>
              <a:gd name="connsiteY7-224" fmla="*/ 1157520 h 1164664"/>
              <a:gd name="connsiteX0-225" fmla="*/ 399528 w 2338397"/>
              <a:gd name="connsiteY0-226" fmla="*/ 1157520 h 1164664"/>
              <a:gd name="connsiteX1-227" fmla="*/ 1910034 w 2338397"/>
              <a:gd name="connsiteY1-228" fmla="*/ 1164664 h 1164664"/>
              <a:gd name="connsiteX2-229" fmla="*/ 2327547 w 2338397"/>
              <a:gd name="connsiteY2-230" fmla="*/ 705083 h 1164664"/>
              <a:gd name="connsiteX3-231" fmla="*/ 2133078 w 2338397"/>
              <a:gd name="connsiteY3-232" fmla="*/ 95483 h 1164664"/>
              <a:gd name="connsiteX4-233" fmla="*/ 1536972 w 2338397"/>
              <a:gd name="connsiteY4-234" fmla="*/ 191526 h 1164664"/>
              <a:gd name="connsiteX5-235" fmla="*/ 796403 w 2338397"/>
              <a:gd name="connsiteY5-236" fmla="*/ 354245 h 1164664"/>
              <a:gd name="connsiteX6-237" fmla="*/ 110603 w 2338397"/>
              <a:gd name="connsiteY6-238" fmla="*/ 805095 h 1164664"/>
              <a:gd name="connsiteX7-239" fmla="*/ 399528 w 2338397"/>
              <a:gd name="connsiteY7-240" fmla="*/ 1157520 h 1164664"/>
              <a:gd name="connsiteX0-241" fmla="*/ 399528 w 2338397"/>
              <a:gd name="connsiteY0-242" fmla="*/ 1157520 h 1164664"/>
              <a:gd name="connsiteX1-243" fmla="*/ 1910034 w 2338397"/>
              <a:gd name="connsiteY1-244" fmla="*/ 1164664 h 1164664"/>
              <a:gd name="connsiteX2-245" fmla="*/ 2327547 w 2338397"/>
              <a:gd name="connsiteY2-246" fmla="*/ 705083 h 1164664"/>
              <a:gd name="connsiteX3-247" fmla="*/ 2133078 w 2338397"/>
              <a:gd name="connsiteY3-248" fmla="*/ 95483 h 1164664"/>
              <a:gd name="connsiteX4-249" fmla="*/ 1536972 w 2338397"/>
              <a:gd name="connsiteY4-250" fmla="*/ 191526 h 1164664"/>
              <a:gd name="connsiteX5-251" fmla="*/ 796403 w 2338397"/>
              <a:gd name="connsiteY5-252" fmla="*/ 354245 h 1164664"/>
              <a:gd name="connsiteX6-253" fmla="*/ 110603 w 2338397"/>
              <a:gd name="connsiteY6-254" fmla="*/ 805095 h 1164664"/>
              <a:gd name="connsiteX7-255" fmla="*/ 399528 w 2338397"/>
              <a:gd name="connsiteY7-256" fmla="*/ 1157520 h 1164664"/>
              <a:gd name="connsiteX0-257" fmla="*/ 399528 w 2338397"/>
              <a:gd name="connsiteY0-258" fmla="*/ 1157520 h 1164664"/>
              <a:gd name="connsiteX1-259" fmla="*/ 1910034 w 2338397"/>
              <a:gd name="connsiteY1-260" fmla="*/ 1164664 h 1164664"/>
              <a:gd name="connsiteX2-261" fmla="*/ 2327547 w 2338397"/>
              <a:gd name="connsiteY2-262" fmla="*/ 705083 h 1164664"/>
              <a:gd name="connsiteX3-263" fmla="*/ 2133078 w 2338397"/>
              <a:gd name="connsiteY3-264" fmla="*/ 95483 h 1164664"/>
              <a:gd name="connsiteX4-265" fmla="*/ 1536972 w 2338397"/>
              <a:gd name="connsiteY4-266" fmla="*/ 191526 h 1164664"/>
              <a:gd name="connsiteX5-267" fmla="*/ 796403 w 2338397"/>
              <a:gd name="connsiteY5-268" fmla="*/ 354245 h 1164664"/>
              <a:gd name="connsiteX6-269" fmla="*/ 110603 w 2338397"/>
              <a:gd name="connsiteY6-270" fmla="*/ 805095 h 1164664"/>
              <a:gd name="connsiteX7-271" fmla="*/ 399528 w 2338397"/>
              <a:gd name="connsiteY7-272" fmla="*/ 1157520 h 1164664"/>
              <a:gd name="connsiteX0-273" fmla="*/ 399528 w 2338397"/>
              <a:gd name="connsiteY0-274" fmla="*/ 1157520 h 1164664"/>
              <a:gd name="connsiteX1-275" fmla="*/ 1910034 w 2338397"/>
              <a:gd name="connsiteY1-276" fmla="*/ 1164664 h 1164664"/>
              <a:gd name="connsiteX2-277" fmla="*/ 2327547 w 2338397"/>
              <a:gd name="connsiteY2-278" fmla="*/ 705083 h 1164664"/>
              <a:gd name="connsiteX3-279" fmla="*/ 2133078 w 2338397"/>
              <a:gd name="connsiteY3-280" fmla="*/ 95483 h 1164664"/>
              <a:gd name="connsiteX4-281" fmla="*/ 1536972 w 2338397"/>
              <a:gd name="connsiteY4-282" fmla="*/ 191526 h 1164664"/>
              <a:gd name="connsiteX5-283" fmla="*/ 796403 w 2338397"/>
              <a:gd name="connsiteY5-284" fmla="*/ 354245 h 1164664"/>
              <a:gd name="connsiteX6-285" fmla="*/ 110603 w 2338397"/>
              <a:gd name="connsiteY6-286" fmla="*/ 805095 h 1164664"/>
              <a:gd name="connsiteX7-287" fmla="*/ 399528 w 2338397"/>
              <a:gd name="connsiteY7-288" fmla="*/ 1157520 h 1164664"/>
              <a:gd name="connsiteX0-289" fmla="*/ 399528 w 2338397"/>
              <a:gd name="connsiteY0-290" fmla="*/ 1157520 h 1164664"/>
              <a:gd name="connsiteX1-291" fmla="*/ 1910034 w 2338397"/>
              <a:gd name="connsiteY1-292" fmla="*/ 1164664 h 1164664"/>
              <a:gd name="connsiteX2-293" fmla="*/ 2327547 w 2338397"/>
              <a:gd name="connsiteY2-294" fmla="*/ 705083 h 1164664"/>
              <a:gd name="connsiteX3-295" fmla="*/ 2133078 w 2338397"/>
              <a:gd name="connsiteY3-296" fmla="*/ 95483 h 1164664"/>
              <a:gd name="connsiteX4-297" fmla="*/ 1536972 w 2338397"/>
              <a:gd name="connsiteY4-298" fmla="*/ 191526 h 1164664"/>
              <a:gd name="connsiteX5-299" fmla="*/ 796403 w 2338397"/>
              <a:gd name="connsiteY5-300" fmla="*/ 354245 h 1164664"/>
              <a:gd name="connsiteX6-301" fmla="*/ 110603 w 2338397"/>
              <a:gd name="connsiteY6-302" fmla="*/ 805095 h 1164664"/>
              <a:gd name="connsiteX7-303" fmla="*/ 399528 w 2338397"/>
              <a:gd name="connsiteY7-304" fmla="*/ 1157520 h 1164664"/>
              <a:gd name="connsiteX0-305" fmla="*/ 399528 w 2338397"/>
              <a:gd name="connsiteY0-306" fmla="*/ 1157520 h 1164664"/>
              <a:gd name="connsiteX1-307" fmla="*/ 1910034 w 2338397"/>
              <a:gd name="connsiteY1-308" fmla="*/ 1164664 h 1164664"/>
              <a:gd name="connsiteX2-309" fmla="*/ 2327547 w 2338397"/>
              <a:gd name="connsiteY2-310" fmla="*/ 705083 h 1164664"/>
              <a:gd name="connsiteX3-311" fmla="*/ 2133078 w 2338397"/>
              <a:gd name="connsiteY3-312" fmla="*/ 95483 h 1164664"/>
              <a:gd name="connsiteX4-313" fmla="*/ 1536972 w 2338397"/>
              <a:gd name="connsiteY4-314" fmla="*/ 191526 h 1164664"/>
              <a:gd name="connsiteX5-315" fmla="*/ 796403 w 2338397"/>
              <a:gd name="connsiteY5-316" fmla="*/ 354245 h 1164664"/>
              <a:gd name="connsiteX6-317" fmla="*/ 110603 w 2338397"/>
              <a:gd name="connsiteY6-318" fmla="*/ 805095 h 1164664"/>
              <a:gd name="connsiteX7-319" fmla="*/ 399528 w 2338397"/>
              <a:gd name="connsiteY7-320" fmla="*/ 1157520 h 1164664"/>
              <a:gd name="connsiteX0-321" fmla="*/ 399528 w 2338397"/>
              <a:gd name="connsiteY0-322" fmla="*/ 1157520 h 1164664"/>
              <a:gd name="connsiteX1-323" fmla="*/ 1910034 w 2338397"/>
              <a:gd name="connsiteY1-324" fmla="*/ 1164664 h 1164664"/>
              <a:gd name="connsiteX2-325" fmla="*/ 2327547 w 2338397"/>
              <a:gd name="connsiteY2-326" fmla="*/ 705083 h 1164664"/>
              <a:gd name="connsiteX3-327" fmla="*/ 2133078 w 2338397"/>
              <a:gd name="connsiteY3-328" fmla="*/ 95483 h 1164664"/>
              <a:gd name="connsiteX4-329" fmla="*/ 1536972 w 2338397"/>
              <a:gd name="connsiteY4-330" fmla="*/ 191526 h 1164664"/>
              <a:gd name="connsiteX5-331" fmla="*/ 796403 w 2338397"/>
              <a:gd name="connsiteY5-332" fmla="*/ 354245 h 1164664"/>
              <a:gd name="connsiteX6-333" fmla="*/ 110603 w 2338397"/>
              <a:gd name="connsiteY6-334" fmla="*/ 805095 h 1164664"/>
              <a:gd name="connsiteX7-335" fmla="*/ 399528 w 2338397"/>
              <a:gd name="connsiteY7-336" fmla="*/ 1157520 h 1164664"/>
              <a:gd name="connsiteX0-337" fmla="*/ 399528 w 2338397"/>
              <a:gd name="connsiteY0-338" fmla="*/ 1157520 h 1164664"/>
              <a:gd name="connsiteX1-339" fmla="*/ 1910034 w 2338397"/>
              <a:gd name="connsiteY1-340" fmla="*/ 1164664 h 1164664"/>
              <a:gd name="connsiteX2-341" fmla="*/ 2327547 w 2338397"/>
              <a:gd name="connsiteY2-342" fmla="*/ 705083 h 1164664"/>
              <a:gd name="connsiteX3-343" fmla="*/ 2133078 w 2338397"/>
              <a:gd name="connsiteY3-344" fmla="*/ 95483 h 1164664"/>
              <a:gd name="connsiteX4-345" fmla="*/ 1536972 w 2338397"/>
              <a:gd name="connsiteY4-346" fmla="*/ 191526 h 1164664"/>
              <a:gd name="connsiteX5-347" fmla="*/ 796403 w 2338397"/>
              <a:gd name="connsiteY5-348" fmla="*/ 354245 h 1164664"/>
              <a:gd name="connsiteX6-349" fmla="*/ 110603 w 2338397"/>
              <a:gd name="connsiteY6-350" fmla="*/ 805095 h 1164664"/>
              <a:gd name="connsiteX7-351" fmla="*/ 399528 w 2338397"/>
              <a:gd name="connsiteY7-352" fmla="*/ 1157520 h 1164664"/>
              <a:gd name="connsiteX0-353" fmla="*/ 399528 w 2338397"/>
              <a:gd name="connsiteY0-354" fmla="*/ 1157520 h 1164664"/>
              <a:gd name="connsiteX1-355" fmla="*/ 1910034 w 2338397"/>
              <a:gd name="connsiteY1-356" fmla="*/ 1164664 h 1164664"/>
              <a:gd name="connsiteX2-357" fmla="*/ 2327547 w 2338397"/>
              <a:gd name="connsiteY2-358" fmla="*/ 705083 h 1164664"/>
              <a:gd name="connsiteX3-359" fmla="*/ 2133078 w 2338397"/>
              <a:gd name="connsiteY3-360" fmla="*/ 95483 h 1164664"/>
              <a:gd name="connsiteX4-361" fmla="*/ 1536972 w 2338397"/>
              <a:gd name="connsiteY4-362" fmla="*/ 191526 h 1164664"/>
              <a:gd name="connsiteX5-363" fmla="*/ 796403 w 2338397"/>
              <a:gd name="connsiteY5-364" fmla="*/ 354245 h 1164664"/>
              <a:gd name="connsiteX6-365" fmla="*/ 110603 w 2338397"/>
              <a:gd name="connsiteY6-366" fmla="*/ 805095 h 1164664"/>
              <a:gd name="connsiteX7-367" fmla="*/ 399528 w 2338397"/>
              <a:gd name="connsiteY7-368" fmla="*/ 1157520 h 1164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338397" h="1164664">
                <a:moveTo>
                  <a:pt x="399528" y="1157520"/>
                </a:moveTo>
                <a:lnTo>
                  <a:pt x="1910034" y="1164664"/>
                </a:lnTo>
                <a:cubicBezTo>
                  <a:pt x="2016661" y="1128946"/>
                  <a:pt x="2266163" y="1043220"/>
                  <a:pt x="2327547" y="705083"/>
                </a:cubicBezTo>
                <a:cubicBezTo>
                  <a:pt x="2336542" y="575703"/>
                  <a:pt x="2390783" y="351070"/>
                  <a:pt x="2133078" y="95483"/>
                </a:cubicBezTo>
                <a:cubicBezTo>
                  <a:pt x="2004226" y="-24109"/>
                  <a:pt x="1708686" y="-69882"/>
                  <a:pt x="1536972" y="191526"/>
                </a:cubicBezTo>
                <a:cubicBezTo>
                  <a:pt x="1252016" y="79078"/>
                  <a:pt x="983728" y="114267"/>
                  <a:pt x="796403" y="354245"/>
                </a:cubicBezTo>
                <a:cubicBezTo>
                  <a:pt x="439215" y="199728"/>
                  <a:pt x="53453" y="485743"/>
                  <a:pt x="110603" y="805095"/>
                </a:cubicBezTo>
                <a:cubicBezTo>
                  <a:pt x="-116939" y="979720"/>
                  <a:pt x="19851" y="1149582"/>
                  <a:pt x="399528" y="1157520"/>
                </a:cubicBezTo>
                <a:close/>
              </a:path>
            </a:pathLst>
          </a:custGeom>
          <a:solidFill>
            <a:srgbClr val="1D41D5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383530" y="854710"/>
            <a:ext cx="6189980" cy="3008630"/>
          </a:xfrm>
          <a:custGeom>
            <a:avLst/>
            <a:gdLst>
              <a:gd name="connsiteX0" fmla="*/ 123825 w 2679700"/>
              <a:gd name="connsiteY0" fmla="*/ 1006475 h 1006475"/>
              <a:gd name="connsiteX1" fmla="*/ 2200275 w 2679700"/>
              <a:gd name="connsiteY1" fmla="*/ 1006475 h 1006475"/>
              <a:gd name="connsiteX2" fmla="*/ 2679700 w 2679700"/>
              <a:gd name="connsiteY2" fmla="*/ 806450 h 1006475"/>
              <a:gd name="connsiteX3" fmla="*/ 2501900 w 2679700"/>
              <a:gd name="connsiteY3" fmla="*/ 396875 h 1006475"/>
              <a:gd name="connsiteX4" fmla="*/ 1666875 w 2679700"/>
              <a:gd name="connsiteY4" fmla="*/ 0 h 1006475"/>
              <a:gd name="connsiteX5" fmla="*/ 600075 w 2679700"/>
              <a:gd name="connsiteY5" fmla="*/ 25400 h 1006475"/>
              <a:gd name="connsiteX6" fmla="*/ 0 w 2679700"/>
              <a:gd name="connsiteY6" fmla="*/ 615950 h 1006475"/>
              <a:gd name="connsiteX7" fmla="*/ 123825 w 2679700"/>
              <a:gd name="connsiteY7" fmla="*/ 1006475 h 1006475"/>
              <a:gd name="connsiteX0-1" fmla="*/ 123825 w 2679700"/>
              <a:gd name="connsiteY0-2" fmla="*/ 1006475 h 1006475"/>
              <a:gd name="connsiteX1-3" fmla="*/ 2200275 w 2679700"/>
              <a:gd name="connsiteY1-4" fmla="*/ 1006475 h 1006475"/>
              <a:gd name="connsiteX2-5" fmla="*/ 2679700 w 2679700"/>
              <a:gd name="connsiteY2-6" fmla="*/ 806450 h 1006475"/>
              <a:gd name="connsiteX3-7" fmla="*/ 2501900 w 2679700"/>
              <a:gd name="connsiteY3-8" fmla="*/ 396875 h 1006475"/>
              <a:gd name="connsiteX4-9" fmla="*/ 1666875 w 2679700"/>
              <a:gd name="connsiteY4-10" fmla="*/ 0 h 1006475"/>
              <a:gd name="connsiteX5-11" fmla="*/ 600075 w 2679700"/>
              <a:gd name="connsiteY5-12" fmla="*/ 25400 h 1006475"/>
              <a:gd name="connsiteX6-13" fmla="*/ 0 w 2679700"/>
              <a:gd name="connsiteY6-14" fmla="*/ 615950 h 1006475"/>
              <a:gd name="connsiteX7-15" fmla="*/ 123825 w 2679700"/>
              <a:gd name="connsiteY7-16" fmla="*/ 1006475 h 1006475"/>
              <a:gd name="connsiteX0-17" fmla="*/ 123825 w 2679700"/>
              <a:gd name="connsiteY0-18" fmla="*/ 1006475 h 1006475"/>
              <a:gd name="connsiteX1-19" fmla="*/ 2200275 w 2679700"/>
              <a:gd name="connsiteY1-20" fmla="*/ 1006475 h 1006475"/>
              <a:gd name="connsiteX2-21" fmla="*/ 2679700 w 2679700"/>
              <a:gd name="connsiteY2-22" fmla="*/ 806450 h 1006475"/>
              <a:gd name="connsiteX3-23" fmla="*/ 2501900 w 2679700"/>
              <a:gd name="connsiteY3-24" fmla="*/ 396875 h 1006475"/>
              <a:gd name="connsiteX4-25" fmla="*/ 1666875 w 2679700"/>
              <a:gd name="connsiteY4-26" fmla="*/ 0 h 1006475"/>
              <a:gd name="connsiteX5-27" fmla="*/ 600075 w 2679700"/>
              <a:gd name="connsiteY5-28" fmla="*/ 25400 h 1006475"/>
              <a:gd name="connsiteX6-29" fmla="*/ 0 w 2679700"/>
              <a:gd name="connsiteY6-30" fmla="*/ 615950 h 1006475"/>
              <a:gd name="connsiteX7-31" fmla="*/ 123825 w 2679700"/>
              <a:gd name="connsiteY7-32" fmla="*/ 1006475 h 1006475"/>
              <a:gd name="connsiteX0-33" fmla="*/ 123825 w 2704185"/>
              <a:gd name="connsiteY0-34" fmla="*/ 1006475 h 1006475"/>
              <a:gd name="connsiteX1-35" fmla="*/ 2200275 w 2704185"/>
              <a:gd name="connsiteY1-36" fmla="*/ 1006475 h 1006475"/>
              <a:gd name="connsiteX2-37" fmla="*/ 2679700 w 2704185"/>
              <a:gd name="connsiteY2-38" fmla="*/ 806450 h 1006475"/>
              <a:gd name="connsiteX3-39" fmla="*/ 2501900 w 2704185"/>
              <a:gd name="connsiteY3-40" fmla="*/ 396875 h 1006475"/>
              <a:gd name="connsiteX4-41" fmla="*/ 1666875 w 2704185"/>
              <a:gd name="connsiteY4-42" fmla="*/ 0 h 1006475"/>
              <a:gd name="connsiteX5-43" fmla="*/ 600075 w 2704185"/>
              <a:gd name="connsiteY5-44" fmla="*/ 25400 h 1006475"/>
              <a:gd name="connsiteX6-45" fmla="*/ 0 w 2704185"/>
              <a:gd name="connsiteY6-46" fmla="*/ 615950 h 1006475"/>
              <a:gd name="connsiteX7-47" fmla="*/ 123825 w 2704185"/>
              <a:gd name="connsiteY7-48" fmla="*/ 1006475 h 1006475"/>
              <a:gd name="connsiteX0-49" fmla="*/ 123825 w 2710992"/>
              <a:gd name="connsiteY0-50" fmla="*/ 1006475 h 1006475"/>
              <a:gd name="connsiteX1-51" fmla="*/ 2200275 w 2710992"/>
              <a:gd name="connsiteY1-52" fmla="*/ 1006475 h 1006475"/>
              <a:gd name="connsiteX2-53" fmla="*/ 2679700 w 2710992"/>
              <a:gd name="connsiteY2-54" fmla="*/ 806450 h 1006475"/>
              <a:gd name="connsiteX3-55" fmla="*/ 2501900 w 2710992"/>
              <a:gd name="connsiteY3-56" fmla="*/ 396875 h 1006475"/>
              <a:gd name="connsiteX4-57" fmla="*/ 1666875 w 2710992"/>
              <a:gd name="connsiteY4-58" fmla="*/ 0 h 1006475"/>
              <a:gd name="connsiteX5-59" fmla="*/ 600075 w 2710992"/>
              <a:gd name="connsiteY5-60" fmla="*/ 25400 h 1006475"/>
              <a:gd name="connsiteX6-61" fmla="*/ 0 w 2710992"/>
              <a:gd name="connsiteY6-62" fmla="*/ 615950 h 1006475"/>
              <a:gd name="connsiteX7-63" fmla="*/ 123825 w 2710992"/>
              <a:gd name="connsiteY7-64" fmla="*/ 1006475 h 1006475"/>
              <a:gd name="connsiteX0-65" fmla="*/ 123825 w 2710992"/>
              <a:gd name="connsiteY0-66" fmla="*/ 1006475 h 1006475"/>
              <a:gd name="connsiteX1-67" fmla="*/ 2200275 w 2710992"/>
              <a:gd name="connsiteY1-68" fmla="*/ 1006475 h 1006475"/>
              <a:gd name="connsiteX2-69" fmla="*/ 2679700 w 2710992"/>
              <a:gd name="connsiteY2-70" fmla="*/ 806450 h 1006475"/>
              <a:gd name="connsiteX3-71" fmla="*/ 2501900 w 2710992"/>
              <a:gd name="connsiteY3-72" fmla="*/ 396875 h 1006475"/>
              <a:gd name="connsiteX4-73" fmla="*/ 1666875 w 2710992"/>
              <a:gd name="connsiteY4-74" fmla="*/ 0 h 1006475"/>
              <a:gd name="connsiteX5-75" fmla="*/ 600075 w 2710992"/>
              <a:gd name="connsiteY5-76" fmla="*/ 25400 h 1006475"/>
              <a:gd name="connsiteX6-77" fmla="*/ 0 w 2710992"/>
              <a:gd name="connsiteY6-78" fmla="*/ 615950 h 1006475"/>
              <a:gd name="connsiteX7-79" fmla="*/ 123825 w 2710992"/>
              <a:gd name="connsiteY7-80" fmla="*/ 1006475 h 1006475"/>
              <a:gd name="connsiteX0-81" fmla="*/ 123825 w 2710992"/>
              <a:gd name="connsiteY0-82" fmla="*/ 1101363 h 1101363"/>
              <a:gd name="connsiteX1-83" fmla="*/ 2200275 w 2710992"/>
              <a:gd name="connsiteY1-84" fmla="*/ 1101363 h 1101363"/>
              <a:gd name="connsiteX2-85" fmla="*/ 2679700 w 2710992"/>
              <a:gd name="connsiteY2-86" fmla="*/ 901338 h 1101363"/>
              <a:gd name="connsiteX3-87" fmla="*/ 2501900 w 2710992"/>
              <a:gd name="connsiteY3-88" fmla="*/ 491763 h 1101363"/>
              <a:gd name="connsiteX4-89" fmla="*/ 1666875 w 2710992"/>
              <a:gd name="connsiteY4-90" fmla="*/ 94888 h 1101363"/>
              <a:gd name="connsiteX5-91" fmla="*/ 600075 w 2710992"/>
              <a:gd name="connsiteY5-92" fmla="*/ 120288 h 1101363"/>
              <a:gd name="connsiteX6-93" fmla="*/ 0 w 2710992"/>
              <a:gd name="connsiteY6-94" fmla="*/ 710838 h 1101363"/>
              <a:gd name="connsiteX7-95" fmla="*/ 123825 w 2710992"/>
              <a:gd name="connsiteY7-96" fmla="*/ 1101363 h 1101363"/>
              <a:gd name="connsiteX0-97" fmla="*/ 123825 w 2710992"/>
              <a:gd name="connsiteY0-98" fmla="*/ 1173121 h 1173121"/>
              <a:gd name="connsiteX1-99" fmla="*/ 2200275 w 2710992"/>
              <a:gd name="connsiteY1-100" fmla="*/ 1173121 h 1173121"/>
              <a:gd name="connsiteX2-101" fmla="*/ 2679700 w 2710992"/>
              <a:gd name="connsiteY2-102" fmla="*/ 973096 h 1173121"/>
              <a:gd name="connsiteX3-103" fmla="*/ 2501900 w 2710992"/>
              <a:gd name="connsiteY3-104" fmla="*/ 563521 h 1173121"/>
              <a:gd name="connsiteX4-105" fmla="*/ 1666875 w 2710992"/>
              <a:gd name="connsiteY4-106" fmla="*/ 166646 h 1173121"/>
              <a:gd name="connsiteX5-107" fmla="*/ 600075 w 2710992"/>
              <a:gd name="connsiteY5-108" fmla="*/ 192046 h 1173121"/>
              <a:gd name="connsiteX6-109" fmla="*/ 0 w 2710992"/>
              <a:gd name="connsiteY6-110" fmla="*/ 782596 h 1173121"/>
              <a:gd name="connsiteX7-111" fmla="*/ 123825 w 2710992"/>
              <a:gd name="connsiteY7-112" fmla="*/ 1173121 h 1173121"/>
              <a:gd name="connsiteX0-113" fmla="*/ 123825 w 2710992"/>
              <a:gd name="connsiteY0-114" fmla="*/ 1285704 h 1285704"/>
              <a:gd name="connsiteX1-115" fmla="*/ 2200275 w 2710992"/>
              <a:gd name="connsiteY1-116" fmla="*/ 1285704 h 1285704"/>
              <a:gd name="connsiteX2-117" fmla="*/ 2679700 w 2710992"/>
              <a:gd name="connsiteY2-118" fmla="*/ 1085679 h 1285704"/>
              <a:gd name="connsiteX3-119" fmla="*/ 2501900 w 2710992"/>
              <a:gd name="connsiteY3-120" fmla="*/ 676104 h 1285704"/>
              <a:gd name="connsiteX4-121" fmla="*/ 1666875 w 2710992"/>
              <a:gd name="connsiteY4-122" fmla="*/ 279229 h 1285704"/>
              <a:gd name="connsiteX5-123" fmla="*/ 600075 w 2710992"/>
              <a:gd name="connsiteY5-124" fmla="*/ 304629 h 1285704"/>
              <a:gd name="connsiteX6-125" fmla="*/ 0 w 2710992"/>
              <a:gd name="connsiteY6-126" fmla="*/ 895179 h 1285704"/>
              <a:gd name="connsiteX7-127" fmla="*/ 123825 w 2710992"/>
              <a:gd name="connsiteY7-128" fmla="*/ 1285704 h 1285704"/>
              <a:gd name="connsiteX0-129" fmla="*/ 123825 w 2710992"/>
              <a:gd name="connsiteY0-130" fmla="*/ 1285704 h 1285704"/>
              <a:gd name="connsiteX1-131" fmla="*/ 2200275 w 2710992"/>
              <a:gd name="connsiteY1-132" fmla="*/ 1285704 h 1285704"/>
              <a:gd name="connsiteX2-133" fmla="*/ 2679700 w 2710992"/>
              <a:gd name="connsiteY2-134" fmla="*/ 1085679 h 1285704"/>
              <a:gd name="connsiteX3-135" fmla="*/ 2501900 w 2710992"/>
              <a:gd name="connsiteY3-136" fmla="*/ 676104 h 1285704"/>
              <a:gd name="connsiteX4-137" fmla="*/ 1666875 w 2710992"/>
              <a:gd name="connsiteY4-138" fmla="*/ 279229 h 1285704"/>
              <a:gd name="connsiteX5-139" fmla="*/ 600075 w 2710992"/>
              <a:gd name="connsiteY5-140" fmla="*/ 304629 h 1285704"/>
              <a:gd name="connsiteX6-141" fmla="*/ 0 w 2710992"/>
              <a:gd name="connsiteY6-142" fmla="*/ 895179 h 1285704"/>
              <a:gd name="connsiteX7-143" fmla="*/ 123825 w 2710992"/>
              <a:gd name="connsiteY7-144" fmla="*/ 1285704 h 1285704"/>
              <a:gd name="connsiteX0-145" fmla="*/ 216585 w 2803752"/>
              <a:gd name="connsiteY0-146" fmla="*/ 1285704 h 1285704"/>
              <a:gd name="connsiteX1-147" fmla="*/ 2293035 w 2803752"/>
              <a:gd name="connsiteY1-148" fmla="*/ 1285704 h 1285704"/>
              <a:gd name="connsiteX2-149" fmla="*/ 2772460 w 2803752"/>
              <a:gd name="connsiteY2-150" fmla="*/ 1085679 h 1285704"/>
              <a:gd name="connsiteX3-151" fmla="*/ 2594660 w 2803752"/>
              <a:gd name="connsiteY3-152" fmla="*/ 676104 h 1285704"/>
              <a:gd name="connsiteX4-153" fmla="*/ 1759635 w 2803752"/>
              <a:gd name="connsiteY4-154" fmla="*/ 279229 h 1285704"/>
              <a:gd name="connsiteX5-155" fmla="*/ 692835 w 2803752"/>
              <a:gd name="connsiteY5-156" fmla="*/ 304629 h 1285704"/>
              <a:gd name="connsiteX6-157" fmla="*/ 92760 w 2803752"/>
              <a:gd name="connsiteY6-158" fmla="*/ 895179 h 1285704"/>
              <a:gd name="connsiteX7-159" fmla="*/ 216585 w 2803752"/>
              <a:gd name="connsiteY7-160" fmla="*/ 1285704 h 1285704"/>
              <a:gd name="connsiteX0-161" fmla="*/ 319131 w 2906298"/>
              <a:gd name="connsiteY0-162" fmla="*/ 1285704 h 1285704"/>
              <a:gd name="connsiteX1-163" fmla="*/ 2395581 w 2906298"/>
              <a:gd name="connsiteY1-164" fmla="*/ 1285704 h 1285704"/>
              <a:gd name="connsiteX2-165" fmla="*/ 2875006 w 2906298"/>
              <a:gd name="connsiteY2-166" fmla="*/ 1085679 h 1285704"/>
              <a:gd name="connsiteX3-167" fmla="*/ 2697206 w 2906298"/>
              <a:gd name="connsiteY3-168" fmla="*/ 676104 h 1285704"/>
              <a:gd name="connsiteX4-169" fmla="*/ 1862181 w 2906298"/>
              <a:gd name="connsiteY4-170" fmla="*/ 279229 h 1285704"/>
              <a:gd name="connsiteX5-171" fmla="*/ 795381 w 2906298"/>
              <a:gd name="connsiteY5-172" fmla="*/ 304629 h 1285704"/>
              <a:gd name="connsiteX6-173" fmla="*/ 195306 w 2906298"/>
              <a:gd name="connsiteY6-174" fmla="*/ 895179 h 1285704"/>
              <a:gd name="connsiteX7-175" fmla="*/ 319131 w 2906298"/>
              <a:gd name="connsiteY7-176" fmla="*/ 1285704 h 1285704"/>
              <a:gd name="connsiteX0-177" fmla="*/ 420994 w 3008161"/>
              <a:gd name="connsiteY0-178" fmla="*/ 1285704 h 1285704"/>
              <a:gd name="connsiteX1-179" fmla="*/ 2497444 w 3008161"/>
              <a:gd name="connsiteY1-180" fmla="*/ 1285704 h 1285704"/>
              <a:gd name="connsiteX2-181" fmla="*/ 2976869 w 3008161"/>
              <a:gd name="connsiteY2-182" fmla="*/ 1085679 h 1285704"/>
              <a:gd name="connsiteX3-183" fmla="*/ 2799069 w 3008161"/>
              <a:gd name="connsiteY3-184" fmla="*/ 676104 h 1285704"/>
              <a:gd name="connsiteX4-185" fmla="*/ 1964044 w 3008161"/>
              <a:gd name="connsiteY4-186" fmla="*/ 279229 h 1285704"/>
              <a:gd name="connsiteX5-187" fmla="*/ 897244 w 3008161"/>
              <a:gd name="connsiteY5-188" fmla="*/ 304629 h 1285704"/>
              <a:gd name="connsiteX6-189" fmla="*/ 297169 w 3008161"/>
              <a:gd name="connsiteY6-190" fmla="*/ 895179 h 1285704"/>
              <a:gd name="connsiteX7-191" fmla="*/ 420994 w 3008161"/>
              <a:gd name="connsiteY7-192" fmla="*/ 1285704 h 1285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008161" h="1285704">
                <a:moveTo>
                  <a:pt x="420994" y="1285704"/>
                </a:moveTo>
                <a:lnTo>
                  <a:pt x="2497444" y="1285704"/>
                </a:lnTo>
                <a:cubicBezTo>
                  <a:pt x="2800127" y="1269829"/>
                  <a:pt x="2934536" y="1209504"/>
                  <a:pt x="2976869" y="1085679"/>
                </a:cubicBezTo>
                <a:cubicBezTo>
                  <a:pt x="3073177" y="872954"/>
                  <a:pt x="2928186" y="730079"/>
                  <a:pt x="2799069" y="676104"/>
                </a:cubicBezTo>
                <a:cubicBezTo>
                  <a:pt x="2787427" y="258062"/>
                  <a:pt x="2299536" y="49571"/>
                  <a:pt x="1964044" y="279229"/>
                </a:cubicBezTo>
                <a:cubicBezTo>
                  <a:pt x="1792594" y="-106004"/>
                  <a:pt x="1087744" y="-88013"/>
                  <a:pt x="897244" y="304629"/>
                </a:cubicBezTo>
                <a:cubicBezTo>
                  <a:pt x="468619" y="101429"/>
                  <a:pt x="1894" y="488779"/>
                  <a:pt x="297169" y="895179"/>
                </a:cubicBezTo>
                <a:cubicBezTo>
                  <a:pt x="-188606" y="965029"/>
                  <a:pt x="-29856" y="1266654"/>
                  <a:pt x="420994" y="1285704"/>
                </a:cubicBezTo>
                <a:close/>
              </a:path>
            </a:pathLst>
          </a:custGeom>
          <a:solidFill>
            <a:srgbClr val="F43308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16940" y="3949700"/>
            <a:ext cx="4361815" cy="2278380"/>
          </a:xfrm>
          <a:custGeom>
            <a:avLst/>
            <a:gdLst>
              <a:gd name="connsiteX0" fmla="*/ 257175 w 2320925"/>
              <a:gd name="connsiteY0" fmla="*/ 1203325 h 1203325"/>
              <a:gd name="connsiteX1" fmla="*/ 2070100 w 2320925"/>
              <a:gd name="connsiteY1" fmla="*/ 1203325 h 1203325"/>
              <a:gd name="connsiteX2" fmla="*/ 2320925 w 2320925"/>
              <a:gd name="connsiteY2" fmla="*/ 508000 h 1203325"/>
              <a:gd name="connsiteX3" fmla="*/ 2089150 w 2320925"/>
              <a:gd name="connsiteY3" fmla="*/ 349250 h 1203325"/>
              <a:gd name="connsiteX4" fmla="*/ 1863725 w 2320925"/>
              <a:gd name="connsiteY4" fmla="*/ 123825 h 1203325"/>
              <a:gd name="connsiteX5" fmla="*/ 1435100 w 2320925"/>
              <a:gd name="connsiteY5" fmla="*/ 0 h 1203325"/>
              <a:gd name="connsiteX6" fmla="*/ 936625 w 2320925"/>
              <a:gd name="connsiteY6" fmla="*/ 31750 h 1203325"/>
              <a:gd name="connsiteX7" fmla="*/ 650875 w 2320925"/>
              <a:gd name="connsiteY7" fmla="*/ 177800 h 1203325"/>
              <a:gd name="connsiteX8" fmla="*/ 0 w 2320925"/>
              <a:gd name="connsiteY8" fmla="*/ 415925 h 1203325"/>
              <a:gd name="connsiteX9" fmla="*/ 82550 w 2320925"/>
              <a:gd name="connsiteY9" fmla="*/ 1111250 h 1203325"/>
              <a:gd name="connsiteX10" fmla="*/ 257175 w 2320925"/>
              <a:gd name="connsiteY10" fmla="*/ 1203325 h 1203325"/>
              <a:gd name="connsiteX0-1" fmla="*/ 366911 w 2430661"/>
              <a:gd name="connsiteY0-2" fmla="*/ 1203325 h 1203325"/>
              <a:gd name="connsiteX1-3" fmla="*/ 2179836 w 2430661"/>
              <a:gd name="connsiteY1-4" fmla="*/ 1203325 h 1203325"/>
              <a:gd name="connsiteX2-5" fmla="*/ 2430661 w 2430661"/>
              <a:gd name="connsiteY2-6" fmla="*/ 508000 h 1203325"/>
              <a:gd name="connsiteX3-7" fmla="*/ 2198886 w 2430661"/>
              <a:gd name="connsiteY3-8" fmla="*/ 349250 h 1203325"/>
              <a:gd name="connsiteX4-9" fmla="*/ 1973461 w 2430661"/>
              <a:gd name="connsiteY4-10" fmla="*/ 123825 h 1203325"/>
              <a:gd name="connsiteX5-11" fmla="*/ 1544836 w 2430661"/>
              <a:gd name="connsiteY5-12" fmla="*/ 0 h 1203325"/>
              <a:gd name="connsiteX6-13" fmla="*/ 1046361 w 2430661"/>
              <a:gd name="connsiteY6-14" fmla="*/ 31750 h 1203325"/>
              <a:gd name="connsiteX7-15" fmla="*/ 760611 w 2430661"/>
              <a:gd name="connsiteY7-16" fmla="*/ 177800 h 1203325"/>
              <a:gd name="connsiteX8-17" fmla="*/ 109736 w 2430661"/>
              <a:gd name="connsiteY8-18" fmla="*/ 415925 h 1203325"/>
              <a:gd name="connsiteX9-19" fmla="*/ 192286 w 2430661"/>
              <a:gd name="connsiteY9-20" fmla="*/ 1111250 h 1203325"/>
              <a:gd name="connsiteX10-21" fmla="*/ 366911 w 2430661"/>
              <a:gd name="connsiteY10-22" fmla="*/ 1203325 h 1203325"/>
              <a:gd name="connsiteX0-23" fmla="*/ 423812 w 2487562"/>
              <a:gd name="connsiteY0-24" fmla="*/ 1203325 h 1203325"/>
              <a:gd name="connsiteX1-25" fmla="*/ 2236737 w 2487562"/>
              <a:gd name="connsiteY1-26" fmla="*/ 1203325 h 1203325"/>
              <a:gd name="connsiteX2-27" fmla="*/ 2487562 w 2487562"/>
              <a:gd name="connsiteY2-28" fmla="*/ 508000 h 1203325"/>
              <a:gd name="connsiteX3-29" fmla="*/ 2255787 w 2487562"/>
              <a:gd name="connsiteY3-30" fmla="*/ 349250 h 1203325"/>
              <a:gd name="connsiteX4-31" fmla="*/ 2030362 w 2487562"/>
              <a:gd name="connsiteY4-32" fmla="*/ 123825 h 1203325"/>
              <a:gd name="connsiteX5-33" fmla="*/ 1601737 w 2487562"/>
              <a:gd name="connsiteY5-34" fmla="*/ 0 h 1203325"/>
              <a:gd name="connsiteX6-35" fmla="*/ 1103262 w 2487562"/>
              <a:gd name="connsiteY6-36" fmla="*/ 31750 h 1203325"/>
              <a:gd name="connsiteX7-37" fmla="*/ 817512 w 2487562"/>
              <a:gd name="connsiteY7-38" fmla="*/ 177800 h 1203325"/>
              <a:gd name="connsiteX8-39" fmla="*/ 166637 w 2487562"/>
              <a:gd name="connsiteY8-40" fmla="*/ 415925 h 1203325"/>
              <a:gd name="connsiteX9-41" fmla="*/ 249187 w 2487562"/>
              <a:gd name="connsiteY9-42" fmla="*/ 1111250 h 1203325"/>
              <a:gd name="connsiteX10-43" fmla="*/ 423812 w 2487562"/>
              <a:gd name="connsiteY10-44" fmla="*/ 1203325 h 1203325"/>
              <a:gd name="connsiteX0-45" fmla="*/ 423812 w 2487562"/>
              <a:gd name="connsiteY0-46" fmla="*/ 1203325 h 1203325"/>
              <a:gd name="connsiteX1-47" fmla="*/ 2236737 w 2487562"/>
              <a:gd name="connsiteY1-48" fmla="*/ 1203325 h 1203325"/>
              <a:gd name="connsiteX2-49" fmla="*/ 2487562 w 2487562"/>
              <a:gd name="connsiteY2-50" fmla="*/ 508000 h 1203325"/>
              <a:gd name="connsiteX3-51" fmla="*/ 2255787 w 2487562"/>
              <a:gd name="connsiteY3-52" fmla="*/ 349250 h 1203325"/>
              <a:gd name="connsiteX4-53" fmla="*/ 2030362 w 2487562"/>
              <a:gd name="connsiteY4-54" fmla="*/ 123825 h 1203325"/>
              <a:gd name="connsiteX5-55" fmla="*/ 1601737 w 2487562"/>
              <a:gd name="connsiteY5-56" fmla="*/ 0 h 1203325"/>
              <a:gd name="connsiteX6-57" fmla="*/ 1103262 w 2487562"/>
              <a:gd name="connsiteY6-58" fmla="*/ 31750 h 1203325"/>
              <a:gd name="connsiteX7-59" fmla="*/ 817512 w 2487562"/>
              <a:gd name="connsiteY7-60" fmla="*/ 177800 h 1203325"/>
              <a:gd name="connsiteX8-61" fmla="*/ 166637 w 2487562"/>
              <a:gd name="connsiteY8-62" fmla="*/ 415925 h 1203325"/>
              <a:gd name="connsiteX9-63" fmla="*/ 249187 w 2487562"/>
              <a:gd name="connsiteY9-64" fmla="*/ 1111250 h 1203325"/>
              <a:gd name="connsiteX10-65" fmla="*/ 423812 w 2487562"/>
              <a:gd name="connsiteY10-66" fmla="*/ 1203325 h 1203325"/>
              <a:gd name="connsiteX0-67" fmla="*/ 423812 w 2487562"/>
              <a:gd name="connsiteY0-68" fmla="*/ 1203325 h 1203325"/>
              <a:gd name="connsiteX1-69" fmla="*/ 2236737 w 2487562"/>
              <a:gd name="connsiteY1-70" fmla="*/ 1203325 h 1203325"/>
              <a:gd name="connsiteX2-71" fmla="*/ 2487562 w 2487562"/>
              <a:gd name="connsiteY2-72" fmla="*/ 508000 h 1203325"/>
              <a:gd name="connsiteX3-73" fmla="*/ 2255787 w 2487562"/>
              <a:gd name="connsiteY3-74" fmla="*/ 349250 h 1203325"/>
              <a:gd name="connsiteX4-75" fmla="*/ 2030362 w 2487562"/>
              <a:gd name="connsiteY4-76" fmla="*/ 123825 h 1203325"/>
              <a:gd name="connsiteX5-77" fmla="*/ 1601737 w 2487562"/>
              <a:gd name="connsiteY5-78" fmla="*/ 0 h 1203325"/>
              <a:gd name="connsiteX6-79" fmla="*/ 1103262 w 2487562"/>
              <a:gd name="connsiteY6-80" fmla="*/ 31750 h 1203325"/>
              <a:gd name="connsiteX7-81" fmla="*/ 817512 w 2487562"/>
              <a:gd name="connsiteY7-82" fmla="*/ 177800 h 1203325"/>
              <a:gd name="connsiteX8-83" fmla="*/ 166637 w 2487562"/>
              <a:gd name="connsiteY8-84" fmla="*/ 415925 h 1203325"/>
              <a:gd name="connsiteX9-85" fmla="*/ 249187 w 2487562"/>
              <a:gd name="connsiteY9-86" fmla="*/ 1111250 h 1203325"/>
              <a:gd name="connsiteX10-87" fmla="*/ 423812 w 2487562"/>
              <a:gd name="connsiteY10-88" fmla="*/ 1203325 h 1203325"/>
              <a:gd name="connsiteX0-89" fmla="*/ 423812 w 2487562"/>
              <a:gd name="connsiteY0-90" fmla="*/ 1203325 h 1203325"/>
              <a:gd name="connsiteX1-91" fmla="*/ 2236737 w 2487562"/>
              <a:gd name="connsiteY1-92" fmla="*/ 1203325 h 1203325"/>
              <a:gd name="connsiteX2-93" fmla="*/ 2487562 w 2487562"/>
              <a:gd name="connsiteY2-94" fmla="*/ 508000 h 1203325"/>
              <a:gd name="connsiteX3-95" fmla="*/ 2255787 w 2487562"/>
              <a:gd name="connsiteY3-96" fmla="*/ 349250 h 1203325"/>
              <a:gd name="connsiteX4-97" fmla="*/ 2030362 w 2487562"/>
              <a:gd name="connsiteY4-98" fmla="*/ 123825 h 1203325"/>
              <a:gd name="connsiteX5-99" fmla="*/ 1601737 w 2487562"/>
              <a:gd name="connsiteY5-100" fmla="*/ 0 h 1203325"/>
              <a:gd name="connsiteX6-101" fmla="*/ 1103262 w 2487562"/>
              <a:gd name="connsiteY6-102" fmla="*/ 31750 h 1203325"/>
              <a:gd name="connsiteX7-103" fmla="*/ 817512 w 2487562"/>
              <a:gd name="connsiteY7-104" fmla="*/ 177800 h 1203325"/>
              <a:gd name="connsiteX8-105" fmla="*/ 166637 w 2487562"/>
              <a:gd name="connsiteY8-106" fmla="*/ 415925 h 1203325"/>
              <a:gd name="connsiteX9-107" fmla="*/ 249187 w 2487562"/>
              <a:gd name="connsiteY9-108" fmla="*/ 1111250 h 1203325"/>
              <a:gd name="connsiteX10-109" fmla="*/ 423812 w 2487562"/>
              <a:gd name="connsiteY10-110" fmla="*/ 1203325 h 1203325"/>
              <a:gd name="connsiteX0-111" fmla="*/ 423812 w 2487562"/>
              <a:gd name="connsiteY0-112" fmla="*/ 1203325 h 1203325"/>
              <a:gd name="connsiteX1-113" fmla="*/ 2236737 w 2487562"/>
              <a:gd name="connsiteY1-114" fmla="*/ 1203325 h 1203325"/>
              <a:gd name="connsiteX2-115" fmla="*/ 2487562 w 2487562"/>
              <a:gd name="connsiteY2-116" fmla="*/ 508000 h 1203325"/>
              <a:gd name="connsiteX3-117" fmla="*/ 2255787 w 2487562"/>
              <a:gd name="connsiteY3-118" fmla="*/ 349250 h 1203325"/>
              <a:gd name="connsiteX4-119" fmla="*/ 2030362 w 2487562"/>
              <a:gd name="connsiteY4-120" fmla="*/ 123825 h 1203325"/>
              <a:gd name="connsiteX5-121" fmla="*/ 1601737 w 2487562"/>
              <a:gd name="connsiteY5-122" fmla="*/ 0 h 1203325"/>
              <a:gd name="connsiteX6-123" fmla="*/ 1103262 w 2487562"/>
              <a:gd name="connsiteY6-124" fmla="*/ 31750 h 1203325"/>
              <a:gd name="connsiteX7-125" fmla="*/ 817512 w 2487562"/>
              <a:gd name="connsiteY7-126" fmla="*/ 177800 h 1203325"/>
              <a:gd name="connsiteX8-127" fmla="*/ 166637 w 2487562"/>
              <a:gd name="connsiteY8-128" fmla="*/ 415925 h 1203325"/>
              <a:gd name="connsiteX9-129" fmla="*/ 249187 w 2487562"/>
              <a:gd name="connsiteY9-130" fmla="*/ 1111250 h 1203325"/>
              <a:gd name="connsiteX10-131" fmla="*/ 423812 w 2487562"/>
              <a:gd name="connsiteY10-132" fmla="*/ 1203325 h 1203325"/>
              <a:gd name="connsiteX0-133" fmla="*/ 423812 w 2487562"/>
              <a:gd name="connsiteY0-134" fmla="*/ 1203325 h 1203325"/>
              <a:gd name="connsiteX1-135" fmla="*/ 2236737 w 2487562"/>
              <a:gd name="connsiteY1-136" fmla="*/ 1203325 h 1203325"/>
              <a:gd name="connsiteX2-137" fmla="*/ 2487562 w 2487562"/>
              <a:gd name="connsiteY2-138" fmla="*/ 508000 h 1203325"/>
              <a:gd name="connsiteX3-139" fmla="*/ 2255787 w 2487562"/>
              <a:gd name="connsiteY3-140" fmla="*/ 349250 h 1203325"/>
              <a:gd name="connsiteX4-141" fmla="*/ 2030362 w 2487562"/>
              <a:gd name="connsiteY4-142" fmla="*/ 123825 h 1203325"/>
              <a:gd name="connsiteX5-143" fmla="*/ 1601737 w 2487562"/>
              <a:gd name="connsiteY5-144" fmla="*/ 0 h 1203325"/>
              <a:gd name="connsiteX6-145" fmla="*/ 1103262 w 2487562"/>
              <a:gd name="connsiteY6-146" fmla="*/ 31750 h 1203325"/>
              <a:gd name="connsiteX7-147" fmla="*/ 817512 w 2487562"/>
              <a:gd name="connsiteY7-148" fmla="*/ 177800 h 1203325"/>
              <a:gd name="connsiteX8-149" fmla="*/ 166637 w 2487562"/>
              <a:gd name="connsiteY8-150" fmla="*/ 415925 h 1203325"/>
              <a:gd name="connsiteX9-151" fmla="*/ 249187 w 2487562"/>
              <a:gd name="connsiteY9-152" fmla="*/ 1111250 h 1203325"/>
              <a:gd name="connsiteX10-153" fmla="*/ 423812 w 2487562"/>
              <a:gd name="connsiteY10-154" fmla="*/ 1203325 h 1203325"/>
              <a:gd name="connsiteX0-155" fmla="*/ 423812 w 2487562"/>
              <a:gd name="connsiteY0-156" fmla="*/ 1203325 h 1203325"/>
              <a:gd name="connsiteX1-157" fmla="*/ 2236737 w 2487562"/>
              <a:gd name="connsiteY1-158" fmla="*/ 1203325 h 1203325"/>
              <a:gd name="connsiteX2-159" fmla="*/ 2487562 w 2487562"/>
              <a:gd name="connsiteY2-160" fmla="*/ 508000 h 1203325"/>
              <a:gd name="connsiteX3-161" fmla="*/ 2255787 w 2487562"/>
              <a:gd name="connsiteY3-162" fmla="*/ 349250 h 1203325"/>
              <a:gd name="connsiteX4-163" fmla="*/ 2030362 w 2487562"/>
              <a:gd name="connsiteY4-164" fmla="*/ 123825 h 1203325"/>
              <a:gd name="connsiteX5-165" fmla="*/ 1601737 w 2487562"/>
              <a:gd name="connsiteY5-166" fmla="*/ 0 h 1203325"/>
              <a:gd name="connsiteX6-167" fmla="*/ 1103262 w 2487562"/>
              <a:gd name="connsiteY6-168" fmla="*/ 31750 h 1203325"/>
              <a:gd name="connsiteX7-169" fmla="*/ 817512 w 2487562"/>
              <a:gd name="connsiteY7-170" fmla="*/ 177800 h 1203325"/>
              <a:gd name="connsiteX8-171" fmla="*/ 166637 w 2487562"/>
              <a:gd name="connsiteY8-172" fmla="*/ 415925 h 1203325"/>
              <a:gd name="connsiteX9-173" fmla="*/ 249187 w 2487562"/>
              <a:gd name="connsiteY9-174" fmla="*/ 1111250 h 1203325"/>
              <a:gd name="connsiteX10-175" fmla="*/ 423812 w 2487562"/>
              <a:gd name="connsiteY10-176" fmla="*/ 1203325 h 1203325"/>
              <a:gd name="connsiteX0-177" fmla="*/ 423812 w 2487562"/>
              <a:gd name="connsiteY0-178" fmla="*/ 1203325 h 1203325"/>
              <a:gd name="connsiteX1-179" fmla="*/ 2236737 w 2487562"/>
              <a:gd name="connsiteY1-180" fmla="*/ 1203325 h 1203325"/>
              <a:gd name="connsiteX2-181" fmla="*/ 2487562 w 2487562"/>
              <a:gd name="connsiteY2-182" fmla="*/ 508000 h 1203325"/>
              <a:gd name="connsiteX3-183" fmla="*/ 2255787 w 2487562"/>
              <a:gd name="connsiteY3-184" fmla="*/ 349250 h 1203325"/>
              <a:gd name="connsiteX4-185" fmla="*/ 2030362 w 2487562"/>
              <a:gd name="connsiteY4-186" fmla="*/ 123825 h 1203325"/>
              <a:gd name="connsiteX5-187" fmla="*/ 1601737 w 2487562"/>
              <a:gd name="connsiteY5-188" fmla="*/ 0 h 1203325"/>
              <a:gd name="connsiteX6-189" fmla="*/ 1103262 w 2487562"/>
              <a:gd name="connsiteY6-190" fmla="*/ 31750 h 1203325"/>
              <a:gd name="connsiteX7-191" fmla="*/ 817512 w 2487562"/>
              <a:gd name="connsiteY7-192" fmla="*/ 123825 h 1203325"/>
              <a:gd name="connsiteX8-193" fmla="*/ 166637 w 2487562"/>
              <a:gd name="connsiteY8-194" fmla="*/ 415925 h 1203325"/>
              <a:gd name="connsiteX9-195" fmla="*/ 249187 w 2487562"/>
              <a:gd name="connsiteY9-196" fmla="*/ 1111250 h 1203325"/>
              <a:gd name="connsiteX10-197" fmla="*/ 423812 w 2487562"/>
              <a:gd name="connsiteY10-198" fmla="*/ 1203325 h 1203325"/>
              <a:gd name="connsiteX0-199" fmla="*/ 423812 w 2487562"/>
              <a:gd name="connsiteY0-200" fmla="*/ 1210965 h 1210965"/>
              <a:gd name="connsiteX1-201" fmla="*/ 2236737 w 2487562"/>
              <a:gd name="connsiteY1-202" fmla="*/ 1210965 h 1210965"/>
              <a:gd name="connsiteX2-203" fmla="*/ 2487562 w 2487562"/>
              <a:gd name="connsiteY2-204" fmla="*/ 515640 h 1210965"/>
              <a:gd name="connsiteX3-205" fmla="*/ 2255787 w 2487562"/>
              <a:gd name="connsiteY3-206" fmla="*/ 356890 h 1210965"/>
              <a:gd name="connsiteX4-207" fmla="*/ 2030362 w 2487562"/>
              <a:gd name="connsiteY4-208" fmla="*/ 131465 h 1210965"/>
              <a:gd name="connsiteX5-209" fmla="*/ 1601737 w 2487562"/>
              <a:gd name="connsiteY5-210" fmla="*/ 7640 h 1210965"/>
              <a:gd name="connsiteX6-211" fmla="*/ 1103262 w 2487562"/>
              <a:gd name="connsiteY6-212" fmla="*/ 39390 h 1210965"/>
              <a:gd name="connsiteX7-213" fmla="*/ 817512 w 2487562"/>
              <a:gd name="connsiteY7-214" fmla="*/ 131465 h 1210965"/>
              <a:gd name="connsiteX8-215" fmla="*/ 166637 w 2487562"/>
              <a:gd name="connsiteY8-216" fmla="*/ 423565 h 1210965"/>
              <a:gd name="connsiteX9-217" fmla="*/ 249187 w 2487562"/>
              <a:gd name="connsiteY9-218" fmla="*/ 1118890 h 1210965"/>
              <a:gd name="connsiteX10-219" fmla="*/ 423812 w 2487562"/>
              <a:gd name="connsiteY10-220" fmla="*/ 1210965 h 1210965"/>
              <a:gd name="connsiteX0-221" fmla="*/ 423812 w 2487562"/>
              <a:gd name="connsiteY0-222" fmla="*/ 1224763 h 1224763"/>
              <a:gd name="connsiteX1-223" fmla="*/ 2236737 w 2487562"/>
              <a:gd name="connsiteY1-224" fmla="*/ 1224763 h 1224763"/>
              <a:gd name="connsiteX2-225" fmla="*/ 2487562 w 2487562"/>
              <a:gd name="connsiteY2-226" fmla="*/ 529438 h 1224763"/>
              <a:gd name="connsiteX3-227" fmla="*/ 2255787 w 2487562"/>
              <a:gd name="connsiteY3-228" fmla="*/ 370688 h 1224763"/>
              <a:gd name="connsiteX4-229" fmla="*/ 2030362 w 2487562"/>
              <a:gd name="connsiteY4-230" fmla="*/ 145263 h 1224763"/>
              <a:gd name="connsiteX5-231" fmla="*/ 1601737 w 2487562"/>
              <a:gd name="connsiteY5-232" fmla="*/ 21438 h 1224763"/>
              <a:gd name="connsiteX6-233" fmla="*/ 1112787 w 2487562"/>
              <a:gd name="connsiteY6-234" fmla="*/ 30963 h 1224763"/>
              <a:gd name="connsiteX7-235" fmla="*/ 817512 w 2487562"/>
              <a:gd name="connsiteY7-236" fmla="*/ 145263 h 1224763"/>
              <a:gd name="connsiteX8-237" fmla="*/ 166637 w 2487562"/>
              <a:gd name="connsiteY8-238" fmla="*/ 437363 h 1224763"/>
              <a:gd name="connsiteX9-239" fmla="*/ 249187 w 2487562"/>
              <a:gd name="connsiteY9-240" fmla="*/ 1132688 h 1224763"/>
              <a:gd name="connsiteX10-241" fmla="*/ 423812 w 2487562"/>
              <a:gd name="connsiteY10-242" fmla="*/ 1224763 h 1224763"/>
              <a:gd name="connsiteX0-243" fmla="*/ 423812 w 2487562"/>
              <a:gd name="connsiteY0-244" fmla="*/ 1276040 h 1276040"/>
              <a:gd name="connsiteX1-245" fmla="*/ 2236737 w 2487562"/>
              <a:gd name="connsiteY1-246" fmla="*/ 1276040 h 1276040"/>
              <a:gd name="connsiteX2-247" fmla="*/ 2487562 w 2487562"/>
              <a:gd name="connsiteY2-248" fmla="*/ 580715 h 1276040"/>
              <a:gd name="connsiteX3-249" fmla="*/ 2255787 w 2487562"/>
              <a:gd name="connsiteY3-250" fmla="*/ 421965 h 1276040"/>
              <a:gd name="connsiteX4-251" fmla="*/ 2030362 w 2487562"/>
              <a:gd name="connsiteY4-252" fmla="*/ 196540 h 1276040"/>
              <a:gd name="connsiteX5-253" fmla="*/ 1601737 w 2487562"/>
              <a:gd name="connsiteY5-254" fmla="*/ 72715 h 1276040"/>
              <a:gd name="connsiteX6-255" fmla="*/ 1112787 w 2487562"/>
              <a:gd name="connsiteY6-256" fmla="*/ 82240 h 1276040"/>
              <a:gd name="connsiteX7-257" fmla="*/ 817512 w 2487562"/>
              <a:gd name="connsiteY7-258" fmla="*/ 196540 h 1276040"/>
              <a:gd name="connsiteX8-259" fmla="*/ 166637 w 2487562"/>
              <a:gd name="connsiteY8-260" fmla="*/ 488640 h 1276040"/>
              <a:gd name="connsiteX9-261" fmla="*/ 249187 w 2487562"/>
              <a:gd name="connsiteY9-262" fmla="*/ 1183965 h 1276040"/>
              <a:gd name="connsiteX10-263" fmla="*/ 423812 w 2487562"/>
              <a:gd name="connsiteY10-264" fmla="*/ 1276040 h 1276040"/>
              <a:gd name="connsiteX0-265" fmla="*/ 423812 w 2487562"/>
              <a:gd name="connsiteY0-266" fmla="*/ 1359584 h 1359584"/>
              <a:gd name="connsiteX1-267" fmla="*/ 2236737 w 2487562"/>
              <a:gd name="connsiteY1-268" fmla="*/ 1359584 h 1359584"/>
              <a:gd name="connsiteX2-269" fmla="*/ 2487562 w 2487562"/>
              <a:gd name="connsiteY2-270" fmla="*/ 664259 h 1359584"/>
              <a:gd name="connsiteX3-271" fmla="*/ 2255787 w 2487562"/>
              <a:gd name="connsiteY3-272" fmla="*/ 505509 h 1359584"/>
              <a:gd name="connsiteX4-273" fmla="*/ 2030362 w 2487562"/>
              <a:gd name="connsiteY4-274" fmla="*/ 280084 h 1359584"/>
              <a:gd name="connsiteX5-275" fmla="*/ 1601737 w 2487562"/>
              <a:gd name="connsiteY5-276" fmla="*/ 156259 h 1359584"/>
              <a:gd name="connsiteX6-277" fmla="*/ 1112787 w 2487562"/>
              <a:gd name="connsiteY6-278" fmla="*/ 165784 h 1359584"/>
              <a:gd name="connsiteX7-279" fmla="*/ 817512 w 2487562"/>
              <a:gd name="connsiteY7-280" fmla="*/ 280084 h 1359584"/>
              <a:gd name="connsiteX8-281" fmla="*/ 166637 w 2487562"/>
              <a:gd name="connsiteY8-282" fmla="*/ 572184 h 1359584"/>
              <a:gd name="connsiteX9-283" fmla="*/ 249187 w 2487562"/>
              <a:gd name="connsiteY9-284" fmla="*/ 1267509 h 1359584"/>
              <a:gd name="connsiteX10-285" fmla="*/ 423812 w 2487562"/>
              <a:gd name="connsiteY10-286" fmla="*/ 1359584 h 1359584"/>
              <a:gd name="connsiteX0-287" fmla="*/ 423812 w 2487562"/>
              <a:gd name="connsiteY0-288" fmla="*/ 1359584 h 1359584"/>
              <a:gd name="connsiteX1-289" fmla="*/ 2236737 w 2487562"/>
              <a:gd name="connsiteY1-290" fmla="*/ 1359584 h 1359584"/>
              <a:gd name="connsiteX2-291" fmla="*/ 2487562 w 2487562"/>
              <a:gd name="connsiteY2-292" fmla="*/ 664259 h 1359584"/>
              <a:gd name="connsiteX3-293" fmla="*/ 2255787 w 2487562"/>
              <a:gd name="connsiteY3-294" fmla="*/ 505509 h 1359584"/>
              <a:gd name="connsiteX4-295" fmla="*/ 2030362 w 2487562"/>
              <a:gd name="connsiteY4-296" fmla="*/ 280084 h 1359584"/>
              <a:gd name="connsiteX5-297" fmla="*/ 1601737 w 2487562"/>
              <a:gd name="connsiteY5-298" fmla="*/ 156259 h 1359584"/>
              <a:gd name="connsiteX6-299" fmla="*/ 1112787 w 2487562"/>
              <a:gd name="connsiteY6-300" fmla="*/ 165784 h 1359584"/>
              <a:gd name="connsiteX7-301" fmla="*/ 817512 w 2487562"/>
              <a:gd name="connsiteY7-302" fmla="*/ 280084 h 1359584"/>
              <a:gd name="connsiteX8-303" fmla="*/ 166637 w 2487562"/>
              <a:gd name="connsiteY8-304" fmla="*/ 572184 h 1359584"/>
              <a:gd name="connsiteX9-305" fmla="*/ 249187 w 2487562"/>
              <a:gd name="connsiteY9-306" fmla="*/ 1267509 h 1359584"/>
              <a:gd name="connsiteX10-307" fmla="*/ 423812 w 2487562"/>
              <a:gd name="connsiteY10-308" fmla="*/ 1359584 h 1359584"/>
              <a:gd name="connsiteX0-309" fmla="*/ 423812 w 2487562"/>
              <a:gd name="connsiteY0-310" fmla="*/ 1359584 h 1359584"/>
              <a:gd name="connsiteX1-311" fmla="*/ 2236737 w 2487562"/>
              <a:gd name="connsiteY1-312" fmla="*/ 1359584 h 1359584"/>
              <a:gd name="connsiteX2-313" fmla="*/ 2487562 w 2487562"/>
              <a:gd name="connsiteY2-314" fmla="*/ 664259 h 1359584"/>
              <a:gd name="connsiteX3-315" fmla="*/ 2255787 w 2487562"/>
              <a:gd name="connsiteY3-316" fmla="*/ 505509 h 1359584"/>
              <a:gd name="connsiteX4-317" fmla="*/ 2030362 w 2487562"/>
              <a:gd name="connsiteY4-318" fmla="*/ 280084 h 1359584"/>
              <a:gd name="connsiteX5-319" fmla="*/ 1601737 w 2487562"/>
              <a:gd name="connsiteY5-320" fmla="*/ 156259 h 1359584"/>
              <a:gd name="connsiteX6-321" fmla="*/ 1112787 w 2487562"/>
              <a:gd name="connsiteY6-322" fmla="*/ 165784 h 1359584"/>
              <a:gd name="connsiteX7-323" fmla="*/ 817512 w 2487562"/>
              <a:gd name="connsiteY7-324" fmla="*/ 280084 h 1359584"/>
              <a:gd name="connsiteX8-325" fmla="*/ 166637 w 2487562"/>
              <a:gd name="connsiteY8-326" fmla="*/ 572184 h 1359584"/>
              <a:gd name="connsiteX9-327" fmla="*/ 249187 w 2487562"/>
              <a:gd name="connsiteY9-328" fmla="*/ 1267509 h 1359584"/>
              <a:gd name="connsiteX10-329" fmla="*/ 423812 w 2487562"/>
              <a:gd name="connsiteY10-330" fmla="*/ 1359584 h 1359584"/>
              <a:gd name="connsiteX0-331" fmla="*/ 423812 w 2487562"/>
              <a:gd name="connsiteY0-332" fmla="*/ 1359584 h 1359584"/>
              <a:gd name="connsiteX1-333" fmla="*/ 2236737 w 2487562"/>
              <a:gd name="connsiteY1-334" fmla="*/ 1359584 h 1359584"/>
              <a:gd name="connsiteX2-335" fmla="*/ 2487562 w 2487562"/>
              <a:gd name="connsiteY2-336" fmla="*/ 664259 h 1359584"/>
              <a:gd name="connsiteX3-337" fmla="*/ 2255787 w 2487562"/>
              <a:gd name="connsiteY3-338" fmla="*/ 505509 h 1359584"/>
              <a:gd name="connsiteX4-339" fmla="*/ 2030362 w 2487562"/>
              <a:gd name="connsiteY4-340" fmla="*/ 280084 h 1359584"/>
              <a:gd name="connsiteX5-341" fmla="*/ 1601737 w 2487562"/>
              <a:gd name="connsiteY5-342" fmla="*/ 156259 h 1359584"/>
              <a:gd name="connsiteX6-343" fmla="*/ 1112787 w 2487562"/>
              <a:gd name="connsiteY6-344" fmla="*/ 165784 h 1359584"/>
              <a:gd name="connsiteX7-345" fmla="*/ 817512 w 2487562"/>
              <a:gd name="connsiteY7-346" fmla="*/ 280084 h 1359584"/>
              <a:gd name="connsiteX8-347" fmla="*/ 166637 w 2487562"/>
              <a:gd name="connsiteY8-348" fmla="*/ 572184 h 1359584"/>
              <a:gd name="connsiteX9-349" fmla="*/ 249187 w 2487562"/>
              <a:gd name="connsiteY9-350" fmla="*/ 1267509 h 1359584"/>
              <a:gd name="connsiteX10-351" fmla="*/ 423812 w 2487562"/>
              <a:gd name="connsiteY10-352" fmla="*/ 1359584 h 1359584"/>
              <a:gd name="connsiteX0-353" fmla="*/ 423812 w 2487562"/>
              <a:gd name="connsiteY0-354" fmla="*/ 1359584 h 1359584"/>
              <a:gd name="connsiteX1-355" fmla="*/ 2236737 w 2487562"/>
              <a:gd name="connsiteY1-356" fmla="*/ 1359584 h 1359584"/>
              <a:gd name="connsiteX2-357" fmla="*/ 2487562 w 2487562"/>
              <a:gd name="connsiteY2-358" fmla="*/ 664259 h 1359584"/>
              <a:gd name="connsiteX3-359" fmla="*/ 2255787 w 2487562"/>
              <a:gd name="connsiteY3-360" fmla="*/ 505509 h 1359584"/>
              <a:gd name="connsiteX4-361" fmla="*/ 2030362 w 2487562"/>
              <a:gd name="connsiteY4-362" fmla="*/ 280084 h 1359584"/>
              <a:gd name="connsiteX5-363" fmla="*/ 1601737 w 2487562"/>
              <a:gd name="connsiteY5-364" fmla="*/ 156259 h 1359584"/>
              <a:gd name="connsiteX6-365" fmla="*/ 1112787 w 2487562"/>
              <a:gd name="connsiteY6-366" fmla="*/ 165784 h 1359584"/>
              <a:gd name="connsiteX7-367" fmla="*/ 817512 w 2487562"/>
              <a:gd name="connsiteY7-368" fmla="*/ 280084 h 1359584"/>
              <a:gd name="connsiteX8-369" fmla="*/ 166637 w 2487562"/>
              <a:gd name="connsiteY8-370" fmla="*/ 572184 h 1359584"/>
              <a:gd name="connsiteX9-371" fmla="*/ 249187 w 2487562"/>
              <a:gd name="connsiteY9-372" fmla="*/ 1267509 h 1359584"/>
              <a:gd name="connsiteX10-373" fmla="*/ 423812 w 2487562"/>
              <a:gd name="connsiteY10-374" fmla="*/ 1359584 h 1359584"/>
              <a:gd name="connsiteX0-375" fmla="*/ 423812 w 2487562"/>
              <a:gd name="connsiteY0-376" fmla="*/ 1359584 h 1359584"/>
              <a:gd name="connsiteX1-377" fmla="*/ 2236737 w 2487562"/>
              <a:gd name="connsiteY1-378" fmla="*/ 1359584 h 1359584"/>
              <a:gd name="connsiteX2-379" fmla="*/ 2487562 w 2487562"/>
              <a:gd name="connsiteY2-380" fmla="*/ 664259 h 1359584"/>
              <a:gd name="connsiteX3-381" fmla="*/ 2255787 w 2487562"/>
              <a:gd name="connsiteY3-382" fmla="*/ 505509 h 1359584"/>
              <a:gd name="connsiteX4-383" fmla="*/ 2030362 w 2487562"/>
              <a:gd name="connsiteY4-384" fmla="*/ 280084 h 1359584"/>
              <a:gd name="connsiteX5-385" fmla="*/ 1601737 w 2487562"/>
              <a:gd name="connsiteY5-386" fmla="*/ 156259 h 1359584"/>
              <a:gd name="connsiteX6-387" fmla="*/ 1112787 w 2487562"/>
              <a:gd name="connsiteY6-388" fmla="*/ 165784 h 1359584"/>
              <a:gd name="connsiteX7-389" fmla="*/ 817512 w 2487562"/>
              <a:gd name="connsiteY7-390" fmla="*/ 280084 h 1359584"/>
              <a:gd name="connsiteX8-391" fmla="*/ 166637 w 2487562"/>
              <a:gd name="connsiteY8-392" fmla="*/ 572184 h 1359584"/>
              <a:gd name="connsiteX9-393" fmla="*/ 249187 w 2487562"/>
              <a:gd name="connsiteY9-394" fmla="*/ 1267509 h 1359584"/>
              <a:gd name="connsiteX10-395" fmla="*/ 423812 w 2487562"/>
              <a:gd name="connsiteY10-396" fmla="*/ 1359584 h 1359584"/>
              <a:gd name="connsiteX0-397" fmla="*/ 423812 w 2487562"/>
              <a:gd name="connsiteY0-398" fmla="*/ 1359584 h 1359584"/>
              <a:gd name="connsiteX1-399" fmla="*/ 2236737 w 2487562"/>
              <a:gd name="connsiteY1-400" fmla="*/ 1359584 h 1359584"/>
              <a:gd name="connsiteX2-401" fmla="*/ 2487562 w 2487562"/>
              <a:gd name="connsiteY2-402" fmla="*/ 664259 h 1359584"/>
              <a:gd name="connsiteX3-403" fmla="*/ 2255787 w 2487562"/>
              <a:gd name="connsiteY3-404" fmla="*/ 505509 h 1359584"/>
              <a:gd name="connsiteX4-405" fmla="*/ 2030362 w 2487562"/>
              <a:gd name="connsiteY4-406" fmla="*/ 280084 h 1359584"/>
              <a:gd name="connsiteX5-407" fmla="*/ 1601737 w 2487562"/>
              <a:gd name="connsiteY5-408" fmla="*/ 156259 h 1359584"/>
              <a:gd name="connsiteX6-409" fmla="*/ 1112787 w 2487562"/>
              <a:gd name="connsiteY6-410" fmla="*/ 165784 h 1359584"/>
              <a:gd name="connsiteX7-411" fmla="*/ 817512 w 2487562"/>
              <a:gd name="connsiteY7-412" fmla="*/ 280084 h 1359584"/>
              <a:gd name="connsiteX8-413" fmla="*/ 166637 w 2487562"/>
              <a:gd name="connsiteY8-414" fmla="*/ 572184 h 1359584"/>
              <a:gd name="connsiteX9-415" fmla="*/ 249187 w 2487562"/>
              <a:gd name="connsiteY9-416" fmla="*/ 1267509 h 1359584"/>
              <a:gd name="connsiteX10-417" fmla="*/ 423812 w 2487562"/>
              <a:gd name="connsiteY10-418" fmla="*/ 1359584 h 1359584"/>
              <a:gd name="connsiteX0-419" fmla="*/ 423812 w 2487562"/>
              <a:gd name="connsiteY0-420" fmla="*/ 1359584 h 1359584"/>
              <a:gd name="connsiteX1-421" fmla="*/ 2236737 w 2487562"/>
              <a:gd name="connsiteY1-422" fmla="*/ 1359584 h 1359584"/>
              <a:gd name="connsiteX2-423" fmla="*/ 2487562 w 2487562"/>
              <a:gd name="connsiteY2-424" fmla="*/ 664259 h 1359584"/>
              <a:gd name="connsiteX3-425" fmla="*/ 2255787 w 2487562"/>
              <a:gd name="connsiteY3-426" fmla="*/ 505509 h 1359584"/>
              <a:gd name="connsiteX4-427" fmla="*/ 2030362 w 2487562"/>
              <a:gd name="connsiteY4-428" fmla="*/ 280084 h 1359584"/>
              <a:gd name="connsiteX5-429" fmla="*/ 1601737 w 2487562"/>
              <a:gd name="connsiteY5-430" fmla="*/ 156259 h 1359584"/>
              <a:gd name="connsiteX6-431" fmla="*/ 1112787 w 2487562"/>
              <a:gd name="connsiteY6-432" fmla="*/ 165784 h 1359584"/>
              <a:gd name="connsiteX7-433" fmla="*/ 817512 w 2487562"/>
              <a:gd name="connsiteY7-434" fmla="*/ 280084 h 1359584"/>
              <a:gd name="connsiteX8-435" fmla="*/ 166637 w 2487562"/>
              <a:gd name="connsiteY8-436" fmla="*/ 572184 h 1359584"/>
              <a:gd name="connsiteX9-437" fmla="*/ 249187 w 2487562"/>
              <a:gd name="connsiteY9-438" fmla="*/ 1267509 h 1359584"/>
              <a:gd name="connsiteX10-439" fmla="*/ 423812 w 2487562"/>
              <a:gd name="connsiteY10-440" fmla="*/ 1359584 h 1359584"/>
              <a:gd name="connsiteX0-441" fmla="*/ 423812 w 2488256"/>
              <a:gd name="connsiteY0-442" fmla="*/ 1359584 h 1359584"/>
              <a:gd name="connsiteX1-443" fmla="*/ 2236737 w 2488256"/>
              <a:gd name="connsiteY1-444" fmla="*/ 1359584 h 1359584"/>
              <a:gd name="connsiteX2-445" fmla="*/ 2487562 w 2488256"/>
              <a:gd name="connsiteY2-446" fmla="*/ 664259 h 1359584"/>
              <a:gd name="connsiteX3-447" fmla="*/ 2255787 w 2488256"/>
              <a:gd name="connsiteY3-448" fmla="*/ 505509 h 1359584"/>
              <a:gd name="connsiteX4-449" fmla="*/ 2030362 w 2488256"/>
              <a:gd name="connsiteY4-450" fmla="*/ 280084 h 1359584"/>
              <a:gd name="connsiteX5-451" fmla="*/ 1601737 w 2488256"/>
              <a:gd name="connsiteY5-452" fmla="*/ 156259 h 1359584"/>
              <a:gd name="connsiteX6-453" fmla="*/ 1112787 w 2488256"/>
              <a:gd name="connsiteY6-454" fmla="*/ 165784 h 1359584"/>
              <a:gd name="connsiteX7-455" fmla="*/ 817512 w 2488256"/>
              <a:gd name="connsiteY7-456" fmla="*/ 280084 h 1359584"/>
              <a:gd name="connsiteX8-457" fmla="*/ 166637 w 2488256"/>
              <a:gd name="connsiteY8-458" fmla="*/ 572184 h 1359584"/>
              <a:gd name="connsiteX9-459" fmla="*/ 249187 w 2488256"/>
              <a:gd name="connsiteY9-460" fmla="*/ 1267509 h 1359584"/>
              <a:gd name="connsiteX10-461" fmla="*/ 423812 w 2488256"/>
              <a:gd name="connsiteY10-462" fmla="*/ 1359584 h 1359584"/>
              <a:gd name="connsiteX0-463" fmla="*/ 423812 w 2613718"/>
              <a:gd name="connsiteY0-464" fmla="*/ 1359584 h 1359584"/>
              <a:gd name="connsiteX1-465" fmla="*/ 2236737 w 2613718"/>
              <a:gd name="connsiteY1-466" fmla="*/ 1359584 h 1359584"/>
              <a:gd name="connsiteX2-467" fmla="*/ 2487562 w 2613718"/>
              <a:gd name="connsiteY2-468" fmla="*/ 664259 h 1359584"/>
              <a:gd name="connsiteX3-469" fmla="*/ 2255787 w 2613718"/>
              <a:gd name="connsiteY3-470" fmla="*/ 505509 h 1359584"/>
              <a:gd name="connsiteX4-471" fmla="*/ 2030362 w 2613718"/>
              <a:gd name="connsiteY4-472" fmla="*/ 280084 h 1359584"/>
              <a:gd name="connsiteX5-473" fmla="*/ 1601737 w 2613718"/>
              <a:gd name="connsiteY5-474" fmla="*/ 156259 h 1359584"/>
              <a:gd name="connsiteX6-475" fmla="*/ 1112787 w 2613718"/>
              <a:gd name="connsiteY6-476" fmla="*/ 165784 h 1359584"/>
              <a:gd name="connsiteX7-477" fmla="*/ 817512 w 2613718"/>
              <a:gd name="connsiteY7-478" fmla="*/ 280084 h 1359584"/>
              <a:gd name="connsiteX8-479" fmla="*/ 166637 w 2613718"/>
              <a:gd name="connsiteY8-480" fmla="*/ 572184 h 1359584"/>
              <a:gd name="connsiteX9-481" fmla="*/ 249187 w 2613718"/>
              <a:gd name="connsiteY9-482" fmla="*/ 1267509 h 1359584"/>
              <a:gd name="connsiteX10-483" fmla="*/ 423812 w 2613718"/>
              <a:gd name="connsiteY10-484" fmla="*/ 1359584 h 1359584"/>
              <a:gd name="connsiteX0-485" fmla="*/ 423812 w 2679088"/>
              <a:gd name="connsiteY0-486" fmla="*/ 1359584 h 1359584"/>
              <a:gd name="connsiteX1-487" fmla="*/ 2236737 w 2679088"/>
              <a:gd name="connsiteY1-488" fmla="*/ 1359584 h 1359584"/>
              <a:gd name="connsiteX2-489" fmla="*/ 2487562 w 2679088"/>
              <a:gd name="connsiteY2-490" fmla="*/ 664259 h 1359584"/>
              <a:gd name="connsiteX3-491" fmla="*/ 2255787 w 2679088"/>
              <a:gd name="connsiteY3-492" fmla="*/ 505509 h 1359584"/>
              <a:gd name="connsiteX4-493" fmla="*/ 2030362 w 2679088"/>
              <a:gd name="connsiteY4-494" fmla="*/ 280084 h 1359584"/>
              <a:gd name="connsiteX5-495" fmla="*/ 1601737 w 2679088"/>
              <a:gd name="connsiteY5-496" fmla="*/ 156259 h 1359584"/>
              <a:gd name="connsiteX6-497" fmla="*/ 1112787 w 2679088"/>
              <a:gd name="connsiteY6-498" fmla="*/ 165784 h 1359584"/>
              <a:gd name="connsiteX7-499" fmla="*/ 817512 w 2679088"/>
              <a:gd name="connsiteY7-500" fmla="*/ 280084 h 1359584"/>
              <a:gd name="connsiteX8-501" fmla="*/ 166637 w 2679088"/>
              <a:gd name="connsiteY8-502" fmla="*/ 572184 h 1359584"/>
              <a:gd name="connsiteX9-503" fmla="*/ 249187 w 2679088"/>
              <a:gd name="connsiteY9-504" fmla="*/ 1267509 h 1359584"/>
              <a:gd name="connsiteX10-505" fmla="*/ 423812 w 2679088"/>
              <a:gd name="connsiteY10-506" fmla="*/ 1359584 h 1359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2679088" h="1359584">
                <a:moveTo>
                  <a:pt x="423812" y="1359584"/>
                </a:moveTo>
                <a:lnTo>
                  <a:pt x="2236737" y="1359584"/>
                </a:lnTo>
                <a:cubicBezTo>
                  <a:pt x="2656895" y="1356409"/>
                  <a:pt x="2851629" y="896034"/>
                  <a:pt x="2487562" y="664259"/>
                </a:cubicBezTo>
                <a:cubicBezTo>
                  <a:pt x="2492854" y="595467"/>
                  <a:pt x="2472745" y="428251"/>
                  <a:pt x="2255787" y="505509"/>
                </a:cubicBezTo>
                <a:cubicBezTo>
                  <a:pt x="2253670" y="392267"/>
                  <a:pt x="2242029" y="279026"/>
                  <a:pt x="2030362" y="280084"/>
                </a:cubicBezTo>
                <a:cubicBezTo>
                  <a:pt x="2004962" y="137209"/>
                  <a:pt x="1795412" y="-21541"/>
                  <a:pt x="1601737" y="156259"/>
                </a:cubicBezTo>
                <a:cubicBezTo>
                  <a:pt x="1470504" y="-88216"/>
                  <a:pt x="1209095" y="-15191"/>
                  <a:pt x="1112787" y="165784"/>
                </a:cubicBezTo>
                <a:cubicBezTo>
                  <a:pt x="1008012" y="122392"/>
                  <a:pt x="865137" y="98051"/>
                  <a:pt x="817512" y="280084"/>
                </a:cubicBezTo>
                <a:cubicBezTo>
                  <a:pt x="568804" y="70534"/>
                  <a:pt x="53395" y="245159"/>
                  <a:pt x="166637" y="572184"/>
                </a:cubicBezTo>
                <a:cubicBezTo>
                  <a:pt x="-110646" y="775384"/>
                  <a:pt x="-13280" y="1102409"/>
                  <a:pt x="249187" y="1267509"/>
                </a:cubicBezTo>
                <a:cubicBezTo>
                  <a:pt x="288345" y="1352176"/>
                  <a:pt x="346554" y="1357467"/>
                  <a:pt x="423812" y="1359584"/>
                </a:cubicBezTo>
                <a:close/>
              </a:path>
            </a:pathLst>
          </a:custGeom>
          <a:solidFill>
            <a:srgbClr val="0FC4FF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6074" y="740893"/>
            <a:ext cx="2363729" cy="1215768"/>
          </a:xfrm>
          <a:custGeom>
            <a:avLst/>
            <a:gdLst>
              <a:gd name="connsiteX0" fmla="*/ 171450 w 2209800"/>
              <a:gd name="connsiteY0" fmla="*/ 1162050 h 1162050"/>
              <a:gd name="connsiteX1" fmla="*/ 2076450 w 2209800"/>
              <a:gd name="connsiteY1" fmla="*/ 1162050 h 1162050"/>
              <a:gd name="connsiteX2" fmla="*/ 2209800 w 2209800"/>
              <a:gd name="connsiteY2" fmla="*/ 476250 h 1162050"/>
              <a:gd name="connsiteX3" fmla="*/ 1701800 w 2209800"/>
              <a:gd name="connsiteY3" fmla="*/ 0 h 1162050"/>
              <a:gd name="connsiteX4" fmla="*/ 1235075 w 2209800"/>
              <a:gd name="connsiteY4" fmla="*/ 63500 h 1162050"/>
              <a:gd name="connsiteX5" fmla="*/ 720725 w 2209800"/>
              <a:gd name="connsiteY5" fmla="*/ 79375 h 1162050"/>
              <a:gd name="connsiteX6" fmla="*/ 177800 w 2209800"/>
              <a:gd name="connsiteY6" fmla="*/ 320675 h 1162050"/>
              <a:gd name="connsiteX7" fmla="*/ 6350 w 2209800"/>
              <a:gd name="connsiteY7" fmla="*/ 552450 h 1162050"/>
              <a:gd name="connsiteX8" fmla="*/ 0 w 2209800"/>
              <a:gd name="connsiteY8" fmla="*/ 790575 h 1162050"/>
              <a:gd name="connsiteX9" fmla="*/ 171450 w 2209800"/>
              <a:gd name="connsiteY9" fmla="*/ 1162050 h 1162050"/>
              <a:gd name="connsiteX0-1" fmla="*/ 171450 w 2273864"/>
              <a:gd name="connsiteY0-2" fmla="*/ 1162050 h 1162050"/>
              <a:gd name="connsiteX1-3" fmla="*/ 2076450 w 2273864"/>
              <a:gd name="connsiteY1-4" fmla="*/ 1162050 h 1162050"/>
              <a:gd name="connsiteX2-5" fmla="*/ 2209800 w 2273864"/>
              <a:gd name="connsiteY2-6" fmla="*/ 476250 h 1162050"/>
              <a:gd name="connsiteX3-7" fmla="*/ 1701800 w 2273864"/>
              <a:gd name="connsiteY3-8" fmla="*/ 0 h 1162050"/>
              <a:gd name="connsiteX4-9" fmla="*/ 1235075 w 2273864"/>
              <a:gd name="connsiteY4-10" fmla="*/ 63500 h 1162050"/>
              <a:gd name="connsiteX5-11" fmla="*/ 720725 w 2273864"/>
              <a:gd name="connsiteY5-12" fmla="*/ 79375 h 1162050"/>
              <a:gd name="connsiteX6-13" fmla="*/ 177800 w 2273864"/>
              <a:gd name="connsiteY6-14" fmla="*/ 320675 h 1162050"/>
              <a:gd name="connsiteX7-15" fmla="*/ 6350 w 2273864"/>
              <a:gd name="connsiteY7-16" fmla="*/ 552450 h 1162050"/>
              <a:gd name="connsiteX8-17" fmla="*/ 0 w 2273864"/>
              <a:gd name="connsiteY8-18" fmla="*/ 790575 h 1162050"/>
              <a:gd name="connsiteX9-19" fmla="*/ 171450 w 2273864"/>
              <a:gd name="connsiteY9-20" fmla="*/ 1162050 h 1162050"/>
              <a:gd name="connsiteX0-21" fmla="*/ 171450 w 2413593"/>
              <a:gd name="connsiteY0-22" fmla="*/ 1162050 h 1162050"/>
              <a:gd name="connsiteX1-23" fmla="*/ 2076450 w 2413593"/>
              <a:gd name="connsiteY1-24" fmla="*/ 1162050 h 1162050"/>
              <a:gd name="connsiteX2-25" fmla="*/ 2209800 w 2413593"/>
              <a:gd name="connsiteY2-26" fmla="*/ 476250 h 1162050"/>
              <a:gd name="connsiteX3-27" fmla="*/ 1701800 w 2413593"/>
              <a:gd name="connsiteY3-28" fmla="*/ 0 h 1162050"/>
              <a:gd name="connsiteX4-29" fmla="*/ 1235075 w 2413593"/>
              <a:gd name="connsiteY4-30" fmla="*/ 63500 h 1162050"/>
              <a:gd name="connsiteX5-31" fmla="*/ 720725 w 2413593"/>
              <a:gd name="connsiteY5-32" fmla="*/ 79375 h 1162050"/>
              <a:gd name="connsiteX6-33" fmla="*/ 177800 w 2413593"/>
              <a:gd name="connsiteY6-34" fmla="*/ 320675 h 1162050"/>
              <a:gd name="connsiteX7-35" fmla="*/ 6350 w 2413593"/>
              <a:gd name="connsiteY7-36" fmla="*/ 552450 h 1162050"/>
              <a:gd name="connsiteX8-37" fmla="*/ 0 w 2413593"/>
              <a:gd name="connsiteY8-38" fmla="*/ 790575 h 1162050"/>
              <a:gd name="connsiteX9-39" fmla="*/ 171450 w 2413593"/>
              <a:gd name="connsiteY9-40" fmla="*/ 1162050 h 1162050"/>
              <a:gd name="connsiteX0-41" fmla="*/ 171450 w 2413593"/>
              <a:gd name="connsiteY0-42" fmla="*/ 1162050 h 1162050"/>
              <a:gd name="connsiteX1-43" fmla="*/ 2076450 w 2413593"/>
              <a:gd name="connsiteY1-44" fmla="*/ 1162050 h 1162050"/>
              <a:gd name="connsiteX2-45" fmla="*/ 2209800 w 2413593"/>
              <a:gd name="connsiteY2-46" fmla="*/ 476250 h 1162050"/>
              <a:gd name="connsiteX3-47" fmla="*/ 1701800 w 2413593"/>
              <a:gd name="connsiteY3-48" fmla="*/ 0 h 1162050"/>
              <a:gd name="connsiteX4-49" fmla="*/ 1235075 w 2413593"/>
              <a:gd name="connsiteY4-50" fmla="*/ 63500 h 1162050"/>
              <a:gd name="connsiteX5-51" fmla="*/ 720725 w 2413593"/>
              <a:gd name="connsiteY5-52" fmla="*/ 79375 h 1162050"/>
              <a:gd name="connsiteX6-53" fmla="*/ 177800 w 2413593"/>
              <a:gd name="connsiteY6-54" fmla="*/ 320675 h 1162050"/>
              <a:gd name="connsiteX7-55" fmla="*/ 6350 w 2413593"/>
              <a:gd name="connsiteY7-56" fmla="*/ 552450 h 1162050"/>
              <a:gd name="connsiteX8-57" fmla="*/ 0 w 2413593"/>
              <a:gd name="connsiteY8-58" fmla="*/ 790575 h 1162050"/>
              <a:gd name="connsiteX9-59" fmla="*/ 171450 w 2413593"/>
              <a:gd name="connsiteY9-60" fmla="*/ 1162050 h 1162050"/>
              <a:gd name="connsiteX0-61" fmla="*/ 171450 w 2413593"/>
              <a:gd name="connsiteY0-62" fmla="*/ 1139825 h 1139825"/>
              <a:gd name="connsiteX1-63" fmla="*/ 2076450 w 2413593"/>
              <a:gd name="connsiteY1-64" fmla="*/ 1139825 h 1139825"/>
              <a:gd name="connsiteX2-65" fmla="*/ 2209800 w 2413593"/>
              <a:gd name="connsiteY2-66" fmla="*/ 454025 h 1139825"/>
              <a:gd name="connsiteX3-67" fmla="*/ 1704975 w 2413593"/>
              <a:gd name="connsiteY3-68" fmla="*/ 0 h 1139825"/>
              <a:gd name="connsiteX4-69" fmla="*/ 1235075 w 2413593"/>
              <a:gd name="connsiteY4-70" fmla="*/ 41275 h 1139825"/>
              <a:gd name="connsiteX5-71" fmla="*/ 720725 w 2413593"/>
              <a:gd name="connsiteY5-72" fmla="*/ 57150 h 1139825"/>
              <a:gd name="connsiteX6-73" fmla="*/ 177800 w 2413593"/>
              <a:gd name="connsiteY6-74" fmla="*/ 298450 h 1139825"/>
              <a:gd name="connsiteX7-75" fmla="*/ 6350 w 2413593"/>
              <a:gd name="connsiteY7-76" fmla="*/ 530225 h 1139825"/>
              <a:gd name="connsiteX8-77" fmla="*/ 0 w 2413593"/>
              <a:gd name="connsiteY8-78" fmla="*/ 768350 h 1139825"/>
              <a:gd name="connsiteX9-79" fmla="*/ 171450 w 2413593"/>
              <a:gd name="connsiteY9-80" fmla="*/ 1139825 h 1139825"/>
              <a:gd name="connsiteX0-81" fmla="*/ 171450 w 2413593"/>
              <a:gd name="connsiteY0-82" fmla="*/ 1261427 h 1261427"/>
              <a:gd name="connsiteX1-83" fmla="*/ 2076450 w 2413593"/>
              <a:gd name="connsiteY1-84" fmla="*/ 1261427 h 1261427"/>
              <a:gd name="connsiteX2-85" fmla="*/ 2209800 w 2413593"/>
              <a:gd name="connsiteY2-86" fmla="*/ 575627 h 1261427"/>
              <a:gd name="connsiteX3-87" fmla="*/ 1704975 w 2413593"/>
              <a:gd name="connsiteY3-88" fmla="*/ 121602 h 1261427"/>
              <a:gd name="connsiteX4-89" fmla="*/ 1235075 w 2413593"/>
              <a:gd name="connsiteY4-90" fmla="*/ 162877 h 1261427"/>
              <a:gd name="connsiteX5-91" fmla="*/ 720725 w 2413593"/>
              <a:gd name="connsiteY5-92" fmla="*/ 178752 h 1261427"/>
              <a:gd name="connsiteX6-93" fmla="*/ 177800 w 2413593"/>
              <a:gd name="connsiteY6-94" fmla="*/ 420052 h 1261427"/>
              <a:gd name="connsiteX7-95" fmla="*/ 6350 w 2413593"/>
              <a:gd name="connsiteY7-96" fmla="*/ 651827 h 1261427"/>
              <a:gd name="connsiteX8-97" fmla="*/ 0 w 2413593"/>
              <a:gd name="connsiteY8-98" fmla="*/ 889952 h 1261427"/>
              <a:gd name="connsiteX9-99" fmla="*/ 171450 w 2413593"/>
              <a:gd name="connsiteY9-100" fmla="*/ 1261427 h 1261427"/>
              <a:gd name="connsiteX0-101" fmla="*/ 171450 w 2413593"/>
              <a:gd name="connsiteY0-102" fmla="*/ 1261427 h 1261427"/>
              <a:gd name="connsiteX1-103" fmla="*/ 2076450 w 2413593"/>
              <a:gd name="connsiteY1-104" fmla="*/ 1261427 h 1261427"/>
              <a:gd name="connsiteX2-105" fmla="*/ 2209800 w 2413593"/>
              <a:gd name="connsiteY2-106" fmla="*/ 575627 h 1261427"/>
              <a:gd name="connsiteX3-107" fmla="*/ 1704975 w 2413593"/>
              <a:gd name="connsiteY3-108" fmla="*/ 121602 h 1261427"/>
              <a:gd name="connsiteX4-109" fmla="*/ 1235075 w 2413593"/>
              <a:gd name="connsiteY4-110" fmla="*/ 162877 h 1261427"/>
              <a:gd name="connsiteX5-111" fmla="*/ 720725 w 2413593"/>
              <a:gd name="connsiteY5-112" fmla="*/ 178752 h 1261427"/>
              <a:gd name="connsiteX6-113" fmla="*/ 177800 w 2413593"/>
              <a:gd name="connsiteY6-114" fmla="*/ 420052 h 1261427"/>
              <a:gd name="connsiteX7-115" fmla="*/ 6350 w 2413593"/>
              <a:gd name="connsiteY7-116" fmla="*/ 651827 h 1261427"/>
              <a:gd name="connsiteX8-117" fmla="*/ 0 w 2413593"/>
              <a:gd name="connsiteY8-118" fmla="*/ 889952 h 1261427"/>
              <a:gd name="connsiteX9-119" fmla="*/ 171450 w 2413593"/>
              <a:gd name="connsiteY9-120" fmla="*/ 1261427 h 1261427"/>
              <a:gd name="connsiteX0-121" fmla="*/ 171450 w 2413593"/>
              <a:gd name="connsiteY0-122" fmla="*/ 1261427 h 1261427"/>
              <a:gd name="connsiteX1-123" fmla="*/ 2076450 w 2413593"/>
              <a:gd name="connsiteY1-124" fmla="*/ 1261427 h 1261427"/>
              <a:gd name="connsiteX2-125" fmla="*/ 2209800 w 2413593"/>
              <a:gd name="connsiteY2-126" fmla="*/ 575627 h 1261427"/>
              <a:gd name="connsiteX3-127" fmla="*/ 1704975 w 2413593"/>
              <a:gd name="connsiteY3-128" fmla="*/ 121602 h 1261427"/>
              <a:gd name="connsiteX4-129" fmla="*/ 1235075 w 2413593"/>
              <a:gd name="connsiteY4-130" fmla="*/ 162877 h 1261427"/>
              <a:gd name="connsiteX5-131" fmla="*/ 720725 w 2413593"/>
              <a:gd name="connsiteY5-132" fmla="*/ 178752 h 1261427"/>
              <a:gd name="connsiteX6-133" fmla="*/ 177800 w 2413593"/>
              <a:gd name="connsiteY6-134" fmla="*/ 420052 h 1261427"/>
              <a:gd name="connsiteX7-135" fmla="*/ 6350 w 2413593"/>
              <a:gd name="connsiteY7-136" fmla="*/ 651827 h 1261427"/>
              <a:gd name="connsiteX8-137" fmla="*/ 0 w 2413593"/>
              <a:gd name="connsiteY8-138" fmla="*/ 889952 h 1261427"/>
              <a:gd name="connsiteX9-139" fmla="*/ 171450 w 2413593"/>
              <a:gd name="connsiteY9-140" fmla="*/ 1261427 h 1261427"/>
              <a:gd name="connsiteX0-141" fmla="*/ 171450 w 2413593"/>
              <a:gd name="connsiteY0-142" fmla="*/ 1261427 h 1261427"/>
              <a:gd name="connsiteX1-143" fmla="*/ 2076450 w 2413593"/>
              <a:gd name="connsiteY1-144" fmla="*/ 1261427 h 1261427"/>
              <a:gd name="connsiteX2-145" fmla="*/ 2209800 w 2413593"/>
              <a:gd name="connsiteY2-146" fmla="*/ 575627 h 1261427"/>
              <a:gd name="connsiteX3-147" fmla="*/ 1704975 w 2413593"/>
              <a:gd name="connsiteY3-148" fmla="*/ 121602 h 1261427"/>
              <a:gd name="connsiteX4-149" fmla="*/ 1235075 w 2413593"/>
              <a:gd name="connsiteY4-150" fmla="*/ 162877 h 1261427"/>
              <a:gd name="connsiteX5-151" fmla="*/ 720725 w 2413593"/>
              <a:gd name="connsiteY5-152" fmla="*/ 178752 h 1261427"/>
              <a:gd name="connsiteX6-153" fmla="*/ 177800 w 2413593"/>
              <a:gd name="connsiteY6-154" fmla="*/ 420052 h 1261427"/>
              <a:gd name="connsiteX7-155" fmla="*/ 6350 w 2413593"/>
              <a:gd name="connsiteY7-156" fmla="*/ 651827 h 1261427"/>
              <a:gd name="connsiteX8-157" fmla="*/ 0 w 2413593"/>
              <a:gd name="connsiteY8-158" fmla="*/ 889952 h 1261427"/>
              <a:gd name="connsiteX9-159" fmla="*/ 171450 w 2413593"/>
              <a:gd name="connsiteY9-160" fmla="*/ 1261427 h 1261427"/>
              <a:gd name="connsiteX0-161" fmla="*/ 171450 w 2413593"/>
              <a:gd name="connsiteY0-162" fmla="*/ 1261427 h 1261427"/>
              <a:gd name="connsiteX1-163" fmla="*/ 2076450 w 2413593"/>
              <a:gd name="connsiteY1-164" fmla="*/ 1261427 h 1261427"/>
              <a:gd name="connsiteX2-165" fmla="*/ 2209800 w 2413593"/>
              <a:gd name="connsiteY2-166" fmla="*/ 575627 h 1261427"/>
              <a:gd name="connsiteX3-167" fmla="*/ 1704975 w 2413593"/>
              <a:gd name="connsiteY3-168" fmla="*/ 121602 h 1261427"/>
              <a:gd name="connsiteX4-169" fmla="*/ 1235075 w 2413593"/>
              <a:gd name="connsiteY4-170" fmla="*/ 162877 h 1261427"/>
              <a:gd name="connsiteX5-171" fmla="*/ 720725 w 2413593"/>
              <a:gd name="connsiteY5-172" fmla="*/ 178752 h 1261427"/>
              <a:gd name="connsiteX6-173" fmla="*/ 177800 w 2413593"/>
              <a:gd name="connsiteY6-174" fmla="*/ 420052 h 1261427"/>
              <a:gd name="connsiteX7-175" fmla="*/ 6350 w 2413593"/>
              <a:gd name="connsiteY7-176" fmla="*/ 651827 h 1261427"/>
              <a:gd name="connsiteX8-177" fmla="*/ 0 w 2413593"/>
              <a:gd name="connsiteY8-178" fmla="*/ 889952 h 1261427"/>
              <a:gd name="connsiteX9-179" fmla="*/ 171450 w 2413593"/>
              <a:gd name="connsiteY9-180" fmla="*/ 1261427 h 1261427"/>
              <a:gd name="connsiteX0-181" fmla="*/ 171450 w 2413593"/>
              <a:gd name="connsiteY0-182" fmla="*/ 1319019 h 1319019"/>
              <a:gd name="connsiteX1-183" fmla="*/ 2076450 w 2413593"/>
              <a:gd name="connsiteY1-184" fmla="*/ 1319019 h 1319019"/>
              <a:gd name="connsiteX2-185" fmla="*/ 2209800 w 2413593"/>
              <a:gd name="connsiteY2-186" fmla="*/ 633219 h 1319019"/>
              <a:gd name="connsiteX3-187" fmla="*/ 1704975 w 2413593"/>
              <a:gd name="connsiteY3-188" fmla="*/ 179194 h 1319019"/>
              <a:gd name="connsiteX4-189" fmla="*/ 1235075 w 2413593"/>
              <a:gd name="connsiteY4-190" fmla="*/ 220469 h 1319019"/>
              <a:gd name="connsiteX5-191" fmla="*/ 720725 w 2413593"/>
              <a:gd name="connsiteY5-192" fmla="*/ 236344 h 1319019"/>
              <a:gd name="connsiteX6-193" fmla="*/ 177800 w 2413593"/>
              <a:gd name="connsiteY6-194" fmla="*/ 477644 h 1319019"/>
              <a:gd name="connsiteX7-195" fmla="*/ 6350 w 2413593"/>
              <a:gd name="connsiteY7-196" fmla="*/ 709419 h 1319019"/>
              <a:gd name="connsiteX8-197" fmla="*/ 0 w 2413593"/>
              <a:gd name="connsiteY8-198" fmla="*/ 947544 h 1319019"/>
              <a:gd name="connsiteX9-199" fmla="*/ 171450 w 2413593"/>
              <a:gd name="connsiteY9-200" fmla="*/ 1319019 h 1319019"/>
              <a:gd name="connsiteX0-201" fmla="*/ 171450 w 2413593"/>
              <a:gd name="connsiteY0-202" fmla="*/ 1319019 h 1319019"/>
              <a:gd name="connsiteX1-203" fmla="*/ 2076450 w 2413593"/>
              <a:gd name="connsiteY1-204" fmla="*/ 1319019 h 1319019"/>
              <a:gd name="connsiteX2-205" fmla="*/ 2209800 w 2413593"/>
              <a:gd name="connsiteY2-206" fmla="*/ 633219 h 1319019"/>
              <a:gd name="connsiteX3-207" fmla="*/ 1704975 w 2413593"/>
              <a:gd name="connsiteY3-208" fmla="*/ 179194 h 1319019"/>
              <a:gd name="connsiteX4-209" fmla="*/ 1235075 w 2413593"/>
              <a:gd name="connsiteY4-210" fmla="*/ 220469 h 1319019"/>
              <a:gd name="connsiteX5-211" fmla="*/ 720725 w 2413593"/>
              <a:gd name="connsiteY5-212" fmla="*/ 236344 h 1319019"/>
              <a:gd name="connsiteX6-213" fmla="*/ 177800 w 2413593"/>
              <a:gd name="connsiteY6-214" fmla="*/ 477644 h 1319019"/>
              <a:gd name="connsiteX7-215" fmla="*/ 6350 w 2413593"/>
              <a:gd name="connsiteY7-216" fmla="*/ 709419 h 1319019"/>
              <a:gd name="connsiteX8-217" fmla="*/ 0 w 2413593"/>
              <a:gd name="connsiteY8-218" fmla="*/ 947544 h 1319019"/>
              <a:gd name="connsiteX9-219" fmla="*/ 171450 w 2413593"/>
              <a:gd name="connsiteY9-220" fmla="*/ 1319019 h 1319019"/>
              <a:gd name="connsiteX0-221" fmla="*/ 171450 w 2413593"/>
              <a:gd name="connsiteY0-222" fmla="*/ 1319019 h 1319019"/>
              <a:gd name="connsiteX1-223" fmla="*/ 2076450 w 2413593"/>
              <a:gd name="connsiteY1-224" fmla="*/ 1319019 h 1319019"/>
              <a:gd name="connsiteX2-225" fmla="*/ 2209800 w 2413593"/>
              <a:gd name="connsiteY2-226" fmla="*/ 633219 h 1319019"/>
              <a:gd name="connsiteX3-227" fmla="*/ 1704975 w 2413593"/>
              <a:gd name="connsiteY3-228" fmla="*/ 179194 h 1319019"/>
              <a:gd name="connsiteX4-229" fmla="*/ 1235075 w 2413593"/>
              <a:gd name="connsiteY4-230" fmla="*/ 220469 h 1319019"/>
              <a:gd name="connsiteX5-231" fmla="*/ 720725 w 2413593"/>
              <a:gd name="connsiteY5-232" fmla="*/ 236344 h 1319019"/>
              <a:gd name="connsiteX6-233" fmla="*/ 177800 w 2413593"/>
              <a:gd name="connsiteY6-234" fmla="*/ 477644 h 1319019"/>
              <a:gd name="connsiteX7-235" fmla="*/ 6350 w 2413593"/>
              <a:gd name="connsiteY7-236" fmla="*/ 709419 h 1319019"/>
              <a:gd name="connsiteX8-237" fmla="*/ 0 w 2413593"/>
              <a:gd name="connsiteY8-238" fmla="*/ 947544 h 1319019"/>
              <a:gd name="connsiteX9-239" fmla="*/ 171450 w 2413593"/>
              <a:gd name="connsiteY9-240" fmla="*/ 1319019 h 1319019"/>
              <a:gd name="connsiteX0-241" fmla="*/ 171450 w 2413593"/>
              <a:gd name="connsiteY0-242" fmla="*/ 1319019 h 1319019"/>
              <a:gd name="connsiteX1-243" fmla="*/ 2076450 w 2413593"/>
              <a:gd name="connsiteY1-244" fmla="*/ 1319019 h 1319019"/>
              <a:gd name="connsiteX2-245" fmla="*/ 2209800 w 2413593"/>
              <a:gd name="connsiteY2-246" fmla="*/ 633219 h 1319019"/>
              <a:gd name="connsiteX3-247" fmla="*/ 1704975 w 2413593"/>
              <a:gd name="connsiteY3-248" fmla="*/ 179194 h 1319019"/>
              <a:gd name="connsiteX4-249" fmla="*/ 1235075 w 2413593"/>
              <a:gd name="connsiteY4-250" fmla="*/ 220469 h 1319019"/>
              <a:gd name="connsiteX5-251" fmla="*/ 720725 w 2413593"/>
              <a:gd name="connsiteY5-252" fmla="*/ 236344 h 1319019"/>
              <a:gd name="connsiteX6-253" fmla="*/ 177800 w 2413593"/>
              <a:gd name="connsiteY6-254" fmla="*/ 477644 h 1319019"/>
              <a:gd name="connsiteX7-255" fmla="*/ 6350 w 2413593"/>
              <a:gd name="connsiteY7-256" fmla="*/ 709419 h 1319019"/>
              <a:gd name="connsiteX8-257" fmla="*/ 0 w 2413593"/>
              <a:gd name="connsiteY8-258" fmla="*/ 947544 h 1319019"/>
              <a:gd name="connsiteX9-259" fmla="*/ 171450 w 2413593"/>
              <a:gd name="connsiteY9-260" fmla="*/ 1319019 h 1319019"/>
              <a:gd name="connsiteX0-261" fmla="*/ 222960 w 2465103"/>
              <a:gd name="connsiteY0-262" fmla="*/ 1319019 h 1319019"/>
              <a:gd name="connsiteX1-263" fmla="*/ 2127960 w 2465103"/>
              <a:gd name="connsiteY1-264" fmla="*/ 1319019 h 1319019"/>
              <a:gd name="connsiteX2-265" fmla="*/ 2261310 w 2465103"/>
              <a:gd name="connsiteY2-266" fmla="*/ 633219 h 1319019"/>
              <a:gd name="connsiteX3-267" fmla="*/ 1756485 w 2465103"/>
              <a:gd name="connsiteY3-268" fmla="*/ 179194 h 1319019"/>
              <a:gd name="connsiteX4-269" fmla="*/ 1286585 w 2465103"/>
              <a:gd name="connsiteY4-270" fmla="*/ 220469 h 1319019"/>
              <a:gd name="connsiteX5-271" fmla="*/ 772235 w 2465103"/>
              <a:gd name="connsiteY5-272" fmla="*/ 236344 h 1319019"/>
              <a:gd name="connsiteX6-273" fmla="*/ 229310 w 2465103"/>
              <a:gd name="connsiteY6-274" fmla="*/ 477644 h 1319019"/>
              <a:gd name="connsiteX7-275" fmla="*/ 57860 w 2465103"/>
              <a:gd name="connsiteY7-276" fmla="*/ 709419 h 1319019"/>
              <a:gd name="connsiteX8-277" fmla="*/ 51510 w 2465103"/>
              <a:gd name="connsiteY8-278" fmla="*/ 947544 h 1319019"/>
              <a:gd name="connsiteX9-279" fmla="*/ 222960 w 2465103"/>
              <a:gd name="connsiteY9-280" fmla="*/ 1319019 h 1319019"/>
              <a:gd name="connsiteX0-281" fmla="*/ 222960 w 2465103"/>
              <a:gd name="connsiteY0-282" fmla="*/ 1319019 h 1319019"/>
              <a:gd name="connsiteX1-283" fmla="*/ 2127960 w 2465103"/>
              <a:gd name="connsiteY1-284" fmla="*/ 1319019 h 1319019"/>
              <a:gd name="connsiteX2-285" fmla="*/ 2261310 w 2465103"/>
              <a:gd name="connsiteY2-286" fmla="*/ 633219 h 1319019"/>
              <a:gd name="connsiteX3-287" fmla="*/ 1756485 w 2465103"/>
              <a:gd name="connsiteY3-288" fmla="*/ 179194 h 1319019"/>
              <a:gd name="connsiteX4-289" fmla="*/ 1286585 w 2465103"/>
              <a:gd name="connsiteY4-290" fmla="*/ 220469 h 1319019"/>
              <a:gd name="connsiteX5-291" fmla="*/ 772235 w 2465103"/>
              <a:gd name="connsiteY5-292" fmla="*/ 236344 h 1319019"/>
              <a:gd name="connsiteX6-293" fmla="*/ 229310 w 2465103"/>
              <a:gd name="connsiteY6-294" fmla="*/ 477644 h 1319019"/>
              <a:gd name="connsiteX7-295" fmla="*/ 57860 w 2465103"/>
              <a:gd name="connsiteY7-296" fmla="*/ 709419 h 1319019"/>
              <a:gd name="connsiteX8-297" fmla="*/ 51510 w 2465103"/>
              <a:gd name="connsiteY8-298" fmla="*/ 947544 h 1319019"/>
              <a:gd name="connsiteX9-299" fmla="*/ 222960 w 2465103"/>
              <a:gd name="connsiteY9-300" fmla="*/ 1319019 h 1319019"/>
              <a:gd name="connsiteX0-301" fmla="*/ 226648 w 2468791"/>
              <a:gd name="connsiteY0-302" fmla="*/ 1319019 h 1319019"/>
              <a:gd name="connsiteX1-303" fmla="*/ 2131648 w 2468791"/>
              <a:gd name="connsiteY1-304" fmla="*/ 1319019 h 1319019"/>
              <a:gd name="connsiteX2-305" fmla="*/ 2264998 w 2468791"/>
              <a:gd name="connsiteY2-306" fmla="*/ 633219 h 1319019"/>
              <a:gd name="connsiteX3-307" fmla="*/ 1760173 w 2468791"/>
              <a:gd name="connsiteY3-308" fmla="*/ 179194 h 1319019"/>
              <a:gd name="connsiteX4-309" fmla="*/ 1290273 w 2468791"/>
              <a:gd name="connsiteY4-310" fmla="*/ 220469 h 1319019"/>
              <a:gd name="connsiteX5-311" fmla="*/ 775923 w 2468791"/>
              <a:gd name="connsiteY5-312" fmla="*/ 236344 h 1319019"/>
              <a:gd name="connsiteX6-313" fmla="*/ 232998 w 2468791"/>
              <a:gd name="connsiteY6-314" fmla="*/ 477644 h 1319019"/>
              <a:gd name="connsiteX7-315" fmla="*/ 61548 w 2468791"/>
              <a:gd name="connsiteY7-316" fmla="*/ 709419 h 1319019"/>
              <a:gd name="connsiteX8-317" fmla="*/ 55198 w 2468791"/>
              <a:gd name="connsiteY8-318" fmla="*/ 947544 h 1319019"/>
              <a:gd name="connsiteX9-319" fmla="*/ 226648 w 2468791"/>
              <a:gd name="connsiteY9-320" fmla="*/ 1319019 h 1319019"/>
              <a:gd name="connsiteX0-321" fmla="*/ 282836 w 2524979"/>
              <a:gd name="connsiteY0-322" fmla="*/ 1319019 h 1319019"/>
              <a:gd name="connsiteX1-323" fmla="*/ 2187836 w 2524979"/>
              <a:gd name="connsiteY1-324" fmla="*/ 1319019 h 1319019"/>
              <a:gd name="connsiteX2-325" fmla="*/ 2321186 w 2524979"/>
              <a:gd name="connsiteY2-326" fmla="*/ 633219 h 1319019"/>
              <a:gd name="connsiteX3-327" fmla="*/ 1816361 w 2524979"/>
              <a:gd name="connsiteY3-328" fmla="*/ 179194 h 1319019"/>
              <a:gd name="connsiteX4-329" fmla="*/ 1346461 w 2524979"/>
              <a:gd name="connsiteY4-330" fmla="*/ 220469 h 1319019"/>
              <a:gd name="connsiteX5-331" fmla="*/ 832111 w 2524979"/>
              <a:gd name="connsiteY5-332" fmla="*/ 236344 h 1319019"/>
              <a:gd name="connsiteX6-333" fmla="*/ 289186 w 2524979"/>
              <a:gd name="connsiteY6-334" fmla="*/ 477644 h 1319019"/>
              <a:gd name="connsiteX7-335" fmla="*/ 117736 w 2524979"/>
              <a:gd name="connsiteY7-336" fmla="*/ 709419 h 1319019"/>
              <a:gd name="connsiteX8-337" fmla="*/ 111386 w 2524979"/>
              <a:gd name="connsiteY8-338" fmla="*/ 947544 h 1319019"/>
              <a:gd name="connsiteX9-339" fmla="*/ 282836 w 2524979"/>
              <a:gd name="connsiteY9-340" fmla="*/ 1319019 h 1319019"/>
              <a:gd name="connsiteX0-341" fmla="*/ 336258 w 2578401"/>
              <a:gd name="connsiteY0-342" fmla="*/ 1319019 h 1319019"/>
              <a:gd name="connsiteX1-343" fmla="*/ 2241258 w 2578401"/>
              <a:gd name="connsiteY1-344" fmla="*/ 1319019 h 1319019"/>
              <a:gd name="connsiteX2-345" fmla="*/ 2374608 w 2578401"/>
              <a:gd name="connsiteY2-346" fmla="*/ 633219 h 1319019"/>
              <a:gd name="connsiteX3-347" fmla="*/ 1869783 w 2578401"/>
              <a:gd name="connsiteY3-348" fmla="*/ 179194 h 1319019"/>
              <a:gd name="connsiteX4-349" fmla="*/ 1399883 w 2578401"/>
              <a:gd name="connsiteY4-350" fmla="*/ 220469 h 1319019"/>
              <a:gd name="connsiteX5-351" fmla="*/ 885533 w 2578401"/>
              <a:gd name="connsiteY5-352" fmla="*/ 236344 h 1319019"/>
              <a:gd name="connsiteX6-353" fmla="*/ 342608 w 2578401"/>
              <a:gd name="connsiteY6-354" fmla="*/ 477644 h 1319019"/>
              <a:gd name="connsiteX7-355" fmla="*/ 171158 w 2578401"/>
              <a:gd name="connsiteY7-356" fmla="*/ 709419 h 1319019"/>
              <a:gd name="connsiteX8-357" fmla="*/ 164808 w 2578401"/>
              <a:gd name="connsiteY8-358" fmla="*/ 947544 h 1319019"/>
              <a:gd name="connsiteX9-359" fmla="*/ 336258 w 2578401"/>
              <a:gd name="connsiteY9-360" fmla="*/ 1319019 h 1319019"/>
              <a:gd name="connsiteX0-361" fmla="*/ 323711 w 2565854"/>
              <a:gd name="connsiteY0-362" fmla="*/ 1319019 h 1319019"/>
              <a:gd name="connsiteX1-363" fmla="*/ 2228711 w 2565854"/>
              <a:gd name="connsiteY1-364" fmla="*/ 1319019 h 1319019"/>
              <a:gd name="connsiteX2-365" fmla="*/ 2362061 w 2565854"/>
              <a:gd name="connsiteY2-366" fmla="*/ 633219 h 1319019"/>
              <a:gd name="connsiteX3-367" fmla="*/ 1857236 w 2565854"/>
              <a:gd name="connsiteY3-368" fmla="*/ 179194 h 1319019"/>
              <a:gd name="connsiteX4-369" fmla="*/ 1387336 w 2565854"/>
              <a:gd name="connsiteY4-370" fmla="*/ 220469 h 1319019"/>
              <a:gd name="connsiteX5-371" fmla="*/ 872986 w 2565854"/>
              <a:gd name="connsiteY5-372" fmla="*/ 236344 h 1319019"/>
              <a:gd name="connsiteX6-373" fmla="*/ 330061 w 2565854"/>
              <a:gd name="connsiteY6-374" fmla="*/ 477644 h 1319019"/>
              <a:gd name="connsiteX7-375" fmla="*/ 158611 w 2565854"/>
              <a:gd name="connsiteY7-376" fmla="*/ 709419 h 1319019"/>
              <a:gd name="connsiteX8-377" fmla="*/ 152261 w 2565854"/>
              <a:gd name="connsiteY8-378" fmla="*/ 947544 h 1319019"/>
              <a:gd name="connsiteX9-379" fmla="*/ 323711 w 2565854"/>
              <a:gd name="connsiteY9-380" fmla="*/ 1319019 h 13190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565854" h="1319019">
                <a:moveTo>
                  <a:pt x="323711" y="1319019"/>
                </a:moveTo>
                <a:lnTo>
                  <a:pt x="2228711" y="1319019"/>
                </a:lnTo>
                <a:cubicBezTo>
                  <a:pt x="2606536" y="1287269"/>
                  <a:pt x="2689086" y="814194"/>
                  <a:pt x="2362061" y="633219"/>
                </a:cubicBezTo>
                <a:cubicBezTo>
                  <a:pt x="2659453" y="331594"/>
                  <a:pt x="2283744" y="-176406"/>
                  <a:pt x="1857236" y="179194"/>
                </a:cubicBezTo>
                <a:cubicBezTo>
                  <a:pt x="1719653" y="50077"/>
                  <a:pt x="1540794" y="32086"/>
                  <a:pt x="1387336" y="220469"/>
                </a:cubicBezTo>
                <a:cubicBezTo>
                  <a:pt x="1247636" y="-148889"/>
                  <a:pt x="936486" y="8802"/>
                  <a:pt x="872986" y="236344"/>
                </a:cubicBezTo>
                <a:cubicBezTo>
                  <a:pt x="609461" y="94527"/>
                  <a:pt x="301486" y="241636"/>
                  <a:pt x="330061" y="477644"/>
                </a:cubicBezTo>
                <a:cubicBezTo>
                  <a:pt x="104636" y="466002"/>
                  <a:pt x="41136" y="613111"/>
                  <a:pt x="158611" y="709419"/>
                </a:cubicBezTo>
                <a:cubicBezTo>
                  <a:pt x="70769" y="788794"/>
                  <a:pt x="84528" y="880869"/>
                  <a:pt x="152261" y="947544"/>
                </a:cubicBezTo>
                <a:cubicBezTo>
                  <a:pt x="-127139" y="1033269"/>
                  <a:pt x="6211" y="1299969"/>
                  <a:pt x="323711" y="1319019"/>
                </a:cubicBezTo>
                <a:close/>
              </a:path>
            </a:pathLst>
          </a:custGeom>
          <a:solidFill>
            <a:srgbClr val="65F61E"/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199" name="Group 11"/>
          <p:cNvGrpSpPr/>
          <p:nvPr/>
        </p:nvGrpSpPr>
        <p:grpSpPr bwMode="auto">
          <a:xfrm>
            <a:off x="9521190" y="5055870"/>
            <a:ext cx="386080" cy="779780"/>
            <a:chOff x="2057400" y="2332412"/>
            <a:chExt cx="324766" cy="568896"/>
          </a:xfrm>
          <a:solidFill>
            <a:srgbClr val="1D41D5"/>
          </a:solidFill>
        </p:grpSpPr>
        <p:sp>
          <p:nvSpPr>
            <p:cNvPr id="11" name="Oval 10"/>
            <p:cNvSpPr/>
            <p:nvPr/>
          </p:nvSpPr>
          <p:spPr>
            <a:xfrm>
              <a:off x="2057400" y="2743747"/>
              <a:ext cx="157505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214905" y="2562481"/>
              <a:ext cx="158898" cy="157561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224661" y="2332412"/>
              <a:ext cx="157505" cy="157562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 rot="20620448">
            <a:off x="11004793" y="2907789"/>
            <a:ext cx="277113" cy="485420"/>
            <a:chOff x="2057400" y="2332412"/>
            <a:chExt cx="324766" cy="568896"/>
          </a:xfrm>
          <a:solidFill>
            <a:srgbClr val="F43308"/>
          </a:solidFill>
        </p:grpSpPr>
        <p:sp>
          <p:nvSpPr>
            <p:cNvPr id="64" name="Oval 63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20620448">
            <a:off x="2892135" y="1442080"/>
            <a:ext cx="277113" cy="485420"/>
            <a:chOff x="2057400" y="2332412"/>
            <a:chExt cx="324766" cy="568896"/>
          </a:xfrm>
          <a:solidFill>
            <a:srgbClr val="65F61E"/>
          </a:solidFill>
        </p:grpSpPr>
        <p:sp>
          <p:nvSpPr>
            <p:cNvPr id="79" name="Oval 78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 rot="21164505">
            <a:off x="4850303" y="5451938"/>
            <a:ext cx="277113" cy="485420"/>
            <a:chOff x="2057400" y="2332412"/>
            <a:chExt cx="324766" cy="568896"/>
          </a:xfrm>
          <a:solidFill>
            <a:srgbClr val="9BC5FA"/>
          </a:solidFill>
        </p:grpSpPr>
        <p:sp>
          <p:nvSpPr>
            <p:cNvPr id="87" name="Oval 86"/>
            <p:cNvSpPr/>
            <p:nvPr/>
          </p:nvSpPr>
          <p:spPr>
            <a:xfrm>
              <a:off x="2057400" y="2743200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2215508" y="2562301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2224058" y="2332412"/>
              <a:ext cx="158108" cy="15810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203" name="Rectangle 31"/>
          <p:cNvSpPr>
            <a:spLocks noChangeArrowheads="1"/>
          </p:cNvSpPr>
          <p:nvPr/>
        </p:nvSpPr>
        <p:spPr bwMode="auto">
          <a:xfrm>
            <a:off x="1151255" y="4364038"/>
            <a:ext cx="3669665" cy="1863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Học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nắm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vững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sự hình thành liên kết CHT của  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      các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chất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204" name="Rectangle 31"/>
          <p:cNvSpPr>
            <a:spLocks noChangeArrowheads="1"/>
          </p:cNvSpPr>
          <p:nvPr/>
        </p:nvSpPr>
        <p:spPr bwMode="auto">
          <a:xfrm>
            <a:off x="6055360" y="1497330"/>
            <a:ext cx="4985385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Đọc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trước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mục: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Liên kết cho - nhận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3. Phân biệt các loại liên kết dựa theo độ âm điện</a:t>
            </a:r>
          </a:p>
        </p:txBody>
      </p:sp>
      <p:sp>
        <p:nvSpPr>
          <p:cNvPr id="8206" name="Rectangle 31"/>
          <p:cNvSpPr>
            <a:spLocks noChangeArrowheads="1"/>
          </p:cNvSpPr>
          <p:nvPr/>
        </p:nvSpPr>
        <p:spPr bwMode="auto">
          <a:xfrm>
            <a:off x="6054725" y="5092065"/>
            <a:ext cx="3847465" cy="878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 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Làm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1, 2, 3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(S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GK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– T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77258" y="1151924"/>
            <a:ext cx="177419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6" grpId="0" bldLvl="0" animBg="1"/>
      <p:bldP spid="7" grpId="0" bldLvl="0" animBg="1"/>
      <p:bldP spid="8203" grpId="0"/>
      <p:bldP spid="8204" grpId="0"/>
      <p:bldP spid="8206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81"/>
          <p:cNvSpPr txBox="1"/>
          <p:nvPr/>
        </p:nvSpPr>
        <p:spPr>
          <a:xfrm>
            <a:off x="132524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78676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747745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1052195" y="1240155"/>
            <a:ext cx="1048067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1: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Neon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neon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bền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8e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vỏ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F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F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ion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F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1 electron,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electron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ion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dương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charset="0"/>
              <a:ea typeface="+mn-ea"/>
              <a:cs typeface="Calibri" panose="020F050202020403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charset="0"/>
                <a:ea typeface="+mn-ea"/>
                <a:cs typeface="Calibri" panose="020F0502020204030204" charset="0"/>
              </a:rPr>
              <a:t>Þ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phân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F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2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nguyên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tử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F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liên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với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nhau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bằng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loại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liên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“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mới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”,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đó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liên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kết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cộng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hóa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trị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3DE9B464-E7D5-4CAB-9097-723995DB4958}"/>
              </a:ext>
            </a:extLst>
          </p:cNvPr>
          <p:cNvSpPr/>
          <p:nvPr/>
        </p:nvSpPr>
        <p:spPr>
          <a:xfrm>
            <a:off x="1086706" y="-2095352"/>
            <a:ext cx="10018590" cy="4545411"/>
          </a:xfrm>
          <a:prstGeom prst="ellipse">
            <a:avLst/>
          </a:prstGeom>
          <a:solidFill>
            <a:srgbClr val="726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62D7C775-38E2-4C80-AA58-67981A55E3F9}"/>
              </a:ext>
            </a:extLst>
          </p:cNvPr>
          <p:cNvSpPr/>
          <p:nvPr/>
        </p:nvSpPr>
        <p:spPr>
          <a:xfrm>
            <a:off x="521709" y="4500872"/>
            <a:ext cx="10583587" cy="0"/>
          </a:xfrm>
          <a:prstGeom prst="line">
            <a:avLst/>
          </a:prstGeom>
          <a:ln w="38100" cap="flat">
            <a:solidFill>
              <a:srgbClr val="7267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xmlns="" id="{00EE78D4-B12B-40B2-83C1-82EDFAFDE6FF}"/>
              </a:ext>
            </a:extLst>
          </p:cNvPr>
          <p:cNvSpPr/>
          <p:nvPr/>
        </p:nvSpPr>
        <p:spPr>
          <a:xfrm>
            <a:off x="521709" y="6072259"/>
            <a:ext cx="10583587" cy="0"/>
          </a:xfrm>
          <a:prstGeom prst="line">
            <a:avLst/>
          </a:prstGeom>
          <a:ln w="38100" cap="flat">
            <a:solidFill>
              <a:srgbClr val="72675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Google Shape;265;p38">
            <a:extLst>
              <a:ext uri="{FF2B5EF4-FFF2-40B4-BE49-F238E27FC236}">
                <a16:creationId xmlns:a16="http://schemas.microsoft.com/office/drawing/2014/main" xmlns="" id="{F2AA123C-765E-4E70-9387-C177667C5B98}"/>
              </a:ext>
            </a:extLst>
          </p:cNvPr>
          <p:cNvSpPr txBox="1">
            <a:spLocks/>
          </p:cNvSpPr>
          <p:nvPr/>
        </p:nvSpPr>
        <p:spPr>
          <a:xfrm>
            <a:off x="3492500" y="2441198"/>
            <a:ext cx="4572000" cy="561200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#9Slide04 Taviraj ExtraBold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25C538-011D-490D-BE5B-40B94FD33176}"/>
              </a:ext>
            </a:extLst>
          </p:cNvPr>
          <p:cNvSpPr txBox="1"/>
          <p:nvPr/>
        </p:nvSpPr>
        <p:spPr>
          <a:xfrm>
            <a:off x="2286000" y="4644768"/>
            <a:ext cx="7620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600" b="1" cap="all" spc="200">
                <a:solidFill>
                  <a:srgbClr val="726753"/>
                </a:solidFill>
                <a:latin typeface="#9Slide04 Faustina Medium" panose="00000600000000000000" pitchFamily="2" charset="0"/>
                <a:cs typeface="#9Slide04 Taviraj ExtraBold" pitchFamily="2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12</a:t>
            </a:r>
            <a:r>
              <a:rPr kumimoji="0" lang="x-none" sz="4000" b="1" i="0" u="none" strike="noStrike" kern="1200" cap="all" spc="2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:</a:t>
            </a:r>
            <a:r>
              <a:rPr kumimoji="0" lang="en-US" sz="4000" b="1" i="0" u="none" strike="noStrike" kern="1200" cap="all" spc="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LIÊN KẾT CỘNG HÓA TRỊ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0B10A64-C2C3-4446-8711-9AA6DE9B5769}"/>
              </a:ext>
            </a:extLst>
          </p:cNvPr>
          <p:cNvSpPr/>
          <p:nvPr/>
        </p:nvSpPr>
        <p:spPr>
          <a:xfrm>
            <a:off x="2895600" y="4161849"/>
            <a:ext cx="6400800" cy="165822"/>
          </a:xfrm>
          <a:prstGeom prst="rect">
            <a:avLst/>
          </a:prstGeom>
          <a:solidFill>
            <a:srgbClr val="726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E37510C-7B25-4BE1-A5A8-9D729F45A525}"/>
              </a:ext>
            </a:extLst>
          </p:cNvPr>
          <p:cNvSpPr/>
          <p:nvPr/>
        </p:nvSpPr>
        <p:spPr>
          <a:xfrm>
            <a:off x="2895600" y="6244673"/>
            <a:ext cx="6400800" cy="165822"/>
          </a:xfrm>
          <a:prstGeom prst="rect">
            <a:avLst/>
          </a:prstGeom>
          <a:solidFill>
            <a:srgbClr val="726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9DE3957-CB45-49EA-8374-8C6BC209D135}"/>
              </a:ext>
            </a:extLst>
          </p:cNvPr>
          <p:cNvSpPr txBox="1"/>
          <p:nvPr/>
        </p:nvSpPr>
        <p:spPr>
          <a:xfrm>
            <a:off x="2057400" y="331456"/>
            <a:ext cx="8077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600" b="1" cap="all" spc="200">
                <a:solidFill>
                  <a:srgbClr val="726753"/>
                </a:solidFill>
                <a:latin typeface="#9Slide04 Faustina Medium" panose="00000600000000000000" pitchFamily="2" charset="0"/>
                <a:cs typeface="#9Slide04 Taviraj ExtraBold" pitchFamily="2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CHÀO MỪNG CÁC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Đến</a:t>
            </a:r>
            <a:r>
              <a:rPr kumimoji="0" lang="en-GB" sz="5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 </a:t>
            </a:r>
            <a:r>
              <a:rPr kumimoji="0" lang="en-GB" sz="5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với</a:t>
            </a:r>
            <a:r>
              <a:rPr kumimoji="0" lang="en-GB" sz="5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 </a:t>
            </a:r>
            <a:r>
              <a:rPr kumimoji="0" lang="en-GB" sz="5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buổi</a:t>
            </a:r>
            <a:r>
              <a:rPr kumimoji="0" lang="en-GB" sz="5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 </a:t>
            </a:r>
            <a:r>
              <a:rPr kumimoji="0" lang="en-GB" sz="5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#9Slide04 Taviraj ExtraBold" pitchFamily="2" charset="-34"/>
              </a:rPr>
              <a:t>học</a:t>
            </a:r>
            <a:endParaRPr kumimoji="0" lang="en-GB" sz="50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#9Slide04 Taviraj ExtraBold" pitchFamily="2" charset="-3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FAA700E-DC6F-458C-845F-FDDB1E8652A9}"/>
              </a:ext>
            </a:extLst>
          </p:cNvPr>
          <p:cNvSpPr/>
          <p:nvPr/>
        </p:nvSpPr>
        <p:spPr>
          <a:xfrm>
            <a:off x="5276170" y="2576172"/>
            <a:ext cx="1639660" cy="1639660"/>
          </a:xfrm>
          <a:prstGeom prst="ellipse">
            <a:avLst/>
          </a:prstGeom>
          <a:solidFill>
            <a:srgbClr val="726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0" name="Picture 2" descr="Download and share Aesthetic Leaves Transparent Background, Cartoon. Seach  more similar FREE transparent … | Watercolor leaves, Watercolor art,  Watercolor paintings">
            <a:extLst>
              <a:ext uri="{FF2B5EF4-FFF2-40B4-BE49-F238E27FC236}">
                <a16:creationId xmlns:a16="http://schemas.microsoft.com/office/drawing/2014/main" xmlns="" id="{C5E104ED-E5B4-4C71-A554-FC67CC82D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8664"/>
            <a:ext cx="2963114" cy="539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ownload and share Aesthetic Leaves Transparent Background, Cartoon. Seach  more similar FREE transparent … | Watercolor leaves, Watercolor art,  Watercolor paintings">
            <a:extLst>
              <a:ext uri="{FF2B5EF4-FFF2-40B4-BE49-F238E27FC236}">
                <a16:creationId xmlns:a16="http://schemas.microsoft.com/office/drawing/2014/main" xmlns="" id="{88D46774-EF6C-40FA-87B4-C1055C02E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8888" y="2038664"/>
            <a:ext cx="2963112" cy="539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100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0" y="0"/>
            <a:ext cx="12192000" cy="1224951"/>
          </a:xfrm>
          <a:prstGeom prst="rect">
            <a:avLst/>
          </a:prstGeom>
          <a:gradFill>
            <a:gsLst>
              <a:gs pos="0">
                <a:srgbClr val="FC86A9"/>
              </a:gs>
              <a:gs pos="15000">
                <a:srgbClr val="FC86A9"/>
              </a:gs>
              <a:gs pos="49000">
                <a:srgbClr val="F39F6C"/>
              </a:gs>
              <a:gs pos="99000">
                <a:srgbClr val="FCE45C"/>
              </a:gs>
              <a:gs pos="100000">
                <a:srgbClr val="FCE45C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4046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2954" y="150810"/>
            <a:ext cx="111141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TẠO THÀNH LIÊN KẾT CỘNG HÓA TRỊ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562067" y="1252223"/>
            <a:ext cx="4490113" cy="2074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CHUYÊN GIA</a:t>
            </a:r>
          </a:p>
        </p:txBody>
      </p:sp>
      <p:sp>
        <p:nvSpPr>
          <p:cNvPr id="4" name="Oval 3"/>
          <p:cNvSpPr/>
          <p:nvPr/>
        </p:nvSpPr>
        <p:spPr>
          <a:xfrm rot="18831514">
            <a:off x="48273" y="3679073"/>
            <a:ext cx="4181239" cy="171961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1,2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tạo thành liên kết hóa học trong phân tử Cl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HCl. Sự tạo thành liên kết hóa học trong phân tử Cl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HCl.</a:t>
            </a:r>
          </a:p>
        </p:txBody>
      </p:sp>
      <p:sp>
        <p:nvSpPr>
          <p:cNvPr id="53" name="Oval 52"/>
          <p:cNvSpPr/>
          <p:nvPr/>
        </p:nvSpPr>
        <p:spPr>
          <a:xfrm rot="16200000">
            <a:off x="4124834" y="4207849"/>
            <a:ext cx="3364576" cy="171961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3,4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tạo thành liên kết hóa học trong phân tử O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4" name="Oval 53"/>
          <p:cNvSpPr/>
          <p:nvPr/>
        </p:nvSpPr>
        <p:spPr>
          <a:xfrm rot="3138937">
            <a:off x="6982192" y="3946976"/>
            <a:ext cx="4021155" cy="171961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tạo thành liên kết hóa học trong phân tử N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NH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10038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3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0" y="0"/>
            <a:ext cx="12192000" cy="1224951"/>
          </a:xfrm>
          <a:prstGeom prst="rect">
            <a:avLst/>
          </a:prstGeom>
          <a:gradFill>
            <a:gsLst>
              <a:gs pos="0">
                <a:srgbClr val="FC86A9"/>
              </a:gs>
              <a:gs pos="15000">
                <a:srgbClr val="FC86A9"/>
              </a:gs>
              <a:gs pos="49000">
                <a:srgbClr val="F39F6C"/>
              </a:gs>
              <a:gs pos="99000">
                <a:srgbClr val="FCE45C"/>
              </a:gs>
              <a:gs pos="100000">
                <a:srgbClr val="FCE45C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4046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2954" y="150810"/>
            <a:ext cx="108897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5AD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25AD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 TẠO THÀNH LIÊN KẾT CỘNG HÓA TRỊ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5AD9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24951"/>
            <a:ext cx="4312693" cy="560153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 1: Sự tạo thành liên kết hóa học trong phân tử Cl</a:t>
            </a:r>
            <a:r>
              <a:rPr kumimoji="0" lang="en-US" sz="20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HCl.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Viết cấu hình electron của nguyên tử H( Z=1); Cl( Z = 17)?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Số electron ở  lớp ngoài của nguyên tử H, Cl? Biểu diễn số electron ngoài cùng của nguyên tử H, Cl( mỗi một electron là một dấu chấm)?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Để đạt cấu hình electron bão hòa theo quy tắc octet thì H, Cl còn thiếu bao nhiêu electron? Trình bày sự hình thành liên kết trong phân tử Cl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HCl? Viết CT e,CT Lewis, CTCT của phân tửCl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,HCl?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5911" y="1224951"/>
            <a:ext cx="3573438" cy="563231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2: Sự tạo thành liên kết hóa học trong phân tử O</a:t>
            </a:r>
            <a:r>
              <a:rPr kumimoji="0" lang="en-US" sz="20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,CO</a:t>
            </a:r>
            <a:r>
              <a:rPr kumimoji="0" lang="en-US" sz="2000" b="1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Viết cấu hình electron của nguyên tử O( Z=8); C( Z = 6)?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Số electron ở  lớp ngoài của nguyên tử O, C? Biểu diễn số electron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 cùng của nguyên tử O, C( mỗi một electron là một dấu chấm)?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Để đạt cấu hình electron bão hòa theo quy tắc octet thì H, Cl còn thiếu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 nhiêu electron? Trình bày sự hình thành liên kết trong phân tử O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CT e, CT Lewis, CTCT của phân tử O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929349" y="1224951"/>
          <a:ext cx="4262652" cy="5632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26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32311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PHT 3: Sự tạo thành liên kết hóa học trong phân tử N</a:t>
                      </a:r>
                      <a:r>
                        <a:rPr lang="en-US" sz="2000" b="1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NH</a:t>
                      </a:r>
                      <a:r>
                        <a:rPr lang="en-US" sz="2000" b="1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Sự tạo thành liên kết hóa học trong phân tử 1. Viết cấu hình electron của nguyên tử N( Z=7); H( Z = 1).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Số electron ở  lớp ngoài của nguyên tử N, H? Biểu diễn số electron ngoài cùng của nguyên tử H, N( mỗi một electron là một dấu chấm)?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Để đạt cấu hình electron bão hòa theo quy tắc octet thì H, N còn thiếu bao nhiêu electron? Trình bày sự hình thành liên kết trong phân tử N</a:t>
                      </a:r>
                      <a:r>
                        <a:rPr lang="en-US" sz="2000" b="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NH</a:t>
                      </a:r>
                      <a:r>
                        <a:rPr lang="en-US" sz="2000" b="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Viết CT e, CT Lewis,CTCT của phân tử N</a:t>
                      </a:r>
                      <a:r>
                        <a:rPr lang="en-US" sz="2000" b="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,NH</a:t>
                      </a:r>
                      <a:r>
                        <a:rPr lang="en-US" sz="2000" b="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588153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0" y="0"/>
            <a:ext cx="12192000" cy="1224951"/>
          </a:xfrm>
          <a:prstGeom prst="rect">
            <a:avLst/>
          </a:prstGeom>
          <a:gradFill>
            <a:gsLst>
              <a:gs pos="0">
                <a:srgbClr val="FC86A9"/>
              </a:gs>
              <a:gs pos="15000">
                <a:srgbClr val="FC86A9"/>
              </a:gs>
              <a:gs pos="49000">
                <a:srgbClr val="F39F6C"/>
              </a:gs>
              <a:gs pos="99000">
                <a:srgbClr val="FCE45C"/>
              </a:gs>
              <a:gs pos="100000">
                <a:srgbClr val="FCE45C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4046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/>
          <p:cNvSpPr/>
          <p:nvPr/>
        </p:nvSpPr>
        <p:spPr>
          <a:xfrm>
            <a:off x="3562067" y="1252223"/>
            <a:ext cx="4962955" cy="20744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MẢNH GHÉP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5218" y="3794078"/>
            <a:ext cx="96489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Các thành viên có STT 1,2 lập thành nhóm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Các thành viên có STT 3,4 lập thành nhóm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Các thành viên có STT 5,6 lập thành nhóm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− Nhiệm vụ của các nhóm: Hoàn thành PHT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692" y="258532"/>
            <a:ext cx="111141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TẠO THÀNH LIÊN KẾT CỘNG HÓA TRỊ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8471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0" y="0"/>
            <a:ext cx="12192000" cy="1224951"/>
          </a:xfrm>
          <a:prstGeom prst="rect">
            <a:avLst/>
          </a:prstGeom>
          <a:gradFill>
            <a:gsLst>
              <a:gs pos="0">
                <a:srgbClr val="FC86A9"/>
              </a:gs>
              <a:gs pos="15000">
                <a:srgbClr val="FC86A9"/>
              </a:gs>
              <a:gs pos="49000">
                <a:srgbClr val="F39F6C"/>
              </a:gs>
              <a:gs pos="99000">
                <a:srgbClr val="FCE45C"/>
              </a:gs>
              <a:gs pos="100000">
                <a:srgbClr val="FCE45C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  SỐ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4046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40505" y="750626"/>
          <a:ext cx="11705752" cy="6211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81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976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81914">
                <a:tc row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0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cộng hóa trị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77" marR="482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Khái niệm: là liên kết hóa học được hình thành giữa 2 nguyên tử bằng……………………………………………………………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Kiểu liên kết:</a:t>
                      </a: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đơn(-)…………………………………………………….</a:t>
                      </a: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đôi(=)……………………………………………………</a:t>
                      </a: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 kết ba( )…………………………………………………….</a:t>
                      </a:r>
                    </a:p>
                  </a:txBody>
                  <a:tcPr marL="48277" marR="4827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50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phân cực…………………………………………………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dụ:(2VD)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77" marR="4827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20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phân cực ………………………………………………………..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 dụ(2VD)………………………………………………………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77" marR="4827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808535" y="1429840"/>
          <a:ext cx="123825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26780" imgH="114102" progId="Equation.DSMT4">
                  <p:embed/>
                </p:oleObj>
              </mc:Choice>
              <mc:Fallback>
                <p:oleObj name="Equation" r:id="rId4" imgW="126780" imgH="114102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535" y="1429840"/>
                        <a:ext cx="123825" cy="114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4209858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/>
          <p:nvPr/>
        </p:nvSpPr>
        <p:spPr>
          <a:xfrm>
            <a:off x="0" y="0"/>
            <a:ext cx="12192000" cy="1224951"/>
          </a:xfrm>
          <a:prstGeom prst="rect">
            <a:avLst/>
          </a:prstGeom>
          <a:gradFill>
            <a:gsLst>
              <a:gs pos="0">
                <a:srgbClr val="FC86A9"/>
              </a:gs>
              <a:gs pos="15000">
                <a:srgbClr val="FC86A9"/>
              </a:gs>
              <a:gs pos="49000">
                <a:srgbClr val="F39F6C"/>
              </a:gs>
              <a:gs pos="99000">
                <a:srgbClr val="FCE45C"/>
              </a:gs>
              <a:gs pos="100000">
                <a:srgbClr val="FCE45C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4046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94178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cộng hóa trị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tạo thành giữa 2 nguyên tử bằng 1 hay nhiều cặp electron dùng chung.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đơn (-)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: thay 1 cặp electron dùng chung bằng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dấu gạch nối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đôi (=)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: thay 2 cặp electron dùng chung bằng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dấu gạch nối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ba (≡)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thay 1 cặp electron dùng chung bằng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dấu gạch nối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cộng hóa trị không phân cực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cặp electron dùng chung không bị hút lệch về phía nguyên tử nào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kết cộng hóa trị phân cực 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cặp electron dùng chung lệch về phía nguyên tử có độ âm điện lớn hơn.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8549" y="38486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17862" y="192944"/>
            <a:ext cx="108897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 THÀNH LIÊN KẾT CỘNG HÓA TRỊ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7805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1287</Words>
  <Application>Microsoft Office PowerPoint</Application>
  <PresentationFormat>Custom</PresentationFormat>
  <Paragraphs>138</Paragraphs>
  <Slides>21</Slides>
  <Notes>9</Notes>
  <HiddenSlides>0</HiddenSlides>
  <MMClips>2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1_Office Theme</vt:lpstr>
      <vt:lpstr>Concourse</vt:lpstr>
      <vt:lpstr>Office Theme</vt:lpstr>
      <vt:lpstr>2_Office Theme</vt:lpstr>
      <vt:lpstr>3_Office Theme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6</cp:revision>
  <dcterms:created xsi:type="dcterms:W3CDTF">2022-11-04T01:45:00Z</dcterms:created>
  <dcterms:modified xsi:type="dcterms:W3CDTF">2025-04-21T22:01:11Z</dcterms:modified>
</cp:coreProperties>
</file>