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6"/>
  </p:notesMasterIdLst>
  <p:sldIdLst>
    <p:sldId id="4801" r:id="rId2"/>
    <p:sldId id="4772" r:id="rId3"/>
    <p:sldId id="272" r:id="rId4"/>
    <p:sldId id="4803" r:id="rId5"/>
    <p:sldId id="4804" r:id="rId6"/>
    <p:sldId id="256" r:id="rId7"/>
    <p:sldId id="4805" r:id="rId8"/>
    <p:sldId id="4806" r:id="rId9"/>
    <p:sldId id="4778" r:id="rId10"/>
    <p:sldId id="4779" r:id="rId11"/>
    <p:sldId id="4771" r:id="rId12"/>
    <p:sldId id="4809" r:id="rId13"/>
    <p:sldId id="4782" r:id="rId14"/>
    <p:sldId id="4735" r:id="rId15"/>
    <p:sldId id="4783" r:id="rId16"/>
    <p:sldId id="4785" r:id="rId17"/>
    <p:sldId id="4786" r:id="rId18"/>
    <p:sldId id="4768" r:id="rId19"/>
    <p:sldId id="4739" r:id="rId20"/>
    <p:sldId id="4810" r:id="rId21"/>
    <p:sldId id="4795" r:id="rId22"/>
    <p:sldId id="4811" r:id="rId23"/>
    <p:sldId id="4796" r:id="rId24"/>
    <p:sldId id="4789" r:id="rId25"/>
    <p:sldId id="4791" r:id="rId26"/>
    <p:sldId id="4807" r:id="rId27"/>
    <p:sldId id="4808" r:id="rId28"/>
    <p:sldId id="4773" r:id="rId29"/>
    <p:sldId id="4762" r:id="rId30"/>
    <p:sldId id="4793" r:id="rId31"/>
    <p:sldId id="273" r:id="rId32"/>
    <p:sldId id="266" r:id="rId33"/>
    <p:sldId id="4798" r:id="rId34"/>
    <p:sldId id="47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8F"/>
    <a:srgbClr val="FBE5D6"/>
    <a:srgbClr val="0000CC"/>
    <a:srgbClr val="E9F2DF"/>
    <a:srgbClr val="D6DCE5"/>
    <a:srgbClr val="D6829A"/>
    <a:srgbClr val="EAE27F"/>
    <a:srgbClr val="FFF6E7"/>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94660" autoAdjust="0"/>
  </p:normalViewPr>
  <p:slideViewPr>
    <p:cSldViewPr snapToGrid="0">
      <p:cViewPr varScale="1">
        <p:scale>
          <a:sx n="85" d="100"/>
          <a:sy n="85" d="100"/>
        </p:scale>
        <p:origin x="-672" y="-72"/>
      </p:cViewPr>
      <p:guideLst>
        <p:guide orient="horz" pos="2160"/>
        <p:guide pos="3840"/>
      </p:guideLst>
    </p:cSldViewPr>
  </p:slideViewPr>
  <p:outlineViewPr>
    <p:cViewPr>
      <p:scale>
        <a:sx n="33" d="100"/>
        <a:sy n="33" d="100"/>
      </p:scale>
      <p:origin x="0" y="-222"/>
    </p:cViewPr>
  </p:outlin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34E03-2EBC-4B97-8CF7-95701ACF97CC}"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D88CF-0C91-47C0-99F1-CAE62CACACEC}" type="slidenum">
              <a:rPr lang="en-US" smtClean="0"/>
              <a:t>‹#›</a:t>
            </a:fld>
            <a:endParaRPr lang="en-US"/>
          </a:p>
        </p:txBody>
      </p:sp>
    </p:spTree>
    <p:extLst>
      <p:ext uri="{BB962C8B-B14F-4D97-AF65-F5344CB8AC3E}">
        <p14:creationId xmlns:p14="http://schemas.microsoft.com/office/powerpoint/2010/main" val="3691655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7" name="Google Shape;3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79607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14508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355905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719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eet the CEO">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EA97664D-7282-D93E-38DF-C98D0EA48C8D}"/>
              </a:ext>
            </a:extLst>
          </p:cNvPr>
          <p:cNvSpPr>
            <a:spLocks noGrp="1"/>
          </p:cNvSpPr>
          <p:nvPr>
            <p:ph type="pic" sz="quarter" idx="10"/>
          </p:nvPr>
        </p:nvSpPr>
        <p:spPr>
          <a:xfrm>
            <a:off x="955827" y="1318310"/>
            <a:ext cx="4929671" cy="4738213"/>
          </a:xfrm>
          <a:custGeom>
            <a:avLst/>
            <a:gdLst>
              <a:gd name="connsiteX0" fmla="*/ 124717 w 6582409"/>
              <a:gd name="connsiteY0" fmla="*/ 0 h 6328410"/>
              <a:gd name="connsiteX1" fmla="*/ 1846959 w 6582409"/>
              <a:gd name="connsiteY1" fmla="*/ 0 h 6328410"/>
              <a:gd name="connsiteX2" fmla="*/ 5009638 w 6582409"/>
              <a:gd name="connsiteY2" fmla="*/ 0 h 6328410"/>
              <a:gd name="connsiteX3" fmla="*/ 6080683 w 6582409"/>
              <a:gd name="connsiteY3" fmla="*/ 421005 h 6328410"/>
              <a:gd name="connsiteX4" fmla="*/ 6582409 w 6582409"/>
              <a:gd name="connsiteY4" fmla="*/ 1575435 h 6328410"/>
              <a:gd name="connsiteX5" fmla="*/ 6582409 w 6582409"/>
              <a:gd name="connsiteY5" fmla="*/ 6328410 h 6328410"/>
              <a:gd name="connsiteX6" fmla="*/ 1846959 w 6582409"/>
              <a:gd name="connsiteY6" fmla="*/ 6328410 h 6328410"/>
              <a:gd name="connsiteX7" fmla="*/ 139950 w 6582409"/>
              <a:gd name="connsiteY7" fmla="*/ 6328410 h 6328410"/>
              <a:gd name="connsiteX8" fmla="*/ 205641 w 6582409"/>
              <a:gd name="connsiteY8" fmla="*/ 6216015 h 6328410"/>
              <a:gd name="connsiteX9" fmla="*/ 0 w 6582409"/>
              <a:gd name="connsiteY9" fmla="*/ 5938838 h 6328410"/>
              <a:gd name="connsiteX10" fmla="*/ 205641 w 6582409"/>
              <a:gd name="connsiteY10" fmla="*/ 5661660 h 6328410"/>
              <a:gd name="connsiteX11" fmla="*/ 0 w 6582409"/>
              <a:gd name="connsiteY11" fmla="*/ 5384483 h 6328410"/>
              <a:gd name="connsiteX12" fmla="*/ 205641 w 6582409"/>
              <a:gd name="connsiteY12" fmla="*/ 5107305 h 6328410"/>
              <a:gd name="connsiteX13" fmla="*/ 0 w 6582409"/>
              <a:gd name="connsiteY13" fmla="*/ 4830128 h 6328410"/>
              <a:gd name="connsiteX14" fmla="*/ 205641 w 6582409"/>
              <a:gd name="connsiteY14" fmla="*/ 4552950 h 6328410"/>
              <a:gd name="connsiteX15" fmla="*/ 0 w 6582409"/>
              <a:gd name="connsiteY15" fmla="*/ 4275773 h 6328410"/>
              <a:gd name="connsiteX16" fmla="*/ 205641 w 6582409"/>
              <a:gd name="connsiteY16" fmla="*/ 4000500 h 6328410"/>
              <a:gd name="connsiteX17" fmla="*/ 0 w 6582409"/>
              <a:gd name="connsiteY17" fmla="*/ 3723323 h 6328410"/>
              <a:gd name="connsiteX18" fmla="*/ 205641 w 6582409"/>
              <a:gd name="connsiteY18" fmla="*/ 3446145 h 6328410"/>
              <a:gd name="connsiteX19" fmla="*/ 0 w 6582409"/>
              <a:gd name="connsiteY19" fmla="*/ 3168968 h 6328410"/>
              <a:gd name="connsiteX20" fmla="*/ 205641 w 6582409"/>
              <a:gd name="connsiteY20" fmla="*/ 2891790 h 6328410"/>
              <a:gd name="connsiteX21" fmla="*/ 0 w 6582409"/>
              <a:gd name="connsiteY21" fmla="*/ 2614613 h 6328410"/>
              <a:gd name="connsiteX22" fmla="*/ 205641 w 6582409"/>
              <a:gd name="connsiteY22" fmla="*/ 2338388 h 6328410"/>
              <a:gd name="connsiteX23" fmla="*/ 0 w 6582409"/>
              <a:gd name="connsiteY23" fmla="*/ 2063115 h 6328410"/>
              <a:gd name="connsiteX24" fmla="*/ 205641 w 6582409"/>
              <a:gd name="connsiteY24" fmla="*/ 1785938 h 6328410"/>
              <a:gd name="connsiteX25" fmla="*/ 0 w 6582409"/>
              <a:gd name="connsiteY25" fmla="*/ 1508760 h 6328410"/>
              <a:gd name="connsiteX26" fmla="*/ 205641 w 6582409"/>
              <a:gd name="connsiteY26" fmla="*/ 1231583 h 6328410"/>
              <a:gd name="connsiteX27" fmla="*/ 0 w 6582409"/>
              <a:gd name="connsiteY27" fmla="*/ 954405 h 6328410"/>
              <a:gd name="connsiteX28" fmla="*/ 205641 w 6582409"/>
              <a:gd name="connsiteY28" fmla="*/ 677228 h 6328410"/>
              <a:gd name="connsiteX29" fmla="*/ 0 w 6582409"/>
              <a:gd name="connsiteY29" fmla="*/ 400050 h 6328410"/>
              <a:gd name="connsiteX30" fmla="*/ 205641 w 6582409"/>
              <a:gd name="connsiteY30" fmla="*/ 123825 h 6328410"/>
              <a:gd name="connsiteX31" fmla="*/ 124717 w 6582409"/>
              <a:gd name="connsiteY31" fmla="*/ 0 h 632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82409" h="6328410">
                <a:moveTo>
                  <a:pt x="124717" y="0"/>
                </a:moveTo>
                <a:lnTo>
                  <a:pt x="1846959" y="0"/>
                </a:lnTo>
                <a:lnTo>
                  <a:pt x="5009638" y="0"/>
                </a:lnTo>
                <a:cubicBezTo>
                  <a:pt x="5423775" y="0"/>
                  <a:pt x="5799831" y="160020"/>
                  <a:pt x="6080683" y="421005"/>
                </a:cubicBezTo>
                <a:cubicBezTo>
                  <a:pt x="6389144" y="707708"/>
                  <a:pt x="6582409" y="1118235"/>
                  <a:pt x="6582409" y="1575435"/>
                </a:cubicBezTo>
                <a:lnTo>
                  <a:pt x="6582409" y="6328410"/>
                </a:lnTo>
                <a:lnTo>
                  <a:pt x="1846959" y="6328410"/>
                </a:lnTo>
                <a:lnTo>
                  <a:pt x="139950" y="6328410"/>
                </a:lnTo>
                <a:cubicBezTo>
                  <a:pt x="176128" y="6300788"/>
                  <a:pt x="205641" y="6268403"/>
                  <a:pt x="205641" y="6216015"/>
                </a:cubicBezTo>
                <a:cubicBezTo>
                  <a:pt x="205641" y="6076950"/>
                  <a:pt x="0" y="6076950"/>
                  <a:pt x="0" y="5938838"/>
                </a:cubicBezTo>
                <a:cubicBezTo>
                  <a:pt x="0" y="5799773"/>
                  <a:pt x="205641" y="5799773"/>
                  <a:pt x="205641" y="5661660"/>
                </a:cubicBezTo>
                <a:cubicBezTo>
                  <a:pt x="205641" y="5522595"/>
                  <a:pt x="0" y="5522595"/>
                  <a:pt x="0" y="5384483"/>
                </a:cubicBezTo>
                <a:cubicBezTo>
                  <a:pt x="0" y="5245418"/>
                  <a:pt x="205641" y="5245418"/>
                  <a:pt x="205641" y="5107305"/>
                </a:cubicBezTo>
                <a:cubicBezTo>
                  <a:pt x="205641" y="4968240"/>
                  <a:pt x="0" y="4968240"/>
                  <a:pt x="0" y="4830128"/>
                </a:cubicBezTo>
                <a:cubicBezTo>
                  <a:pt x="0" y="4691063"/>
                  <a:pt x="205641" y="4691063"/>
                  <a:pt x="205641" y="4552950"/>
                </a:cubicBezTo>
                <a:cubicBezTo>
                  <a:pt x="205641" y="4413885"/>
                  <a:pt x="0" y="4413885"/>
                  <a:pt x="0" y="4275773"/>
                </a:cubicBezTo>
                <a:cubicBezTo>
                  <a:pt x="0" y="4137660"/>
                  <a:pt x="205641" y="4139565"/>
                  <a:pt x="205641" y="4000500"/>
                </a:cubicBezTo>
                <a:cubicBezTo>
                  <a:pt x="205641" y="3861435"/>
                  <a:pt x="0" y="3861435"/>
                  <a:pt x="0" y="3723323"/>
                </a:cubicBezTo>
                <a:cubicBezTo>
                  <a:pt x="0" y="3584258"/>
                  <a:pt x="205641" y="3584258"/>
                  <a:pt x="205641" y="3446145"/>
                </a:cubicBezTo>
                <a:cubicBezTo>
                  <a:pt x="205641" y="3307080"/>
                  <a:pt x="0" y="3307080"/>
                  <a:pt x="0" y="3168968"/>
                </a:cubicBezTo>
                <a:cubicBezTo>
                  <a:pt x="0" y="3029903"/>
                  <a:pt x="205641" y="3029903"/>
                  <a:pt x="205641" y="2891790"/>
                </a:cubicBezTo>
                <a:cubicBezTo>
                  <a:pt x="205641" y="2752725"/>
                  <a:pt x="0" y="2752725"/>
                  <a:pt x="0" y="2614613"/>
                </a:cubicBezTo>
                <a:cubicBezTo>
                  <a:pt x="0" y="2476500"/>
                  <a:pt x="205641" y="2476500"/>
                  <a:pt x="205641" y="2338388"/>
                </a:cubicBezTo>
                <a:cubicBezTo>
                  <a:pt x="205641" y="2200275"/>
                  <a:pt x="0" y="2200275"/>
                  <a:pt x="0" y="2063115"/>
                </a:cubicBezTo>
                <a:cubicBezTo>
                  <a:pt x="0" y="1924050"/>
                  <a:pt x="205641" y="1924050"/>
                  <a:pt x="205641" y="1785938"/>
                </a:cubicBezTo>
                <a:cubicBezTo>
                  <a:pt x="205641" y="1646873"/>
                  <a:pt x="0" y="1646873"/>
                  <a:pt x="0" y="1508760"/>
                </a:cubicBezTo>
                <a:cubicBezTo>
                  <a:pt x="0" y="1369695"/>
                  <a:pt x="205641" y="1369695"/>
                  <a:pt x="205641" y="1231583"/>
                </a:cubicBezTo>
                <a:cubicBezTo>
                  <a:pt x="205641" y="1092518"/>
                  <a:pt x="0" y="1092518"/>
                  <a:pt x="0" y="954405"/>
                </a:cubicBezTo>
                <a:cubicBezTo>
                  <a:pt x="0" y="815340"/>
                  <a:pt x="205641" y="815340"/>
                  <a:pt x="205641" y="677228"/>
                </a:cubicBezTo>
                <a:cubicBezTo>
                  <a:pt x="205641" y="538163"/>
                  <a:pt x="0" y="538163"/>
                  <a:pt x="0" y="400050"/>
                </a:cubicBezTo>
                <a:cubicBezTo>
                  <a:pt x="0" y="261938"/>
                  <a:pt x="205641" y="261938"/>
                  <a:pt x="205641" y="123825"/>
                </a:cubicBezTo>
                <a:cubicBezTo>
                  <a:pt x="205641" y="63818"/>
                  <a:pt x="167559" y="30480"/>
                  <a:pt x="124717"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200" b="0" i="0" dirty="0">
                <a:solidFill>
                  <a:schemeClr val="tx1"/>
                </a:solidFill>
                <a:latin typeface="#9Slide03 Quicksand" panose="00000500000000000000" pitchFamily="2" charset="0"/>
                <a:ea typeface="+mn-ea"/>
                <a:cs typeface="Heebo Light" pitchFamily="2" charset="-79"/>
              </a:defRPr>
            </a:lvl1pPr>
          </a:lstStyle>
          <a:p>
            <a:pPr marL="0" lvl="0" algn="ctr"/>
            <a:endParaRPr lang="en-US" dirty="0"/>
          </a:p>
        </p:txBody>
      </p:sp>
      <p:sp>
        <p:nvSpPr>
          <p:cNvPr id="4" name="Picture Placeholder 41">
            <a:extLst>
              <a:ext uri="{FF2B5EF4-FFF2-40B4-BE49-F238E27FC236}">
                <a16:creationId xmlns:a16="http://schemas.microsoft.com/office/drawing/2014/main" xmlns="" id="{5BF4768B-0D1C-89E8-2D10-FB153F745AC0}"/>
              </a:ext>
            </a:extLst>
          </p:cNvPr>
          <p:cNvSpPr>
            <a:spLocks noGrp="1"/>
          </p:cNvSpPr>
          <p:nvPr>
            <p:ph type="pic" sz="quarter" idx="31"/>
          </p:nvPr>
        </p:nvSpPr>
        <p:spPr>
          <a:xfrm>
            <a:off x="4951606" y="1593912"/>
            <a:ext cx="2094048" cy="2093506"/>
          </a:xfrm>
          <a:custGeom>
            <a:avLst/>
            <a:gdLst>
              <a:gd name="connsiteX0" fmla="*/ 1424758 w 2850758"/>
              <a:gd name="connsiteY0" fmla="*/ 0 h 2850762"/>
              <a:gd name="connsiteX1" fmla="*/ 2850758 w 2850758"/>
              <a:gd name="connsiteY1" fmla="*/ 0 h 2850762"/>
              <a:gd name="connsiteX2" fmla="*/ 2850758 w 2850758"/>
              <a:gd name="connsiteY2" fmla="*/ 1426004 h 2850762"/>
              <a:gd name="connsiteX3" fmla="*/ 1424758 w 2850758"/>
              <a:gd name="connsiteY3" fmla="*/ 2850762 h 2850762"/>
              <a:gd name="connsiteX4" fmla="*/ 0 w 2850758"/>
              <a:gd name="connsiteY4" fmla="*/ 1426004 h 2850762"/>
              <a:gd name="connsiteX5" fmla="*/ 1424758 w 2850758"/>
              <a:gd name="connsiteY5" fmla="*/ 0 h 285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0758" h="2850762">
                <a:moveTo>
                  <a:pt x="1424758" y="0"/>
                </a:moveTo>
                <a:lnTo>
                  <a:pt x="2850758" y="0"/>
                </a:lnTo>
                <a:lnTo>
                  <a:pt x="2850758" y="1426004"/>
                </a:lnTo>
                <a:cubicBezTo>
                  <a:pt x="2850758" y="2213108"/>
                  <a:pt x="2213106" y="2850762"/>
                  <a:pt x="1424758" y="2850762"/>
                </a:cubicBezTo>
                <a:cubicBezTo>
                  <a:pt x="637654" y="2850762"/>
                  <a:pt x="0" y="2213108"/>
                  <a:pt x="0" y="1426004"/>
                </a:cubicBezTo>
                <a:cubicBezTo>
                  <a:pt x="0" y="637654"/>
                  <a:pt x="637654" y="0"/>
                  <a:pt x="1424758" y="0"/>
                </a:cubicBezTo>
                <a:close/>
              </a:path>
            </a:pathLst>
          </a:custGeom>
          <a:solidFill>
            <a:schemeClr val="bg2">
              <a:lumMod val="90000"/>
            </a:schemeClr>
          </a:solidFill>
        </p:spPr>
        <p:txBody>
          <a:bodyPr wrap="square" anchor="ctr">
            <a:noAutofit/>
          </a:bodyPr>
          <a:lstStyle>
            <a:lvl1pPr marL="0" indent="0" algn="ctr">
              <a:buNone/>
              <a:defRPr sz="1200" b="0" i="0"/>
            </a:lvl1pPr>
          </a:lstStyle>
          <a:p>
            <a:endParaRPr lang="en-US" dirty="0"/>
          </a:p>
        </p:txBody>
      </p:sp>
    </p:spTree>
    <p:extLst>
      <p:ext uri="{BB962C8B-B14F-4D97-AF65-F5344CB8AC3E}">
        <p14:creationId xmlns:p14="http://schemas.microsoft.com/office/powerpoint/2010/main" val="108153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自定义版式">
  <p:cSld name="4_自定义版式">
    <p:spTree>
      <p:nvGrpSpPr>
        <p:cNvPr id="1" name="Shape 18"/>
        <p:cNvGrpSpPr/>
        <p:nvPr/>
      </p:nvGrpSpPr>
      <p:grpSpPr>
        <a:xfrm>
          <a:off x="0" y="0"/>
          <a:ext cx="0" cy="0"/>
          <a:chOff x="0" y="0"/>
          <a:chExt cx="0" cy="0"/>
        </a:xfrm>
      </p:grpSpPr>
      <p:sp>
        <p:nvSpPr>
          <p:cNvPr id="19" name="Google Shape;19;p30"/>
          <p:cNvSpPr>
            <a:spLocks noGrp="1"/>
          </p:cNvSpPr>
          <p:nvPr>
            <p:ph type="pic" idx="2"/>
          </p:nvPr>
        </p:nvSpPr>
        <p:spPr>
          <a:xfrm>
            <a:off x="2025651" y="3406595"/>
            <a:ext cx="2174876" cy="2174876"/>
          </a:xfrm>
          <a:prstGeom prst="rect">
            <a:avLst/>
          </a:prstGeom>
          <a:noFill/>
          <a:ln>
            <a:noFill/>
          </a:ln>
        </p:spPr>
      </p:sp>
    </p:spTree>
    <p:extLst>
      <p:ext uri="{BB962C8B-B14F-4D97-AF65-F5344CB8AC3E}">
        <p14:creationId xmlns:p14="http://schemas.microsoft.com/office/powerpoint/2010/main" val="389028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22"/>
        <p:cNvGrpSpPr/>
        <p:nvPr/>
      </p:nvGrpSpPr>
      <p:grpSpPr>
        <a:xfrm>
          <a:off x="0" y="0"/>
          <a:ext cx="0" cy="0"/>
          <a:chOff x="0" y="0"/>
          <a:chExt cx="0" cy="0"/>
        </a:xfrm>
      </p:grpSpPr>
      <p:sp>
        <p:nvSpPr>
          <p:cNvPr id="23" name="Google Shape;23;p32"/>
          <p:cNvSpPr>
            <a:spLocks noGrp="1"/>
          </p:cNvSpPr>
          <p:nvPr>
            <p:ph type="pic" idx="2"/>
          </p:nvPr>
        </p:nvSpPr>
        <p:spPr>
          <a:xfrm>
            <a:off x="1168402" y="3243306"/>
            <a:ext cx="2300851" cy="2575677"/>
          </a:xfrm>
          <a:prstGeom prst="rect">
            <a:avLst/>
          </a:prstGeom>
          <a:noFill/>
          <a:ln>
            <a:noFill/>
          </a:ln>
        </p:spPr>
      </p:sp>
      <p:sp>
        <p:nvSpPr>
          <p:cNvPr id="24" name="Google Shape;24;p32"/>
          <p:cNvSpPr>
            <a:spLocks noGrp="1"/>
          </p:cNvSpPr>
          <p:nvPr>
            <p:ph type="pic" idx="3"/>
          </p:nvPr>
        </p:nvSpPr>
        <p:spPr>
          <a:xfrm>
            <a:off x="3686517" y="1759745"/>
            <a:ext cx="2300850" cy="2575677"/>
          </a:xfrm>
          <a:prstGeom prst="rect">
            <a:avLst/>
          </a:prstGeom>
          <a:noFill/>
          <a:ln>
            <a:noFill/>
          </a:ln>
        </p:spPr>
      </p:sp>
      <p:sp>
        <p:nvSpPr>
          <p:cNvPr id="25" name="Google Shape;25;p32"/>
          <p:cNvSpPr>
            <a:spLocks noGrp="1"/>
          </p:cNvSpPr>
          <p:nvPr>
            <p:ph type="pic" idx="4"/>
          </p:nvPr>
        </p:nvSpPr>
        <p:spPr>
          <a:xfrm>
            <a:off x="6204636" y="3243306"/>
            <a:ext cx="2300851" cy="2575677"/>
          </a:xfrm>
          <a:prstGeom prst="rect">
            <a:avLst/>
          </a:prstGeom>
          <a:noFill/>
          <a:ln>
            <a:noFill/>
          </a:ln>
        </p:spPr>
      </p:sp>
      <p:sp>
        <p:nvSpPr>
          <p:cNvPr id="26" name="Google Shape;26;p32"/>
          <p:cNvSpPr>
            <a:spLocks noGrp="1"/>
          </p:cNvSpPr>
          <p:nvPr>
            <p:ph type="pic" idx="5"/>
          </p:nvPr>
        </p:nvSpPr>
        <p:spPr>
          <a:xfrm>
            <a:off x="8722751" y="1759745"/>
            <a:ext cx="2300850" cy="2575677"/>
          </a:xfrm>
          <a:prstGeom prst="rect">
            <a:avLst/>
          </a:prstGeom>
          <a:noFill/>
          <a:ln>
            <a:noFill/>
          </a:ln>
        </p:spPr>
      </p:sp>
    </p:spTree>
    <p:extLst>
      <p:ext uri="{BB962C8B-B14F-4D97-AF65-F5344CB8AC3E}">
        <p14:creationId xmlns:p14="http://schemas.microsoft.com/office/powerpoint/2010/main" val="296781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27"/>
        <p:cNvGrpSpPr/>
        <p:nvPr/>
      </p:nvGrpSpPr>
      <p:grpSpPr>
        <a:xfrm>
          <a:off x="0" y="0"/>
          <a:ext cx="0" cy="0"/>
          <a:chOff x="0" y="0"/>
          <a:chExt cx="0" cy="0"/>
        </a:xfrm>
      </p:grpSpPr>
      <p:sp>
        <p:nvSpPr>
          <p:cNvPr id="28" name="Google Shape;28;p33"/>
          <p:cNvSpPr>
            <a:spLocks noGrp="1"/>
          </p:cNvSpPr>
          <p:nvPr>
            <p:ph type="pic" idx="2"/>
          </p:nvPr>
        </p:nvSpPr>
        <p:spPr>
          <a:xfrm>
            <a:off x="3783010" y="1685926"/>
            <a:ext cx="2363161" cy="2123312"/>
          </a:xfrm>
          <a:prstGeom prst="rect">
            <a:avLst/>
          </a:prstGeom>
          <a:noFill/>
          <a:ln>
            <a:noFill/>
          </a:ln>
        </p:spPr>
      </p:sp>
      <p:sp>
        <p:nvSpPr>
          <p:cNvPr id="29" name="Google Shape;29;p33"/>
          <p:cNvSpPr>
            <a:spLocks noGrp="1"/>
          </p:cNvSpPr>
          <p:nvPr>
            <p:ph type="pic" idx="3"/>
          </p:nvPr>
        </p:nvSpPr>
        <p:spPr>
          <a:xfrm>
            <a:off x="3783010" y="3794364"/>
            <a:ext cx="2363161" cy="2140046"/>
          </a:xfrm>
          <a:prstGeom prst="rect">
            <a:avLst/>
          </a:prstGeom>
          <a:noFill/>
          <a:ln>
            <a:noFill/>
          </a:ln>
        </p:spPr>
      </p:sp>
      <p:sp>
        <p:nvSpPr>
          <p:cNvPr id="30" name="Google Shape;30;p33"/>
          <p:cNvSpPr>
            <a:spLocks noGrp="1"/>
          </p:cNvSpPr>
          <p:nvPr>
            <p:ph type="pic" idx="4"/>
          </p:nvPr>
        </p:nvSpPr>
        <p:spPr>
          <a:xfrm>
            <a:off x="6146171" y="3794364"/>
            <a:ext cx="2374316" cy="2140046"/>
          </a:xfrm>
          <a:prstGeom prst="rect">
            <a:avLst/>
          </a:prstGeom>
          <a:noFill/>
          <a:ln>
            <a:noFill/>
          </a:ln>
        </p:spPr>
      </p:sp>
    </p:spTree>
    <p:extLst>
      <p:ext uri="{BB962C8B-B14F-4D97-AF65-F5344CB8AC3E}">
        <p14:creationId xmlns:p14="http://schemas.microsoft.com/office/powerpoint/2010/main" val="280628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31"/>
        <p:cNvGrpSpPr/>
        <p:nvPr/>
      </p:nvGrpSpPr>
      <p:grpSpPr>
        <a:xfrm>
          <a:off x="0" y="0"/>
          <a:ext cx="0" cy="0"/>
          <a:chOff x="0" y="0"/>
          <a:chExt cx="0" cy="0"/>
        </a:xfrm>
      </p:grpSpPr>
      <p:sp>
        <p:nvSpPr>
          <p:cNvPr id="32" name="Google Shape;32;p34"/>
          <p:cNvSpPr>
            <a:spLocks noGrp="1"/>
          </p:cNvSpPr>
          <p:nvPr>
            <p:ph type="pic" idx="2"/>
          </p:nvPr>
        </p:nvSpPr>
        <p:spPr>
          <a:xfrm>
            <a:off x="1304926" y="2113203"/>
            <a:ext cx="2903618" cy="2903618"/>
          </a:xfrm>
          <a:prstGeom prst="rect">
            <a:avLst/>
          </a:prstGeom>
          <a:solidFill>
            <a:schemeClr val="dk2"/>
          </a:solidFill>
          <a:ln w="38100" cap="flat" cmpd="sng">
            <a:solidFill>
              <a:schemeClr val="lt1"/>
            </a:solidFill>
            <a:prstDash val="solid"/>
            <a:round/>
            <a:headEnd type="none" w="sm" len="sm"/>
            <a:tailEnd type="none" w="sm" len="sm"/>
          </a:ln>
          <a:effectLst>
            <a:outerShdw blurRad="241300" sx="102000" sy="102000" algn="ctr" rotWithShape="0">
              <a:srgbClr val="000000">
                <a:alpha val="29803"/>
              </a:srgbClr>
            </a:outerShdw>
          </a:effectLst>
        </p:spPr>
      </p:sp>
      <p:sp>
        <p:nvSpPr>
          <p:cNvPr id="33" name="Google Shape;33;p34"/>
          <p:cNvSpPr>
            <a:spLocks noGrp="1"/>
          </p:cNvSpPr>
          <p:nvPr>
            <p:ph type="pic" idx="3"/>
          </p:nvPr>
        </p:nvSpPr>
        <p:spPr>
          <a:xfrm>
            <a:off x="4262969" y="1923776"/>
            <a:ext cx="1348614" cy="1348614"/>
          </a:xfrm>
          <a:prstGeom prst="rect">
            <a:avLst/>
          </a:prstGeom>
          <a:solidFill>
            <a:schemeClr val="dk2"/>
          </a:solidFill>
          <a:ln w="38100" cap="flat" cmpd="sng">
            <a:solidFill>
              <a:schemeClr val="lt1"/>
            </a:solidFill>
            <a:prstDash val="solid"/>
            <a:round/>
            <a:headEnd type="none" w="sm" len="sm"/>
            <a:tailEnd type="none" w="sm" len="sm"/>
          </a:ln>
          <a:effectLst>
            <a:outerShdw blurRad="241300" sx="102000" sy="102000" algn="ctr" rotWithShape="0">
              <a:srgbClr val="000000">
                <a:alpha val="29803"/>
              </a:srgbClr>
            </a:outerShdw>
          </a:effectLst>
        </p:spPr>
      </p:sp>
      <p:sp>
        <p:nvSpPr>
          <p:cNvPr id="34" name="Google Shape;34;p34"/>
          <p:cNvSpPr>
            <a:spLocks noGrp="1"/>
          </p:cNvSpPr>
          <p:nvPr>
            <p:ph type="pic" idx="4"/>
          </p:nvPr>
        </p:nvSpPr>
        <p:spPr>
          <a:xfrm>
            <a:off x="4747847" y="3253305"/>
            <a:ext cx="1830666" cy="1830664"/>
          </a:xfrm>
          <a:prstGeom prst="rect">
            <a:avLst/>
          </a:prstGeom>
          <a:solidFill>
            <a:schemeClr val="dk2"/>
          </a:solidFill>
          <a:ln w="38100" cap="flat" cmpd="sng">
            <a:solidFill>
              <a:schemeClr val="lt1"/>
            </a:solidFill>
            <a:prstDash val="solid"/>
            <a:round/>
            <a:headEnd type="none" w="sm" len="sm"/>
            <a:tailEnd type="none" w="sm" len="sm"/>
          </a:ln>
          <a:effectLst>
            <a:outerShdw blurRad="241300" sx="102000" sy="102000" algn="ctr" rotWithShape="0">
              <a:srgbClr val="000000">
                <a:alpha val="29803"/>
              </a:srgbClr>
            </a:outerShdw>
          </a:effectLst>
        </p:spPr>
      </p:sp>
      <p:sp>
        <p:nvSpPr>
          <p:cNvPr id="35" name="Google Shape;35;p34"/>
          <p:cNvSpPr>
            <a:spLocks noGrp="1"/>
          </p:cNvSpPr>
          <p:nvPr>
            <p:ph type="pic" idx="5"/>
          </p:nvPr>
        </p:nvSpPr>
        <p:spPr>
          <a:xfrm>
            <a:off x="6578512" y="1713486"/>
            <a:ext cx="2315544" cy="2315544"/>
          </a:xfrm>
          <a:prstGeom prst="rect">
            <a:avLst/>
          </a:prstGeom>
          <a:solidFill>
            <a:schemeClr val="dk2"/>
          </a:solidFill>
          <a:ln w="38100" cap="flat" cmpd="sng">
            <a:solidFill>
              <a:schemeClr val="lt1"/>
            </a:solidFill>
            <a:prstDash val="solid"/>
            <a:round/>
            <a:headEnd type="none" w="sm" len="sm"/>
            <a:tailEnd type="none" w="sm" len="sm"/>
          </a:ln>
          <a:effectLst>
            <a:outerShdw blurRad="241300" sx="102000" sy="102000" algn="ctr" rotWithShape="0">
              <a:srgbClr val="000000">
                <a:alpha val="29803"/>
              </a:srgbClr>
            </a:outerShdw>
          </a:effectLst>
        </p:spPr>
      </p:sp>
    </p:spTree>
    <p:extLst>
      <p:ext uri="{BB962C8B-B14F-4D97-AF65-F5344CB8AC3E}">
        <p14:creationId xmlns:p14="http://schemas.microsoft.com/office/powerpoint/2010/main" val="23126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36"/>
        <p:cNvGrpSpPr/>
        <p:nvPr/>
      </p:nvGrpSpPr>
      <p:grpSpPr>
        <a:xfrm>
          <a:off x="0" y="0"/>
          <a:ext cx="0" cy="0"/>
          <a:chOff x="0" y="0"/>
          <a:chExt cx="0" cy="0"/>
        </a:xfrm>
      </p:grpSpPr>
      <p:sp>
        <p:nvSpPr>
          <p:cNvPr id="37" name="Google Shape;37;p35"/>
          <p:cNvSpPr>
            <a:spLocks noGrp="1"/>
          </p:cNvSpPr>
          <p:nvPr>
            <p:ph type="pic" idx="2"/>
          </p:nvPr>
        </p:nvSpPr>
        <p:spPr>
          <a:xfrm>
            <a:off x="1432720" y="1746251"/>
            <a:ext cx="3036305" cy="2806137"/>
          </a:xfrm>
          <a:prstGeom prst="rect">
            <a:avLst/>
          </a:prstGeom>
          <a:solidFill>
            <a:schemeClr val="dk2"/>
          </a:solidFill>
          <a:ln w="25400" cap="flat" cmpd="sng">
            <a:solidFill>
              <a:srgbClr val="FFFFFF"/>
            </a:solidFill>
            <a:prstDash val="solid"/>
            <a:miter lim="800000"/>
            <a:headEnd type="none" w="sm" len="sm"/>
            <a:tailEnd type="none" w="sm" len="sm"/>
          </a:ln>
          <a:effectLst>
            <a:outerShdw dist="25400" dir="5400000" algn="ctr" rotWithShape="0">
              <a:srgbClr val="000000">
                <a:alpha val="24705"/>
              </a:srgbClr>
            </a:outerShdw>
          </a:effectLst>
        </p:spPr>
      </p:sp>
      <p:sp>
        <p:nvSpPr>
          <p:cNvPr id="38" name="Google Shape;38;p35"/>
          <p:cNvSpPr>
            <a:spLocks noGrp="1"/>
          </p:cNvSpPr>
          <p:nvPr>
            <p:ph type="pic" idx="3"/>
          </p:nvPr>
        </p:nvSpPr>
        <p:spPr>
          <a:xfrm>
            <a:off x="3530110" y="1746251"/>
            <a:ext cx="3034388" cy="2806137"/>
          </a:xfrm>
          <a:prstGeom prst="rect">
            <a:avLst/>
          </a:prstGeom>
          <a:solidFill>
            <a:schemeClr val="dk2"/>
          </a:solidFill>
          <a:ln w="25400" cap="flat" cmpd="sng">
            <a:solidFill>
              <a:srgbClr val="FFFFFF"/>
            </a:solidFill>
            <a:prstDash val="solid"/>
            <a:miter lim="800000"/>
            <a:headEnd type="none" w="sm" len="sm"/>
            <a:tailEnd type="none" w="sm" len="sm"/>
          </a:ln>
          <a:effectLst>
            <a:outerShdw dist="25400" dir="5400000" algn="ctr" rotWithShape="0">
              <a:srgbClr val="000000">
                <a:alpha val="24705"/>
              </a:srgbClr>
            </a:outerShdw>
          </a:effectLst>
        </p:spPr>
      </p:sp>
      <p:sp>
        <p:nvSpPr>
          <p:cNvPr id="39" name="Google Shape;39;p35"/>
          <p:cNvSpPr>
            <a:spLocks noGrp="1"/>
          </p:cNvSpPr>
          <p:nvPr>
            <p:ph type="pic" idx="4"/>
          </p:nvPr>
        </p:nvSpPr>
        <p:spPr>
          <a:xfrm>
            <a:off x="5625584" y="1746251"/>
            <a:ext cx="3036306" cy="2806137"/>
          </a:xfrm>
          <a:prstGeom prst="rect">
            <a:avLst/>
          </a:prstGeom>
          <a:solidFill>
            <a:schemeClr val="dk2"/>
          </a:solidFill>
          <a:ln w="25400" cap="flat" cmpd="sng">
            <a:solidFill>
              <a:srgbClr val="FFFFFF"/>
            </a:solidFill>
            <a:prstDash val="solid"/>
            <a:miter lim="800000"/>
            <a:headEnd type="none" w="sm" len="sm"/>
            <a:tailEnd type="none" w="sm" len="sm"/>
          </a:ln>
          <a:effectLst>
            <a:outerShdw dist="25400" dir="5400000" algn="ctr" rotWithShape="0">
              <a:srgbClr val="000000">
                <a:alpha val="24705"/>
              </a:srgbClr>
            </a:outerShdw>
          </a:effectLst>
        </p:spPr>
      </p:sp>
      <p:sp>
        <p:nvSpPr>
          <p:cNvPr id="40" name="Google Shape;40;p35"/>
          <p:cNvSpPr>
            <a:spLocks noGrp="1"/>
          </p:cNvSpPr>
          <p:nvPr>
            <p:ph type="pic" idx="5"/>
          </p:nvPr>
        </p:nvSpPr>
        <p:spPr>
          <a:xfrm>
            <a:off x="7722977" y="1746251"/>
            <a:ext cx="3036305" cy="2806137"/>
          </a:xfrm>
          <a:prstGeom prst="rect">
            <a:avLst/>
          </a:prstGeom>
          <a:solidFill>
            <a:schemeClr val="dk2"/>
          </a:solidFill>
          <a:ln w="25400" cap="flat" cmpd="sng">
            <a:solidFill>
              <a:srgbClr val="FFFFFF"/>
            </a:solidFill>
            <a:prstDash val="solid"/>
            <a:miter lim="800000"/>
            <a:headEnd type="none" w="sm" len="sm"/>
            <a:tailEnd type="none" w="sm" len="sm"/>
          </a:ln>
          <a:effectLst>
            <a:outerShdw dist="25400" dir="5400000" algn="ctr" rotWithShape="0">
              <a:srgbClr val="000000">
                <a:alpha val="24705"/>
              </a:srgbClr>
            </a:outerShdw>
          </a:effectLst>
        </p:spPr>
      </p:sp>
    </p:spTree>
    <p:extLst>
      <p:ext uri="{BB962C8B-B14F-4D97-AF65-F5344CB8AC3E}">
        <p14:creationId xmlns:p14="http://schemas.microsoft.com/office/powerpoint/2010/main" val="412459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 descr="Cheerful cartoon water drop character happy jumping">
            <a:extLst>
              <a:ext uri="{FF2B5EF4-FFF2-40B4-BE49-F238E27FC236}">
                <a16:creationId xmlns:a16="http://schemas.microsoft.com/office/drawing/2014/main" xmlns="" id="{CA3CC5DC-7217-4C8E-9AB4-9D4265D2FAEC}"/>
              </a:ext>
            </a:extLst>
          </p:cNvPr>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ackgroundRemoval t="10000" b="90000" l="10000" r="90000">
                        <a14:foregroundMark x1="50200" y1="85200" x2="50200" y2="85200"/>
                        <a14:foregroundMark x1="46800" y1="84100" x2="55400" y2="85000"/>
                        <a14:foregroundMark x1="55400" y1="85000" x2="55800" y2="85200"/>
                        <a14:foregroundMark x1="57200" y1="84100" x2="59600" y2="85200"/>
                        <a14:foregroundMark x1="45900" y1="85900" x2="44700" y2="84300"/>
                      </a14:backgroundRemoval>
                    </a14:imgEffect>
                  </a14:imgLayer>
                </a14:imgProps>
              </a:ext>
              <a:ext uri="{28A0092B-C50C-407E-A947-70E740481C1C}">
                <a14:useLocalDpi xmlns:a14="http://schemas.microsoft.com/office/drawing/2010/main" val="0"/>
              </a:ext>
            </a:extLst>
          </a:blip>
          <a:srcRect/>
          <a:stretch>
            <a:fillRect/>
          </a:stretch>
        </p:blipFill>
        <p:spPr bwMode="auto">
          <a:xfrm>
            <a:off x="9264113" y="4191001"/>
            <a:ext cx="2904641" cy="290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649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100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CFCFCF"/>
                </a:solidFill>
                <a:effectLst/>
                <a:uLnTx/>
                <a:uFillTx/>
                <a:latin typeface="Helvetica Neue"/>
                <a:ea typeface="Helvetica Neue"/>
                <a:cs typeface="Helvetica Neue"/>
                <a:sym typeface="Helvetica Neue"/>
              </a:rPr>
              <a:t>www.9slide.vn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 name="Google Shape;11;p26"/>
          <p:cNvPicPr preferRelativeResize="0"/>
          <p:nvPr/>
        </p:nvPicPr>
        <p:blipFill rotWithShape="1">
          <a:blip r:embed="rId13">
            <a:alphaModFix/>
          </a:blip>
          <a:srcRect l="16141" t="22763" r="16140" b="23065"/>
          <a:stretch/>
        </p:blipFill>
        <p:spPr>
          <a:xfrm>
            <a:off x="0" y="1"/>
            <a:ext cx="12191999" cy="6857999"/>
          </a:xfrm>
          <a:prstGeom prst="rect">
            <a:avLst/>
          </a:prstGeom>
          <a:noFill/>
          <a:ln>
            <a:noFill/>
          </a:ln>
        </p:spPr>
      </p:pic>
      <p:sp>
        <p:nvSpPr>
          <p:cNvPr id="12" name="Google Shape;12;p26"/>
          <p:cNvSpPr/>
          <p:nvPr/>
        </p:nvSpPr>
        <p:spPr>
          <a:xfrm>
            <a:off x="0" y="1"/>
            <a:ext cx="12191999" cy="6857999"/>
          </a:xfrm>
          <a:prstGeom prst="rect">
            <a:avLst/>
          </a:prstGeom>
          <a:solidFill>
            <a:schemeClr val="lt1">
              <a:alpha val="93725"/>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090591890"/>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4"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3.gif"/><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slide" Target="slide6.xml"/><Relationship Id="rId3" Type="http://schemas.openxmlformats.org/officeDocument/2006/relationships/slideLayout" Target="../slideLayouts/slideLayout8.xml"/><Relationship Id="rId21" Type="http://schemas.openxmlformats.org/officeDocument/2006/relationships/image" Target="../media/image16.png"/><Relationship Id="rId7" Type="http://schemas.openxmlformats.org/officeDocument/2006/relationships/image" Target="../media/image6.jp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audio" Target="../media/media1.wma"/><Relationship Id="rId16" Type="http://schemas.openxmlformats.org/officeDocument/2006/relationships/slide" Target="slide5.xml"/><Relationship Id="rId20" Type="http://schemas.openxmlformats.org/officeDocument/2006/relationships/slide" Target="slide7.xml"/><Relationship Id="rId1" Type="http://schemas.microsoft.com/office/2007/relationships/media" Target="../media/media1.wma"/><Relationship Id="rId6" Type="http://schemas.openxmlformats.org/officeDocument/2006/relationships/slide" Target="slide8.xml"/><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9.png"/><Relationship Id="rId19"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8.png"/><Relationship Id="rId14" Type="http://schemas.openxmlformats.org/officeDocument/2006/relationships/slide" Target="slide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slide" Target="slide3.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slide" Target="slide3.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4.wav"/><Relationship Id="rId7"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audio" Target="../media/audio7.wav"/><Relationship Id="rId11" Type="http://schemas.openxmlformats.org/officeDocument/2006/relationships/image" Target="../media/image17.png"/><Relationship Id="rId5" Type="http://schemas.openxmlformats.org/officeDocument/2006/relationships/audio" Target="../media/audio6.wav"/><Relationship Id="rId10" Type="http://schemas.openxmlformats.org/officeDocument/2006/relationships/image" Target="../media/image21.png"/><Relationship Id="rId4" Type="http://schemas.openxmlformats.org/officeDocument/2006/relationships/audio" Target="../media/audio5.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slide" Target="slide3.xml"/><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4983E35-4D81-FA62-A852-544FB282C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2155" y="1015116"/>
            <a:ext cx="6647691" cy="4985769"/>
          </a:xfrm>
          <a:prstGeom prst="rect">
            <a:avLst/>
          </a:prstGeom>
        </p:spPr>
      </p:pic>
      <p:sp>
        <p:nvSpPr>
          <p:cNvPr id="8" name="Rectangle: Rounded Corners 3">
            <a:extLst>
              <a:ext uri="{FF2B5EF4-FFF2-40B4-BE49-F238E27FC236}">
                <a16:creationId xmlns:a16="http://schemas.microsoft.com/office/drawing/2014/main" xmlns="" id="{D194CA88-E6CF-005B-4BAD-A1D42861C7BD}"/>
              </a:ext>
            </a:extLst>
          </p:cNvPr>
          <p:cNvSpPr/>
          <p:nvPr/>
        </p:nvSpPr>
        <p:spPr>
          <a:xfrm>
            <a:off x="250066" y="579118"/>
            <a:ext cx="12066104" cy="871995"/>
          </a:xfrm>
          <a:prstGeom prst="roundRect">
            <a:avLst/>
          </a:prstGeom>
          <a:noFill/>
          <a:ln w="57150">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Chào</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mừng</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Quý</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thầy</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cô</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và</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các</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em</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học</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sinh</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tới</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dự</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p>
          <a:p>
            <a:pPr algn="ctr" defTabSz="914172">
              <a:defRPr/>
            </a:pP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tiết</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hội</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giảng</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a:t>
            </a:r>
            <a:r>
              <a:rPr lang="en-US" sz="4800" dirty="0" err="1">
                <a:solidFill>
                  <a:srgbClr val="0066FF"/>
                </a:solidFill>
                <a:latin typeface="#9Slide05 VL Fadilla" pitchFamily="2" charset="0"/>
                <a:ea typeface="#9Slide03 Open Sans Bold" panose="020B0806030504020204" pitchFamily="34" charset="0"/>
                <a:cs typeface="#9Slide03 Open Sans Bold" panose="020B0806030504020204" pitchFamily="34" charset="0"/>
              </a:rPr>
              <a:t>hội</a:t>
            </a:r>
            <a:r>
              <a:rPr lang="en-US" sz="4800" dirty="0">
                <a:solidFill>
                  <a:srgbClr val="0066FF"/>
                </a:solidFill>
                <a:latin typeface="#9Slide05 VL Fadilla" pitchFamily="2" charset="0"/>
                <a:ea typeface="#9Slide03 Open Sans Bold" panose="020B0806030504020204" pitchFamily="34" charset="0"/>
                <a:cs typeface="#9Slide03 Open Sans Bold" panose="020B0806030504020204" pitchFamily="34" charset="0"/>
              </a:rPr>
              <a:t> 20 -11</a:t>
            </a:r>
          </a:p>
        </p:txBody>
      </p:sp>
      <p:sp>
        <p:nvSpPr>
          <p:cNvPr id="9" name="Rectangle: Rounded Corners 3">
            <a:extLst>
              <a:ext uri="{FF2B5EF4-FFF2-40B4-BE49-F238E27FC236}">
                <a16:creationId xmlns:a16="http://schemas.microsoft.com/office/drawing/2014/main" xmlns="" id="{49858765-FC9A-BC2F-1F52-DF099D42BAC1}"/>
              </a:ext>
            </a:extLst>
          </p:cNvPr>
          <p:cNvSpPr/>
          <p:nvPr/>
        </p:nvSpPr>
        <p:spPr>
          <a:xfrm>
            <a:off x="2846988" y="4943691"/>
            <a:ext cx="6872259" cy="2114387"/>
          </a:xfrm>
          <a:prstGeom prst="roundRect">
            <a:avLst/>
          </a:prstGeom>
          <a:noFill/>
          <a:ln w="57150">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lnSpc>
                <a:spcPct val="150000"/>
              </a:lnSpc>
              <a:defRPr/>
            </a:pPr>
            <a:r>
              <a:rPr lang="en-US" sz="3300" dirty="0" err="1">
                <a:solidFill>
                  <a:srgbClr val="FF0000"/>
                </a:solidFill>
                <a:latin typeface="Times New Roman" panose="02020603050405020304" pitchFamily="18" charset="0"/>
                <a:ea typeface="STFangsong" panose="02010600040101010101" pitchFamily="2" charset="-122"/>
                <a:cs typeface="Times New Roman" panose="02020603050405020304" pitchFamily="18" charset="0"/>
              </a:rPr>
              <a:t>Giáo</a:t>
            </a:r>
            <a:r>
              <a:rPr lang="en-US" sz="3300" dirty="0">
                <a:solidFill>
                  <a:srgbClr val="FF0000"/>
                </a:solidFill>
                <a:latin typeface="Times New Roman" panose="02020603050405020304" pitchFamily="18" charset="0"/>
                <a:ea typeface="STFangsong" panose="02010600040101010101" pitchFamily="2" charset="-122"/>
                <a:cs typeface="Times New Roman" panose="02020603050405020304" pitchFamily="18" charset="0"/>
              </a:rPr>
              <a:t> </a:t>
            </a:r>
            <a:r>
              <a:rPr lang="en-US" sz="3300" dirty="0" err="1">
                <a:solidFill>
                  <a:srgbClr val="FF0000"/>
                </a:solidFill>
                <a:latin typeface="Times New Roman" panose="02020603050405020304" pitchFamily="18" charset="0"/>
                <a:ea typeface="STFangsong" panose="02010600040101010101" pitchFamily="2" charset="-122"/>
                <a:cs typeface="Times New Roman" panose="02020603050405020304" pitchFamily="18" charset="0"/>
              </a:rPr>
              <a:t>viên</a:t>
            </a:r>
            <a:r>
              <a:rPr lang="en-US" sz="3300">
                <a:solidFill>
                  <a:srgbClr val="FF0000"/>
                </a:solidFill>
                <a:latin typeface="Times New Roman" panose="02020603050405020304" pitchFamily="18" charset="0"/>
                <a:ea typeface="STFangsong" panose="02010600040101010101" pitchFamily="2" charset="-122"/>
                <a:cs typeface="Times New Roman" panose="02020603050405020304" pitchFamily="18" charset="0"/>
              </a:rPr>
              <a:t>: ………</a:t>
            </a:r>
            <a:endParaRPr lang="en-US" sz="3300" dirty="0">
              <a:solidFill>
                <a:srgbClr val="FF0000"/>
              </a:solidFill>
              <a:latin typeface="Times New Roman" panose="02020603050405020304" pitchFamily="18" charset="0"/>
              <a:ea typeface="STFangsong" panose="02010600040101010101" pitchFamily="2" charset="-122"/>
              <a:cs typeface="Times New Roman" panose="02020603050405020304" pitchFamily="18" charset="0"/>
            </a:endParaRPr>
          </a:p>
          <a:p>
            <a:pPr algn="ctr" defTabSz="914172">
              <a:lnSpc>
                <a:spcPct val="150000"/>
              </a:lnSpc>
              <a:defRPr/>
            </a:pPr>
            <a:r>
              <a:rPr lang="en-US" sz="3300" dirty="0" err="1">
                <a:solidFill>
                  <a:srgbClr val="FF0000"/>
                </a:solidFill>
                <a:latin typeface="Times New Roman" panose="02020603050405020304" pitchFamily="18" charset="0"/>
                <a:ea typeface="STFangsong" panose="02010600040101010101" pitchFamily="2" charset="-122"/>
                <a:cs typeface="Times New Roman" panose="02020603050405020304" pitchFamily="18" charset="0"/>
              </a:rPr>
              <a:t>Trường</a:t>
            </a:r>
            <a:r>
              <a:rPr lang="en-US" sz="3300" dirty="0">
                <a:solidFill>
                  <a:srgbClr val="FF0000"/>
                </a:solidFill>
                <a:latin typeface="Times New Roman" panose="02020603050405020304" pitchFamily="18" charset="0"/>
                <a:ea typeface="STFangsong" panose="02010600040101010101" pitchFamily="2" charset="-122"/>
                <a:cs typeface="Times New Roman" panose="02020603050405020304" pitchFamily="18" charset="0"/>
              </a:rPr>
              <a:t> </a:t>
            </a:r>
            <a:r>
              <a:rPr lang="en-US" sz="3300">
                <a:solidFill>
                  <a:srgbClr val="FF0000"/>
                </a:solidFill>
                <a:latin typeface="Times New Roman" panose="02020603050405020304" pitchFamily="18" charset="0"/>
                <a:ea typeface="STFangsong" panose="02010600040101010101" pitchFamily="2" charset="-122"/>
                <a:cs typeface="Times New Roman" panose="02020603050405020304" pitchFamily="18" charset="0"/>
              </a:rPr>
              <a:t>THPT ……….</a:t>
            </a:r>
            <a:endParaRPr lang="en-US" sz="3300" dirty="0">
              <a:solidFill>
                <a:srgbClr val="FF0000"/>
              </a:solidFill>
              <a:latin typeface="Times New Roman" panose="02020603050405020304" pitchFamily="18" charset="0"/>
              <a:ea typeface="STFangsong"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64663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CE81E6E-C152-23E1-F4A6-FF182A9D7ABD}"/>
              </a:ext>
            </a:extLst>
          </p:cNvPr>
          <p:cNvSpPr/>
          <p:nvPr/>
        </p:nvSpPr>
        <p:spPr>
          <a:xfrm>
            <a:off x="1108438" y="366137"/>
            <a:ext cx="10491959" cy="1043574"/>
          </a:xfrm>
          <a:prstGeom prst="roundRect">
            <a:avLst/>
          </a:prstGeom>
          <a:noFill/>
          <a:ln w="57150">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8000" dirty="0" err="1">
                <a:solidFill>
                  <a:srgbClr val="3366FF"/>
                </a:solidFill>
                <a:latin typeface="#9Slide05 VL Fadilla" pitchFamily="2" charset="0"/>
                <a:ea typeface="#9Slide03 Open Sans Bold" panose="020B0806030504020204" pitchFamily="34" charset="0"/>
                <a:cs typeface="#9Slide03 Open Sans Bold" panose="020B0806030504020204" pitchFamily="34" charset="0"/>
              </a:rPr>
              <a:t>Nội</a:t>
            </a:r>
            <a:r>
              <a:rPr lang="en-US" sz="8000" dirty="0">
                <a:solidFill>
                  <a:srgbClr val="3366FF"/>
                </a:solidFill>
                <a:latin typeface="#9Slide05 VL Fadilla" pitchFamily="2" charset="0"/>
                <a:ea typeface="#9Slide03 Open Sans Bold" panose="020B0806030504020204" pitchFamily="34" charset="0"/>
                <a:cs typeface="#9Slide03 Open Sans Bold" panose="020B0806030504020204" pitchFamily="34" charset="0"/>
              </a:rPr>
              <a:t> dung </a:t>
            </a:r>
            <a:r>
              <a:rPr lang="en-US" sz="8000" dirty="0" err="1">
                <a:solidFill>
                  <a:srgbClr val="3366FF"/>
                </a:solidFill>
                <a:latin typeface="#9Slide05 VL Fadilla" pitchFamily="2" charset="0"/>
                <a:ea typeface="#9Slide03 Open Sans Bold" panose="020B0806030504020204" pitchFamily="34" charset="0"/>
                <a:cs typeface="#9Slide03 Open Sans Bold" panose="020B0806030504020204" pitchFamily="34" charset="0"/>
              </a:rPr>
              <a:t>bài</a:t>
            </a:r>
            <a:r>
              <a:rPr lang="en-US" sz="8000" dirty="0">
                <a:solidFill>
                  <a:srgbClr val="3366FF"/>
                </a:solidFill>
                <a:latin typeface="#9Slide05 VL Fadilla" pitchFamily="2" charset="0"/>
                <a:ea typeface="#9Slide03 Open Sans Bold" panose="020B0806030504020204" pitchFamily="34" charset="0"/>
                <a:cs typeface="#9Slide03 Open Sans Bold" panose="020B0806030504020204" pitchFamily="34" charset="0"/>
              </a:rPr>
              <a:t> </a:t>
            </a:r>
            <a:r>
              <a:rPr lang="en-US" sz="8000" dirty="0" err="1">
                <a:solidFill>
                  <a:srgbClr val="3366FF"/>
                </a:solidFill>
                <a:latin typeface="#9Slide05 VL Fadilla" pitchFamily="2" charset="0"/>
                <a:ea typeface="#9Slide03 Open Sans Bold" panose="020B0806030504020204" pitchFamily="34" charset="0"/>
                <a:cs typeface="#9Slide03 Open Sans Bold" panose="020B0806030504020204" pitchFamily="34" charset="0"/>
              </a:rPr>
              <a:t>học</a:t>
            </a:r>
            <a:endParaRPr lang="en-US" sz="8000" dirty="0">
              <a:solidFill>
                <a:srgbClr val="3366FF"/>
              </a:solidFill>
              <a:latin typeface="#9Slide05 VL Fadilla" pitchFamily="2" charset="0"/>
              <a:ea typeface="#9Slide03 Open Sans Bold" panose="020B0806030504020204" pitchFamily="34" charset="0"/>
              <a:cs typeface="#9Slide03 Open Sans Bold" panose="020B0806030504020204" pitchFamily="34" charset="0"/>
            </a:endParaRPr>
          </a:p>
        </p:txBody>
      </p:sp>
      <p:pic>
        <p:nvPicPr>
          <p:cNvPr id="5" name="Picture 4">
            <a:extLst>
              <a:ext uri="{FF2B5EF4-FFF2-40B4-BE49-F238E27FC236}">
                <a16:creationId xmlns:a16="http://schemas.microsoft.com/office/drawing/2014/main" xmlns="" id="{86E33971-8063-0C1D-438B-2091478D3475}"/>
              </a:ext>
            </a:extLst>
          </p:cNvPr>
          <p:cNvPicPr>
            <a:picLocks noChangeAspect="1"/>
          </p:cNvPicPr>
          <p:nvPr/>
        </p:nvPicPr>
        <p:blipFill>
          <a:blip r:embed="rId2"/>
          <a:stretch>
            <a:fillRect/>
          </a:stretch>
        </p:blipFill>
        <p:spPr>
          <a:xfrm>
            <a:off x="869537" y="2093173"/>
            <a:ext cx="3123918" cy="3451354"/>
          </a:xfrm>
          <a:prstGeom prst="rect">
            <a:avLst/>
          </a:prstGeom>
        </p:spPr>
      </p:pic>
      <p:pic>
        <p:nvPicPr>
          <p:cNvPr id="6" name="Picture 5">
            <a:extLst>
              <a:ext uri="{FF2B5EF4-FFF2-40B4-BE49-F238E27FC236}">
                <a16:creationId xmlns:a16="http://schemas.microsoft.com/office/drawing/2014/main" xmlns="" id="{0E2AA573-C904-D13F-ACF1-9F550672CDBC}"/>
              </a:ext>
            </a:extLst>
          </p:cNvPr>
          <p:cNvPicPr>
            <a:picLocks noChangeAspect="1"/>
          </p:cNvPicPr>
          <p:nvPr/>
        </p:nvPicPr>
        <p:blipFill>
          <a:blip r:embed="rId3"/>
          <a:stretch>
            <a:fillRect/>
          </a:stretch>
        </p:blipFill>
        <p:spPr>
          <a:xfrm>
            <a:off x="4721262" y="2189409"/>
            <a:ext cx="2988015" cy="3258882"/>
          </a:xfrm>
          <a:prstGeom prst="rect">
            <a:avLst/>
          </a:prstGeom>
        </p:spPr>
      </p:pic>
      <p:pic>
        <p:nvPicPr>
          <p:cNvPr id="7" name="Picture 6">
            <a:extLst>
              <a:ext uri="{FF2B5EF4-FFF2-40B4-BE49-F238E27FC236}">
                <a16:creationId xmlns:a16="http://schemas.microsoft.com/office/drawing/2014/main" xmlns="" id="{6DBE3D70-A509-69E0-638D-3401AC1F1F9A}"/>
              </a:ext>
            </a:extLst>
          </p:cNvPr>
          <p:cNvPicPr>
            <a:picLocks noChangeAspect="1"/>
          </p:cNvPicPr>
          <p:nvPr/>
        </p:nvPicPr>
        <p:blipFill>
          <a:blip r:embed="rId4"/>
          <a:stretch>
            <a:fillRect/>
          </a:stretch>
        </p:blipFill>
        <p:spPr>
          <a:xfrm>
            <a:off x="8437084" y="2244242"/>
            <a:ext cx="2957289" cy="3258882"/>
          </a:xfrm>
          <a:prstGeom prst="rect">
            <a:avLst/>
          </a:prstGeom>
        </p:spPr>
      </p:pic>
      <p:pic>
        <p:nvPicPr>
          <p:cNvPr id="10" name="Picture 9">
            <a:extLst>
              <a:ext uri="{FF2B5EF4-FFF2-40B4-BE49-F238E27FC236}">
                <a16:creationId xmlns:a16="http://schemas.microsoft.com/office/drawing/2014/main" xmlns="" id="{CE4DE34B-2B71-1B19-1B40-0AECD0FB20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24" y="207223"/>
            <a:ext cx="2514600" cy="1885950"/>
          </a:xfrm>
          <a:prstGeom prst="rect">
            <a:avLst/>
          </a:prstGeom>
        </p:spPr>
      </p:pic>
      <p:sp>
        <p:nvSpPr>
          <p:cNvPr id="11" name="Date Placeholder 10">
            <a:extLst>
              <a:ext uri="{FF2B5EF4-FFF2-40B4-BE49-F238E27FC236}">
                <a16:creationId xmlns:a16="http://schemas.microsoft.com/office/drawing/2014/main" xmlns="" id="{8C3CB5EB-0909-94E7-5912-6D0AE626B4EB}"/>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96041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xmlns="" id="{BB31CFC0-0016-5356-9DD5-2AC01617179C}"/>
              </a:ext>
            </a:extLst>
          </p:cNvPr>
          <p:cNvSpPr/>
          <p:nvPr/>
        </p:nvSpPr>
        <p:spPr>
          <a:xfrm>
            <a:off x="3908015" y="296881"/>
            <a:ext cx="4685080" cy="727124"/>
          </a:xfrm>
          <a:prstGeom prst="roundRect">
            <a:avLst/>
          </a:prstGeom>
          <a:solidFill>
            <a:srgbClr val="408F7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599" dirty="0" err="1">
                <a:solidFill>
                  <a:prstClr val="white"/>
                </a:solidFill>
                <a:latin typeface="#9Slide03 Sofia Pro Soft Bold" panose="020B0000000000000000" pitchFamily="34" charset="0"/>
              </a:rPr>
              <a:t>BẢNG</a:t>
            </a:r>
            <a:endParaRPr lang="en-US" sz="3599" dirty="0">
              <a:solidFill>
                <a:prstClr val="white"/>
              </a:solidFill>
              <a:latin typeface="#9Slide03 Sofia Pro Soft Bold" panose="020B0000000000000000" pitchFamily="34" charset="0"/>
            </a:endParaRPr>
          </a:p>
        </p:txBody>
      </p:sp>
      <p:grpSp>
        <p:nvGrpSpPr>
          <p:cNvPr id="7" name="Group 49">
            <a:extLst>
              <a:ext uri="{FF2B5EF4-FFF2-40B4-BE49-F238E27FC236}">
                <a16:creationId xmlns:a16="http://schemas.microsoft.com/office/drawing/2014/main" xmlns="" id="{3EAA9F3A-5F07-86EB-12AE-52BE406EA1E6}"/>
              </a:ext>
            </a:extLst>
          </p:cNvPr>
          <p:cNvGrpSpPr/>
          <p:nvPr/>
        </p:nvGrpSpPr>
        <p:grpSpPr>
          <a:xfrm>
            <a:off x="1464592" y="3756612"/>
            <a:ext cx="2671601" cy="2139174"/>
            <a:chOff x="6602189" y="181107"/>
            <a:chExt cx="1902182" cy="1061423"/>
          </a:xfrm>
        </p:grpSpPr>
        <p:sp>
          <p:nvSpPr>
            <p:cNvPr id="11" name="Rectangle: Rounded Corners 50">
              <a:extLst>
                <a:ext uri="{FF2B5EF4-FFF2-40B4-BE49-F238E27FC236}">
                  <a16:creationId xmlns:a16="http://schemas.microsoft.com/office/drawing/2014/main" xmlns="" id="{11B58136-FF72-FC8F-6410-4172DE4C539C}"/>
                </a:ext>
              </a:extLst>
            </p:cNvPr>
            <p:cNvSpPr/>
            <p:nvPr/>
          </p:nvSpPr>
          <p:spPr>
            <a:xfrm>
              <a:off x="6862043" y="732750"/>
              <a:ext cx="1642328" cy="509780"/>
            </a:xfrm>
            <a:prstGeom prst="roundRect">
              <a:avLst/>
            </a:prstGeom>
            <a:solidFill>
              <a:srgbClr val="FFD78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rgbClr val="092D6C"/>
                  </a:solidFill>
                  <a:latin typeface="#9Slide02 Tieu de rat dai 02" panose="020B0606020202050201" pitchFamily="34" charset="0"/>
                </a:rPr>
                <a:t>NHÓM</a:t>
              </a:r>
              <a:r>
                <a:rPr lang="en-US" sz="3600" dirty="0">
                  <a:solidFill>
                    <a:srgbClr val="092D6C"/>
                  </a:solidFill>
                  <a:latin typeface="#9Slide02 Tieu de rat dai 02" panose="020B0606020202050201" pitchFamily="34" charset="0"/>
                </a:rPr>
                <a:t> 1</a:t>
              </a:r>
            </a:p>
          </p:txBody>
        </p:sp>
        <p:pic>
          <p:nvPicPr>
            <p:cNvPr id="12" name="Graphic 51" descr="Users with solid fill">
              <a:extLst>
                <a:ext uri="{FF2B5EF4-FFF2-40B4-BE49-F238E27FC236}">
                  <a16:creationId xmlns:a16="http://schemas.microsoft.com/office/drawing/2014/main" xmlns="" id="{E36B69C3-E1C3-B68D-422E-5DAF6D1B40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602189" y="181107"/>
              <a:ext cx="914400" cy="914400"/>
            </a:xfrm>
            <a:prstGeom prst="rect">
              <a:avLst/>
            </a:prstGeom>
            <a:effectLst>
              <a:outerShdw blurRad="50800" dist="38100" algn="l" rotWithShape="0">
                <a:prstClr val="black">
                  <a:alpha val="40000"/>
                </a:prstClr>
              </a:outerShdw>
            </a:effectLst>
          </p:spPr>
        </p:pic>
      </p:grpSp>
      <p:grpSp>
        <p:nvGrpSpPr>
          <p:cNvPr id="13" name="Group 52">
            <a:extLst>
              <a:ext uri="{FF2B5EF4-FFF2-40B4-BE49-F238E27FC236}">
                <a16:creationId xmlns:a16="http://schemas.microsoft.com/office/drawing/2014/main" xmlns="" id="{90288B87-5DFA-9005-9FB1-0AD79577A9B7}"/>
              </a:ext>
            </a:extLst>
          </p:cNvPr>
          <p:cNvGrpSpPr/>
          <p:nvPr/>
        </p:nvGrpSpPr>
        <p:grpSpPr>
          <a:xfrm>
            <a:off x="4645527" y="3733875"/>
            <a:ext cx="2602733" cy="2161911"/>
            <a:chOff x="6602189" y="181107"/>
            <a:chExt cx="1739720" cy="1061423"/>
          </a:xfrm>
          <a:solidFill>
            <a:schemeClr val="accent2"/>
          </a:solidFill>
        </p:grpSpPr>
        <p:sp>
          <p:nvSpPr>
            <p:cNvPr id="14" name="Rectangle: Rounded Corners 53">
              <a:extLst>
                <a:ext uri="{FF2B5EF4-FFF2-40B4-BE49-F238E27FC236}">
                  <a16:creationId xmlns:a16="http://schemas.microsoft.com/office/drawing/2014/main" xmlns="" id="{69EABB32-BA38-10B8-41EE-237452A65088}"/>
                </a:ext>
              </a:extLst>
            </p:cNvPr>
            <p:cNvSpPr/>
            <p:nvPr/>
          </p:nvSpPr>
          <p:spPr>
            <a:xfrm>
              <a:off x="6952047" y="732750"/>
              <a:ext cx="1389862" cy="509780"/>
            </a:xfrm>
            <a:prstGeom prst="roundRect">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chemeClr val="bg1"/>
                  </a:solidFill>
                  <a:latin typeface="#9Slide02 Tieu de rat dai 02" panose="020B0606020202050201" pitchFamily="34" charset="0"/>
                </a:rPr>
                <a:t>NHÓM</a:t>
              </a:r>
              <a:r>
                <a:rPr lang="en-US" sz="3600" dirty="0">
                  <a:solidFill>
                    <a:schemeClr val="bg1"/>
                  </a:solidFill>
                  <a:latin typeface="#9Slide02 Tieu de rat dai 02" panose="020B0606020202050201" pitchFamily="34" charset="0"/>
                </a:rPr>
                <a:t> 2</a:t>
              </a:r>
            </a:p>
          </p:txBody>
        </p:sp>
        <p:pic>
          <p:nvPicPr>
            <p:cNvPr id="15" name="Graphic 54" descr="Users with solid fill">
              <a:extLst>
                <a:ext uri="{FF2B5EF4-FFF2-40B4-BE49-F238E27FC236}">
                  <a16:creationId xmlns:a16="http://schemas.microsoft.com/office/drawing/2014/main" xmlns="" id="{DC3FBAE6-D9C0-A4E9-3780-B1AFC1F96B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602189" y="181107"/>
              <a:ext cx="914400" cy="914400"/>
            </a:xfrm>
            <a:prstGeom prst="rect">
              <a:avLst/>
            </a:prstGeom>
            <a:effectLst>
              <a:outerShdw blurRad="50800" dist="38100" algn="l" rotWithShape="0">
                <a:prstClr val="black">
                  <a:alpha val="40000"/>
                </a:prstClr>
              </a:outerShdw>
            </a:effectLst>
          </p:spPr>
        </p:pic>
      </p:grpSp>
      <p:grpSp>
        <p:nvGrpSpPr>
          <p:cNvPr id="16" name="Group 64">
            <a:extLst>
              <a:ext uri="{FF2B5EF4-FFF2-40B4-BE49-F238E27FC236}">
                <a16:creationId xmlns:a16="http://schemas.microsoft.com/office/drawing/2014/main" xmlns="" id="{96039BE5-37D0-828E-5C76-B2025BFCEE34}"/>
              </a:ext>
            </a:extLst>
          </p:cNvPr>
          <p:cNvGrpSpPr/>
          <p:nvPr/>
        </p:nvGrpSpPr>
        <p:grpSpPr>
          <a:xfrm>
            <a:off x="8281004" y="3733875"/>
            <a:ext cx="2723114" cy="2161911"/>
            <a:chOff x="6602189" y="181107"/>
            <a:chExt cx="1886921" cy="1061423"/>
          </a:xfrm>
          <a:solidFill>
            <a:srgbClr val="C00000"/>
          </a:solidFill>
        </p:grpSpPr>
        <p:sp>
          <p:nvSpPr>
            <p:cNvPr id="17" name="Rectangle: Rounded Corners 65">
              <a:extLst>
                <a:ext uri="{FF2B5EF4-FFF2-40B4-BE49-F238E27FC236}">
                  <a16:creationId xmlns:a16="http://schemas.microsoft.com/office/drawing/2014/main" xmlns="" id="{2C463649-35FE-2F6B-AA37-B069222E4D7F}"/>
                </a:ext>
              </a:extLst>
            </p:cNvPr>
            <p:cNvSpPr/>
            <p:nvPr/>
          </p:nvSpPr>
          <p:spPr>
            <a:xfrm>
              <a:off x="6952047" y="732750"/>
              <a:ext cx="1537063" cy="509780"/>
            </a:xfrm>
            <a:prstGeom prst="roundRect">
              <a:avLst/>
            </a:prstGeom>
            <a:solidFill>
              <a:srgbClr val="FFFF00"/>
            </a:solidFill>
            <a:ln>
              <a:solidFill>
                <a:schemeClr val="accent2">
                  <a:lumMod val="7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chemeClr val="tx1"/>
                  </a:solidFill>
                  <a:latin typeface="#9Slide02 Tieu de rat dai 02" panose="020B0606020202050201" pitchFamily="34" charset="0"/>
                </a:rPr>
                <a:t>NHÓM</a:t>
              </a:r>
              <a:r>
                <a:rPr lang="en-US" sz="3600" dirty="0">
                  <a:solidFill>
                    <a:schemeClr val="tx1"/>
                  </a:solidFill>
                  <a:latin typeface="#9Slide02 Tieu de rat dai 02" panose="020B0606020202050201" pitchFamily="34" charset="0"/>
                </a:rPr>
                <a:t> 3</a:t>
              </a:r>
            </a:p>
          </p:txBody>
        </p:sp>
        <p:pic>
          <p:nvPicPr>
            <p:cNvPr id="18" name="Graphic 66" descr="Users with solid fill">
              <a:extLst>
                <a:ext uri="{FF2B5EF4-FFF2-40B4-BE49-F238E27FC236}">
                  <a16:creationId xmlns:a16="http://schemas.microsoft.com/office/drawing/2014/main" xmlns="" id="{18150BD4-5D46-FC3A-709A-57E05456C9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602189" y="181107"/>
              <a:ext cx="914400" cy="914400"/>
            </a:xfrm>
            <a:prstGeom prst="rect">
              <a:avLst/>
            </a:prstGeom>
            <a:effectLst>
              <a:outerShdw blurRad="50800" dist="38100" algn="l" rotWithShape="0">
                <a:prstClr val="black">
                  <a:alpha val="40000"/>
                </a:prstClr>
              </a:outerShdw>
            </a:effectLst>
          </p:spPr>
        </p:pic>
      </p:grpSp>
      <p:sp>
        <p:nvSpPr>
          <p:cNvPr id="19" name="Rectangle: Rounded Corners 13">
            <a:extLst>
              <a:ext uri="{FF2B5EF4-FFF2-40B4-BE49-F238E27FC236}">
                <a16:creationId xmlns:a16="http://schemas.microsoft.com/office/drawing/2014/main" xmlns="" id="{D426A057-E83F-B401-3884-28DB8F0F1E7F}"/>
              </a:ext>
            </a:extLst>
          </p:cNvPr>
          <p:cNvSpPr>
            <a:spLocks noChangeAspect="1"/>
          </p:cNvSpPr>
          <p:nvPr/>
        </p:nvSpPr>
        <p:spPr>
          <a:xfrm>
            <a:off x="8121271" y="1654120"/>
            <a:ext cx="3338225" cy="1439735"/>
          </a:xfrm>
          <a:prstGeom prst="roundRect">
            <a:avLst/>
          </a:prstGeom>
          <a:solidFill>
            <a:srgbClr val="FFFF00"/>
          </a:solidFill>
          <a:ln w="2857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err="1">
                <a:solidFill>
                  <a:srgbClr val="002060"/>
                </a:solidFill>
                <a:latin typeface="#9Slide03 Sofia Pro Soft Bold" panose="020B0000000000000000" pitchFamily="34" charset="0"/>
              </a:rPr>
              <a:t>GÓC</a:t>
            </a:r>
            <a:r>
              <a:rPr lang="en-US" sz="3600">
                <a:solidFill>
                  <a:srgbClr val="002060"/>
                </a:solidFill>
                <a:latin typeface="#9Slide03 Sofia Pro Soft Bold" panose="020B0000000000000000" pitchFamily="34" charset="0"/>
              </a:rPr>
              <a:t> </a:t>
            </a:r>
          </a:p>
          <a:p>
            <a:pPr algn="ctr" defTabSz="914172">
              <a:defRPr/>
            </a:pPr>
            <a:r>
              <a:rPr lang="en-US" sz="3600">
                <a:solidFill>
                  <a:srgbClr val="002060"/>
                </a:solidFill>
                <a:latin typeface="#9Slide03 Sofia Pro Soft Bold" panose="020B0000000000000000" pitchFamily="34" charset="0"/>
              </a:rPr>
              <a:t>TRẢI </a:t>
            </a:r>
            <a:r>
              <a:rPr lang="en-US" sz="3600" dirty="0" err="1">
                <a:solidFill>
                  <a:srgbClr val="002060"/>
                </a:solidFill>
                <a:latin typeface="#9Slide03 Sofia Pro Soft Bold" panose="020B0000000000000000" pitchFamily="34" charset="0"/>
              </a:rPr>
              <a:t>NGHIỆM</a:t>
            </a:r>
            <a:endParaRPr lang="en-US" sz="3600" dirty="0">
              <a:solidFill>
                <a:srgbClr val="002060"/>
              </a:solidFill>
              <a:latin typeface="#9Slide03 Sofia Pro Soft Bold" panose="020B0000000000000000" pitchFamily="34" charset="0"/>
            </a:endParaRPr>
          </a:p>
        </p:txBody>
      </p:sp>
      <p:sp>
        <p:nvSpPr>
          <p:cNvPr id="20" name="Rectangle: Rounded Corners 41">
            <a:extLst>
              <a:ext uri="{FF2B5EF4-FFF2-40B4-BE49-F238E27FC236}">
                <a16:creationId xmlns:a16="http://schemas.microsoft.com/office/drawing/2014/main" xmlns="" id="{C4AD6508-833C-E477-665F-7E1D6209BEE8}"/>
              </a:ext>
            </a:extLst>
          </p:cNvPr>
          <p:cNvSpPr>
            <a:spLocks noChangeAspect="1"/>
          </p:cNvSpPr>
          <p:nvPr/>
        </p:nvSpPr>
        <p:spPr>
          <a:xfrm>
            <a:off x="1002890" y="1597898"/>
            <a:ext cx="3296543" cy="1526228"/>
          </a:xfrm>
          <a:prstGeom prst="roundRect">
            <a:avLst/>
          </a:prstGeom>
          <a:solidFill>
            <a:srgbClr val="FFD78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chemeClr val="tx1"/>
                </a:solidFill>
                <a:latin typeface="#9Slide03 Sofia Pro Soft Bold" panose="020B0000000000000000" pitchFamily="34" charset="0"/>
              </a:rPr>
              <a:t>GÓC</a:t>
            </a:r>
            <a:r>
              <a:rPr lang="en-US" sz="3600" dirty="0">
                <a:solidFill>
                  <a:schemeClr val="tx1"/>
                </a:solidFill>
                <a:latin typeface="#9Slide03 Sofia Pro Soft Bold" panose="020B0000000000000000" pitchFamily="34" charset="0"/>
              </a:rPr>
              <a:t> </a:t>
            </a:r>
          </a:p>
          <a:p>
            <a:pPr algn="ctr" defTabSz="914172">
              <a:defRPr/>
            </a:pPr>
            <a:r>
              <a:rPr lang="en-US" sz="3600" dirty="0" err="1">
                <a:solidFill>
                  <a:schemeClr val="tx1"/>
                </a:solidFill>
                <a:latin typeface="#9Slide03 Sofia Pro Soft Bold" panose="020B0000000000000000" pitchFamily="34" charset="0"/>
              </a:rPr>
              <a:t>PHÂN</a:t>
            </a:r>
            <a:r>
              <a:rPr lang="en-US" sz="3600" dirty="0">
                <a:solidFill>
                  <a:schemeClr val="tx1"/>
                </a:solidFill>
                <a:latin typeface="#9Slide03 Sofia Pro Soft Bold" panose="020B0000000000000000" pitchFamily="34" charset="0"/>
              </a:rPr>
              <a:t> </a:t>
            </a:r>
            <a:r>
              <a:rPr lang="en-US" sz="3600" dirty="0" err="1">
                <a:solidFill>
                  <a:schemeClr val="tx1"/>
                </a:solidFill>
                <a:latin typeface="#9Slide03 Sofia Pro Soft Bold" panose="020B0000000000000000" pitchFamily="34" charset="0"/>
              </a:rPr>
              <a:t>TÍCH</a:t>
            </a:r>
            <a:endParaRPr lang="en-US" sz="3600" dirty="0">
              <a:solidFill>
                <a:schemeClr val="tx1"/>
              </a:solidFill>
              <a:latin typeface="#9Slide03 Sofia Pro Soft Bold" panose="020B0000000000000000" pitchFamily="34" charset="0"/>
            </a:endParaRPr>
          </a:p>
        </p:txBody>
      </p:sp>
      <p:sp>
        <p:nvSpPr>
          <p:cNvPr id="21" name="Rectangle: Rounded Corners 26">
            <a:extLst>
              <a:ext uri="{FF2B5EF4-FFF2-40B4-BE49-F238E27FC236}">
                <a16:creationId xmlns:a16="http://schemas.microsoft.com/office/drawing/2014/main" xmlns="" id="{31A65767-8A89-6A1F-E375-1374819F0B84}"/>
              </a:ext>
            </a:extLst>
          </p:cNvPr>
          <p:cNvSpPr>
            <a:spLocks noChangeAspect="1"/>
          </p:cNvSpPr>
          <p:nvPr/>
        </p:nvSpPr>
        <p:spPr>
          <a:xfrm>
            <a:off x="4596026" y="1597898"/>
            <a:ext cx="3296543" cy="1531994"/>
          </a:xfrm>
          <a:prstGeom prst="roundRect">
            <a:avLst/>
          </a:prstGeom>
          <a:solidFill>
            <a:srgbClr val="FF0000"/>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chemeClr val="bg1"/>
                </a:solidFill>
                <a:latin typeface="#9Slide03 Sofia Pro Soft Bold" panose="020B0000000000000000" pitchFamily="34" charset="0"/>
              </a:rPr>
              <a:t>GÓC</a:t>
            </a:r>
            <a:r>
              <a:rPr lang="en-US" sz="3600" dirty="0">
                <a:solidFill>
                  <a:schemeClr val="bg1"/>
                </a:solidFill>
                <a:latin typeface="#9Slide03 Sofia Pro Soft Bold" panose="020B0000000000000000" pitchFamily="34" charset="0"/>
              </a:rPr>
              <a:t> </a:t>
            </a:r>
          </a:p>
          <a:p>
            <a:pPr algn="ctr" defTabSz="914172">
              <a:defRPr/>
            </a:pPr>
            <a:r>
              <a:rPr lang="en-US" sz="3600" dirty="0">
                <a:solidFill>
                  <a:schemeClr val="bg1"/>
                </a:solidFill>
                <a:latin typeface="#9Slide03 Sofia Pro Soft Bold" panose="020B0000000000000000" pitchFamily="34" charset="0"/>
              </a:rPr>
              <a:t>QUAN </a:t>
            </a:r>
            <a:r>
              <a:rPr lang="en-US" sz="3600" dirty="0" err="1">
                <a:solidFill>
                  <a:schemeClr val="bg1"/>
                </a:solidFill>
                <a:latin typeface="#9Slide03 Sofia Pro Soft Bold" panose="020B0000000000000000" pitchFamily="34" charset="0"/>
              </a:rPr>
              <a:t>SÁT</a:t>
            </a:r>
            <a:endParaRPr lang="en-US" sz="3600" dirty="0">
              <a:solidFill>
                <a:schemeClr val="bg1"/>
              </a:solidFill>
              <a:latin typeface="#9Slide03 Sofia Pro Soft Bold" panose="020B0000000000000000" pitchFamily="34" charset="0"/>
            </a:endParaRPr>
          </a:p>
        </p:txBody>
      </p:sp>
      <p:sp>
        <p:nvSpPr>
          <p:cNvPr id="22" name="Mũi tên: Xuống 21">
            <a:extLst>
              <a:ext uri="{FF2B5EF4-FFF2-40B4-BE49-F238E27FC236}">
                <a16:creationId xmlns:a16="http://schemas.microsoft.com/office/drawing/2014/main" xmlns="" id="{5AEA3C86-FB2E-4D6B-502D-EA24324231EA}"/>
              </a:ext>
            </a:extLst>
          </p:cNvPr>
          <p:cNvSpPr/>
          <p:nvPr/>
        </p:nvSpPr>
        <p:spPr>
          <a:xfrm>
            <a:off x="2527224" y="3107604"/>
            <a:ext cx="809531" cy="495808"/>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23" name="Mũi tên: Xuống 22">
            <a:extLst>
              <a:ext uri="{FF2B5EF4-FFF2-40B4-BE49-F238E27FC236}">
                <a16:creationId xmlns:a16="http://schemas.microsoft.com/office/drawing/2014/main" xmlns="" id="{ED492511-E561-58E7-AE1D-1D3D482B7962}"/>
              </a:ext>
            </a:extLst>
          </p:cNvPr>
          <p:cNvSpPr/>
          <p:nvPr/>
        </p:nvSpPr>
        <p:spPr>
          <a:xfrm>
            <a:off x="5786260" y="3095809"/>
            <a:ext cx="791396" cy="50760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24" name="Mũi tên: Xuống 23">
            <a:extLst>
              <a:ext uri="{FF2B5EF4-FFF2-40B4-BE49-F238E27FC236}">
                <a16:creationId xmlns:a16="http://schemas.microsoft.com/office/drawing/2014/main" xmlns="" id="{3486C336-537C-DDCC-E787-6E8A445B8856}"/>
              </a:ext>
            </a:extLst>
          </p:cNvPr>
          <p:cNvSpPr/>
          <p:nvPr/>
        </p:nvSpPr>
        <p:spPr>
          <a:xfrm>
            <a:off x="9600622" y="3124125"/>
            <a:ext cx="706456" cy="508342"/>
          </a:xfrm>
          <a:prstGeom prst="downArrow">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2" name="Date Placeholder 1">
            <a:extLst>
              <a:ext uri="{FF2B5EF4-FFF2-40B4-BE49-F238E27FC236}">
                <a16:creationId xmlns:a16="http://schemas.microsoft.com/office/drawing/2014/main" xmlns="" id="{B1CAA542-82F9-3ECC-2DD9-37147C51DC97}"/>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427438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92E36291-0EC6-260B-E2BF-3B3253929E5A}"/>
              </a:ext>
            </a:extLst>
          </p:cNvPr>
          <p:cNvSpPr/>
          <p:nvPr/>
        </p:nvSpPr>
        <p:spPr>
          <a:xfrm>
            <a:off x="738559" y="1999061"/>
            <a:ext cx="10714882" cy="200537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4" name="Hình chữ nhật: Góc Tròn 3">
            <a:extLst>
              <a:ext uri="{FF2B5EF4-FFF2-40B4-BE49-F238E27FC236}">
                <a16:creationId xmlns:a16="http://schemas.microsoft.com/office/drawing/2014/main" xmlns="" id="{CA5C8702-FD22-85D6-2614-C7DA8AB0F939}"/>
              </a:ext>
            </a:extLst>
          </p:cNvPr>
          <p:cNvSpPr/>
          <p:nvPr/>
        </p:nvSpPr>
        <p:spPr>
          <a:xfrm>
            <a:off x="743587" y="4593004"/>
            <a:ext cx="10762081" cy="190049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sp>
        <p:nvSpPr>
          <p:cNvPr id="6" name="Rectangle: Rounded Corners 13">
            <a:extLst>
              <a:ext uri="{FF2B5EF4-FFF2-40B4-BE49-F238E27FC236}">
                <a16:creationId xmlns:a16="http://schemas.microsoft.com/office/drawing/2014/main" xmlns="" id="{42DC78DD-F42A-9EB1-81A7-3E0B982AC6A8}"/>
              </a:ext>
            </a:extLst>
          </p:cNvPr>
          <p:cNvSpPr>
            <a:spLocks noChangeAspect="1"/>
          </p:cNvSpPr>
          <p:nvPr/>
        </p:nvSpPr>
        <p:spPr>
          <a:xfrm>
            <a:off x="8761258" y="971862"/>
            <a:ext cx="2921240" cy="652117"/>
          </a:xfrm>
          <a:prstGeom prst="roundRect">
            <a:avLst/>
          </a:prstGeom>
          <a:solidFill>
            <a:srgbClr val="FFFF00"/>
          </a:solidFill>
          <a:ln w="2857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dirty="0" err="1">
                <a:solidFill>
                  <a:srgbClr val="002060"/>
                </a:solidFill>
                <a:latin typeface="#9Slide03 Sofia Pro Soft Bold" panose="020B0000000000000000" pitchFamily="34" charset="0"/>
              </a:rPr>
              <a:t>GÓC</a:t>
            </a:r>
            <a:r>
              <a:rPr lang="en-US" sz="2400" dirty="0">
                <a:solidFill>
                  <a:srgbClr val="002060"/>
                </a:solidFill>
                <a:latin typeface="#9Slide03 Sofia Pro Soft Bold" panose="020B0000000000000000" pitchFamily="34" charset="0"/>
              </a:rPr>
              <a:t> </a:t>
            </a:r>
            <a:r>
              <a:rPr lang="en-US" sz="2400" dirty="0" err="1">
                <a:solidFill>
                  <a:srgbClr val="002060"/>
                </a:solidFill>
                <a:latin typeface="#9Slide03 Sofia Pro Soft Bold" panose="020B0000000000000000" pitchFamily="34" charset="0"/>
              </a:rPr>
              <a:t>TRẢI</a:t>
            </a:r>
            <a:r>
              <a:rPr lang="en-US" sz="2400" dirty="0">
                <a:solidFill>
                  <a:srgbClr val="002060"/>
                </a:solidFill>
                <a:latin typeface="#9Slide03 Sofia Pro Soft Bold" panose="020B0000000000000000" pitchFamily="34" charset="0"/>
              </a:rPr>
              <a:t> </a:t>
            </a:r>
            <a:r>
              <a:rPr lang="en-US" sz="2400" dirty="0" err="1">
                <a:solidFill>
                  <a:srgbClr val="002060"/>
                </a:solidFill>
                <a:latin typeface="#9Slide03 Sofia Pro Soft Bold" panose="020B0000000000000000" pitchFamily="34" charset="0"/>
              </a:rPr>
              <a:t>NGHIỆM</a:t>
            </a:r>
            <a:endParaRPr lang="en-US" sz="2400" dirty="0">
              <a:solidFill>
                <a:srgbClr val="002060"/>
              </a:solidFill>
              <a:latin typeface="#9Slide03 Sofia Pro Soft Bold" panose="020B0000000000000000" pitchFamily="34" charset="0"/>
            </a:endParaRPr>
          </a:p>
        </p:txBody>
      </p:sp>
      <p:sp>
        <p:nvSpPr>
          <p:cNvPr id="7" name="Rectangle: Rounded Corners 41">
            <a:extLst>
              <a:ext uri="{FF2B5EF4-FFF2-40B4-BE49-F238E27FC236}">
                <a16:creationId xmlns:a16="http://schemas.microsoft.com/office/drawing/2014/main" xmlns="" id="{A054E010-2457-B32E-F5F8-390E32F65D26}"/>
              </a:ext>
            </a:extLst>
          </p:cNvPr>
          <p:cNvSpPr>
            <a:spLocks noChangeAspect="1"/>
          </p:cNvSpPr>
          <p:nvPr/>
        </p:nvSpPr>
        <p:spPr>
          <a:xfrm>
            <a:off x="2272817" y="943314"/>
            <a:ext cx="2734888" cy="688101"/>
          </a:xfrm>
          <a:prstGeom prst="roundRect">
            <a:avLst/>
          </a:prstGeom>
          <a:solidFill>
            <a:srgbClr val="FFD78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dirty="0" err="1">
                <a:solidFill>
                  <a:schemeClr val="tx1"/>
                </a:solidFill>
                <a:latin typeface="#9Slide03 Sofia Pro Soft Bold" panose="020B0000000000000000" pitchFamily="34" charset="0"/>
              </a:rPr>
              <a:t>GÓC</a:t>
            </a:r>
            <a:r>
              <a:rPr lang="en-US" sz="2400" dirty="0">
                <a:solidFill>
                  <a:schemeClr val="tx1"/>
                </a:solidFill>
                <a:latin typeface="#9Slide03 Sofia Pro Soft Bold" panose="020B0000000000000000" pitchFamily="34" charset="0"/>
              </a:rPr>
              <a:t> </a:t>
            </a:r>
            <a:r>
              <a:rPr lang="en-US" sz="2400" dirty="0" err="1">
                <a:solidFill>
                  <a:schemeClr val="tx1"/>
                </a:solidFill>
                <a:latin typeface="#9Slide03 Sofia Pro Soft Bold" panose="020B0000000000000000" pitchFamily="34" charset="0"/>
              </a:rPr>
              <a:t>PHÂN</a:t>
            </a:r>
            <a:r>
              <a:rPr lang="en-US" sz="2400" dirty="0">
                <a:solidFill>
                  <a:schemeClr val="tx1"/>
                </a:solidFill>
                <a:latin typeface="#9Slide03 Sofia Pro Soft Bold" panose="020B0000000000000000" pitchFamily="34" charset="0"/>
              </a:rPr>
              <a:t> </a:t>
            </a:r>
            <a:r>
              <a:rPr lang="en-US" sz="2400" dirty="0" err="1">
                <a:solidFill>
                  <a:schemeClr val="tx1"/>
                </a:solidFill>
                <a:latin typeface="#9Slide03 Sofia Pro Soft Bold" panose="020B0000000000000000" pitchFamily="34" charset="0"/>
              </a:rPr>
              <a:t>TÍCH</a:t>
            </a:r>
            <a:endParaRPr lang="en-US" sz="2400" dirty="0">
              <a:solidFill>
                <a:schemeClr val="tx1"/>
              </a:solidFill>
              <a:latin typeface="#9Slide03 Sofia Pro Soft Bold" panose="020B0000000000000000" pitchFamily="34" charset="0"/>
            </a:endParaRPr>
          </a:p>
        </p:txBody>
      </p:sp>
      <p:sp>
        <p:nvSpPr>
          <p:cNvPr id="8" name="Rectangle: Rounded Corners 26">
            <a:extLst>
              <a:ext uri="{FF2B5EF4-FFF2-40B4-BE49-F238E27FC236}">
                <a16:creationId xmlns:a16="http://schemas.microsoft.com/office/drawing/2014/main" xmlns="" id="{DAB2F4E4-FEE2-0851-739C-533E6A9DDF79}"/>
              </a:ext>
            </a:extLst>
          </p:cNvPr>
          <p:cNvSpPr>
            <a:spLocks noChangeAspect="1"/>
          </p:cNvSpPr>
          <p:nvPr/>
        </p:nvSpPr>
        <p:spPr>
          <a:xfrm>
            <a:off x="5506868" y="936259"/>
            <a:ext cx="2785122" cy="687720"/>
          </a:xfrm>
          <a:prstGeom prst="roundRect">
            <a:avLst/>
          </a:prstGeom>
          <a:solidFill>
            <a:srgbClr val="FF0000"/>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dirty="0" err="1">
                <a:solidFill>
                  <a:schemeClr val="bg1"/>
                </a:solidFill>
                <a:latin typeface="#9Slide03 Sofia Pro Soft Bold" panose="020B0000000000000000" pitchFamily="34" charset="0"/>
              </a:rPr>
              <a:t>GÓC</a:t>
            </a:r>
            <a:r>
              <a:rPr lang="en-US" sz="2400" dirty="0">
                <a:solidFill>
                  <a:schemeClr val="bg1"/>
                </a:solidFill>
                <a:latin typeface="#9Slide03 Sofia Pro Soft Bold" panose="020B0000000000000000" pitchFamily="34" charset="0"/>
              </a:rPr>
              <a:t> QUAN </a:t>
            </a:r>
            <a:r>
              <a:rPr lang="en-US" sz="2400" dirty="0" err="1">
                <a:solidFill>
                  <a:schemeClr val="bg1"/>
                </a:solidFill>
                <a:latin typeface="#9Slide03 Sofia Pro Soft Bold" panose="020B0000000000000000" pitchFamily="34" charset="0"/>
              </a:rPr>
              <a:t>SÁT</a:t>
            </a:r>
            <a:endParaRPr lang="en-US" sz="2400" dirty="0">
              <a:solidFill>
                <a:schemeClr val="bg1"/>
              </a:solidFill>
              <a:latin typeface="#9Slide03 Sofia Pro Soft Bold" panose="020B0000000000000000" pitchFamily="34" charset="0"/>
            </a:endParaRPr>
          </a:p>
        </p:txBody>
      </p:sp>
      <p:sp>
        <p:nvSpPr>
          <p:cNvPr id="12" name="Rectangle: Rounded Corners 50">
            <a:extLst>
              <a:ext uri="{FF2B5EF4-FFF2-40B4-BE49-F238E27FC236}">
                <a16:creationId xmlns:a16="http://schemas.microsoft.com/office/drawing/2014/main" xmlns="" id="{B278714B-26F6-82B5-87EE-D668FF73CF0A}"/>
              </a:ext>
            </a:extLst>
          </p:cNvPr>
          <p:cNvSpPr/>
          <p:nvPr/>
        </p:nvSpPr>
        <p:spPr>
          <a:xfrm>
            <a:off x="2386095" y="2321861"/>
            <a:ext cx="2090997" cy="853419"/>
          </a:xfrm>
          <a:prstGeom prst="roundRect">
            <a:avLst/>
          </a:prstGeom>
          <a:solidFill>
            <a:srgbClr val="FFD78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rgbClr val="092D6C"/>
                </a:solidFill>
                <a:latin typeface="#9Slide02 Tieu de rat dai 02" panose="020B0606020202050201" pitchFamily="34" charset="0"/>
              </a:rPr>
              <a:t>NHÓM</a:t>
            </a:r>
            <a:r>
              <a:rPr lang="en-US" sz="3600" dirty="0">
                <a:solidFill>
                  <a:srgbClr val="092D6C"/>
                </a:solidFill>
                <a:latin typeface="#9Slide02 Tieu de rat dai 02" panose="020B0606020202050201" pitchFamily="34" charset="0"/>
              </a:rPr>
              <a:t> 1</a:t>
            </a:r>
          </a:p>
        </p:txBody>
      </p:sp>
      <p:sp>
        <p:nvSpPr>
          <p:cNvPr id="13" name="Rectangle: Rounded Corners 53">
            <a:extLst>
              <a:ext uri="{FF2B5EF4-FFF2-40B4-BE49-F238E27FC236}">
                <a16:creationId xmlns:a16="http://schemas.microsoft.com/office/drawing/2014/main" xmlns="" id="{E98539E4-0222-FDB4-FE25-66D08828BFAA}"/>
              </a:ext>
            </a:extLst>
          </p:cNvPr>
          <p:cNvSpPr/>
          <p:nvPr/>
        </p:nvSpPr>
        <p:spPr>
          <a:xfrm>
            <a:off x="5796203" y="2305353"/>
            <a:ext cx="2279342" cy="862490"/>
          </a:xfrm>
          <a:prstGeom prst="round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rgbClr val="000000"/>
                </a:solidFill>
                <a:latin typeface="#9Slide02 Tieu de rat dai 02" panose="020B0606020202050201" pitchFamily="34" charset="0"/>
              </a:rPr>
              <a:t>NHÓM</a:t>
            </a:r>
            <a:r>
              <a:rPr lang="en-US" sz="3600" dirty="0">
                <a:solidFill>
                  <a:srgbClr val="000000"/>
                </a:solidFill>
                <a:latin typeface="#9Slide02 Tieu de rat dai 02" panose="020B0606020202050201" pitchFamily="34" charset="0"/>
              </a:rPr>
              <a:t> 2</a:t>
            </a:r>
          </a:p>
        </p:txBody>
      </p:sp>
      <p:sp>
        <p:nvSpPr>
          <p:cNvPr id="14" name="Rectangle: Rounded Corners 65">
            <a:extLst>
              <a:ext uri="{FF2B5EF4-FFF2-40B4-BE49-F238E27FC236}">
                <a16:creationId xmlns:a16="http://schemas.microsoft.com/office/drawing/2014/main" xmlns="" id="{8F1BA33A-3E17-24F5-5C40-293FCD3AA2EC}"/>
              </a:ext>
            </a:extLst>
          </p:cNvPr>
          <p:cNvSpPr/>
          <p:nvPr/>
        </p:nvSpPr>
        <p:spPr>
          <a:xfrm>
            <a:off x="9352416" y="2246001"/>
            <a:ext cx="2154189" cy="862490"/>
          </a:xfrm>
          <a:prstGeom prst="roundRect">
            <a:avLst/>
          </a:prstGeom>
          <a:solidFill>
            <a:srgbClr val="FFFF00"/>
          </a:solidFill>
          <a:ln>
            <a:solidFill>
              <a:schemeClr val="accent2">
                <a:lumMod val="7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chemeClr val="tx1"/>
                </a:solidFill>
                <a:latin typeface="#9Slide02 Tieu de rat dai 02" panose="020B0606020202050201" pitchFamily="34" charset="0"/>
              </a:rPr>
              <a:t>NHÓM</a:t>
            </a:r>
            <a:r>
              <a:rPr lang="en-US" sz="3600" dirty="0">
                <a:solidFill>
                  <a:schemeClr val="tx1"/>
                </a:solidFill>
                <a:latin typeface="#9Slide02 Tieu de rat dai 02" panose="020B0606020202050201" pitchFamily="34" charset="0"/>
              </a:rPr>
              <a:t> 3</a:t>
            </a:r>
          </a:p>
        </p:txBody>
      </p:sp>
      <p:sp>
        <p:nvSpPr>
          <p:cNvPr id="17" name="Hình chữ nhật 16">
            <a:extLst>
              <a:ext uri="{FF2B5EF4-FFF2-40B4-BE49-F238E27FC236}">
                <a16:creationId xmlns:a16="http://schemas.microsoft.com/office/drawing/2014/main" xmlns="" id="{5695F557-F22D-4534-BDFF-683B35F38BE9}"/>
              </a:ext>
            </a:extLst>
          </p:cNvPr>
          <p:cNvSpPr/>
          <p:nvPr/>
        </p:nvSpPr>
        <p:spPr>
          <a:xfrm>
            <a:off x="10254011" y="3175280"/>
            <a:ext cx="351001" cy="755327"/>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sp>
        <p:nvSpPr>
          <p:cNvPr id="18" name="Hình chữ nhật 17">
            <a:extLst>
              <a:ext uri="{FF2B5EF4-FFF2-40B4-BE49-F238E27FC236}">
                <a16:creationId xmlns:a16="http://schemas.microsoft.com/office/drawing/2014/main" xmlns="" id="{C170BDF9-6AC9-7866-044D-49CE69B059A6}"/>
              </a:ext>
            </a:extLst>
          </p:cNvPr>
          <p:cNvSpPr/>
          <p:nvPr/>
        </p:nvSpPr>
        <p:spPr>
          <a:xfrm>
            <a:off x="3621289" y="3629099"/>
            <a:ext cx="6983723" cy="301508"/>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sp>
        <p:nvSpPr>
          <p:cNvPr id="20" name="Rectangle: Rounded Corners 41">
            <a:extLst>
              <a:ext uri="{FF2B5EF4-FFF2-40B4-BE49-F238E27FC236}">
                <a16:creationId xmlns:a16="http://schemas.microsoft.com/office/drawing/2014/main" xmlns="" id="{CCB13148-303E-E056-DEA3-4244EC2C4173}"/>
              </a:ext>
            </a:extLst>
          </p:cNvPr>
          <p:cNvSpPr>
            <a:spLocks noChangeAspect="1"/>
          </p:cNvSpPr>
          <p:nvPr/>
        </p:nvSpPr>
        <p:spPr>
          <a:xfrm>
            <a:off x="861719" y="2444436"/>
            <a:ext cx="1411099" cy="688101"/>
          </a:xfrm>
          <a:prstGeom prst="roundRect">
            <a:avLst/>
          </a:prstGeom>
          <a:solidFill>
            <a:srgbClr val="000099"/>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a:solidFill>
                  <a:prstClr val="white"/>
                </a:solidFill>
                <a:latin typeface="#9Slide03 Sofia Pro Soft Bold" panose="020B0000000000000000" pitchFamily="34" charset="0"/>
              </a:rPr>
              <a:t>Lượt 1</a:t>
            </a:r>
            <a:endParaRPr lang="en-US" sz="2400" dirty="0">
              <a:solidFill>
                <a:prstClr val="white"/>
              </a:solidFill>
              <a:latin typeface="#9Slide03 Sofia Pro Soft Bold" panose="020B0000000000000000" pitchFamily="34" charset="0"/>
            </a:endParaRPr>
          </a:p>
        </p:txBody>
      </p:sp>
      <p:sp>
        <p:nvSpPr>
          <p:cNvPr id="21" name="Rectangle: Rounded Corners 50">
            <a:extLst>
              <a:ext uri="{FF2B5EF4-FFF2-40B4-BE49-F238E27FC236}">
                <a16:creationId xmlns:a16="http://schemas.microsoft.com/office/drawing/2014/main" xmlns="" id="{7F2D2964-A5E9-ED51-6C31-4B3538A5E37C}"/>
              </a:ext>
            </a:extLst>
          </p:cNvPr>
          <p:cNvSpPr/>
          <p:nvPr/>
        </p:nvSpPr>
        <p:spPr>
          <a:xfrm>
            <a:off x="6049559" y="4709712"/>
            <a:ext cx="2273927" cy="853419"/>
          </a:xfrm>
          <a:prstGeom prst="roundRect">
            <a:avLst/>
          </a:prstGeom>
          <a:solidFill>
            <a:srgbClr val="FFD78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rgbClr val="092D6C"/>
                </a:solidFill>
                <a:latin typeface="#9Slide02 Tieu de rat dai 02" panose="020B0606020202050201" pitchFamily="34" charset="0"/>
              </a:rPr>
              <a:t>NHÓM</a:t>
            </a:r>
            <a:r>
              <a:rPr lang="en-US" sz="3600" dirty="0">
                <a:solidFill>
                  <a:srgbClr val="092D6C"/>
                </a:solidFill>
                <a:latin typeface="#9Slide02 Tieu de rat dai 02" panose="020B0606020202050201" pitchFamily="34" charset="0"/>
              </a:rPr>
              <a:t> 1</a:t>
            </a:r>
          </a:p>
        </p:txBody>
      </p:sp>
      <p:sp>
        <p:nvSpPr>
          <p:cNvPr id="22" name="Rectangle: Rounded Corners 53">
            <a:extLst>
              <a:ext uri="{FF2B5EF4-FFF2-40B4-BE49-F238E27FC236}">
                <a16:creationId xmlns:a16="http://schemas.microsoft.com/office/drawing/2014/main" xmlns="" id="{BD2CFC4A-9E16-FCAE-F81B-1060F42B68A9}"/>
              </a:ext>
            </a:extLst>
          </p:cNvPr>
          <p:cNvSpPr/>
          <p:nvPr/>
        </p:nvSpPr>
        <p:spPr>
          <a:xfrm>
            <a:off x="9432577" y="4863055"/>
            <a:ext cx="2273927" cy="862490"/>
          </a:xfrm>
          <a:prstGeom prst="round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rgbClr val="000000"/>
                </a:solidFill>
                <a:latin typeface="#9Slide02 Tieu de rat dai 02" panose="020B0606020202050201" pitchFamily="34" charset="0"/>
              </a:rPr>
              <a:t>NHÓM</a:t>
            </a:r>
            <a:r>
              <a:rPr lang="en-US" sz="3600" dirty="0">
                <a:solidFill>
                  <a:srgbClr val="000000"/>
                </a:solidFill>
                <a:latin typeface="#9Slide02 Tieu de rat dai 02" panose="020B0606020202050201" pitchFamily="34" charset="0"/>
              </a:rPr>
              <a:t> 2</a:t>
            </a:r>
          </a:p>
        </p:txBody>
      </p:sp>
      <p:sp>
        <p:nvSpPr>
          <p:cNvPr id="23" name="Rectangle: Rounded Corners 65">
            <a:extLst>
              <a:ext uri="{FF2B5EF4-FFF2-40B4-BE49-F238E27FC236}">
                <a16:creationId xmlns:a16="http://schemas.microsoft.com/office/drawing/2014/main" xmlns="" id="{2378EE1B-7341-CC48-B2DF-E2B63F3C2C84}"/>
              </a:ext>
            </a:extLst>
          </p:cNvPr>
          <p:cNvSpPr/>
          <p:nvPr/>
        </p:nvSpPr>
        <p:spPr>
          <a:xfrm>
            <a:off x="2343532" y="4855575"/>
            <a:ext cx="2273927" cy="862490"/>
          </a:xfrm>
          <a:prstGeom prst="roundRect">
            <a:avLst/>
          </a:prstGeom>
          <a:solidFill>
            <a:srgbClr val="FFFF00"/>
          </a:solidFill>
          <a:ln>
            <a:solidFill>
              <a:schemeClr val="accent2">
                <a:lumMod val="7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chemeClr val="tx1"/>
                </a:solidFill>
                <a:latin typeface="#9Slide02 Tieu de rat dai 02" panose="020B0606020202050201" pitchFamily="34" charset="0"/>
              </a:rPr>
              <a:t>NHÓM</a:t>
            </a:r>
            <a:r>
              <a:rPr lang="en-US" sz="3600" dirty="0">
                <a:solidFill>
                  <a:schemeClr val="tx1"/>
                </a:solidFill>
                <a:latin typeface="#9Slide02 Tieu de rat dai 02" panose="020B0606020202050201" pitchFamily="34" charset="0"/>
              </a:rPr>
              <a:t> 3</a:t>
            </a:r>
          </a:p>
        </p:txBody>
      </p:sp>
      <p:sp>
        <p:nvSpPr>
          <p:cNvPr id="29" name="Rectangle: Rounded Corners 41">
            <a:extLst>
              <a:ext uri="{FF2B5EF4-FFF2-40B4-BE49-F238E27FC236}">
                <a16:creationId xmlns:a16="http://schemas.microsoft.com/office/drawing/2014/main" xmlns="" id="{5DCAFBB9-2C88-92CF-5A6E-50734C79D78D}"/>
              </a:ext>
            </a:extLst>
          </p:cNvPr>
          <p:cNvSpPr>
            <a:spLocks noChangeAspect="1"/>
          </p:cNvSpPr>
          <p:nvPr/>
        </p:nvSpPr>
        <p:spPr>
          <a:xfrm>
            <a:off x="860178" y="4929251"/>
            <a:ext cx="1411099" cy="688101"/>
          </a:xfrm>
          <a:prstGeom prst="roundRect">
            <a:avLst/>
          </a:prstGeom>
          <a:solidFill>
            <a:srgbClr val="000099"/>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a:solidFill>
                  <a:prstClr val="white"/>
                </a:solidFill>
                <a:latin typeface="#9Slide03 Sofia Pro Soft Bold" panose="020B0000000000000000" pitchFamily="34" charset="0"/>
              </a:rPr>
              <a:t>Lượt 2</a:t>
            </a:r>
            <a:endParaRPr lang="en-US" sz="2400" dirty="0">
              <a:solidFill>
                <a:prstClr val="white"/>
              </a:solidFill>
              <a:latin typeface="#9Slide03 Sofia Pro Soft Bold" panose="020B0000000000000000" pitchFamily="34" charset="0"/>
            </a:endParaRPr>
          </a:p>
        </p:txBody>
      </p:sp>
      <p:sp>
        <p:nvSpPr>
          <p:cNvPr id="9" name="TextBox 8">
            <a:extLst>
              <a:ext uri="{FF2B5EF4-FFF2-40B4-BE49-F238E27FC236}">
                <a16:creationId xmlns:a16="http://schemas.microsoft.com/office/drawing/2014/main" xmlns="" id="{1DC2E74A-03DF-6F24-69CE-4EA2D6477500}"/>
              </a:ext>
            </a:extLst>
          </p:cNvPr>
          <p:cNvSpPr txBox="1"/>
          <p:nvPr/>
        </p:nvSpPr>
        <p:spPr>
          <a:xfrm>
            <a:off x="1954837" y="65956"/>
            <a:ext cx="8299174" cy="646331"/>
          </a:xfrm>
          <a:prstGeom prst="rect">
            <a:avLst/>
          </a:prstGeom>
          <a:noFill/>
        </p:spPr>
        <p:txBody>
          <a:bodyPr wrap="square">
            <a:spAutoFit/>
          </a:bodyPr>
          <a:lstStyle/>
          <a:p>
            <a:pPr algn="ctr" defTabSz="914172">
              <a:defRPr/>
            </a:pPr>
            <a:r>
              <a:rPr lang="en-US" sz="3600" dirty="0">
                <a:latin typeface="#9Slide03 Sofia Pro Soft Bold" panose="020B0000000000000000" pitchFamily="34" charset="0"/>
              </a:rPr>
              <a:t>SƠ ĐỒ DI CHUYỂN</a:t>
            </a:r>
          </a:p>
        </p:txBody>
      </p:sp>
      <p:sp>
        <p:nvSpPr>
          <p:cNvPr id="10" name="Date Placeholder 9">
            <a:extLst>
              <a:ext uri="{FF2B5EF4-FFF2-40B4-BE49-F238E27FC236}">
                <a16:creationId xmlns:a16="http://schemas.microsoft.com/office/drawing/2014/main" xmlns="" id="{CB616829-1887-D692-58CB-CE907AD0E5D8}"/>
              </a:ext>
            </a:extLst>
          </p:cNvPr>
          <p:cNvSpPr>
            <a:spLocks noGrp="1"/>
          </p:cNvSpPr>
          <p:nvPr>
            <p:ph type="dt" sz="half" idx="10"/>
          </p:nvPr>
        </p:nvSpPr>
        <p:spPr/>
        <p:txBody>
          <a:bodyPr/>
          <a:lstStyle/>
          <a:p>
            <a:endParaRPr lang="en-US"/>
          </a:p>
        </p:txBody>
      </p:sp>
      <p:pic>
        <p:nvPicPr>
          <p:cNvPr id="30" name="Picture 29">
            <a:extLst>
              <a:ext uri="{FF2B5EF4-FFF2-40B4-BE49-F238E27FC236}">
                <a16:creationId xmlns:a16="http://schemas.microsoft.com/office/drawing/2014/main" xmlns="" id="{30A4D08C-EB55-002C-253B-B13A1A7186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518" y="2347352"/>
            <a:ext cx="1680041" cy="715305"/>
          </a:xfrm>
          <a:prstGeom prst="rect">
            <a:avLst/>
          </a:prstGeom>
        </p:spPr>
      </p:pic>
      <p:pic>
        <p:nvPicPr>
          <p:cNvPr id="31" name="Picture 30">
            <a:extLst>
              <a:ext uri="{FF2B5EF4-FFF2-40B4-BE49-F238E27FC236}">
                <a16:creationId xmlns:a16="http://schemas.microsoft.com/office/drawing/2014/main" xmlns="" id="{566E62C1-0508-5BE3-CF5A-DDEA278F4C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0477" y="2366549"/>
            <a:ext cx="1680041" cy="715305"/>
          </a:xfrm>
          <a:prstGeom prst="rect">
            <a:avLst/>
          </a:prstGeom>
        </p:spPr>
      </p:pic>
      <p:pic>
        <p:nvPicPr>
          <p:cNvPr id="32" name="Picture 31">
            <a:extLst>
              <a:ext uri="{FF2B5EF4-FFF2-40B4-BE49-F238E27FC236}">
                <a16:creationId xmlns:a16="http://schemas.microsoft.com/office/drawing/2014/main" xmlns="" id="{AF4AA1B4-E10B-8D24-CD6A-4525CDC1E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314244" y="3186047"/>
            <a:ext cx="862490" cy="755469"/>
          </a:xfrm>
          <a:prstGeom prst="rect">
            <a:avLst/>
          </a:prstGeom>
        </p:spPr>
      </p:pic>
      <p:sp>
        <p:nvSpPr>
          <p:cNvPr id="33" name="Hình chữ nhật 16">
            <a:extLst>
              <a:ext uri="{FF2B5EF4-FFF2-40B4-BE49-F238E27FC236}">
                <a16:creationId xmlns:a16="http://schemas.microsoft.com/office/drawing/2014/main" xmlns="" id="{002A6329-35CC-5BB3-7CC9-989BB72AB53F}"/>
              </a:ext>
            </a:extLst>
          </p:cNvPr>
          <p:cNvSpPr/>
          <p:nvPr/>
        </p:nvSpPr>
        <p:spPr>
          <a:xfrm>
            <a:off x="10329079" y="5729329"/>
            <a:ext cx="351002" cy="651807"/>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sp>
        <p:nvSpPr>
          <p:cNvPr id="34" name="Hình chữ nhật 17">
            <a:extLst>
              <a:ext uri="{FF2B5EF4-FFF2-40B4-BE49-F238E27FC236}">
                <a16:creationId xmlns:a16="http://schemas.microsoft.com/office/drawing/2014/main" xmlns="" id="{BA6F587A-4F76-153D-60B6-5C09347DD76C}"/>
              </a:ext>
            </a:extLst>
          </p:cNvPr>
          <p:cNvSpPr/>
          <p:nvPr/>
        </p:nvSpPr>
        <p:spPr>
          <a:xfrm>
            <a:off x="3696358" y="6079629"/>
            <a:ext cx="6983723" cy="301508"/>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pic>
        <p:nvPicPr>
          <p:cNvPr id="35" name="Picture 34">
            <a:extLst>
              <a:ext uri="{FF2B5EF4-FFF2-40B4-BE49-F238E27FC236}">
                <a16:creationId xmlns:a16="http://schemas.microsoft.com/office/drawing/2014/main" xmlns="" id="{B1420D82-1C77-DFE4-2FE7-D426CBA57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4586" y="4797882"/>
            <a:ext cx="1680041" cy="715305"/>
          </a:xfrm>
          <a:prstGeom prst="rect">
            <a:avLst/>
          </a:prstGeom>
        </p:spPr>
      </p:pic>
      <p:pic>
        <p:nvPicPr>
          <p:cNvPr id="36" name="Picture 35">
            <a:extLst>
              <a:ext uri="{FF2B5EF4-FFF2-40B4-BE49-F238E27FC236}">
                <a16:creationId xmlns:a16="http://schemas.microsoft.com/office/drawing/2014/main" xmlns="" id="{03128A57-4504-BA45-05D2-8CFDFC11C4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5545" y="4817078"/>
            <a:ext cx="1680041" cy="715305"/>
          </a:xfrm>
          <a:prstGeom prst="rect">
            <a:avLst/>
          </a:prstGeom>
        </p:spPr>
      </p:pic>
      <p:pic>
        <p:nvPicPr>
          <p:cNvPr id="37" name="Picture 36">
            <a:extLst>
              <a:ext uri="{FF2B5EF4-FFF2-40B4-BE49-F238E27FC236}">
                <a16:creationId xmlns:a16="http://schemas.microsoft.com/office/drawing/2014/main" xmlns="" id="{607C15DB-BA6C-6EF4-B9F2-12F40ED33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389312" y="5636577"/>
            <a:ext cx="862490" cy="755469"/>
          </a:xfrm>
          <a:prstGeom prst="rect">
            <a:avLst/>
          </a:prstGeom>
        </p:spPr>
      </p:pic>
    </p:spTree>
    <p:extLst>
      <p:ext uri="{BB962C8B-B14F-4D97-AF65-F5344CB8AC3E}">
        <p14:creationId xmlns:p14="http://schemas.microsoft.com/office/powerpoint/2010/main" val="115871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10" presetClass="entr" presetSubtype="0"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3" grpId="0" animBg="1"/>
      <p:bldP spid="14" grpId="0" animBg="1"/>
      <p:bldP spid="17" grpId="0" animBg="1"/>
      <p:bldP spid="18" grpId="0" animBg="1"/>
      <p:bldP spid="20" grpId="0" animBg="1"/>
      <p:bldP spid="21" grpId="0" animBg="1"/>
      <p:bldP spid="22" grpId="0" animBg="1"/>
      <p:bldP spid="23" grpId="0" animBg="1"/>
      <p:bldP spid="29"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descr="Reading cartoon bee">
            <a:extLst>
              <a:ext uri="{FF2B5EF4-FFF2-40B4-BE49-F238E27FC236}">
                <a16:creationId xmlns:a16="http://schemas.microsoft.com/office/drawing/2014/main" xmlns="" id="{3BAC9AA1-3A64-634D-6A97-36106FBE9B7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8586" y="-63751"/>
            <a:ext cx="1422178" cy="1889938"/>
          </a:xfrm>
          <a:prstGeom prst="rect">
            <a:avLst/>
          </a:prstGeom>
        </p:spPr>
      </p:pic>
      <p:sp>
        <p:nvSpPr>
          <p:cNvPr id="4" name="Rectangle 3">
            <a:extLst>
              <a:ext uri="{FF2B5EF4-FFF2-40B4-BE49-F238E27FC236}">
                <a16:creationId xmlns:a16="http://schemas.microsoft.com/office/drawing/2014/main" xmlns="" id="{2C9DC3DE-668B-5A96-70C6-167DADCB5B3B}"/>
              </a:ext>
            </a:extLst>
          </p:cNvPr>
          <p:cNvSpPr/>
          <p:nvPr/>
        </p:nvSpPr>
        <p:spPr>
          <a:xfrm>
            <a:off x="2146545" y="2125118"/>
            <a:ext cx="1035914" cy="331492"/>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vi-VN" sz="900"/>
          </a:p>
        </p:txBody>
      </p:sp>
      <p:sp>
        <p:nvSpPr>
          <p:cNvPr id="10" name="TextBox 9">
            <a:extLst>
              <a:ext uri="{FF2B5EF4-FFF2-40B4-BE49-F238E27FC236}">
                <a16:creationId xmlns:a16="http://schemas.microsoft.com/office/drawing/2014/main" xmlns="" id="{657036E3-22B1-738F-F2E0-CDD4BCA34189}"/>
              </a:ext>
            </a:extLst>
          </p:cNvPr>
          <p:cNvSpPr txBox="1"/>
          <p:nvPr/>
        </p:nvSpPr>
        <p:spPr>
          <a:xfrm>
            <a:off x="595556" y="1673723"/>
            <a:ext cx="11000887" cy="2219838"/>
          </a:xfrm>
          <a:prstGeom prst="rect">
            <a:avLst/>
          </a:prstGeom>
          <a:noFill/>
        </p:spPr>
        <p:txBody>
          <a:bodyPr wrap="square" rtlCol="0">
            <a:spAutoFit/>
          </a:bodyPr>
          <a:lstStyle/>
          <a:p>
            <a:pPr algn="just">
              <a:lnSpc>
                <a:spcPct val="150000"/>
              </a:lnSpc>
            </a:pPr>
            <a:r>
              <a:rPr lang="vi-VN" sz="3200" dirty="0">
                <a:solidFill>
                  <a:srgbClr val="3366FF"/>
                </a:solidFill>
                <a:latin typeface="+mj-lt"/>
              </a:rPr>
              <a:t>NHIỆM VỤ 1</a:t>
            </a:r>
            <a:r>
              <a:rPr lang="vi-VN" sz="3200" dirty="0">
                <a:latin typeface="+mj-lt"/>
              </a:rPr>
              <a:t>: HS làm việc cá nhân, đọc SGK mục II trang 58 và điền cụm từ thích hợp vào các vị trí đánh số từ 1</a:t>
            </a:r>
            <a:r>
              <a:rPr lang="vi-VN" sz="3200" dirty="0">
                <a:latin typeface="+mj-lt"/>
                <a:sym typeface="Symbol" panose="05050102010706020507" pitchFamily="18" charset="2"/>
              </a:rPr>
              <a:t> 10 trong PHT cá nhân. Thời gian: 2 phút</a:t>
            </a:r>
            <a:endParaRPr lang="vi-VN" sz="3200" dirty="0">
              <a:latin typeface="+mj-lt"/>
            </a:endParaRPr>
          </a:p>
        </p:txBody>
      </p:sp>
      <p:sp>
        <p:nvSpPr>
          <p:cNvPr id="11" name="TextBox 10">
            <a:extLst>
              <a:ext uri="{FF2B5EF4-FFF2-40B4-BE49-F238E27FC236}">
                <a16:creationId xmlns:a16="http://schemas.microsoft.com/office/drawing/2014/main" xmlns="" id="{8F9BCC12-E7A5-2013-1EB6-815DB6F69533}"/>
              </a:ext>
            </a:extLst>
          </p:cNvPr>
          <p:cNvSpPr txBox="1"/>
          <p:nvPr/>
        </p:nvSpPr>
        <p:spPr>
          <a:xfrm>
            <a:off x="595556" y="4024740"/>
            <a:ext cx="11000887" cy="1479636"/>
          </a:xfrm>
          <a:prstGeom prst="rect">
            <a:avLst/>
          </a:prstGeom>
          <a:noFill/>
        </p:spPr>
        <p:txBody>
          <a:bodyPr wrap="square" rtlCol="0">
            <a:spAutoFit/>
          </a:bodyPr>
          <a:lstStyle/>
          <a:p>
            <a:pPr algn="just">
              <a:lnSpc>
                <a:spcPct val="150000"/>
              </a:lnSpc>
            </a:pPr>
            <a:r>
              <a:rPr lang="vi-VN" sz="3200" dirty="0">
                <a:solidFill>
                  <a:srgbClr val="3366FF"/>
                </a:solidFill>
                <a:latin typeface="+mj-lt"/>
              </a:rPr>
              <a:t>NHIỆM VỤ 2</a:t>
            </a:r>
            <a:r>
              <a:rPr lang="vi-VN" sz="3200" dirty="0">
                <a:latin typeface="+mj-lt"/>
              </a:rPr>
              <a:t>: HS thảo luận, điền cụm từ thích hợp vào các vị trí đánh số từ 1</a:t>
            </a:r>
            <a:r>
              <a:rPr lang="vi-VN" sz="3200" dirty="0">
                <a:latin typeface="+mj-lt"/>
                <a:sym typeface="Symbol" panose="05050102010706020507" pitchFamily="18" charset="2"/>
              </a:rPr>
              <a:t> 10</a:t>
            </a:r>
            <a:r>
              <a:rPr lang="vi-VN" sz="3200" dirty="0">
                <a:latin typeface="+mj-lt"/>
              </a:rPr>
              <a:t> trong </a:t>
            </a:r>
            <a:r>
              <a:rPr lang="vi-VN" sz="3200" dirty="0" err="1">
                <a:latin typeface="+mj-lt"/>
              </a:rPr>
              <a:t>PHT</a:t>
            </a:r>
            <a:r>
              <a:rPr lang="vi-VN" sz="3200" dirty="0">
                <a:latin typeface="+mj-lt"/>
              </a:rPr>
              <a:t> góc phân tích.  Thời gian: 2 phút</a:t>
            </a:r>
          </a:p>
        </p:txBody>
      </p:sp>
      <p:sp>
        <p:nvSpPr>
          <p:cNvPr id="12" name="TextBox 11">
            <a:extLst>
              <a:ext uri="{FF2B5EF4-FFF2-40B4-BE49-F238E27FC236}">
                <a16:creationId xmlns:a16="http://schemas.microsoft.com/office/drawing/2014/main" xmlns="" id="{D650F89F-E6E6-5076-68E2-E6393656DA8D}"/>
              </a:ext>
            </a:extLst>
          </p:cNvPr>
          <p:cNvSpPr txBox="1"/>
          <p:nvPr/>
        </p:nvSpPr>
        <p:spPr>
          <a:xfrm>
            <a:off x="2872532" y="463877"/>
            <a:ext cx="7201108" cy="762838"/>
          </a:xfrm>
          <a:prstGeom prst="rect">
            <a:avLst/>
          </a:prstGeom>
          <a:solidFill>
            <a:schemeClr val="accent1">
              <a:lumMod val="20000"/>
              <a:lumOff val="80000"/>
            </a:schemeClr>
          </a:solidFill>
        </p:spPr>
        <p:txBody>
          <a:bodyPr wrap="square" rtlCol="0">
            <a:spAutoFit/>
          </a:bodyPr>
          <a:lstStyle/>
          <a:p>
            <a:pPr algn="ctr">
              <a:lnSpc>
                <a:spcPct val="150000"/>
              </a:lnSpc>
            </a:pPr>
            <a:r>
              <a:rPr lang="vi-VN" sz="3300" b="1" dirty="0">
                <a:solidFill>
                  <a:srgbClr val="C00000"/>
                </a:solidFill>
                <a:latin typeface="+mj-lt"/>
              </a:rPr>
              <a:t>NHIỆM VỤ GÓC PHÂN TÍCH</a:t>
            </a:r>
          </a:p>
        </p:txBody>
      </p:sp>
    </p:spTree>
    <p:extLst>
      <p:ext uri="{BB962C8B-B14F-4D97-AF65-F5344CB8AC3E}">
        <p14:creationId xmlns:p14="http://schemas.microsoft.com/office/powerpoint/2010/main" val="147333161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descr="Ảnh có chứa văn bản, ảnh chụp màn hình, Phông chữ, số&#10;&#10;Mô tả được tạo tự động">
            <a:extLst>
              <a:ext uri="{FF2B5EF4-FFF2-40B4-BE49-F238E27FC236}">
                <a16:creationId xmlns:a16="http://schemas.microsoft.com/office/drawing/2014/main" xmlns="" id="{6E6F641F-D4E9-38B0-1EEA-C8E0A1CE49D1}"/>
              </a:ext>
            </a:extLst>
          </p:cNvPr>
          <p:cNvPicPr>
            <a:picLocks noChangeAspect="1"/>
          </p:cNvPicPr>
          <p:nvPr/>
        </p:nvPicPr>
        <p:blipFill>
          <a:blip r:embed="rId2"/>
          <a:stretch>
            <a:fillRect/>
          </a:stretch>
        </p:blipFill>
        <p:spPr>
          <a:xfrm>
            <a:off x="265115" y="323522"/>
            <a:ext cx="5830885" cy="6321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xmlns="" id="{9B203BB4-D6A0-E8ED-D3D1-CE033F2D8657}"/>
              </a:ext>
            </a:extLst>
          </p:cNvPr>
          <p:cNvPicPr>
            <a:picLocks noChangeAspect="1"/>
          </p:cNvPicPr>
          <p:nvPr/>
        </p:nvPicPr>
        <p:blipFill>
          <a:blip r:embed="rId3"/>
          <a:stretch>
            <a:fillRect/>
          </a:stretch>
        </p:blipFill>
        <p:spPr>
          <a:xfrm>
            <a:off x="6387145" y="323522"/>
            <a:ext cx="5417820" cy="6321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6599957"/>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descr="Reading cartoon bee">
            <a:extLst>
              <a:ext uri="{FF2B5EF4-FFF2-40B4-BE49-F238E27FC236}">
                <a16:creationId xmlns:a16="http://schemas.microsoft.com/office/drawing/2014/main" xmlns="" id="{3BAC9AA1-3A64-634D-6A97-36106FBE9B7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8586" y="-63751"/>
            <a:ext cx="1422178" cy="1889938"/>
          </a:xfrm>
          <a:prstGeom prst="rect">
            <a:avLst/>
          </a:prstGeom>
        </p:spPr>
      </p:pic>
      <p:sp>
        <p:nvSpPr>
          <p:cNvPr id="4" name="Rectangle 3">
            <a:extLst>
              <a:ext uri="{FF2B5EF4-FFF2-40B4-BE49-F238E27FC236}">
                <a16:creationId xmlns:a16="http://schemas.microsoft.com/office/drawing/2014/main" xmlns="" id="{2C9DC3DE-668B-5A96-70C6-167DADCB5B3B}"/>
              </a:ext>
            </a:extLst>
          </p:cNvPr>
          <p:cNvSpPr/>
          <p:nvPr/>
        </p:nvSpPr>
        <p:spPr>
          <a:xfrm>
            <a:off x="2146545" y="2125118"/>
            <a:ext cx="1035914" cy="331492"/>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vi-VN" sz="900"/>
          </a:p>
        </p:txBody>
      </p:sp>
      <p:sp>
        <p:nvSpPr>
          <p:cNvPr id="10" name="TextBox 9">
            <a:extLst>
              <a:ext uri="{FF2B5EF4-FFF2-40B4-BE49-F238E27FC236}">
                <a16:creationId xmlns:a16="http://schemas.microsoft.com/office/drawing/2014/main" xmlns="" id="{657036E3-22B1-738F-F2E0-CDD4BCA34189}"/>
              </a:ext>
            </a:extLst>
          </p:cNvPr>
          <p:cNvSpPr txBox="1"/>
          <p:nvPr/>
        </p:nvSpPr>
        <p:spPr>
          <a:xfrm>
            <a:off x="750618" y="1673723"/>
            <a:ext cx="10719881" cy="2219838"/>
          </a:xfrm>
          <a:prstGeom prst="rect">
            <a:avLst/>
          </a:prstGeom>
          <a:noFill/>
        </p:spPr>
        <p:txBody>
          <a:bodyPr wrap="square" rtlCol="0">
            <a:spAutoFit/>
          </a:bodyPr>
          <a:lstStyle/>
          <a:p>
            <a:pPr algn="just" defTabSz="914217">
              <a:lnSpc>
                <a:spcPct val="150000"/>
              </a:lnSpc>
              <a:defRPr/>
            </a:pPr>
            <a:r>
              <a:rPr lang="vi-VN" sz="3200" dirty="0">
                <a:solidFill>
                  <a:srgbClr val="3366FF"/>
                </a:solidFill>
                <a:latin typeface="Times New Roman" panose="02020603050405020304" pitchFamily="18" charset="0"/>
              </a:rPr>
              <a:t>NHIỆM VỤ 1</a:t>
            </a:r>
            <a:r>
              <a:rPr lang="vi-VN" sz="3200" dirty="0">
                <a:solidFill>
                  <a:srgbClr val="6E330A"/>
                </a:solidFill>
                <a:latin typeface="Times New Roman" panose="02020603050405020304" pitchFamily="18" charset="0"/>
              </a:rPr>
              <a:t>: HS cùng xem lần lượt video 1 (pha trà), video 2 (</a:t>
            </a:r>
            <a:r>
              <a:rPr lang="vi-VN" sz="3200" dirty="0">
                <a:solidFill>
                  <a:srgbClr val="6E330A"/>
                </a:solidFill>
                <a:latin typeface="Times New Roman" panose="02020603050405020304" pitchFamily="18" charset="0"/>
                <a:sym typeface="Symbol" panose="05050102010706020507" pitchFamily="18" charset="2"/>
              </a:rPr>
              <a:t>thí nghiệm chiết tách sắc tố từ lá cây) trên máy tính GV đã chuẩn bị sẵn. Thời gian: 2 phút</a:t>
            </a:r>
            <a:endParaRPr lang="vi-VN" sz="3200" dirty="0">
              <a:solidFill>
                <a:srgbClr val="6E330A"/>
              </a:solidFill>
              <a:latin typeface="Times New Roman" panose="02020603050405020304" pitchFamily="18" charset="0"/>
            </a:endParaRPr>
          </a:p>
        </p:txBody>
      </p:sp>
      <p:sp>
        <p:nvSpPr>
          <p:cNvPr id="11" name="TextBox 10">
            <a:extLst>
              <a:ext uri="{FF2B5EF4-FFF2-40B4-BE49-F238E27FC236}">
                <a16:creationId xmlns:a16="http://schemas.microsoft.com/office/drawing/2014/main" xmlns="" id="{8F9BCC12-E7A5-2013-1EB6-815DB6F69533}"/>
              </a:ext>
            </a:extLst>
          </p:cNvPr>
          <p:cNvSpPr txBox="1"/>
          <p:nvPr/>
        </p:nvSpPr>
        <p:spPr>
          <a:xfrm>
            <a:off x="750617" y="4024740"/>
            <a:ext cx="10845826" cy="1481175"/>
          </a:xfrm>
          <a:prstGeom prst="rect">
            <a:avLst/>
          </a:prstGeom>
          <a:noFill/>
        </p:spPr>
        <p:txBody>
          <a:bodyPr wrap="square" rtlCol="0">
            <a:spAutoFit/>
          </a:bodyPr>
          <a:lstStyle/>
          <a:p>
            <a:pPr algn="just" defTabSz="914217">
              <a:lnSpc>
                <a:spcPct val="150000"/>
              </a:lnSpc>
              <a:defRPr/>
            </a:pPr>
            <a:r>
              <a:rPr lang="vi-VN" sz="3200" dirty="0">
                <a:solidFill>
                  <a:srgbClr val="3366FF"/>
                </a:solidFill>
                <a:latin typeface="Times New Roman" panose="02020603050405020304" pitchFamily="18" charset="0"/>
              </a:rPr>
              <a:t>NHIỆM VỤ 2</a:t>
            </a:r>
            <a:r>
              <a:rPr lang="vi-VN" sz="3200" dirty="0">
                <a:solidFill>
                  <a:srgbClr val="6E330A"/>
                </a:solidFill>
                <a:latin typeface="Times New Roman" panose="02020603050405020304" pitchFamily="18" charset="0"/>
              </a:rPr>
              <a:t>: HS thảo luận, hoàn thành PHT góc quan sát.  </a:t>
            </a:r>
          </a:p>
          <a:p>
            <a:pPr algn="just" defTabSz="914217">
              <a:lnSpc>
                <a:spcPct val="150000"/>
              </a:lnSpc>
              <a:defRPr/>
            </a:pPr>
            <a:r>
              <a:rPr lang="vi-VN" sz="3200" dirty="0">
                <a:solidFill>
                  <a:srgbClr val="6E330A"/>
                </a:solidFill>
                <a:latin typeface="Times New Roman" panose="02020603050405020304" pitchFamily="18" charset="0"/>
              </a:rPr>
              <a:t>Thời gian: 2 phút</a:t>
            </a:r>
          </a:p>
        </p:txBody>
      </p:sp>
      <p:sp>
        <p:nvSpPr>
          <p:cNvPr id="12" name="TextBox 11">
            <a:extLst>
              <a:ext uri="{FF2B5EF4-FFF2-40B4-BE49-F238E27FC236}">
                <a16:creationId xmlns:a16="http://schemas.microsoft.com/office/drawing/2014/main" xmlns="" id="{D650F89F-E6E6-5076-68E2-E6393656DA8D}"/>
              </a:ext>
            </a:extLst>
          </p:cNvPr>
          <p:cNvSpPr txBox="1"/>
          <p:nvPr/>
        </p:nvSpPr>
        <p:spPr>
          <a:xfrm>
            <a:off x="3223052" y="325876"/>
            <a:ext cx="5828899" cy="762838"/>
          </a:xfrm>
          <a:prstGeom prst="rect">
            <a:avLst/>
          </a:prstGeom>
          <a:solidFill>
            <a:srgbClr val="FFC000"/>
          </a:solidFill>
        </p:spPr>
        <p:txBody>
          <a:bodyPr wrap="square" rtlCol="0">
            <a:spAutoFit/>
          </a:bodyPr>
          <a:lstStyle/>
          <a:p>
            <a:pPr defTabSz="914217">
              <a:lnSpc>
                <a:spcPct val="150000"/>
              </a:lnSpc>
              <a:defRPr/>
            </a:pPr>
            <a:r>
              <a:rPr lang="vi-VN" sz="3300" b="1" dirty="0">
                <a:latin typeface="Times New Roman" panose="02020603050405020304" pitchFamily="18" charset="0"/>
              </a:rPr>
              <a:t>NHIỆM VỤ GÓC QUAN SÁT</a:t>
            </a:r>
          </a:p>
        </p:txBody>
      </p:sp>
    </p:spTree>
    <p:extLst>
      <p:ext uri="{BB962C8B-B14F-4D97-AF65-F5344CB8AC3E}">
        <p14:creationId xmlns:p14="http://schemas.microsoft.com/office/powerpoint/2010/main" val="177651857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4FB0FE6-95B6-3C1A-705D-571979A7390F}"/>
              </a:ext>
            </a:extLst>
          </p:cNvPr>
          <p:cNvSpPr txBox="1"/>
          <p:nvPr/>
        </p:nvSpPr>
        <p:spPr>
          <a:xfrm>
            <a:off x="2899936" y="-5250"/>
            <a:ext cx="7577847" cy="579967"/>
          </a:xfrm>
          <a:prstGeom prst="rect">
            <a:avLst/>
          </a:prstGeom>
          <a:noFill/>
        </p:spPr>
        <p:txBody>
          <a:bodyPr wrap="square" rtlCol="0">
            <a:spAutoFit/>
          </a:bodyPr>
          <a:lstStyle/>
          <a:p>
            <a:pPr>
              <a:lnSpc>
                <a:spcPct val="150000"/>
              </a:lnSpc>
            </a:pPr>
            <a:r>
              <a:rPr lang="vi-VN" sz="2400" b="1" dirty="0">
                <a:solidFill>
                  <a:srgbClr val="C00000"/>
                </a:solidFill>
                <a:latin typeface="+mj-lt"/>
              </a:rPr>
              <a:t>PHIẾU HỌC TẬP GÓC QUAN SÁT – NHÓM:…</a:t>
            </a:r>
          </a:p>
        </p:txBody>
      </p:sp>
      <p:pic>
        <p:nvPicPr>
          <p:cNvPr id="23" name="Hình ảnh 22">
            <a:extLst>
              <a:ext uri="{FF2B5EF4-FFF2-40B4-BE49-F238E27FC236}">
                <a16:creationId xmlns:a16="http://schemas.microsoft.com/office/drawing/2014/main" xmlns="" id="{E2E566AE-B5FF-1ABD-D276-E33446D7EAEB}"/>
              </a:ext>
            </a:extLst>
          </p:cNvPr>
          <p:cNvPicPr>
            <a:picLocks noChangeAspect="1"/>
          </p:cNvPicPr>
          <p:nvPr/>
        </p:nvPicPr>
        <p:blipFill>
          <a:blip r:embed="rId2"/>
          <a:stretch>
            <a:fillRect/>
          </a:stretch>
        </p:blipFill>
        <p:spPr>
          <a:xfrm>
            <a:off x="284220" y="574717"/>
            <a:ext cx="11623561" cy="5956712"/>
          </a:xfrm>
          <a:prstGeom prst="rect">
            <a:avLst/>
          </a:prstGeom>
        </p:spPr>
      </p:pic>
    </p:spTree>
    <p:extLst>
      <p:ext uri="{BB962C8B-B14F-4D97-AF65-F5344CB8AC3E}">
        <p14:creationId xmlns:p14="http://schemas.microsoft.com/office/powerpoint/2010/main" val="283217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C9DC3DE-668B-5A96-70C6-167DADCB5B3B}"/>
              </a:ext>
            </a:extLst>
          </p:cNvPr>
          <p:cNvSpPr/>
          <p:nvPr/>
        </p:nvSpPr>
        <p:spPr>
          <a:xfrm>
            <a:off x="2146545" y="2125118"/>
            <a:ext cx="1035914" cy="331492"/>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vi-VN" sz="900"/>
          </a:p>
        </p:txBody>
      </p:sp>
      <p:sp>
        <p:nvSpPr>
          <p:cNvPr id="10" name="TextBox 9">
            <a:extLst>
              <a:ext uri="{FF2B5EF4-FFF2-40B4-BE49-F238E27FC236}">
                <a16:creationId xmlns:a16="http://schemas.microsoft.com/office/drawing/2014/main" xmlns="" id="{657036E3-22B1-738F-F2E0-CDD4BCA34189}"/>
              </a:ext>
            </a:extLst>
          </p:cNvPr>
          <p:cNvSpPr txBox="1"/>
          <p:nvPr/>
        </p:nvSpPr>
        <p:spPr>
          <a:xfrm>
            <a:off x="491557" y="3936083"/>
            <a:ext cx="11196768" cy="830997"/>
          </a:xfrm>
          <a:prstGeom prst="rect">
            <a:avLst/>
          </a:prstGeom>
          <a:noFill/>
        </p:spPr>
        <p:txBody>
          <a:bodyPr wrap="square" rtlCol="0">
            <a:spAutoFit/>
          </a:bodyPr>
          <a:lstStyle/>
          <a:p>
            <a:pPr algn="just" defTabSz="914217">
              <a:defRPr/>
            </a:pPr>
            <a:r>
              <a:rPr lang="vi-VN" sz="2400" b="1" dirty="0">
                <a:latin typeface="Times New Roman" panose="02020603050405020304" pitchFamily="18" charset="0"/>
              </a:rPr>
              <a:t>NHIỆM VỤ 1</a:t>
            </a:r>
            <a:r>
              <a:rPr lang="vi-VN" sz="2400" dirty="0">
                <a:latin typeface="Times New Roman" panose="02020603050405020304" pitchFamily="18" charset="0"/>
              </a:rPr>
              <a:t>: Cử 2 HS thực hiện bước 1 và 2 của thí nghiệm tách </a:t>
            </a:r>
            <a:r>
              <a:rPr lang="vi-VN" sz="2400" dirty="0">
                <a:latin typeface="Times New Roman" panose="02020603050405020304" pitchFamily="18" charset="0"/>
                <a:sym typeface="Symbol" panose="05050102010706020507" pitchFamily="18" charset="2"/>
              </a:rPr>
              <a:t>-</a:t>
            </a:r>
            <a:r>
              <a:rPr lang="vi-VN" sz="2400" dirty="0" err="1">
                <a:latin typeface="Times New Roman" panose="02020603050405020304" pitchFamily="18" charset="0"/>
              </a:rPr>
              <a:t>carotene</a:t>
            </a:r>
            <a:r>
              <a:rPr lang="vi-VN" sz="2400" dirty="0">
                <a:latin typeface="Times New Roman" panose="02020603050405020304" pitchFamily="18" charset="0"/>
              </a:rPr>
              <a:t> từ cà rốt theo 2 cách trên. Các HS khác quan sát, hỗ trợ. Thời gian: 2 phút.</a:t>
            </a:r>
          </a:p>
        </p:txBody>
      </p:sp>
      <p:sp>
        <p:nvSpPr>
          <p:cNvPr id="12" name="TextBox 11">
            <a:extLst>
              <a:ext uri="{FF2B5EF4-FFF2-40B4-BE49-F238E27FC236}">
                <a16:creationId xmlns:a16="http://schemas.microsoft.com/office/drawing/2014/main" xmlns="" id="{D650F89F-E6E6-5076-68E2-E6393656DA8D}"/>
              </a:ext>
            </a:extLst>
          </p:cNvPr>
          <p:cNvSpPr txBox="1"/>
          <p:nvPr/>
        </p:nvSpPr>
        <p:spPr>
          <a:xfrm>
            <a:off x="3182459" y="-39689"/>
            <a:ext cx="6515923" cy="640945"/>
          </a:xfrm>
          <a:prstGeom prst="rect">
            <a:avLst/>
          </a:prstGeom>
          <a:solidFill>
            <a:srgbClr val="FFC000"/>
          </a:solidFill>
        </p:spPr>
        <p:txBody>
          <a:bodyPr wrap="square" rtlCol="0">
            <a:spAutoFit/>
          </a:bodyPr>
          <a:lstStyle/>
          <a:p>
            <a:pPr algn="ctr" defTabSz="914217">
              <a:lnSpc>
                <a:spcPct val="150000"/>
              </a:lnSpc>
              <a:defRPr/>
            </a:pPr>
            <a:r>
              <a:rPr lang="vi-VN" sz="2700" b="1" dirty="0">
                <a:latin typeface="Times New Roman" panose="02020603050405020304" pitchFamily="18" charset="0"/>
              </a:rPr>
              <a:t>NHIỆM VỤ GÓC TRẢI NGHIỆM</a:t>
            </a:r>
          </a:p>
        </p:txBody>
      </p:sp>
      <p:sp>
        <p:nvSpPr>
          <p:cNvPr id="5" name="TextBox 4">
            <a:extLst>
              <a:ext uri="{FF2B5EF4-FFF2-40B4-BE49-F238E27FC236}">
                <a16:creationId xmlns:a16="http://schemas.microsoft.com/office/drawing/2014/main" xmlns="" id="{4B6B2782-E32E-A10C-CB35-FF6B1831D21F}"/>
              </a:ext>
            </a:extLst>
          </p:cNvPr>
          <p:cNvSpPr txBox="1"/>
          <p:nvPr/>
        </p:nvSpPr>
        <p:spPr>
          <a:xfrm>
            <a:off x="491557" y="4752788"/>
            <a:ext cx="11171341" cy="830997"/>
          </a:xfrm>
          <a:prstGeom prst="rect">
            <a:avLst/>
          </a:prstGeom>
          <a:noFill/>
        </p:spPr>
        <p:txBody>
          <a:bodyPr wrap="square" rtlCol="0">
            <a:spAutoFit/>
          </a:bodyPr>
          <a:lstStyle/>
          <a:p>
            <a:pPr algn="just" defTabSz="914217">
              <a:defRPr/>
            </a:pPr>
            <a:r>
              <a:rPr lang="vi-VN" sz="2400" b="1" dirty="0">
                <a:latin typeface="Times New Roman" panose="02020603050405020304" pitchFamily="18" charset="0"/>
              </a:rPr>
              <a:t>NHIỆM VỤ 2</a:t>
            </a:r>
            <a:r>
              <a:rPr lang="vi-VN" sz="2400" dirty="0">
                <a:latin typeface="Times New Roman" panose="02020603050405020304" pitchFamily="18" charset="0"/>
              </a:rPr>
              <a:t>: Thảo luận nhóm để nắm vững quy trình chiết và nêu sự thay đổi màu sắc của dung môi. Thời gian: 1 phút.</a:t>
            </a:r>
          </a:p>
        </p:txBody>
      </p:sp>
      <p:sp>
        <p:nvSpPr>
          <p:cNvPr id="8" name="TextBox 7">
            <a:extLst>
              <a:ext uri="{FF2B5EF4-FFF2-40B4-BE49-F238E27FC236}">
                <a16:creationId xmlns:a16="http://schemas.microsoft.com/office/drawing/2014/main" xmlns="" id="{3A41192A-A08F-42B0-F5BD-B071ABE45F8E}"/>
              </a:ext>
            </a:extLst>
          </p:cNvPr>
          <p:cNvSpPr txBox="1"/>
          <p:nvPr/>
        </p:nvSpPr>
        <p:spPr>
          <a:xfrm>
            <a:off x="491557" y="5580087"/>
            <a:ext cx="11196768" cy="830997"/>
          </a:xfrm>
          <a:prstGeom prst="rect">
            <a:avLst/>
          </a:prstGeom>
          <a:noFill/>
        </p:spPr>
        <p:txBody>
          <a:bodyPr wrap="square" rtlCol="0">
            <a:spAutoFit/>
          </a:bodyPr>
          <a:lstStyle/>
          <a:p>
            <a:pPr algn="just" defTabSz="914217">
              <a:defRPr/>
            </a:pPr>
            <a:r>
              <a:rPr lang="vi-VN" sz="2400" b="1">
                <a:latin typeface="Times New Roman" panose="02020603050405020304" pitchFamily="18" charset="0"/>
              </a:rPr>
              <a:t>NHIỆM VỤ 3</a:t>
            </a:r>
            <a:r>
              <a:rPr lang="vi-VN" sz="2400">
                <a:latin typeface="Times New Roman" panose="02020603050405020304" pitchFamily="18" charset="0"/>
              </a:rPr>
              <a:t>: </a:t>
            </a:r>
            <a:r>
              <a:rPr lang="vi-VN" sz="2400" dirty="0">
                <a:latin typeface="Times New Roman" panose="02020603050405020304" pitchFamily="18" charset="0"/>
              </a:rPr>
              <a:t>Cử 2 HS thực hiện bước 3 của thí nghiệm để thu lấy “dịch chiết màu vàng cam</a:t>
            </a:r>
            <a:r>
              <a:rPr lang="vi-VN" sz="2400">
                <a:latin typeface="Times New Roman" panose="02020603050405020304" pitchFamily="18" charset="0"/>
              </a:rPr>
              <a:t>, trong </a:t>
            </a:r>
            <a:r>
              <a:rPr lang="vi-VN" sz="2400" dirty="0">
                <a:latin typeface="Times New Roman" panose="02020603050405020304" pitchFamily="18" charset="0"/>
              </a:rPr>
              <a:t>suốt, không lẫn nước”. Thời gian: 1 phút.</a:t>
            </a:r>
          </a:p>
        </p:txBody>
      </p:sp>
      <p:pic>
        <p:nvPicPr>
          <p:cNvPr id="11" name="Hình ảnh 10">
            <a:extLst>
              <a:ext uri="{FF2B5EF4-FFF2-40B4-BE49-F238E27FC236}">
                <a16:creationId xmlns:a16="http://schemas.microsoft.com/office/drawing/2014/main" xmlns="" id="{A4E060A2-84D9-48B7-AECD-3152D75DCF96}"/>
              </a:ext>
            </a:extLst>
          </p:cNvPr>
          <p:cNvPicPr>
            <a:picLocks noChangeAspect="1"/>
          </p:cNvPicPr>
          <p:nvPr/>
        </p:nvPicPr>
        <p:blipFill>
          <a:blip r:embed="rId2"/>
          <a:stretch>
            <a:fillRect/>
          </a:stretch>
        </p:blipFill>
        <p:spPr>
          <a:xfrm>
            <a:off x="415731" y="601256"/>
            <a:ext cx="11247167" cy="3374101"/>
          </a:xfrm>
          <a:prstGeom prst="rect">
            <a:avLst/>
          </a:prstGeom>
        </p:spPr>
      </p:pic>
    </p:spTree>
    <p:extLst>
      <p:ext uri="{BB962C8B-B14F-4D97-AF65-F5344CB8AC3E}">
        <p14:creationId xmlns:p14="http://schemas.microsoft.com/office/powerpoint/2010/main" val="214690372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CA0196CC-CDE7-CAB0-FD22-97490B879F69}"/>
              </a:ext>
            </a:extLst>
          </p:cNvPr>
          <p:cNvSpPr txBox="1"/>
          <p:nvPr/>
        </p:nvSpPr>
        <p:spPr>
          <a:xfrm>
            <a:off x="2615542" y="258272"/>
            <a:ext cx="6960916" cy="707037"/>
          </a:xfrm>
          <a:prstGeom prst="rect">
            <a:avLst/>
          </a:prstGeom>
        </p:spPr>
        <p:txBody>
          <a:bodyPr vert="horz" lIns="45720" tIns="22860" rIns="45720" bIns="22860" rtlCol="0" anchor="ctr">
            <a:normAutofit/>
          </a:bodyPr>
          <a:lstStyle/>
          <a:p>
            <a:pPr algn="ctr" defTabSz="457200">
              <a:lnSpc>
                <a:spcPct val="150000"/>
              </a:lnSpc>
              <a:spcBef>
                <a:spcPct val="0"/>
              </a:spcBef>
              <a:spcAft>
                <a:spcPts val="300"/>
              </a:spcAft>
            </a:pPr>
            <a:r>
              <a:rPr lang="en-US" sz="2700" b="1" dirty="0">
                <a:solidFill>
                  <a:srgbClr val="FF0000"/>
                </a:solidFill>
                <a:latin typeface="Times New Roman" panose="02020603050405020304" pitchFamily="18" charset="0"/>
                <a:ea typeface="+mj-ea"/>
                <a:cs typeface="Times New Roman" panose="02020603050405020304" pitchFamily="18" charset="0"/>
              </a:rPr>
              <a:t>NỘI DUNG BÁO CÁO GÓC TRẢI NGHIỆM</a:t>
            </a:r>
          </a:p>
        </p:txBody>
      </p:sp>
      <p:sp>
        <p:nvSpPr>
          <p:cNvPr id="68" name="Hộp Văn bản 67">
            <a:extLst>
              <a:ext uri="{FF2B5EF4-FFF2-40B4-BE49-F238E27FC236}">
                <a16:creationId xmlns:a16="http://schemas.microsoft.com/office/drawing/2014/main" xmlns="" id="{9C154002-0901-0440-D54A-99B8AC919A88}"/>
              </a:ext>
            </a:extLst>
          </p:cNvPr>
          <p:cNvSpPr txBox="1"/>
          <p:nvPr/>
        </p:nvSpPr>
        <p:spPr>
          <a:xfrm>
            <a:off x="548640" y="1159381"/>
            <a:ext cx="11237588" cy="2006384"/>
          </a:xfrm>
          <a:prstGeom prst="rect">
            <a:avLst/>
          </a:prstGeom>
        </p:spPr>
        <p:txBody>
          <a:bodyPr vert="horz" lIns="45720" tIns="22860" rIns="45720" bIns="22860" rtlCol="0" anchor="ctr">
            <a:normAutofit/>
          </a:bodyPr>
          <a:lstStyle/>
          <a:p>
            <a:pPr marL="571500" indent="-342900" algn="just" defTabSz="457200">
              <a:lnSpc>
                <a:spcPct val="170000"/>
              </a:lnSpc>
              <a:spcAft>
                <a:spcPts val="300"/>
              </a:spcAft>
              <a:buFont typeface="Wingdings" panose="05000000000000000000" pitchFamily="2" charset="2"/>
              <a:buChar char="ü"/>
            </a:pPr>
            <a:r>
              <a:rPr lang="en-US" sz="2700" b="1" dirty="0" err="1">
                <a:latin typeface="Times New Roman" panose="02020603050405020304" pitchFamily="18" charset="0"/>
                <a:cs typeface="Times New Roman" panose="02020603050405020304" pitchFamily="18" charset="0"/>
              </a:rPr>
              <a:t>Sản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phẩm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dịch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chiết</a:t>
            </a:r>
            <a:r>
              <a:rPr lang="en-US" sz="2700" b="1" dirty="0">
                <a:latin typeface="Times New Roman" panose="02020603050405020304" pitchFamily="18" charset="0"/>
                <a:cs typeface="Times New Roman" panose="02020603050405020304" pitchFamily="18" charset="0"/>
              </a:rPr>
              <a:t> beta carotene </a:t>
            </a:r>
            <a:r>
              <a:rPr lang="en-US" sz="2700" b="1" dirty="0" err="1">
                <a:latin typeface="Times New Roman" panose="02020603050405020304" pitchFamily="18" charset="0"/>
                <a:cs typeface="Times New Roman" panose="02020603050405020304" pitchFamily="18" charset="0"/>
              </a:rPr>
              <a:t>trong</a:t>
            </a:r>
            <a:r>
              <a:rPr lang="en-US" sz="2700" b="1" dirty="0">
                <a:latin typeface="Times New Roman" panose="02020603050405020304" pitchFamily="18" charset="0"/>
                <a:cs typeface="Times New Roman" panose="02020603050405020304" pitchFamily="18" charset="0"/>
              </a:rPr>
              <a:t> dung </a:t>
            </a:r>
            <a:r>
              <a:rPr lang="en-US" sz="2700" b="1" dirty="0" err="1">
                <a:latin typeface="Times New Roman" panose="02020603050405020304" pitchFamily="18" charset="0"/>
                <a:cs typeface="Times New Roman" panose="02020603050405020304" pitchFamily="18" charset="0"/>
              </a:rPr>
              <a:t>môi</a:t>
            </a:r>
            <a:r>
              <a:rPr lang="en-US" sz="2700" b="1" dirty="0">
                <a:latin typeface="Times New Roman" panose="02020603050405020304" pitchFamily="18" charset="0"/>
                <a:cs typeface="Times New Roman" panose="02020603050405020304" pitchFamily="18" charset="0"/>
              </a:rPr>
              <a:t> hexane </a:t>
            </a:r>
            <a:r>
              <a:rPr lang="en-US" sz="2700" b="1" dirty="0" err="1">
                <a:latin typeface="Times New Roman" panose="02020603050405020304" pitchFamily="18" charset="0"/>
                <a:cs typeface="Times New Roman" panose="02020603050405020304" pitchFamily="18" charset="0"/>
              </a:rPr>
              <a:t>thu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được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theo</a:t>
            </a:r>
            <a:r>
              <a:rPr lang="en-US" sz="2700" b="1" dirty="0">
                <a:latin typeface="Times New Roman" panose="02020603050405020304" pitchFamily="18" charset="0"/>
                <a:cs typeface="Times New Roman" panose="02020603050405020304" pitchFamily="18" charset="0"/>
              </a:rPr>
              <a:t> 2 </a:t>
            </a:r>
            <a:r>
              <a:rPr lang="en-US" sz="2700" b="1" dirty="0" err="1">
                <a:latin typeface="Times New Roman" panose="02020603050405020304" pitchFamily="18" charset="0"/>
                <a:cs typeface="Times New Roman" panose="02020603050405020304" pitchFamily="18" charset="0"/>
              </a:rPr>
              <a:t>cách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chiết</a:t>
            </a:r>
            <a:endParaRPr lang="en-US" sz="2700" b="1" dirty="0">
              <a:latin typeface="Times New Roman" panose="02020603050405020304" pitchFamily="18" charset="0"/>
              <a:cs typeface="Times New Roman" panose="02020603050405020304" pitchFamily="18" charset="0"/>
            </a:endParaRPr>
          </a:p>
          <a:p>
            <a:pPr marL="228600" algn="just" defTabSz="457200">
              <a:lnSpc>
                <a:spcPct val="170000"/>
              </a:lnSpc>
              <a:spcAft>
                <a:spcPts val="300"/>
              </a:spcAft>
            </a:pPr>
            <a:endParaRPr lang="en-US" sz="900" b="1" dirty="0">
              <a:latin typeface="Times New Roman" panose="02020603050405020304" pitchFamily="18" charset="0"/>
              <a:cs typeface="Times New Roman" panose="02020603050405020304" pitchFamily="18" charset="0"/>
            </a:endParaRPr>
          </a:p>
        </p:txBody>
      </p:sp>
      <p:sp>
        <p:nvSpPr>
          <p:cNvPr id="4" name="Hộp Văn bản 67">
            <a:extLst>
              <a:ext uri="{FF2B5EF4-FFF2-40B4-BE49-F238E27FC236}">
                <a16:creationId xmlns:a16="http://schemas.microsoft.com/office/drawing/2014/main" xmlns="" id="{2233B043-3AC4-61C6-4F7A-B9668066FCC0}"/>
              </a:ext>
            </a:extLst>
          </p:cNvPr>
          <p:cNvSpPr txBox="1"/>
          <p:nvPr/>
        </p:nvSpPr>
        <p:spPr>
          <a:xfrm>
            <a:off x="548640" y="2943821"/>
            <a:ext cx="11237588" cy="1053216"/>
          </a:xfrm>
          <a:prstGeom prst="rect">
            <a:avLst/>
          </a:prstGeom>
        </p:spPr>
        <p:txBody>
          <a:bodyPr vert="horz" lIns="45720" tIns="22860" rIns="45720" bIns="22860" rtlCol="0" anchor="ctr">
            <a:normAutofit/>
          </a:bodyPr>
          <a:lstStyle/>
          <a:p>
            <a:pPr marL="571500" indent="-342900" algn="just" defTabSz="457200">
              <a:lnSpc>
                <a:spcPct val="170000"/>
              </a:lnSpc>
              <a:spcAft>
                <a:spcPts val="300"/>
              </a:spcAft>
              <a:buFont typeface="Wingdings" panose="05000000000000000000" pitchFamily="2" charset="2"/>
              <a:buChar char="ü"/>
            </a:pPr>
            <a:r>
              <a:rPr lang="en-US" sz="2700" b="1" dirty="0">
                <a:latin typeface="Times New Roman" panose="02020603050405020304" pitchFamily="18" charset="0"/>
                <a:cs typeface="Times New Roman" panose="02020603050405020304" pitchFamily="18" charset="0"/>
              </a:rPr>
              <a:t>Quy </a:t>
            </a:r>
            <a:r>
              <a:rPr lang="en-US" sz="2700" b="1" dirty="0" err="1">
                <a:latin typeface="Times New Roman" panose="02020603050405020304" pitchFamily="18" charset="0"/>
                <a:cs typeface="Times New Roman" panose="02020603050405020304" pitchFamily="18" charset="0"/>
              </a:rPr>
              <a:t>trình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chiết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rắn</a:t>
            </a:r>
            <a:r>
              <a:rPr lang="en-US" sz="2700" b="1" dirty="0">
                <a:latin typeface="Times New Roman" panose="02020603050405020304" pitchFamily="18" charset="0"/>
                <a:cs typeface="Times New Roman" panose="02020603050405020304" pitchFamily="18" charset="0"/>
              </a:rPr>
              <a:t> – </a:t>
            </a:r>
            <a:r>
              <a:rPr lang="en-US" sz="2700" b="1" dirty="0" err="1">
                <a:latin typeface="Times New Roman" panose="02020603050405020304" pitchFamily="18" charset="0"/>
                <a:cs typeface="Times New Roman" panose="02020603050405020304" pitchFamily="18" charset="0"/>
              </a:rPr>
              <a:t>lỏng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và</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chiết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lỏng</a:t>
            </a:r>
            <a:r>
              <a:rPr lang="en-US" sz="2700" b="1" dirty="0">
                <a:latin typeface="Times New Roman" panose="02020603050405020304" pitchFamily="18" charset="0"/>
                <a:cs typeface="Times New Roman" panose="02020603050405020304" pitchFamily="18" charset="0"/>
              </a:rPr>
              <a:t> – </a:t>
            </a:r>
            <a:r>
              <a:rPr lang="en-US" sz="2700" b="1" dirty="0" err="1">
                <a:latin typeface="Times New Roman" panose="02020603050405020304" pitchFamily="18" charset="0"/>
                <a:cs typeface="Times New Roman" panose="02020603050405020304" pitchFamily="18" charset="0"/>
              </a:rPr>
              <a:t>lỏng</a:t>
            </a:r>
            <a:endParaRPr lang="en-US" sz="2700" b="1" dirty="0">
              <a:latin typeface="Times New Roman" panose="02020603050405020304" pitchFamily="18" charset="0"/>
              <a:cs typeface="Times New Roman" panose="02020603050405020304" pitchFamily="18" charset="0"/>
            </a:endParaRPr>
          </a:p>
          <a:p>
            <a:pPr marL="228600" algn="just" defTabSz="457200">
              <a:lnSpc>
                <a:spcPct val="170000"/>
              </a:lnSpc>
              <a:spcAft>
                <a:spcPts val="300"/>
              </a:spcAft>
            </a:pPr>
            <a:endParaRPr lang="en-US" sz="900" b="1" dirty="0">
              <a:latin typeface="Times New Roman" panose="02020603050405020304" pitchFamily="18" charset="0"/>
              <a:cs typeface="Times New Roman" panose="02020603050405020304" pitchFamily="18" charset="0"/>
            </a:endParaRPr>
          </a:p>
        </p:txBody>
      </p:sp>
      <p:sp>
        <p:nvSpPr>
          <p:cNvPr id="5" name="Hộp Văn bản 67">
            <a:extLst>
              <a:ext uri="{FF2B5EF4-FFF2-40B4-BE49-F238E27FC236}">
                <a16:creationId xmlns:a16="http://schemas.microsoft.com/office/drawing/2014/main" xmlns="" id="{F293255E-8127-CBB7-80DB-B300612B9398}"/>
              </a:ext>
            </a:extLst>
          </p:cNvPr>
          <p:cNvSpPr txBox="1"/>
          <p:nvPr/>
        </p:nvSpPr>
        <p:spPr>
          <a:xfrm>
            <a:off x="548640" y="4385181"/>
            <a:ext cx="11237588" cy="1053216"/>
          </a:xfrm>
          <a:prstGeom prst="rect">
            <a:avLst/>
          </a:prstGeom>
        </p:spPr>
        <p:txBody>
          <a:bodyPr vert="horz" lIns="45720" tIns="22860" rIns="45720" bIns="22860" rtlCol="0" anchor="ctr">
            <a:noAutofit/>
          </a:bodyPr>
          <a:lstStyle/>
          <a:p>
            <a:pPr marL="571500" indent="-342900" algn="just" defTabSz="457200">
              <a:lnSpc>
                <a:spcPct val="170000"/>
              </a:lnSpc>
              <a:spcAft>
                <a:spcPts val="300"/>
              </a:spcAft>
              <a:buFont typeface="Wingdings" panose="05000000000000000000" pitchFamily="2" charset="2"/>
              <a:buChar char="ü"/>
            </a:pPr>
            <a:r>
              <a:rPr lang="en-US" sz="2700" b="1" dirty="0" err="1">
                <a:latin typeface="Times New Roman" panose="02020603050405020304" pitchFamily="18" charset="0"/>
                <a:cs typeface="Times New Roman" panose="02020603050405020304" pitchFamily="18" charset="0"/>
              </a:rPr>
              <a:t>Nhận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xét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sự</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thay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đổi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màu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sắc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dung </a:t>
            </a:r>
            <a:r>
              <a:rPr lang="en-US" sz="2700" b="1" dirty="0" err="1">
                <a:latin typeface="Times New Roman" panose="02020603050405020304" pitchFamily="18" charset="0"/>
                <a:cs typeface="Times New Roman" panose="02020603050405020304" pitchFamily="18" charset="0"/>
              </a:rPr>
              <a:t>môi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và</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giải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thích</a:t>
            </a:r>
            <a:endParaRPr lang="en-US" sz="2700" b="1" dirty="0">
              <a:latin typeface="Times New Roman" panose="02020603050405020304" pitchFamily="18" charset="0"/>
              <a:cs typeface="Times New Roman" panose="02020603050405020304" pitchFamily="18" charset="0"/>
            </a:endParaRPr>
          </a:p>
          <a:p>
            <a:pPr marL="228600" algn="just" defTabSz="457200">
              <a:lnSpc>
                <a:spcPct val="170000"/>
              </a:lnSpc>
              <a:spcAft>
                <a:spcPts val="300"/>
              </a:spcAft>
            </a:pPr>
            <a:endParaRPr lang="en-US" sz="27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300224"/>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41">
            <a:extLst>
              <a:ext uri="{FF2B5EF4-FFF2-40B4-BE49-F238E27FC236}">
                <a16:creationId xmlns:a16="http://schemas.microsoft.com/office/drawing/2014/main" xmlns="" id="{14193EDB-34C1-053F-D16D-C36D523040ED}"/>
              </a:ext>
            </a:extLst>
          </p:cNvPr>
          <p:cNvSpPr>
            <a:spLocks noChangeAspect="1"/>
          </p:cNvSpPr>
          <p:nvPr/>
        </p:nvSpPr>
        <p:spPr>
          <a:xfrm>
            <a:off x="50272" y="999462"/>
            <a:ext cx="4046907" cy="1517281"/>
          </a:xfrm>
          <a:prstGeom prst="roundRect">
            <a:avLst/>
          </a:prstGeom>
          <a:solidFill>
            <a:srgbClr val="FFD78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chemeClr val="tx1"/>
                </a:solidFill>
                <a:latin typeface="#9Slide03 Sofia Pro Soft Bold" panose="020B0000000000000000" pitchFamily="34" charset="0"/>
              </a:rPr>
              <a:t>NHÓM</a:t>
            </a:r>
            <a:r>
              <a:rPr lang="en-US" sz="3600" dirty="0">
                <a:solidFill>
                  <a:schemeClr val="tx1"/>
                </a:solidFill>
                <a:latin typeface="#9Slide03 Sofia Pro Soft Bold" panose="020B0000000000000000" pitchFamily="34" charset="0"/>
              </a:rPr>
              <a:t> 1</a:t>
            </a:r>
          </a:p>
          <a:p>
            <a:pPr algn="ctr" defTabSz="914172">
              <a:defRPr/>
            </a:pPr>
            <a:r>
              <a:rPr lang="en-US" sz="3600" dirty="0" err="1">
                <a:solidFill>
                  <a:schemeClr val="tx1"/>
                </a:solidFill>
                <a:latin typeface="#9Slide03 Sofia Pro Soft Bold" panose="020B0000000000000000" pitchFamily="34" charset="0"/>
              </a:rPr>
              <a:t>GÓC</a:t>
            </a:r>
            <a:r>
              <a:rPr lang="en-US" sz="3600" dirty="0">
                <a:solidFill>
                  <a:schemeClr val="tx1"/>
                </a:solidFill>
                <a:latin typeface="#9Slide03 Sofia Pro Soft Bold" panose="020B0000000000000000" pitchFamily="34" charset="0"/>
              </a:rPr>
              <a:t> </a:t>
            </a:r>
            <a:r>
              <a:rPr lang="en-US" sz="3600" dirty="0" err="1">
                <a:solidFill>
                  <a:schemeClr val="tx1"/>
                </a:solidFill>
                <a:latin typeface="#9Slide03 Sofia Pro Soft Bold" panose="020B0000000000000000" pitchFamily="34" charset="0"/>
              </a:rPr>
              <a:t>PHÂN</a:t>
            </a:r>
            <a:r>
              <a:rPr lang="en-US" sz="3600" dirty="0">
                <a:solidFill>
                  <a:schemeClr val="tx1"/>
                </a:solidFill>
                <a:latin typeface="#9Slide03 Sofia Pro Soft Bold" panose="020B0000000000000000" pitchFamily="34" charset="0"/>
              </a:rPr>
              <a:t> </a:t>
            </a:r>
            <a:r>
              <a:rPr lang="en-US" sz="3600" dirty="0" err="1">
                <a:solidFill>
                  <a:schemeClr val="tx1"/>
                </a:solidFill>
                <a:latin typeface="#9Slide03 Sofia Pro Soft Bold" panose="020B0000000000000000" pitchFamily="34" charset="0"/>
              </a:rPr>
              <a:t>TÍCH</a:t>
            </a:r>
            <a:endParaRPr lang="en-US" sz="3600" dirty="0">
              <a:solidFill>
                <a:schemeClr val="tx1"/>
              </a:solidFill>
              <a:latin typeface="#9Slide03 Sofia Pro Soft Bold" panose="020B0000000000000000" pitchFamily="34" charset="0"/>
            </a:endParaRPr>
          </a:p>
        </p:txBody>
      </p:sp>
      <p:sp>
        <p:nvSpPr>
          <p:cNvPr id="7" name="Rectangle: Rounded Corners 26">
            <a:extLst>
              <a:ext uri="{FF2B5EF4-FFF2-40B4-BE49-F238E27FC236}">
                <a16:creationId xmlns:a16="http://schemas.microsoft.com/office/drawing/2014/main" xmlns="" id="{E91A3BB8-20A2-2969-7ED5-46FDD19B45CB}"/>
              </a:ext>
            </a:extLst>
          </p:cNvPr>
          <p:cNvSpPr>
            <a:spLocks noChangeAspect="1"/>
          </p:cNvSpPr>
          <p:nvPr/>
        </p:nvSpPr>
        <p:spPr>
          <a:xfrm>
            <a:off x="4133020" y="1001833"/>
            <a:ext cx="4010698" cy="1514911"/>
          </a:xfrm>
          <a:prstGeom prst="roundRect">
            <a:avLst/>
          </a:prstGeom>
          <a:solidFill>
            <a:srgbClr val="FF0000"/>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chemeClr val="bg1"/>
                </a:solidFill>
                <a:latin typeface="#9Slide03 Sofia Pro Soft Bold" panose="020B0000000000000000" pitchFamily="34" charset="0"/>
              </a:rPr>
              <a:t>NHÓM</a:t>
            </a:r>
            <a:r>
              <a:rPr lang="en-US" sz="3600" dirty="0">
                <a:solidFill>
                  <a:schemeClr val="bg1"/>
                </a:solidFill>
                <a:latin typeface="#9Slide03 Sofia Pro Soft Bold" panose="020B0000000000000000" pitchFamily="34" charset="0"/>
              </a:rPr>
              <a:t> 2</a:t>
            </a:r>
          </a:p>
          <a:p>
            <a:pPr algn="ctr" defTabSz="914172">
              <a:defRPr/>
            </a:pPr>
            <a:r>
              <a:rPr lang="en-US" sz="3600" dirty="0" err="1">
                <a:solidFill>
                  <a:schemeClr val="bg1"/>
                </a:solidFill>
                <a:latin typeface="#9Slide03 Sofia Pro Soft Bold" panose="020B0000000000000000" pitchFamily="34" charset="0"/>
              </a:rPr>
              <a:t>GÓC</a:t>
            </a:r>
            <a:r>
              <a:rPr lang="en-US" sz="3600" dirty="0">
                <a:solidFill>
                  <a:schemeClr val="bg1"/>
                </a:solidFill>
                <a:latin typeface="#9Slide03 Sofia Pro Soft Bold" panose="020B0000000000000000" pitchFamily="34" charset="0"/>
              </a:rPr>
              <a:t> QUAN </a:t>
            </a:r>
            <a:r>
              <a:rPr lang="en-US" sz="3600" dirty="0" err="1">
                <a:solidFill>
                  <a:schemeClr val="bg1"/>
                </a:solidFill>
                <a:latin typeface="#9Slide03 Sofia Pro Soft Bold" panose="020B0000000000000000" pitchFamily="34" charset="0"/>
              </a:rPr>
              <a:t>SÁT</a:t>
            </a:r>
            <a:endParaRPr lang="en-US" sz="3600" dirty="0">
              <a:solidFill>
                <a:schemeClr val="bg1"/>
              </a:solidFill>
              <a:latin typeface="#9Slide03 Sofia Pro Soft Bold" panose="020B0000000000000000" pitchFamily="34" charset="0"/>
            </a:endParaRPr>
          </a:p>
        </p:txBody>
      </p:sp>
      <p:sp>
        <p:nvSpPr>
          <p:cNvPr id="8" name="Rectangle: Rounded Corners 13">
            <a:extLst>
              <a:ext uri="{FF2B5EF4-FFF2-40B4-BE49-F238E27FC236}">
                <a16:creationId xmlns:a16="http://schemas.microsoft.com/office/drawing/2014/main" xmlns="" id="{F1702E82-C98E-1DE3-561D-44D371527C96}"/>
              </a:ext>
            </a:extLst>
          </p:cNvPr>
          <p:cNvSpPr>
            <a:spLocks noChangeAspect="1"/>
          </p:cNvSpPr>
          <p:nvPr/>
        </p:nvSpPr>
        <p:spPr>
          <a:xfrm>
            <a:off x="8231932" y="1024214"/>
            <a:ext cx="3909797" cy="1467779"/>
          </a:xfrm>
          <a:prstGeom prst="roundRect">
            <a:avLst/>
          </a:prstGeom>
          <a:solidFill>
            <a:srgbClr val="FFFF00"/>
          </a:solidFill>
          <a:ln w="2857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rgbClr val="002060"/>
                </a:solidFill>
                <a:latin typeface="#9Slide03 Sofia Pro Soft Bold" panose="020B0000000000000000" pitchFamily="34" charset="0"/>
              </a:rPr>
              <a:t>NHÓM</a:t>
            </a:r>
            <a:r>
              <a:rPr lang="en-US" sz="3600" dirty="0">
                <a:solidFill>
                  <a:srgbClr val="002060"/>
                </a:solidFill>
                <a:latin typeface="#9Slide03 Sofia Pro Soft Bold" panose="020B0000000000000000" pitchFamily="34" charset="0"/>
              </a:rPr>
              <a:t> 3</a:t>
            </a:r>
          </a:p>
          <a:p>
            <a:pPr algn="ctr" defTabSz="914172">
              <a:defRPr/>
            </a:pPr>
            <a:r>
              <a:rPr lang="en-US" sz="3000" dirty="0" err="1">
                <a:solidFill>
                  <a:srgbClr val="002060"/>
                </a:solidFill>
                <a:latin typeface="#9Slide03 Sofia Pro Soft Bold" panose="020B0000000000000000" pitchFamily="34" charset="0"/>
              </a:rPr>
              <a:t>GÓC</a:t>
            </a:r>
            <a:r>
              <a:rPr lang="en-US" sz="3000" dirty="0">
                <a:solidFill>
                  <a:srgbClr val="002060"/>
                </a:solidFill>
                <a:latin typeface="#9Slide03 Sofia Pro Soft Bold" panose="020B0000000000000000" pitchFamily="34" charset="0"/>
              </a:rPr>
              <a:t> </a:t>
            </a:r>
            <a:r>
              <a:rPr lang="en-US" sz="3000" dirty="0" err="1">
                <a:solidFill>
                  <a:srgbClr val="002060"/>
                </a:solidFill>
                <a:latin typeface="#9Slide03 Sofia Pro Soft Bold" panose="020B0000000000000000" pitchFamily="34" charset="0"/>
              </a:rPr>
              <a:t>TRẢI</a:t>
            </a:r>
            <a:r>
              <a:rPr lang="en-US" sz="3000" dirty="0">
                <a:solidFill>
                  <a:srgbClr val="002060"/>
                </a:solidFill>
                <a:latin typeface="#9Slide03 Sofia Pro Soft Bold" panose="020B0000000000000000" pitchFamily="34" charset="0"/>
              </a:rPr>
              <a:t> </a:t>
            </a:r>
            <a:r>
              <a:rPr lang="en-US" sz="3000" dirty="0" err="1">
                <a:solidFill>
                  <a:srgbClr val="002060"/>
                </a:solidFill>
                <a:latin typeface="#9Slide03 Sofia Pro Soft Bold" panose="020B0000000000000000" pitchFamily="34" charset="0"/>
              </a:rPr>
              <a:t>NGHIỆM</a:t>
            </a:r>
            <a:endParaRPr lang="en-US" sz="3000" dirty="0">
              <a:solidFill>
                <a:srgbClr val="002060"/>
              </a:solidFill>
              <a:latin typeface="#9Slide03 Sofia Pro Soft Bold" panose="020B0000000000000000" pitchFamily="34" charset="0"/>
            </a:endParaRPr>
          </a:p>
        </p:txBody>
      </p:sp>
      <p:sp>
        <p:nvSpPr>
          <p:cNvPr id="9" name="Rectangle: Rounded Corners 5">
            <a:extLst>
              <a:ext uri="{FF2B5EF4-FFF2-40B4-BE49-F238E27FC236}">
                <a16:creationId xmlns:a16="http://schemas.microsoft.com/office/drawing/2014/main" xmlns="" id="{D1C62AE8-71FF-746B-FBD7-1ADE0CD47B69}"/>
              </a:ext>
            </a:extLst>
          </p:cNvPr>
          <p:cNvSpPr/>
          <p:nvPr/>
        </p:nvSpPr>
        <p:spPr>
          <a:xfrm>
            <a:off x="1588" y="-11728"/>
            <a:ext cx="12188825" cy="926128"/>
          </a:xfrm>
          <a:prstGeom prst="roundRect">
            <a:avLst/>
          </a:prstGeom>
          <a:solidFill>
            <a:srgbClr val="1F4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2">
              <a:defRPr/>
            </a:pPr>
            <a:r>
              <a:rPr lang="en-US" sz="4399" dirty="0">
                <a:solidFill>
                  <a:prstClr val="white"/>
                </a:solidFill>
                <a:latin typeface="#9Slide03 Sofia Pro Soft Bold" panose="020B0000000000000000" pitchFamily="34" charset="0"/>
              </a:rPr>
              <a:t>        </a:t>
            </a:r>
            <a:r>
              <a:rPr lang="en-US" sz="4399" dirty="0" err="1">
                <a:solidFill>
                  <a:prstClr val="white"/>
                </a:solidFill>
                <a:latin typeface="#9Slide03 Sofia Pro Soft Bold" panose="020B0000000000000000" pitchFamily="34" charset="0"/>
              </a:rPr>
              <a:t>HOẠT</a:t>
            </a:r>
            <a:r>
              <a:rPr lang="en-US" sz="4399" dirty="0">
                <a:solidFill>
                  <a:prstClr val="white"/>
                </a:solidFill>
                <a:latin typeface="#9Slide03 Sofia Pro Soft Bold" panose="020B0000000000000000" pitchFamily="34" charset="0"/>
              </a:rPr>
              <a:t> </a:t>
            </a:r>
            <a:r>
              <a:rPr lang="en-US" sz="4399" dirty="0" err="1">
                <a:solidFill>
                  <a:prstClr val="white"/>
                </a:solidFill>
                <a:latin typeface="#9Slide03 Sofia Pro Soft Bold" panose="020B0000000000000000" pitchFamily="34" charset="0"/>
              </a:rPr>
              <a:t>ĐỘNG</a:t>
            </a:r>
            <a:r>
              <a:rPr lang="en-US" sz="4399" dirty="0">
                <a:solidFill>
                  <a:prstClr val="white"/>
                </a:solidFill>
                <a:latin typeface="#9Slide03 Sofia Pro Soft Bold" panose="020B0000000000000000" pitchFamily="34" charset="0"/>
              </a:rPr>
              <a:t> THEO </a:t>
            </a:r>
            <a:r>
              <a:rPr lang="en-US" sz="4399" dirty="0" err="1">
                <a:solidFill>
                  <a:prstClr val="white"/>
                </a:solidFill>
                <a:latin typeface="#9Slide03 Sofia Pro Soft Bold" panose="020B0000000000000000" pitchFamily="34" charset="0"/>
              </a:rPr>
              <a:t>GÓC</a:t>
            </a:r>
            <a:r>
              <a:rPr lang="en-US" sz="4399" dirty="0">
                <a:solidFill>
                  <a:prstClr val="white"/>
                </a:solidFill>
                <a:latin typeface="#9Slide03 Sofia Pro Soft Bold" panose="020B0000000000000000" pitchFamily="34" charset="0"/>
              </a:rPr>
              <a:t> </a:t>
            </a:r>
            <a:r>
              <a:rPr lang="en-US" sz="4399" dirty="0" err="1">
                <a:solidFill>
                  <a:prstClr val="white"/>
                </a:solidFill>
                <a:latin typeface="#9Slide03 Sofia Pro Soft Bold" panose="020B0000000000000000" pitchFamily="34" charset="0"/>
              </a:rPr>
              <a:t>LƯỢT</a:t>
            </a:r>
            <a:r>
              <a:rPr lang="en-US" sz="4399" dirty="0">
                <a:solidFill>
                  <a:prstClr val="white"/>
                </a:solidFill>
                <a:latin typeface="#9Slide03 Sofia Pro Soft Bold" panose="020B0000000000000000" pitchFamily="34" charset="0"/>
              </a:rPr>
              <a:t> 1 </a:t>
            </a:r>
          </a:p>
        </p:txBody>
      </p:sp>
      <p:pic>
        <p:nvPicPr>
          <p:cNvPr id="16" name="4 Minute Countdown Timer with Music for Kids">
            <a:hlinkClick r:id="" action="ppaction://media"/>
            <a:extLst>
              <a:ext uri="{FF2B5EF4-FFF2-40B4-BE49-F238E27FC236}">
                <a16:creationId xmlns:a16="http://schemas.microsoft.com/office/drawing/2014/main" xmlns="" id="{4EB684FB-CDD3-C4C5-497A-9399FC3CD4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29197" y="4248"/>
            <a:ext cx="1589645" cy="894176"/>
          </a:xfrm>
          <a:prstGeom prst="rect">
            <a:avLst/>
          </a:prstGeom>
        </p:spPr>
      </p:pic>
      <p:pic>
        <p:nvPicPr>
          <p:cNvPr id="15" name="Picture 14">
            <a:extLst>
              <a:ext uri="{FF2B5EF4-FFF2-40B4-BE49-F238E27FC236}">
                <a16:creationId xmlns:a16="http://schemas.microsoft.com/office/drawing/2014/main" xmlns="" id="{04788392-37EB-1D55-A6D4-221EF1D0B2E9}"/>
              </a:ext>
            </a:extLst>
          </p:cNvPr>
          <p:cNvPicPr>
            <a:picLocks noChangeAspect="1"/>
          </p:cNvPicPr>
          <p:nvPr/>
        </p:nvPicPr>
        <p:blipFill>
          <a:blip r:embed="rId5"/>
          <a:stretch>
            <a:fillRect/>
          </a:stretch>
        </p:blipFill>
        <p:spPr>
          <a:xfrm>
            <a:off x="50272" y="2543866"/>
            <a:ext cx="4010698" cy="4314135"/>
          </a:xfrm>
          <a:prstGeom prst="rect">
            <a:avLst/>
          </a:prstGeom>
          <a:solidFill>
            <a:schemeClr val="accent4">
              <a:lumMod val="20000"/>
              <a:lumOff val="80000"/>
            </a:schemeClr>
          </a:solidFill>
          <a:ln>
            <a:solidFill>
              <a:schemeClr val="tx2"/>
            </a:solidFill>
          </a:ln>
        </p:spPr>
      </p:pic>
      <p:pic>
        <p:nvPicPr>
          <p:cNvPr id="17" name="Picture 16">
            <a:extLst>
              <a:ext uri="{FF2B5EF4-FFF2-40B4-BE49-F238E27FC236}">
                <a16:creationId xmlns:a16="http://schemas.microsoft.com/office/drawing/2014/main" xmlns="" id="{A65DA713-6060-E843-8276-8802427D97F6}"/>
              </a:ext>
            </a:extLst>
          </p:cNvPr>
          <p:cNvPicPr>
            <a:picLocks noChangeAspect="1"/>
          </p:cNvPicPr>
          <p:nvPr/>
        </p:nvPicPr>
        <p:blipFill>
          <a:blip r:embed="rId6"/>
          <a:stretch>
            <a:fillRect/>
          </a:stretch>
        </p:blipFill>
        <p:spPr>
          <a:xfrm>
            <a:off x="4133020" y="2540608"/>
            <a:ext cx="4010698" cy="4286219"/>
          </a:xfrm>
          <a:prstGeom prst="rect">
            <a:avLst/>
          </a:prstGeom>
          <a:solidFill>
            <a:srgbClr val="FFFF00"/>
          </a:solidFill>
          <a:ln>
            <a:solidFill>
              <a:schemeClr val="tx2"/>
            </a:solidFill>
          </a:ln>
        </p:spPr>
      </p:pic>
      <p:pic>
        <p:nvPicPr>
          <p:cNvPr id="20" name="Picture 19">
            <a:extLst>
              <a:ext uri="{FF2B5EF4-FFF2-40B4-BE49-F238E27FC236}">
                <a16:creationId xmlns:a16="http://schemas.microsoft.com/office/drawing/2014/main" xmlns="" id="{1508F5F5-3288-8126-D152-7484E9D6CB45}"/>
              </a:ext>
            </a:extLst>
          </p:cNvPr>
          <p:cNvPicPr>
            <a:picLocks noChangeAspect="1"/>
          </p:cNvPicPr>
          <p:nvPr/>
        </p:nvPicPr>
        <p:blipFill>
          <a:blip r:embed="rId7"/>
          <a:stretch>
            <a:fillRect/>
          </a:stretch>
        </p:blipFill>
        <p:spPr>
          <a:xfrm>
            <a:off x="8190368" y="2531166"/>
            <a:ext cx="3974645" cy="4326835"/>
          </a:xfrm>
          <a:prstGeom prst="rect">
            <a:avLst/>
          </a:prstGeom>
          <a:solidFill>
            <a:schemeClr val="accent4">
              <a:lumMod val="20000"/>
              <a:lumOff val="80000"/>
            </a:schemeClr>
          </a:solidFill>
          <a:ln>
            <a:solidFill>
              <a:schemeClr val="tx2"/>
            </a:solidFill>
          </a:ln>
        </p:spPr>
      </p:pic>
    </p:spTree>
    <p:extLst>
      <p:ext uri="{BB962C8B-B14F-4D97-AF65-F5344CB8AC3E}">
        <p14:creationId xmlns:p14="http://schemas.microsoft.com/office/powerpoint/2010/main" val="716644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102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6"/>
                                        </p:tgtEl>
                                      </p:cBhvr>
                                    </p:cmd>
                                  </p:childTnLst>
                                </p:cTn>
                              </p:par>
                            </p:childTnLst>
                          </p:cTn>
                        </p:par>
                      </p:childTnLst>
                    </p:cTn>
                  </p:par>
                </p:childTnLst>
              </p:cTn>
              <p:nextCondLst>
                <p:cond evt="onClick" delay="0">
                  <p:tgtEl>
                    <p:spTgt spid="16"/>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xmlns="" id="{ED427222-0BF8-2951-0F8A-5C64A679B4AD}"/>
              </a:ext>
            </a:extLst>
          </p:cNvPr>
          <p:cNvSpPr/>
          <p:nvPr/>
        </p:nvSpPr>
        <p:spPr>
          <a:xfrm>
            <a:off x="5312690" y="1414356"/>
            <a:ext cx="6562840" cy="521990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sp>
        <p:nvSpPr>
          <p:cNvPr id="7" name="Hộp Văn bản 6">
            <a:extLst>
              <a:ext uri="{FF2B5EF4-FFF2-40B4-BE49-F238E27FC236}">
                <a16:creationId xmlns:a16="http://schemas.microsoft.com/office/drawing/2014/main" xmlns="" id="{CAAD4DB4-77C7-7404-96A8-194DB7F6E7A5}"/>
              </a:ext>
            </a:extLst>
          </p:cNvPr>
          <p:cNvSpPr txBox="1"/>
          <p:nvPr/>
        </p:nvSpPr>
        <p:spPr>
          <a:xfrm>
            <a:off x="5478260" y="1571142"/>
            <a:ext cx="6096203" cy="4555863"/>
          </a:xfrm>
          <a:prstGeom prst="rect">
            <a:avLst/>
          </a:prstGeom>
          <a:noFill/>
        </p:spPr>
        <p:txBody>
          <a:bodyPr wrap="square" lIns="0" tIns="0" rIns="0" bIns="0" rtlCol="0">
            <a:spAutoFit/>
          </a:bodyPr>
          <a:lstStyle/>
          <a:p>
            <a:pPr algn="ctr"/>
            <a:r>
              <a:rPr lang="vi-VN" sz="3600" b="1" dirty="0">
                <a:solidFill>
                  <a:srgbClr val="3366FF"/>
                </a:solidFill>
                <a:latin typeface="Times New Roman" panose="02020603050405020304" pitchFamily="18" charset="0"/>
                <a:cs typeface="Times New Roman" panose="02020603050405020304" pitchFamily="18" charset="0"/>
              </a:rPr>
              <a:t>LUẬT CHƠI</a:t>
            </a:r>
            <a:endParaRPr lang="vi-VN" sz="2200" dirty="0">
              <a:solidFill>
                <a:srgbClr val="3366FF"/>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vi-VN" sz="2200" dirty="0">
                <a:latin typeface="Times New Roman" panose="02020603050405020304" pitchFamily="18" charset="0"/>
                <a:cs typeface="Times New Roman" panose="02020603050405020304" pitchFamily="18" charset="0"/>
              </a:rPr>
              <a:t> 4 mảnh ghép, trong đó có 1 mảnh ghép may mắn</a:t>
            </a:r>
          </a:p>
          <a:p>
            <a:pPr marL="285750" indent="-285750" algn="just">
              <a:lnSpc>
                <a:spcPct val="150000"/>
              </a:lnSpc>
              <a:buFont typeface="Arial" panose="020B0604020202020204" pitchFamily="34" charset="0"/>
              <a:buChar char="•"/>
            </a:pPr>
            <a:r>
              <a:rPr lang="vi-VN" sz="2200" dirty="0">
                <a:latin typeface="Times New Roman" panose="02020603050405020304" pitchFamily="18" charset="0"/>
                <a:cs typeface="Times New Roman" panose="02020603050405020304" pitchFamily="18" charset="0"/>
              </a:rPr>
              <a:t>Giơ tay nhanh để giành quyền trả lời câu hỏi mảnh ghép</a:t>
            </a:r>
          </a:p>
          <a:p>
            <a:pPr marL="285750" indent="-285750" algn="just">
              <a:lnSpc>
                <a:spcPct val="150000"/>
              </a:lnSpc>
              <a:buFont typeface="Arial" panose="020B0604020202020204" pitchFamily="34" charset="0"/>
              <a:buChar char="•"/>
            </a:pPr>
            <a:r>
              <a:rPr lang="vi-VN" sz="2200" dirty="0">
                <a:latin typeface="Times New Roman" panose="02020603050405020304" pitchFamily="18" charset="0"/>
                <a:cs typeface="Times New Roman" panose="02020603050405020304" pitchFamily="18" charset="0"/>
              </a:rPr>
              <a:t>Thời gian trả lời mỗi câu hỏi là 10 giây</a:t>
            </a:r>
          </a:p>
          <a:p>
            <a:pPr marL="285750" indent="-285750" algn="just">
              <a:lnSpc>
                <a:spcPct val="150000"/>
              </a:lnSpc>
              <a:buFont typeface="Arial" panose="020B0604020202020204" pitchFamily="34" charset="0"/>
              <a:buChar char="•"/>
            </a:pPr>
            <a:r>
              <a:rPr lang="vi-VN" sz="2200" dirty="0">
                <a:latin typeface="Times New Roman" panose="02020603050405020304" pitchFamily="18" charset="0"/>
                <a:cs typeface="Times New Roman" panose="02020603050405020304" pitchFamily="18" charset="0"/>
              </a:rPr>
              <a:t>Trả lời đúng câu hỏi mảnh ghép được nhận một phần quà</a:t>
            </a:r>
          </a:p>
          <a:p>
            <a:pPr marL="285750" indent="-285750" algn="just">
              <a:lnSpc>
                <a:spcPct val="150000"/>
              </a:lnSpc>
              <a:buFont typeface="Arial" panose="020B0604020202020204" pitchFamily="34" charset="0"/>
              <a:buChar char="•"/>
            </a:pPr>
            <a:r>
              <a:rPr lang="vi-VN" sz="2200" dirty="0">
                <a:latin typeface="Times New Roman" panose="02020603050405020304" pitchFamily="18" charset="0"/>
                <a:cs typeface="Times New Roman" panose="02020603050405020304" pitchFamily="18" charset="0"/>
              </a:rPr>
              <a:t>Trả lời sai câu hỏi mảnh ghép nhường quyền trả lời cho bạn khác</a:t>
            </a:r>
          </a:p>
        </p:txBody>
      </p:sp>
      <p:sp>
        <p:nvSpPr>
          <p:cNvPr id="8" name="Hình chữ nhật: Góc Tròn 7">
            <a:extLst>
              <a:ext uri="{FF2B5EF4-FFF2-40B4-BE49-F238E27FC236}">
                <a16:creationId xmlns:a16="http://schemas.microsoft.com/office/drawing/2014/main" xmlns="" id="{1FCB8CA8-45CB-778A-DEA5-380DDAE60FBC}"/>
              </a:ext>
            </a:extLst>
          </p:cNvPr>
          <p:cNvSpPr/>
          <p:nvPr/>
        </p:nvSpPr>
        <p:spPr>
          <a:xfrm>
            <a:off x="53644" y="195991"/>
            <a:ext cx="5203974" cy="43404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pic>
        <p:nvPicPr>
          <p:cNvPr id="4" name="Hình ảnh 3">
            <a:extLst>
              <a:ext uri="{FF2B5EF4-FFF2-40B4-BE49-F238E27FC236}">
                <a16:creationId xmlns:a16="http://schemas.microsoft.com/office/drawing/2014/main" xmlns="" id="{CA71632D-22EF-733C-0AD7-24AF29B0E7DC}"/>
              </a:ext>
            </a:extLst>
          </p:cNvPr>
          <p:cNvPicPr>
            <a:picLocks noChangeAspect="1"/>
          </p:cNvPicPr>
          <p:nvPr/>
        </p:nvPicPr>
        <p:blipFill>
          <a:blip r:embed="rId2"/>
          <a:stretch>
            <a:fillRect/>
          </a:stretch>
        </p:blipFill>
        <p:spPr>
          <a:xfrm>
            <a:off x="402686" y="623411"/>
            <a:ext cx="4542377" cy="3400900"/>
          </a:xfrm>
          <a:prstGeom prst="rect">
            <a:avLst/>
          </a:prstGeom>
        </p:spPr>
      </p:pic>
    </p:spTree>
    <p:extLst>
      <p:ext uri="{BB962C8B-B14F-4D97-AF65-F5344CB8AC3E}">
        <p14:creationId xmlns:p14="http://schemas.microsoft.com/office/powerpoint/2010/main" val="331962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3">
            <a:extLst>
              <a:ext uri="{FF2B5EF4-FFF2-40B4-BE49-F238E27FC236}">
                <a16:creationId xmlns:a16="http://schemas.microsoft.com/office/drawing/2014/main" xmlns="" id="{42DC78DD-F42A-9EB1-81A7-3E0B982AC6A8}"/>
              </a:ext>
            </a:extLst>
          </p:cNvPr>
          <p:cNvSpPr>
            <a:spLocks noChangeAspect="1"/>
          </p:cNvSpPr>
          <p:nvPr/>
        </p:nvSpPr>
        <p:spPr>
          <a:xfrm>
            <a:off x="8761258" y="1574535"/>
            <a:ext cx="3068814" cy="652117"/>
          </a:xfrm>
          <a:prstGeom prst="roundRect">
            <a:avLst/>
          </a:prstGeom>
          <a:solidFill>
            <a:srgbClr val="FFFF00"/>
          </a:solidFill>
          <a:ln w="2857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dirty="0" err="1">
                <a:solidFill>
                  <a:srgbClr val="002060"/>
                </a:solidFill>
                <a:latin typeface="Times New Roman" panose="02020603050405020304" pitchFamily="18" charset="0"/>
                <a:cs typeface="Times New Roman" panose="02020603050405020304" pitchFamily="18" charset="0"/>
              </a:rPr>
              <a:t>GÓC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NGHIỆM</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7" name="Rectangle: Rounded Corners 41">
            <a:extLst>
              <a:ext uri="{FF2B5EF4-FFF2-40B4-BE49-F238E27FC236}">
                <a16:creationId xmlns:a16="http://schemas.microsoft.com/office/drawing/2014/main" xmlns="" id="{A054E010-2457-B32E-F5F8-390E32F65D26}"/>
              </a:ext>
            </a:extLst>
          </p:cNvPr>
          <p:cNvSpPr>
            <a:spLocks noChangeAspect="1"/>
          </p:cNvSpPr>
          <p:nvPr/>
        </p:nvSpPr>
        <p:spPr>
          <a:xfrm>
            <a:off x="1239657" y="1620801"/>
            <a:ext cx="2734888" cy="688101"/>
          </a:xfrm>
          <a:prstGeom prst="roundRect">
            <a:avLst/>
          </a:prstGeom>
          <a:solidFill>
            <a:srgbClr val="FFD78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dirty="0" err="1">
                <a:solidFill>
                  <a:schemeClr val="tx1"/>
                </a:solidFill>
                <a:latin typeface="Times New Roman" panose="02020603050405020304" pitchFamily="18" charset="0"/>
                <a:cs typeface="Times New Roman" panose="02020603050405020304" pitchFamily="18" charset="0"/>
              </a:rPr>
              <a:t>GÓC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26">
            <a:extLst>
              <a:ext uri="{FF2B5EF4-FFF2-40B4-BE49-F238E27FC236}">
                <a16:creationId xmlns:a16="http://schemas.microsoft.com/office/drawing/2014/main" xmlns="" id="{DAB2F4E4-FEE2-0851-739C-533E6A9DDF79}"/>
              </a:ext>
            </a:extLst>
          </p:cNvPr>
          <p:cNvSpPr>
            <a:spLocks noChangeAspect="1"/>
          </p:cNvSpPr>
          <p:nvPr/>
        </p:nvSpPr>
        <p:spPr>
          <a:xfrm>
            <a:off x="5095388" y="1601291"/>
            <a:ext cx="2785122" cy="687720"/>
          </a:xfrm>
          <a:prstGeom prst="roundRect">
            <a:avLst/>
          </a:prstGeom>
          <a:solidFill>
            <a:srgbClr val="FF0000"/>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dirty="0" err="1">
                <a:solidFill>
                  <a:prstClr val="white"/>
                </a:solidFill>
                <a:latin typeface="Times New Roman" panose="02020603050405020304" pitchFamily="18" charset="0"/>
                <a:cs typeface="Times New Roman" panose="02020603050405020304" pitchFamily="18" charset="0"/>
              </a:rPr>
              <a:t>GÓC</a:t>
            </a:r>
            <a:r>
              <a:rPr lang="en-US" sz="2400" dirty="0">
                <a:solidFill>
                  <a:prstClr val="white"/>
                </a:solidFill>
                <a:latin typeface="Times New Roman" panose="02020603050405020304" pitchFamily="18" charset="0"/>
                <a:cs typeface="Times New Roman" panose="02020603050405020304" pitchFamily="18" charset="0"/>
              </a:rPr>
              <a:t> QUAN </a:t>
            </a:r>
            <a:r>
              <a:rPr lang="en-US" sz="2400" dirty="0" err="1">
                <a:solidFill>
                  <a:prstClr val="white"/>
                </a:solidFill>
                <a:latin typeface="Times New Roman" panose="02020603050405020304" pitchFamily="18" charset="0"/>
                <a:cs typeface="Times New Roman" panose="02020603050405020304" pitchFamily="18" charset="0"/>
              </a:rPr>
              <a:t>SÁT</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1DC2E74A-03DF-6F24-69CE-4EA2D6477500}"/>
              </a:ext>
            </a:extLst>
          </p:cNvPr>
          <p:cNvSpPr txBox="1"/>
          <p:nvPr/>
        </p:nvSpPr>
        <p:spPr>
          <a:xfrm>
            <a:off x="1954837" y="65956"/>
            <a:ext cx="8299174" cy="646331"/>
          </a:xfrm>
          <a:prstGeom prst="rect">
            <a:avLst/>
          </a:prstGeom>
          <a:noFill/>
        </p:spPr>
        <p:txBody>
          <a:bodyPr wrap="square">
            <a:spAutoFit/>
          </a:bodyPr>
          <a:lstStyle/>
          <a:p>
            <a:pPr algn="ctr" defTabSz="914172">
              <a:defRPr/>
            </a:pPr>
            <a:r>
              <a:rPr lang="en-US" sz="3600" dirty="0">
                <a:solidFill>
                  <a:prstClr val="black"/>
                </a:solidFill>
                <a:latin typeface="Times New Roman" panose="02020603050405020304" pitchFamily="18" charset="0"/>
                <a:cs typeface="Times New Roman" panose="02020603050405020304" pitchFamily="18" charset="0"/>
              </a:rPr>
              <a:t>SƠ ĐỒ DI CHUYỂN</a:t>
            </a:r>
          </a:p>
        </p:txBody>
      </p:sp>
      <p:sp>
        <p:nvSpPr>
          <p:cNvPr id="3" name="Hình chữ nhật: Góc Tròn 2">
            <a:extLst>
              <a:ext uri="{FF2B5EF4-FFF2-40B4-BE49-F238E27FC236}">
                <a16:creationId xmlns:a16="http://schemas.microsoft.com/office/drawing/2014/main" xmlns="" id="{92504BFB-08AB-B13D-909B-9A668DEF9ADE}"/>
              </a:ext>
            </a:extLst>
          </p:cNvPr>
          <p:cNvSpPr/>
          <p:nvPr/>
        </p:nvSpPr>
        <p:spPr>
          <a:xfrm>
            <a:off x="967615" y="2843121"/>
            <a:ext cx="10714882" cy="200537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latin typeface="Times New Roman" panose="02020603050405020304" pitchFamily="18" charset="0"/>
              <a:cs typeface="Times New Roman" panose="02020603050405020304" pitchFamily="18" charset="0"/>
            </a:endParaRPr>
          </a:p>
        </p:txBody>
      </p:sp>
      <p:sp>
        <p:nvSpPr>
          <p:cNvPr id="12" name="Rectangle: Rounded Corners 50">
            <a:extLst>
              <a:ext uri="{FF2B5EF4-FFF2-40B4-BE49-F238E27FC236}">
                <a16:creationId xmlns:a16="http://schemas.microsoft.com/office/drawing/2014/main" xmlns="" id="{0EE4572D-D823-8B69-A19C-F55BC7E49E20}"/>
              </a:ext>
            </a:extLst>
          </p:cNvPr>
          <p:cNvSpPr/>
          <p:nvPr/>
        </p:nvSpPr>
        <p:spPr>
          <a:xfrm>
            <a:off x="2455433" y="3168935"/>
            <a:ext cx="2068073" cy="853419"/>
          </a:xfrm>
          <a:prstGeom prst="roundRect">
            <a:avLst/>
          </a:prstGeom>
          <a:solidFill>
            <a:srgbClr val="FFD78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rgbClr val="092D6C"/>
                </a:solidFill>
                <a:latin typeface="Times New Roman" panose="02020603050405020304" pitchFamily="18" charset="0"/>
                <a:cs typeface="Times New Roman" panose="02020603050405020304" pitchFamily="18" charset="0"/>
              </a:rPr>
              <a:t>NHÓM</a:t>
            </a:r>
            <a:r>
              <a:rPr lang="en-US" sz="3600" dirty="0">
                <a:solidFill>
                  <a:srgbClr val="092D6C"/>
                </a:solidFill>
                <a:latin typeface="Times New Roman" panose="02020603050405020304" pitchFamily="18" charset="0"/>
                <a:cs typeface="Times New Roman" panose="02020603050405020304" pitchFamily="18" charset="0"/>
              </a:rPr>
              <a:t> 1</a:t>
            </a:r>
          </a:p>
        </p:txBody>
      </p:sp>
      <p:sp>
        <p:nvSpPr>
          <p:cNvPr id="13" name="Rectangle: Rounded Corners 53">
            <a:extLst>
              <a:ext uri="{FF2B5EF4-FFF2-40B4-BE49-F238E27FC236}">
                <a16:creationId xmlns:a16="http://schemas.microsoft.com/office/drawing/2014/main" xmlns="" id="{C524D090-775C-5DAD-5B22-4A6E32644A9D}"/>
              </a:ext>
            </a:extLst>
          </p:cNvPr>
          <p:cNvSpPr/>
          <p:nvPr/>
        </p:nvSpPr>
        <p:spPr>
          <a:xfrm>
            <a:off x="6353683" y="3149413"/>
            <a:ext cx="2068073" cy="862490"/>
          </a:xfrm>
          <a:prstGeom prst="round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rgbClr val="000000"/>
                </a:solidFill>
                <a:latin typeface="Times New Roman" panose="02020603050405020304" pitchFamily="18" charset="0"/>
                <a:cs typeface="Times New Roman" panose="02020603050405020304" pitchFamily="18" charset="0"/>
              </a:rPr>
              <a:t>NHÓM</a:t>
            </a:r>
            <a:r>
              <a:rPr lang="en-US" sz="3600" dirty="0">
                <a:solidFill>
                  <a:srgbClr val="000000"/>
                </a:solidFill>
                <a:latin typeface="Times New Roman" panose="02020603050405020304" pitchFamily="18" charset="0"/>
                <a:cs typeface="Times New Roman" panose="02020603050405020304" pitchFamily="18" charset="0"/>
              </a:rPr>
              <a:t> 2</a:t>
            </a:r>
          </a:p>
        </p:txBody>
      </p:sp>
      <p:sp>
        <p:nvSpPr>
          <p:cNvPr id="14" name="Rectangle: Rounded Corners 65">
            <a:extLst>
              <a:ext uri="{FF2B5EF4-FFF2-40B4-BE49-F238E27FC236}">
                <a16:creationId xmlns:a16="http://schemas.microsoft.com/office/drawing/2014/main" xmlns="" id="{56C08E83-54FD-415C-660A-7D03DE5093C0}"/>
              </a:ext>
            </a:extLst>
          </p:cNvPr>
          <p:cNvSpPr/>
          <p:nvPr/>
        </p:nvSpPr>
        <p:spPr>
          <a:xfrm>
            <a:off x="9762000" y="3149413"/>
            <a:ext cx="2068072" cy="862490"/>
          </a:xfrm>
          <a:prstGeom prst="roundRect">
            <a:avLst/>
          </a:prstGeom>
          <a:solidFill>
            <a:srgbClr val="FFFF00"/>
          </a:solidFill>
          <a:ln>
            <a:solidFill>
              <a:schemeClr val="accent2">
                <a:lumMod val="7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chemeClr val="tx1"/>
                </a:solidFill>
                <a:latin typeface="Times New Roman" panose="02020603050405020304" pitchFamily="18" charset="0"/>
                <a:cs typeface="Times New Roman" panose="02020603050405020304" pitchFamily="18" charset="0"/>
              </a:rPr>
              <a:t>NHÓM</a:t>
            </a:r>
            <a:r>
              <a:rPr lang="en-US" sz="3600" dirty="0">
                <a:solidFill>
                  <a:schemeClr val="tx1"/>
                </a:solidFill>
                <a:latin typeface="Times New Roman" panose="02020603050405020304" pitchFamily="18" charset="0"/>
                <a:cs typeface="Times New Roman" panose="02020603050405020304" pitchFamily="18" charset="0"/>
              </a:rPr>
              <a:t> 3</a:t>
            </a:r>
          </a:p>
        </p:txBody>
      </p:sp>
      <p:sp>
        <p:nvSpPr>
          <p:cNvPr id="15" name="Hình chữ nhật 16">
            <a:extLst>
              <a:ext uri="{FF2B5EF4-FFF2-40B4-BE49-F238E27FC236}">
                <a16:creationId xmlns:a16="http://schemas.microsoft.com/office/drawing/2014/main" xmlns="" id="{834AACF6-87A4-0D46-129B-48339A8DB77F}"/>
              </a:ext>
            </a:extLst>
          </p:cNvPr>
          <p:cNvSpPr/>
          <p:nvPr/>
        </p:nvSpPr>
        <p:spPr>
          <a:xfrm>
            <a:off x="10483067" y="4019340"/>
            <a:ext cx="351001" cy="755327"/>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latin typeface="Times New Roman" panose="02020603050405020304" pitchFamily="18" charset="0"/>
              <a:cs typeface="Times New Roman" panose="02020603050405020304" pitchFamily="18" charset="0"/>
            </a:endParaRPr>
          </a:p>
        </p:txBody>
      </p:sp>
      <p:sp>
        <p:nvSpPr>
          <p:cNvPr id="16" name="Hình chữ nhật 17">
            <a:extLst>
              <a:ext uri="{FF2B5EF4-FFF2-40B4-BE49-F238E27FC236}">
                <a16:creationId xmlns:a16="http://schemas.microsoft.com/office/drawing/2014/main" xmlns="" id="{1B0442FD-E7A0-3149-6824-C64C136547FA}"/>
              </a:ext>
            </a:extLst>
          </p:cNvPr>
          <p:cNvSpPr/>
          <p:nvPr/>
        </p:nvSpPr>
        <p:spPr>
          <a:xfrm>
            <a:off x="3850345" y="4473159"/>
            <a:ext cx="6983723" cy="301508"/>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latin typeface="Times New Roman" panose="02020603050405020304" pitchFamily="18" charset="0"/>
              <a:cs typeface="Times New Roman" panose="02020603050405020304" pitchFamily="18" charset="0"/>
            </a:endParaRPr>
          </a:p>
        </p:txBody>
      </p:sp>
      <p:sp>
        <p:nvSpPr>
          <p:cNvPr id="17" name="Rectangle: Rounded Corners 41">
            <a:extLst>
              <a:ext uri="{FF2B5EF4-FFF2-40B4-BE49-F238E27FC236}">
                <a16:creationId xmlns:a16="http://schemas.microsoft.com/office/drawing/2014/main" xmlns="" id="{AC391F6F-522B-ED15-823A-5C9D807C7CA8}"/>
              </a:ext>
            </a:extLst>
          </p:cNvPr>
          <p:cNvSpPr>
            <a:spLocks noChangeAspect="1"/>
          </p:cNvSpPr>
          <p:nvPr/>
        </p:nvSpPr>
        <p:spPr>
          <a:xfrm>
            <a:off x="1090775" y="3288496"/>
            <a:ext cx="1411099" cy="688101"/>
          </a:xfrm>
          <a:prstGeom prst="roundRect">
            <a:avLst/>
          </a:prstGeom>
          <a:solidFill>
            <a:srgbClr val="000099"/>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a:solidFill>
                  <a:prstClr val="white"/>
                </a:solidFill>
                <a:latin typeface="Times New Roman" panose="02020603050405020304" pitchFamily="18" charset="0"/>
                <a:cs typeface="Times New Roman" panose="02020603050405020304" pitchFamily="18" charset="0"/>
              </a:rPr>
              <a:t>Lượt </a:t>
            </a:r>
            <a:r>
              <a:rPr lang="en-US" sz="2400" dirty="0">
                <a:solidFill>
                  <a:prstClr val="white"/>
                </a:solidFill>
                <a:latin typeface="Times New Roman" panose="02020603050405020304" pitchFamily="18" charset="0"/>
                <a:cs typeface="Times New Roman" panose="02020603050405020304" pitchFamily="18" charset="0"/>
              </a:rPr>
              <a:t>1</a:t>
            </a:r>
          </a:p>
        </p:txBody>
      </p:sp>
      <p:pic>
        <p:nvPicPr>
          <p:cNvPr id="18" name="Picture 17">
            <a:extLst>
              <a:ext uri="{FF2B5EF4-FFF2-40B4-BE49-F238E27FC236}">
                <a16:creationId xmlns:a16="http://schemas.microsoft.com/office/drawing/2014/main" xmlns="" id="{7A52E957-D5BA-8EE4-3C0D-29E5258989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8574" y="3191412"/>
            <a:ext cx="1680041" cy="715305"/>
          </a:xfrm>
          <a:prstGeom prst="rect">
            <a:avLst/>
          </a:prstGeom>
        </p:spPr>
      </p:pic>
      <p:pic>
        <p:nvPicPr>
          <p:cNvPr id="19" name="Picture 18">
            <a:extLst>
              <a:ext uri="{FF2B5EF4-FFF2-40B4-BE49-F238E27FC236}">
                <a16:creationId xmlns:a16="http://schemas.microsoft.com/office/drawing/2014/main" xmlns="" id="{6EB90199-EA96-B85E-4B49-09AB8E02CC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533" y="3210609"/>
            <a:ext cx="1680041" cy="715305"/>
          </a:xfrm>
          <a:prstGeom prst="rect">
            <a:avLst/>
          </a:prstGeom>
        </p:spPr>
      </p:pic>
      <p:pic>
        <p:nvPicPr>
          <p:cNvPr id="20" name="Picture 19">
            <a:extLst>
              <a:ext uri="{FF2B5EF4-FFF2-40B4-BE49-F238E27FC236}">
                <a16:creationId xmlns:a16="http://schemas.microsoft.com/office/drawing/2014/main" xmlns="" id="{963DD251-2A9D-C477-F29D-FE67E3BE3E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543300" y="4030107"/>
            <a:ext cx="862490" cy="755469"/>
          </a:xfrm>
          <a:prstGeom prst="rect">
            <a:avLst/>
          </a:prstGeom>
        </p:spPr>
      </p:pic>
    </p:spTree>
    <p:extLst>
      <p:ext uri="{BB962C8B-B14F-4D97-AF65-F5344CB8AC3E}">
        <p14:creationId xmlns:p14="http://schemas.microsoft.com/office/powerpoint/2010/main" val="210311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41">
            <a:extLst>
              <a:ext uri="{FF2B5EF4-FFF2-40B4-BE49-F238E27FC236}">
                <a16:creationId xmlns:a16="http://schemas.microsoft.com/office/drawing/2014/main" xmlns="" id="{14193EDB-34C1-053F-D16D-C36D523040ED}"/>
              </a:ext>
            </a:extLst>
          </p:cNvPr>
          <p:cNvSpPr>
            <a:spLocks noChangeAspect="1"/>
          </p:cNvSpPr>
          <p:nvPr/>
        </p:nvSpPr>
        <p:spPr>
          <a:xfrm>
            <a:off x="50272" y="999462"/>
            <a:ext cx="4046907" cy="1517281"/>
          </a:xfrm>
          <a:prstGeom prst="roundRect">
            <a:avLst/>
          </a:prstGeom>
          <a:solidFill>
            <a:srgbClr val="FFD78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a:solidFill>
                  <a:schemeClr val="tx1"/>
                </a:solidFill>
                <a:latin typeface="#9Slide03 Sofia Pro Soft Bold" panose="020B0000000000000000" pitchFamily="34" charset="0"/>
              </a:rPr>
              <a:t>NHÓM 3</a:t>
            </a:r>
          </a:p>
          <a:p>
            <a:pPr algn="ctr" defTabSz="914172">
              <a:defRPr/>
            </a:pPr>
            <a:r>
              <a:rPr lang="en-US" sz="3600" dirty="0" err="1">
                <a:solidFill>
                  <a:schemeClr val="tx1"/>
                </a:solidFill>
                <a:latin typeface="#9Slide03 Sofia Pro Soft Bold" panose="020B0000000000000000" pitchFamily="34" charset="0"/>
              </a:rPr>
              <a:t>GÓC</a:t>
            </a:r>
            <a:r>
              <a:rPr lang="en-US" sz="3600" dirty="0">
                <a:solidFill>
                  <a:schemeClr val="tx1"/>
                </a:solidFill>
                <a:latin typeface="#9Slide03 Sofia Pro Soft Bold" panose="020B0000000000000000" pitchFamily="34" charset="0"/>
              </a:rPr>
              <a:t> </a:t>
            </a:r>
            <a:r>
              <a:rPr lang="en-US" sz="3600" dirty="0" err="1">
                <a:solidFill>
                  <a:schemeClr val="tx1"/>
                </a:solidFill>
                <a:latin typeface="#9Slide03 Sofia Pro Soft Bold" panose="020B0000000000000000" pitchFamily="34" charset="0"/>
              </a:rPr>
              <a:t>PHÂN</a:t>
            </a:r>
            <a:r>
              <a:rPr lang="en-US" sz="3600" dirty="0">
                <a:solidFill>
                  <a:schemeClr val="tx1"/>
                </a:solidFill>
                <a:latin typeface="#9Slide03 Sofia Pro Soft Bold" panose="020B0000000000000000" pitchFamily="34" charset="0"/>
              </a:rPr>
              <a:t> </a:t>
            </a:r>
            <a:r>
              <a:rPr lang="en-US" sz="3600" dirty="0" err="1">
                <a:solidFill>
                  <a:schemeClr val="tx1"/>
                </a:solidFill>
                <a:latin typeface="#9Slide03 Sofia Pro Soft Bold" panose="020B0000000000000000" pitchFamily="34" charset="0"/>
              </a:rPr>
              <a:t>TÍCH</a:t>
            </a:r>
            <a:endParaRPr lang="en-US" sz="3600" dirty="0">
              <a:solidFill>
                <a:schemeClr val="tx1"/>
              </a:solidFill>
              <a:latin typeface="#9Slide03 Sofia Pro Soft Bold" panose="020B0000000000000000" pitchFamily="34" charset="0"/>
            </a:endParaRPr>
          </a:p>
        </p:txBody>
      </p:sp>
      <p:sp>
        <p:nvSpPr>
          <p:cNvPr id="7" name="Rectangle: Rounded Corners 26">
            <a:extLst>
              <a:ext uri="{FF2B5EF4-FFF2-40B4-BE49-F238E27FC236}">
                <a16:creationId xmlns:a16="http://schemas.microsoft.com/office/drawing/2014/main" xmlns="" id="{E91A3BB8-20A2-2969-7ED5-46FDD19B45CB}"/>
              </a:ext>
            </a:extLst>
          </p:cNvPr>
          <p:cNvSpPr>
            <a:spLocks noChangeAspect="1"/>
          </p:cNvSpPr>
          <p:nvPr/>
        </p:nvSpPr>
        <p:spPr>
          <a:xfrm>
            <a:off x="4133860" y="985635"/>
            <a:ext cx="4010698" cy="1514911"/>
          </a:xfrm>
          <a:prstGeom prst="roundRect">
            <a:avLst/>
          </a:prstGeom>
          <a:solidFill>
            <a:srgbClr val="FF0000"/>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a:solidFill>
                  <a:schemeClr val="bg1"/>
                </a:solidFill>
                <a:latin typeface="#9Slide03 Sofia Pro Soft Bold" panose="020B0000000000000000" pitchFamily="34" charset="0"/>
              </a:rPr>
              <a:t>NHÓM 1</a:t>
            </a:r>
          </a:p>
          <a:p>
            <a:pPr algn="ctr" defTabSz="914172">
              <a:defRPr/>
            </a:pPr>
            <a:r>
              <a:rPr lang="en-US" sz="3600" dirty="0" err="1">
                <a:solidFill>
                  <a:schemeClr val="bg1"/>
                </a:solidFill>
                <a:latin typeface="#9Slide03 Sofia Pro Soft Bold" panose="020B0000000000000000" pitchFamily="34" charset="0"/>
              </a:rPr>
              <a:t>GÓC</a:t>
            </a:r>
            <a:r>
              <a:rPr lang="en-US" sz="3600" dirty="0">
                <a:solidFill>
                  <a:schemeClr val="bg1"/>
                </a:solidFill>
                <a:latin typeface="#9Slide03 Sofia Pro Soft Bold" panose="020B0000000000000000" pitchFamily="34" charset="0"/>
              </a:rPr>
              <a:t> QUAN </a:t>
            </a:r>
            <a:r>
              <a:rPr lang="en-US" sz="3600" dirty="0" err="1">
                <a:solidFill>
                  <a:schemeClr val="bg1"/>
                </a:solidFill>
                <a:latin typeface="#9Slide03 Sofia Pro Soft Bold" panose="020B0000000000000000" pitchFamily="34" charset="0"/>
              </a:rPr>
              <a:t>SÁT</a:t>
            </a:r>
            <a:endParaRPr lang="en-US" sz="3600" dirty="0">
              <a:solidFill>
                <a:schemeClr val="bg1"/>
              </a:solidFill>
              <a:latin typeface="#9Slide03 Sofia Pro Soft Bold" panose="020B0000000000000000" pitchFamily="34" charset="0"/>
            </a:endParaRPr>
          </a:p>
        </p:txBody>
      </p:sp>
      <p:sp>
        <p:nvSpPr>
          <p:cNvPr id="8" name="Rectangle: Rounded Corners 13">
            <a:extLst>
              <a:ext uri="{FF2B5EF4-FFF2-40B4-BE49-F238E27FC236}">
                <a16:creationId xmlns:a16="http://schemas.microsoft.com/office/drawing/2014/main" xmlns="" id="{F1702E82-C98E-1DE3-561D-44D371527C96}"/>
              </a:ext>
            </a:extLst>
          </p:cNvPr>
          <p:cNvSpPr>
            <a:spLocks noChangeAspect="1"/>
          </p:cNvSpPr>
          <p:nvPr/>
        </p:nvSpPr>
        <p:spPr>
          <a:xfrm>
            <a:off x="8211150" y="1009201"/>
            <a:ext cx="3930579" cy="1467779"/>
          </a:xfrm>
          <a:prstGeom prst="roundRect">
            <a:avLst/>
          </a:prstGeom>
          <a:solidFill>
            <a:srgbClr val="FFFF00"/>
          </a:solidFill>
          <a:ln w="2857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a:solidFill>
                  <a:srgbClr val="002060"/>
                </a:solidFill>
                <a:latin typeface="#9Slide03 Sofia Pro Soft Bold" panose="020B0000000000000000" pitchFamily="34" charset="0"/>
              </a:rPr>
              <a:t>NHÓM 2</a:t>
            </a:r>
          </a:p>
          <a:p>
            <a:pPr algn="ctr" defTabSz="914172">
              <a:defRPr/>
            </a:pPr>
            <a:r>
              <a:rPr lang="en-US" sz="3000" dirty="0" err="1">
                <a:solidFill>
                  <a:srgbClr val="002060"/>
                </a:solidFill>
                <a:latin typeface="#9Slide03 Sofia Pro Soft Bold" panose="020B0000000000000000" pitchFamily="34" charset="0"/>
              </a:rPr>
              <a:t>GÓC</a:t>
            </a:r>
            <a:r>
              <a:rPr lang="en-US" sz="3000" dirty="0">
                <a:solidFill>
                  <a:srgbClr val="002060"/>
                </a:solidFill>
                <a:latin typeface="#9Slide03 Sofia Pro Soft Bold" panose="020B0000000000000000" pitchFamily="34" charset="0"/>
              </a:rPr>
              <a:t> </a:t>
            </a:r>
            <a:r>
              <a:rPr lang="en-US" sz="3000" dirty="0" err="1">
                <a:solidFill>
                  <a:srgbClr val="002060"/>
                </a:solidFill>
                <a:latin typeface="#9Slide03 Sofia Pro Soft Bold" panose="020B0000000000000000" pitchFamily="34" charset="0"/>
              </a:rPr>
              <a:t>TRẢI</a:t>
            </a:r>
            <a:r>
              <a:rPr lang="en-US" sz="3000" dirty="0">
                <a:solidFill>
                  <a:srgbClr val="002060"/>
                </a:solidFill>
                <a:latin typeface="#9Slide03 Sofia Pro Soft Bold" panose="020B0000000000000000" pitchFamily="34" charset="0"/>
              </a:rPr>
              <a:t> </a:t>
            </a:r>
            <a:r>
              <a:rPr lang="en-US" sz="3000" dirty="0" err="1">
                <a:solidFill>
                  <a:srgbClr val="002060"/>
                </a:solidFill>
                <a:latin typeface="#9Slide03 Sofia Pro Soft Bold" panose="020B0000000000000000" pitchFamily="34" charset="0"/>
              </a:rPr>
              <a:t>NGHIỆM</a:t>
            </a:r>
            <a:endParaRPr lang="en-US" sz="3000" dirty="0">
              <a:solidFill>
                <a:srgbClr val="002060"/>
              </a:solidFill>
              <a:latin typeface="#9Slide03 Sofia Pro Soft Bold" panose="020B0000000000000000" pitchFamily="34" charset="0"/>
            </a:endParaRPr>
          </a:p>
        </p:txBody>
      </p:sp>
      <p:sp>
        <p:nvSpPr>
          <p:cNvPr id="9" name="Rectangle: Rounded Corners 5">
            <a:extLst>
              <a:ext uri="{FF2B5EF4-FFF2-40B4-BE49-F238E27FC236}">
                <a16:creationId xmlns:a16="http://schemas.microsoft.com/office/drawing/2014/main" xmlns="" id="{D1C62AE8-71FF-746B-FBD7-1ADE0CD47B69}"/>
              </a:ext>
            </a:extLst>
          </p:cNvPr>
          <p:cNvSpPr/>
          <p:nvPr/>
        </p:nvSpPr>
        <p:spPr>
          <a:xfrm>
            <a:off x="1588" y="-11728"/>
            <a:ext cx="12188825" cy="926128"/>
          </a:xfrm>
          <a:prstGeom prst="roundRect">
            <a:avLst/>
          </a:prstGeom>
          <a:solidFill>
            <a:srgbClr val="1F4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2">
              <a:defRPr/>
            </a:pPr>
            <a:r>
              <a:rPr lang="en-US" sz="4399" dirty="0">
                <a:solidFill>
                  <a:prstClr val="white"/>
                </a:solidFill>
                <a:latin typeface="#9Slide03 Sofia Pro Soft Bold" panose="020B0000000000000000" pitchFamily="34" charset="0"/>
              </a:rPr>
              <a:t>        HOẠT ĐỘNG THEO GÓC LƯỢT 2 </a:t>
            </a:r>
          </a:p>
        </p:txBody>
      </p:sp>
      <p:pic>
        <p:nvPicPr>
          <p:cNvPr id="16" name="4 Minute Countdown Timer with Music for Kids">
            <a:hlinkClick r:id="" action="ppaction://media"/>
            <a:extLst>
              <a:ext uri="{FF2B5EF4-FFF2-40B4-BE49-F238E27FC236}">
                <a16:creationId xmlns:a16="http://schemas.microsoft.com/office/drawing/2014/main" xmlns="" id="{4EB684FB-CDD3-C4C5-497A-9399FC3CD4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29197" y="4248"/>
            <a:ext cx="1589645" cy="894176"/>
          </a:xfrm>
          <a:prstGeom prst="rect">
            <a:avLst/>
          </a:prstGeom>
        </p:spPr>
      </p:pic>
      <p:pic>
        <p:nvPicPr>
          <p:cNvPr id="15" name="Picture 14">
            <a:extLst>
              <a:ext uri="{FF2B5EF4-FFF2-40B4-BE49-F238E27FC236}">
                <a16:creationId xmlns:a16="http://schemas.microsoft.com/office/drawing/2014/main" xmlns="" id="{04788392-37EB-1D55-A6D4-221EF1D0B2E9}"/>
              </a:ext>
            </a:extLst>
          </p:cNvPr>
          <p:cNvPicPr>
            <a:picLocks noChangeAspect="1"/>
          </p:cNvPicPr>
          <p:nvPr/>
        </p:nvPicPr>
        <p:blipFill>
          <a:blip r:embed="rId5"/>
          <a:stretch>
            <a:fillRect/>
          </a:stretch>
        </p:blipFill>
        <p:spPr>
          <a:xfrm>
            <a:off x="50272" y="2543866"/>
            <a:ext cx="4010698" cy="4314135"/>
          </a:xfrm>
          <a:prstGeom prst="rect">
            <a:avLst/>
          </a:prstGeom>
          <a:solidFill>
            <a:srgbClr val="FBE5D6"/>
          </a:solidFill>
          <a:ln>
            <a:solidFill>
              <a:schemeClr val="tx2"/>
            </a:solidFill>
          </a:ln>
        </p:spPr>
      </p:pic>
      <p:pic>
        <p:nvPicPr>
          <p:cNvPr id="17" name="Picture 16">
            <a:extLst>
              <a:ext uri="{FF2B5EF4-FFF2-40B4-BE49-F238E27FC236}">
                <a16:creationId xmlns:a16="http://schemas.microsoft.com/office/drawing/2014/main" xmlns="" id="{A65DA713-6060-E843-8276-8802427D97F6}"/>
              </a:ext>
            </a:extLst>
          </p:cNvPr>
          <p:cNvPicPr>
            <a:picLocks noChangeAspect="1"/>
          </p:cNvPicPr>
          <p:nvPr/>
        </p:nvPicPr>
        <p:blipFill>
          <a:blip r:embed="rId6"/>
          <a:stretch>
            <a:fillRect/>
          </a:stretch>
        </p:blipFill>
        <p:spPr>
          <a:xfrm>
            <a:off x="4133020" y="2543866"/>
            <a:ext cx="4010698" cy="4286219"/>
          </a:xfrm>
          <a:prstGeom prst="rect">
            <a:avLst/>
          </a:prstGeom>
          <a:solidFill>
            <a:srgbClr val="FFD78F"/>
          </a:solidFill>
          <a:ln>
            <a:solidFill>
              <a:schemeClr val="tx2"/>
            </a:solidFill>
          </a:ln>
        </p:spPr>
      </p:pic>
      <p:pic>
        <p:nvPicPr>
          <p:cNvPr id="20" name="Picture 19">
            <a:extLst>
              <a:ext uri="{FF2B5EF4-FFF2-40B4-BE49-F238E27FC236}">
                <a16:creationId xmlns:a16="http://schemas.microsoft.com/office/drawing/2014/main" xmlns="" id="{1508F5F5-3288-8126-D152-7484E9D6CB45}"/>
              </a:ext>
            </a:extLst>
          </p:cNvPr>
          <p:cNvPicPr>
            <a:picLocks noChangeAspect="1"/>
          </p:cNvPicPr>
          <p:nvPr/>
        </p:nvPicPr>
        <p:blipFill>
          <a:blip r:embed="rId7"/>
          <a:stretch>
            <a:fillRect/>
          </a:stretch>
        </p:blipFill>
        <p:spPr>
          <a:xfrm>
            <a:off x="8190368" y="2531166"/>
            <a:ext cx="3974645" cy="4326835"/>
          </a:xfrm>
          <a:prstGeom prst="rect">
            <a:avLst/>
          </a:prstGeom>
          <a:solidFill>
            <a:schemeClr val="accent4">
              <a:lumMod val="20000"/>
              <a:lumOff val="80000"/>
            </a:schemeClr>
          </a:solidFill>
          <a:ln>
            <a:solidFill>
              <a:schemeClr val="tx2"/>
            </a:solidFill>
          </a:ln>
        </p:spPr>
      </p:pic>
    </p:spTree>
    <p:extLst>
      <p:ext uri="{BB962C8B-B14F-4D97-AF65-F5344CB8AC3E}">
        <p14:creationId xmlns:p14="http://schemas.microsoft.com/office/powerpoint/2010/main" val="1825692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102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6"/>
                                        </p:tgtEl>
                                      </p:cBhvr>
                                    </p:cmd>
                                  </p:childTnLst>
                                </p:cTn>
                              </p:par>
                            </p:childTnLst>
                          </p:cTn>
                        </p:par>
                      </p:childTnLst>
                    </p:cTn>
                  </p:par>
                </p:childTnLst>
              </p:cTn>
              <p:nextCondLst>
                <p:cond evt="onClick" delay="0">
                  <p:tgtEl>
                    <p:spTgt spid="16"/>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3">
            <a:extLst>
              <a:ext uri="{FF2B5EF4-FFF2-40B4-BE49-F238E27FC236}">
                <a16:creationId xmlns:a16="http://schemas.microsoft.com/office/drawing/2014/main" xmlns="" id="{42DC78DD-F42A-9EB1-81A7-3E0B982AC6A8}"/>
              </a:ext>
            </a:extLst>
          </p:cNvPr>
          <p:cNvSpPr>
            <a:spLocks noChangeAspect="1"/>
          </p:cNvSpPr>
          <p:nvPr/>
        </p:nvSpPr>
        <p:spPr>
          <a:xfrm>
            <a:off x="8945880" y="1278479"/>
            <a:ext cx="3052548" cy="652117"/>
          </a:xfrm>
          <a:prstGeom prst="roundRect">
            <a:avLst/>
          </a:prstGeom>
          <a:solidFill>
            <a:srgbClr val="FFFF00"/>
          </a:solidFill>
          <a:ln w="2857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dirty="0" err="1">
                <a:solidFill>
                  <a:srgbClr val="002060"/>
                </a:solidFill>
                <a:latin typeface="Times New Roman" panose="02020603050405020304" pitchFamily="18" charset="0"/>
                <a:cs typeface="Times New Roman" panose="02020603050405020304" pitchFamily="18" charset="0"/>
              </a:rPr>
              <a:t>GÓC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NGHIỆM</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7" name="Rectangle: Rounded Corners 41">
            <a:extLst>
              <a:ext uri="{FF2B5EF4-FFF2-40B4-BE49-F238E27FC236}">
                <a16:creationId xmlns:a16="http://schemas.microsoft.com/office/drawing/2014/main" xmlns="" id="{A054E010-2457-B32E-F5F8-390E32F65D26}"/>
              </a:ext>
            </a:extLst>
          </p:cNvPr>
          <p:cNvSpPr>
            <a:spLocks noChangeAspect="1"/>
          </p:cNvSpPr>
          <p:nvPr/>
        </p:nvSpPr>
        <p:spPr>
          <a:xfrm>
            <a:off x="2063299" y="1278479"/>
            <a:ext cx="2734888" cy="688101"/>
          </a:xfrm>
          <a:prstGeom prst="roundRect">
            <a:avLst/>
          </a:prstGeom>
          <a:solidFill>
            <a:srgbClr val="FFD78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dirty="0" err="1">
                <a:solidFill>
                  <a:schemeClr val="tx1"/>
                </a:solidFill>
                <a:latin typeface="Times New Roman" panose="02020603050405020304" pitchFamily="18" charset="0"/>
                <a:cs typeface="Times New Roman" panose="02020603050405020304" pitchFamily="18" charset="0"/>
              </a:rPr>
              <a:t>GÓC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26">
            <a:extLst>
              <a:ext uri="{FF2B5EF4-FFF2-40B4-BE49-F238E27FC236}">
                <a16:creationId xmlns:a16="http://schemas.microsoft.com/office/drawing/2014/main" xmlns="" id="{DAB2F4E4-FEE2-0851-739C-533E6A9DDF79}"/>
              </a:ext>
            </a:extLst>
          </p:cNvPr>
          <p:cNvSpPr>
            <a:spLocks noChangeAspect="1"/>
          </p:cNvSpPr>
          <p:nvPr/>
        </p:nvSpPr>
        <p:spPr>
          <a:xfrm>
            <a:off x="5659268" y="1315779"/>
            <a:ext cx="2785122" cy="687720"/>
          </a:xfrm>
          <a:prstGeom prst="roundRect">
            <a:avLst/>
          </a:prstGeom>
          <a:solidFill>
            <a:srgbClr val="FF0000"/>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dirty="0" err="1">
                <a:solidFill>
                  <a:prstClr val="white"/>
                </a:solidFill>
                <a:latin typeface="Times New Roman" panose="02020603050405020304" pitchFamily="18" charset="0"/>
                <a:cs typeface="Times New Roman" panose="02020603050405020304" pitchFamily="18" charset="0"/>
              </a:rPr>
              <a:t>GÓC</a:t>
            </a:r>
            <a:r>
              <a:rPr lang="en-US" sz="2400" dirty="0">
                <a:solidFill>
                  <a:prstClr val="white"/>
                </a:solidFill>
                <a:latin typeface="Times New Roman" panose="02020603050405020304" pitchFamily="18" charset="0"/>
                <a:cs typeface="Times New Roman" panose="02020603050405020304" pitchFamily="18" charset="0"/>
              </a:rPr>
              <a:t> QUAN </a:t>
            </a:r>
            <a:r>
              <a:rPr lang="en-US" sz="2400" dirty="0" err="1">
                <a:solidFill>
                  <a:prstClr val="white"/>
                </a:solidFill>
                <a:latin typeface="Times New Roman" panose="02020603050405020304" pitchFamily="18" charset="0"/>
                <a:cs typeface="Times New Roman" panose="02020603050405020304" pitchFamily="18" charset="0"/>
              </a:rPr>
              <a:t>SÁT</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1DC2E74A-03DF-6F24-69CE-4EA2D6477500}"/>
              </a:ext>
            </a:extLst>
          </p:cNvPr>
          <p:cNvSpPr txBox="1"/>
          <p:nvPr/>
        </p:nvSpPr>
        <p:spPr>
          <a:xfrm>
            <a:off x="1946413" y="170713"/>
            <a:ext cx="8299174" cy="646331"/>
          </a:xfrm>
          <a:prstGeom prst="rect">
            <a:avLst/>
          </a:prstGeom>
          <a:noFill/>
        </p:spPr>
        <p:txBody>
          <a:bodyPr wrap="square">
            <a:spAutoFit/>
          </a:bodyPr>
          <a:lstStyle/>
          <a:p>
            <a:pPr algn="ctr" defTabSz="914172">
              <a:defRPr/>
            </a:pPr>
            <a:r>
              <a:rPr lang="en-US" sz="3600" dirty="0">
                <a:solidFill>
                  <a:prstClr val="black"/>
                </a:solidFill>
                <a:latin typeface="Times New Roman" panose="02020603050405020304" pitchFamily="18" charset="0"/>
                <a:cs typeface="Times New Roman" panose="02020603050405020304" pitchFamily="18" charset="0"/>
              </a:rPr>
              <a:t>SƠ ĐỒ DI CHUYỂN</a:t>
            </a:r>
          </a:p>
        </p:txBody>
      </p:sp>
      <p:sp>
        <p:nvSpPr>
          <p:cNvPr id="4" name="Hình chữ nhật: Góc Tròn 3">
            <a:extLst>
              <a:ext uri="{FF2B5EF4-FFF2-40B4-BE49-F238E27FC236}">
                <a16:creationId xmlns:a16="http://schemas.microsoft.com/office/drawing/2014/main" xmlns="" id="{E87F727E-90AF-0D53-CF0C-306831D42B68}"/>
              </a:ext>
            </a:extLst>
          </p:cNvPr>
          <p:cNvSpPr/>
          <p:nvPr/>
        </p:nvSpPr>
        <p:spPr>
          <a:xfrm>
            <a:off x="743587" y="2478754"/>
            <a:ext cx="10762081" cy="190049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latin typeface="Times New Roman" panose="02020603050405020304" pitchFamily="18" charset="0"/>
              <a:cs typeface="Times New Roman" panose="02020603050405020304" pitchFamily="18" charset="0"/>
            </a:endParaRPr>
          </a:p>
        </p:txBody>
      </p:sp>
      <p:sp>
        <p:nvSpPr>
          <p:cNvPr id="10" name="Rectangle: Rounded Corners 50">
            <a:extLst>
              <a:ext uri="{FF2B5EF4-FFF2-40B4-BE49-F238E27FC236}">
                <a16:creationId xmlns:a16="http://schemas.microsoft.com/office/drawing/2014/main" xmlns="" id="{BB6CC651-9628-FCA1-6772-73531E34428F}"/>
              </a:ext>
            </a:extLst>
          </p:cNvPr>
          <p:cNvSpPr/>
          <p:nvPr/>
        </p:nvSpPr>
        <p:spPr>
          <a:xfrm>
            <a:off x="6123086" y="2732343"/>
            <a:ext cx="2168904" cy="853419"/>
          </a:xfrm>
          <a:prstGeom prst="roundRect">
            <a:avLst/>
          </a:prstGeom>
          <a:solidFill>
            <a:srgbClr val="FFD78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rgbClr val="092D6C"/>
                </a:solidFill>
                <a:latin typeface="Times New Roman" panose="02020603050405020304" pitchFamily="18" charset="0"/>
                <a:cs typeface="Times New Roman" panose="02020603050405020304" pitchFamily="18" charset="0"/>
              </a:rPr>
              <a:t>NHÓM</a:t>
            </a:r>
            <a:r>
              <a:rPr lang="en-US" sz="3600" dirty="0">
                <a:solidFill>
                  <a:srgbClr val="092D6C"/>
                </a:solidFill>
                <a:latin typeface="Times New Roman" panose="02020603050405020304" pitchFamily="18" charset="0"/>
                <a:cs typeface="Times New Roman" panose="02020603050405020304" pitchFamily="18" charset="0"/>
              </a:rPr>
              <a:t> 1</a:t>
            </a:r>
          </a:p>
        </p:txBody>
      </p:sp>
      <p:sp>
        <p:nvSpPr>
          <p:cNvPr id="20" name="Rectangle: Rounded Corners 53">
            <a:extLst>
              <a:ext uri="{FF2B5EF4-FFF2-40B4-BE49-F238E27FC236}">
                <a16:creationId xmlns:a16="http://schemas.microsoft.com/office/drawing/2014/main" xmlns="" id="{AA8F8134-5A48-39B2-3541-DB5749ADED27}"/>
              </a:ext>
            </a:extLst>
          </p:cNvPr>
          <p:cNvSpPr/>
          <p:nvPr/>
        </p:nvSpPr>
        <p:spPr>
          <a:xfrm>
            <a:off x="9453356" y="2748806"/>
            <a:ext cx="2168904" cy="862490"/>
          </a:xfrm>
          <a:prstGeom prst="roundRect">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rgbClr val="000000"/>
                </a:solidFill>
                <a:latin typeface="Times New Roman" panose="02020603050405020304" pitchFamily="18" charset="0"/>
                <a:cs typeface="Times New Roman" panose="02020603050405020304" pitchFamily="18" charset="0"/>
              </a:rPr>
              <a:t>NHÓM</a:t>
            </a:r>
            <a:r>
              <a:rPr lang="en-US" sz="3600" dirty="0">
                <a:solidFill>
                  <a:srgbClr val="000000"/>
                </a:solidFill>
                <a:latin typeface="Times New Roman" panose="02020603050405020304" pitchFamily="18" charset="0"/>
                <a:cs typeface="Times New Roman" panose="02020603050405020304" pitchFamily="18" charset="0"/>
              </a:rPr>
              <a:t> 2</a:t>
            </a:r>
          </a:p>
        </p:txBody>
      </p:sp>
      <p:sp>
        <p:nvSpPr>
          <p:cNvPr id="21" name="Rectangle: Rounded Corners 65">
            <a:extLst>
              <a:ext uri="{FF2B5EF4-FFF2-40B4-BE49-F238E27FC236}">
                <a16:creationId xmlns:a16="http://schemas.microsoft.com/office/drawing/2014/main" xmlns="" id="{FBE7DB72-6436-1853-B518-C64CDE3E1BC2}"/>
              </a:ext>
            </a:extLst>
          </p:cNvPr>
          <p:cNvSpPr/>
          <p:nvPr/>
        </p:nvSpPr>
        <p:spPr>
          <a:xfrm>
            <a:off x="2271277" y="2752590"/>
            <a:ext cx="2391651" cy="862490"/>
          </a:xfrm>
          <a:prstGeom prst="roundRect">
            <a:avLst/>
          </a:prstGeom>
          <a:solidFill>
            <a:srgbClr val="FFFF00"/>
          </a:solidFill>
          <a:ln>
            <a:solidFill>
              <a:schemeClr val="accent2">
                <a:lumMod val="7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err="1">
                <a:solidFill>
                  <a:schemeClr val="tx1"/>
                </a:solidFill>
                <a:latin typeface="Times New Roman" panose="02020603050405020304" pitchFamily="18" charset="0"/>
                <a:cs typeface="Times New Roman" panose="02020603050405020304" pitchFamily="18" charset="0"/>
              </a:rPr>
              <a:t>NHÓM</a:t>
            </a:r>
            <a:r>
              <a:rPr lang="en-US" sz="3600" dirty="0">
                <a:solidFill>
                  <a:schemeClr val="tx1"/>
                </a:solidFill>
                <a:latin typeface="Times New Roman" panose="02020603050405020304" pitchFamily="18" charset="0"/>
                <a:cs typeface="Times New Roman" panose="02020603050405020304" pitchFamily="18" charset="0"/>
              </a:rPr>
              <a:t> 3</a:t>
            </a:r>
          </a:p>
        </p:txBody>
      </p:sp>
      <p:sp>
        <p:nvSpPr>
          <p:cNvPr id="22" name="Rectangle: Rounded Corners 41">
            <a:extLst>
              <a:ext uri="{FF2B5EF4-FFF2-40B4-BE49-F238E27FC236}">
                <a16:creationId xmlns:a16="http://schemas.microsoft.com/office/drawing/2014/main" xmlns="" id="{D3C05664-A94E-2E30-23F3-4BEBACB78B67}"/>
              </a:ext>
            </a:extLst>
          </p:cNvPr>
          <p:cNvSpPr>
            <a:spLocks noChangeAspect="1"/>
          </p:cNvSpPr>
          <p:nvPr/>
        </p:nvSpPr>
        <p:spPr>
          <a:xfrm>
            <a:off x="860178" y="2815002"/>
            <a:ext cx="1411099" cy="688101"/>
          </a:xfrm>
          <a:prstGeom prst="roundRect">
            <a:avLst/>
          </a:prstGeom>
          <a:solidFill>
            <a:srgbClr val="000099"/>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a:solidFill>
                  <a:prstClr val="white"/>
                </a:solidFill>
                <a:latin typeface="Times New Roman" panose="02020603050405020304" pitchFamily="18" charset="0"/>
                <a:cs typeface="Times New Roman" panose="02020603050405020304" pitchFamily="18" charset="0"/>
              </a:rPr>
              <a:t>Lượt </a:t>
            </a:r>
            <a:r>
              <a:rPr lang="en-US" sz="2400" dirty="0">
                <a:solidFill>
                  <a:prstClr val="white"/>
                </a:solidFill>
                <a:latin typeface="Times New Roman" panose="02020603050405020304" pitchFamily="18" charset="0"/>
                <a:cs typeface="Times New Roman" panose="02020603050405020304" pitchFamily="18" charset="0"/>
              </a:rPr>
              <a:t>2</a:t>
            </a:r>
          </a:p>
        </p:txBody>
      </p:sp>
      <p:sp>
        <p:nvSpPr>
          <p:cNvPr id="23" name="Date Placeholder 9">
            <a:extLst>
              <a:ext uri="{FF2B5EF4-FFF2-40B4-BE49-F238E27FC236}">
                <a16:creationId xmlns:a16="http://schemas.microsoft.com/office/drawing/2014/main" xmlns="" id="{0B37A95F-5005-47AA-A64E-040C54F3325D}"/>
              </a:ext>
            </a:extLst>
          </p:cNvPr>
          <p:cNvSpPr>
            <a:spLocks noGrp="1"/>
          </p:cNvSpPr>
          <p:nvPr>
            <p:ph type="dt" sz="half" idx="10"/>
          </p:nvPr>
        </p:nvSpPr>
        <p:spPr>
          <a:xfrm>
            <a:off x="839570" y="4242101"/>
            <a:ext cx="2742486" cy="365125"/>
          </a:xfrm>
        </p:spPr>
        <p:txBody>
          <a:bodyPr/>
          <a:lstStyle/>
          <a:p>
            <a:endParaRPr lang="en-US">
              <a:latin typeface="Times New Roman" panose="02020603050405020304" pitchFamily="18" charset="0"/>
              <a:cs typeface="Times New Roman" panose="02020603050405020304" pitchFamily="18" charset="0"/>
            </a:endParaRPr>
          </a:p>
        </p:txBody>
      </p:sp>
      <p:sp>
        <p:nvSpPr>
          <p:cNvPr id="24" name="Hình chữ nhật 16">
            <a:extLst>
              <a:ext uri="{FF2B5EF4-FFF2-40B4-BE49-F238E27FC236}">
                <a16:creationId xmlns:a16="http://schemas.microsoft.com/office/drawing/2014/main" xmlns="" id="{7951DE38-F410-8FA2-8242-A821DA0B16C5}"/>
              </a:ext>
            </a:extLst>
          </p:cNvPr>
          <p:cNvSpPr/>
          <p:nvPr/>
        </p:nvSpPr>
        <p:spPr>
          <a:xfrm>
            <a:off x="10329079" y="3615080"/>
            <a:ext cx="351002" cy="651807"/>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latin typeface="Times New Roman" panose="02020603050405020304" pitchFamily="18" charset="0"/>
              <a:cs typeface="Times New Roman" panose="02020603050405020304" pitchFamily="18" charset="0"/>
            </a:endParaRPr>
          </a:p>
        </p:txBody>
      </p:sp>
      <p:sp>
        <p:nvSpPr>
          <p:cNvPr id="25" name="Hình chữ nhật 17">
            <a:extLst>
              <a:ext uri="{FF2B5EF4-FFF2-40B4-BE49-F238E27FC236}">
                <a16:creationId xmlns:a16="http://schemas.microsoft.com/office/drawing/2014/main" xmlns="" id="{24CAF46C-FC1B-86DB-1E5B-291E60EF216B}"/>
              </a:ext>
            </a:extLst>
          </p:cNvPr>
          <p:cNvSpPr/>
          <p:nvPr/>
        </p:nvSpPr>
        <p:spPr>
          <a:xfrm>
            <a:off x="3696358" y="3965379"/>
            <a:ext cx="6983723" cy="301508"/>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xmlns="" id="{C5B682BA-C3FD-E927-04F0-7E56BFE6BF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4586" y="2683632"/>
            <a:ext cx="1680041" cy="715305"/>
          </a:xfrm>
          <a:prstGeom prst="rect">
            <a:avLst/>
          </a:prstGeom>
        </p:spPr>
      </p:pic>
      <p:pic>
        <p:nvPicPr>
          <p:cNvPr id="27" name="Picture 26">
            <a:extLst>
              <a:ext uri="{FF2B5EF4-FFF2-40B4-BE49-F238E27FC236}">
                <a16:creationId xmlns:a16="http://schemas.microsoft.com/office/drawing/2014/main" xmlns="" id="{3F53BE22-AFFB-5460-1B7C-E6F086C96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5545" y="2702829"/>
            <a:ext cx="1680041" cy="715305"/>
          </a:xfrm>
          <a:prstGeom prst="rect">
            <a:avLst/>
          </a:prstGeom>
        </p:spPr>
      </p:pic>
      <p:pic>
        <p:nvPicPr>
          <p:cNvPr id="28" name="Picture 27">
            <a:extLst>
              <a:ext uri="{FF2B5EF4-FFF2-40B4-BE49-F238E27FC236}">
                <a16:creationId xmlns:a16="http://schemas.microsoft.com/office/drawing/2014/main" xmlns="" id="{377B3E3E-DFC8-D49E-2A8F-897C768ACD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389312" y="3522327"/>
            <a:ext cx="862490" cy="755469"/>
          </a:xfrm>
          <a:prstGeom prst="rect">
            <a:avLst/>
          </a:prstGeom>
        </p:spPr>
      </p:pic>
    </p:spTree>
    <p:extLst>
      <p:ext uri="{BB962C8B-B14F-4D97-AF65-F5344CB8AC3E}">
        <p14:creationId xmlns:p14="http://schemas.microsoft.com/office/powerpoint/2010/main" val="138776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41">
            <a:extLst>
              <a:ext uri="{FF2B5EF4-FFF2-40B4-BE49-F238E27FC236}">
                <a16:creationId xmlns:a16="http://schemas.microsoft.com/office/drawing/2014/main" xmlns="" id="{14193EDB-34C1-053F-D16D-C36D523040ED}"/>
              </a:ext>
            </a:extLst>
          </p:cNvPr>
          <p:cNvSpPr>
            <a:spLocks noChangeAspect="1"/>
          </p:cNvSpPr>
          <p:nvPr/>
        </p:nvSpPr>
        <p:spPr>
          <a:xfrm>
            <a:off x="50272" y="1024214"/>
            <a:ext cx="4046907" cy="1517281"/>
          </a:xfrm>
          <a:prstGeom prst="roundRect">
            <a:avLst/>
          </a:prstGeom>
          <a:solidFill>
            <a:srgbClr val="FFD78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a:solidFill>
                  <a:schemeClr val="tx1"/>
                </a:solidFill>
                <a:latin typeface="#9Slide03 Sofia Pro Soft Bold" panose="020B0000000000000000" pitchFamily="34" charset="0"/>
              </a:rPr>
              <a:t>NHÓM 2</a:t>
            </a:r>
          </a:p>
          <a:p>
            <a:pPr algn="ctr" defTabSz="914172">
              <a:defRPr/>
            </a:pPr>
            <a:r>
              <a:rPr lang="en-US" sz="3600" dirty="0" err="1">
                <a:solidFill>
                  <a:schemeClr val="tx1"/>
                </a:solidFill>
                <a:latin typeface="#9Slide03 Sofia Pro Soft Bold" panose="020B0000000000000000" pitchFamily="34" charset="0"/>
              </a:rPr>
              <a:t>GÓC</a:t>
            </a:r>
            <a:r>
              <a:rPr lang="en-US" sz="3600" dirty="0">
                <a:solidFill>
                  <a:schemeClr val="tx1"/>
                </a:solidFill>
                <a:latin typeface="#9Slide03 Sofia Pro Soft Bold" panose="020B0000000000000000" pitchFamily="34" charset="0"/>
              </a:rPr>
              <a:t> </a:t>
            </a:r>
            <a:r>
              <a:rPr lang="en-US" sz="3600" dirty="0" err="1">
                <a:solidFill>
                  <a:schemeClr val="tx1"/>
                </a:solidFill>
                <a:latin typeface="#9Slide03 Sofia Pro Soft Bold" panose="020B0000000000000000" pitchFamily="34" charset="0"/>
              </a:rPr>
              <a:t>PHÂN</a:t>
            </a:r>
            <a:r>
              <a:rPr lang="en-US" sz="3600" dirty="0">
                <a:solidFill>
                  <a:schemeClr val="tx1"/>
                </a:solidFill>
                <a:latin typeface="#9Slide03 Sofia Pro Soft Bold" panose="020B0000000000000000" pitchFamily="34" charset="0"/>
              </a:rPr>
              <a:t> </a:t>
            </a:r>
            <a:r>
              <a:rPr lang="en-US" sz="3600" dirty="0" err="1">
                <a:solidFill>
                  <a:schemeClr val="tx1"/>
                </a:solidFill>
                <a:latin typeface="#9Slide03 Sofia Pro Soft Bold" panose="020B0000000000000000" pitchFamily="34" charset="0"/>
              </a:rPr>
              <a:t>TÍCH</a:t>
            </a:r>
            <a:endParaRPr lang="en-US" sz="3600" dirty="0">
              <a:solidFill>
                <a:schemeClr val="tx1"/>
              </a:solidFill>
              <a:latin typeface="#9Slide03 Sofia Pro Soft Bold" panose="020B0000000000000000" pitchFamily="34" charset="0"/>
            </a:endParaRPr>
          </a:p>
        </p:txBody>
      </p:sp>
      <p:sp>
        <p:nvSpPr>
          <p:cNvPr id="7" name="Rectangle: Rounded Corners 26">
            <a:extLst>
              <a:ext uri="{FF2B5EF4-FFF2-40B4-BE49-F238E27FC236}">
                <a16:creationId xmlns:a16="http://schemas.microsoft.com/office/drawing/2014/main" xmlns="" id="{E91A3BB8-20A2-2969-7ED5-46FDD19B45CB}"/>
              </a:ext>
            </a:extLst>
          </p:cNvPr>
          <p:cNvSpPr>
            <a:spLocks noChangeAspect="1"/>
          </p:cNvSpPr>
          <p:nvPr/>
        </p:nvSpPr>
        <p:spPr>
          <a:xfrm>
            <a:off x="4143828" y="1026584"/>
            <a:ext cx="4010698" cy="1514911"/>
          </a:xfrm>
          <a:prstGeom prst="roundRect">
            <a:avLst/>
          </a:prstGeom>
          <a:solidFill>
            <a:schemeClr val="accent4">
              <a:lumMod val="60000"/>
              <a:lumOff val="40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a:solidFill>
                  <a:schemeClr val="tx1"/>
                </a:solidFill>
                <a:latin typeface="#9Slide03 Sofia Pro Soft Bold" panose="020B0000000000000000" pitchFamily="34" charset="0"/>
              </a:rPr>
              <a:t>NHÓM 3</a:t>
            </a:r>
          </a:p>
          <a:p>
            <a:pPr algn="ctr" defTabSz="914172">
              <a:defRPr/>
            </a:pPr>
            <a:r>
              <a:rPr lang="en-US" sz="3600" dirty="0" err="1">
                <a:solidFill>
                  <a:schemeClr val="tx1"/>
                </a:solidFill>
                <a:latin typeface="#9Slide03 Sofia Pro Soft Bold" panose="020B0000000000000000" pitchFamily="34" charset="0"/>
              </a:rPr>
              <a:t>GÓC</a:t>
            </a:r>
            <a:r>
              <a:rPr lang="en-US" sz="3600" dirty="0">
                <a:solidFill>
                  <a:schemeClr val="tx1"/>
                </a:solidFill>
                <a:latin typeface="#9Slide03 Sofia Pro Soft Bold" panose="020B0000000000000000" pitchFamily="34" charset="0"/>
              </a:rPr>
              <a:t> QUAN </a:t>
            </a:r>
            <a:r>
              <a:rPr lang="en-US" sz="3600" dirty="0" err="1">
                <a:solidFill>
                  <a:schemeClr val="tx1"/>
                </a:solidFill>
                <a:latin typeface="#9Slide03 Sofia Pro Soft Bold" panose="020B0000000000000000" pitchFamily="34" charset="0"/>
              </a:rPr>
              <a:t>SÁT</a:t>
            </a:r>
            <a:endParaRPr lang="en-US" sz="3600" dirty="0">
              <a:solidFill>
                <a:schemeClr val="tx1"/>
              </a:solidFill>
              <a:latin typeface="#9Slide03 Sofia Pro Soft Bold" panose="020B0000000000000000" pitchFamily="34" charset="0"/>
            </a:endParaRPr>
          </a:p>
        </p:txBody>
      </p:sp>
      <p:sp>
        <p:nvSpPr>
          <p:cNvPr id="8" name="Rectangle: Rounded Corners 13">
            <a:extLst>
              <a:ext uri="{FF2B5EF4-FFF2-40B4-BE49-F238E27FC236}">
                <a16:creationId xmlns:a16="http://schemas.microsoft.com/office/drawing/2014/main" xmlns="" id="{F1702E82-C98E-1DE3-561D-44D371527C96}"/>
              </a:ext>
            </a:extLst>
          </p:cNvPr>
          <p:cNvSpPr>
            <a:spLocks noChangeAspect="1"/>
          </p:cNvSpPr>
          <p:nvPr/>
        </p:nvSpPr>
        <p:spPr>
          <a:xfrm>
            <a:off x="8336547" y="1048965"/>
            <a:ext cx="3853866" cy="1467779"/>
          </a:xfrm>
          <a:prstGeom prst="roundRect">
            <a:avLst/>
          </a:prstGeom>
          <a:solidFill>
            <a:srgbClr val="FFFF00"/>
          </a:solidFill>
          <a:ln w="2857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3600" dirty="0">
                <a:solidFill>
                  <a:srgbClr val="002060"/>
                </a:solidFill>
                <a:latin typeface="#9Slide03 Sofia Pro Soft Bold" panose="020B0000000000000000" pitchFamily="34" charset="0"/>
              </a:rPr>
              <a:t>NHÓM 1</a:t>
            </a:r>
          </a:p>
          <a:p>
            <a:pPr algn="ctr" defTabSz="914172">
              <a:defRPr/>
            </a:pPr>
            <a:r>
              <a:rPr lang="en-US" sz="3000" dirty="0">
                <a:solidFill>
                  <a:srgbClr val="002060"/>
                </a:solidFill>
                <a:latin typeface="#9Slide03 Sofia Pro Soft Bold" panose="020B0000000000000000" pitchFamily="34" charset="0"/>
              </a:rPr>
              <a:t>GÓC TRẢI </a:t>
            </a:r>
            <a:r>
              <a:rPr lang="vi-VN" sz="3000" dirty="0">
                <a:solidFill>
                  <a:srgbClr val="002060"/>
                </a:solidFill>
                <a:latin typeface="+mj-lt"/>
              </a:rPr>
              <a:t>NGHIỆM</a:t>
            </a:r>
            <a:endParaRPr lang="en-US" sz="3000" dirty="0">
              <a:solidFill>
                <a:srgbClr val="002060"/>
              </a:solidFill>
              <a:latin typeface="+mj-lt"/>
            </a:endParaRPr>
          </a:p>
        </p:txBody>
      </p:sp>
      <p:sp>
        <p:nvSpPr>
          <p:cNvPr id="9" name="Rectangle: Rounded Corners 5">
            <a:extLst>
              <a:ext uri="{FF2B5EF4-FFF2-40B4-BE49-F238E27FC236}">
                <a16:creationId xmlns:a16="http://schemas.microsoft.com/office/drawing/2014/main" xmlns="" id="{D1C62AE8-71FF-746B-FBD7-1ADE0CD47B69}"/>
              </a:ext>
            </a:extLst>
          </p:cNvPr>
          <p:cNvSpPr/>
          <p:nvPr/>
        </p:nvSpPr>
        <p:spPr>
          <a:xfrm>
            <a:off x="1588" y="-11728"/>
            <a:ext cx="12188825" cy="926128"/>
          </a:xfrm>
          <a:prstGeom prst="roundRect">
            <a:avLst/>
          </a:prstGeom>
          <a:solidFill>
            <a:srgbClr val="1F4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2">
              <a:defRPr/>
            </a:pPr>
            <a:r>
              <a:rPr lang="en-US" sz="4399" dirty="0">
                <a:solidFill>
                  <a:prstClr val="white"/>
                </a:solidFill>
                <a:latin typeface="#9Slide03 Sofia Pro Soft Bold" panose="020B0000000000000000" pitchFamily="34" charset="0"/>
              </a:rPr>
              <a:t>        HOẠT ĐỘNG THEO GÓC LƯỢT 3 </a:t>
            </a:r>
          </a:p>
        </p:txBody>
      </p:sp>
      <p:pic>
        <p:nvPicPr>
          <p:cNvPr id="16" name="4 Minute Countdown Timer with Music for Kids">
            <a:hlinkClick r:id="" action="ppaction://media"/>
            <a:extLst>
              <a:ext uri="{FF2B5EF4-FFF2-40B4-BE49-F238E27FC236}">
                <a16:creationId xmlns:a16="http://schemas.microsoft.com/office/drawing/2014/main" xmlns="" id="{4EB684FB-CDD3-C4C5-497A-9399FC3CD4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40442" y="4248"/>
            <a:ext cx="1778400" cy="894176"/>
          </a:xfrm>
          <a:prstGeom prst="rect">
            <a:avLst/>
          </a:prstGeom>
        </p:spPr>
      </p:pic>
      <p:pic>
        <p:nvPicPr>
          <p:cNvPr id="15" name="Picture 14">
            <a:extLst>
              <a:ext uri="{FF2B5EF4-FFF2-40B4-BE49-F238E27FC236}">
                <a16:creationId xmlns:a16="http://schemas.microsoft.com/office/drawing/2014/main" xmlns="" id="{04788392-37EB-1D55-A6D4-221EF1D0B2E9}"/>
              </a:ext>
            </a:extLst>
          </p:cNvPr>
          <p:cNvPicPr>
            <a:picLocks noChangeAspect="1"/>
          </p:cNvPicPr>
          <p:nvPr/>
        </p:nvPicPr>
        <p:blipFill>
          <a:blip r:embed="rId5"/>
          <a:stretch>
            <a:fillRect/>
          </a:stretch>
        </p:blipFill>
        <p:spPr>
          <a:xfrm>
            <a:off x="50272" y="2651309"/>
            <a:ext cx="4010698" cy="4314135"/>
          </a:xfrm>
          <a:prstGeom prst="rect">
            <a:avLst/>
          </a:prstGeom>
          <a:solidFill>
            <a:schemeClr val="accent4">
              <a:lumMod val="20000"/>
              <a:lumOff val="80000"/>
            </a:schemeClr>
          </a:solidFill>
          <a:ln>
            <a:solidFill>
              <a:schemeClr val="tx2"/>
            </a:solidFill>
          </a:ln>
        </p:spPr>
      </p:pic>
      <p:pic>
        <p:nvPicPr>
          <p:cNvPr id="17" name="Picture 16">
            <a:extLst>
              <a:ext uri="{FF2B5EF4-FFF2-40B4-BE49-F238E27FC236}">
                <a16:creationId xmlns:a16="http://schemas.microsoft.com/office/drawing/2014/main" xmlns="" id="{A65DA713-6060-E843-8276-8802427D97F6}"/>
              </a:ext>
            </a:extLst>
          </p:cNvPr>
          <p:cNvPicPr>
            <a:picLocks noChangeAspect="1"/>
          </p:cNvPicPr>
          <p:nvPr/>
        </p:nvPicPr>
        <p:blipFill>
          <a:blip r:embed="rId6"/>
          <a:stretch>
            <a:fillRect/>
          </a:stretch>
        </p:blipFill>
        <p:spPr>
          <a:xfrm>
            <a:off x="4133020" y="2571781"/>
            <a:ext cx="4010698" cy="4286219"/>
          </a:xfrm>
          <a:prstGeom prst="rect">
            <a:avLst/>
          </a:prstGeom>
          <a:solidFill>
            <a:srgbClr val="FBE5D6"/>
          </a:solidFill>
          <a:ln>
            <a:solidFill>
              <a:schemeClr val="tx2"/>
            </a:solidFill>
          </a:ln>
        </p:spPr>
      </p:pic>
      <p:pic>
        <p:nvPicPr>
          <p:cNvPr id="20" name="Picture 19">
            <a:extLst>
              <a:ext uri="{FF2B5EF4-FFF2-40B4-BE49-F238E27FC236}">
                <a16:creationId xmlns:a16="http://schemas.microsoft.com/office/drawing/2014/main" xmlns="" id="{1508F5F5-3288-8126-D152-7484E9D6CB45}"/>
              </a:ext>
            </a:extLst>
          </p:cNvPr>
          <p:cNvPicPr>
            <a:picLocks noChangeAspect="1"/>
          </p:cNvPicPr>
          <p:nvPr/>
        </p:nvPicPr>
        <p:blipFill>
          <a:blip r:embed="rId7"/>
          <a:stretch>
            <a:fillRect/>
          </a:stretch>
        </p:blipFill>
        <p:spPr>
          <a:xfrm>
            <a:off x="8190368" y="2531166"/>
            <a:ext cx="3974645" cy="4326835"/>
          </a:xfrm>
          <a:prstGeom prst="rect">
            <a:avLst/>
          </a:prstGeom>
          <a:solidFill>
            <a:schemeClr val="accent3">
              <a:lumMod val="20000"/>
              <a:lumOff val="80000"/>
            </a:schemeClr>
          </a:solidFill>
          <a:ln>
            <a:solidFill>
              <a:schemeClr val="tx2"/>
            </a:solidFill>
          </a:ln>
        </p:spPr>
      </p:pic>
    </p:spTree>
    <p:extLst>
      <p:ext uri="{BB962C8B-B14F-4D97-AF65-F5344CB8AC3E}">
        <p14:creationId xmlns:p14="http://schemas.microsoft.com/office/powerpoint/2010/main" val="3963929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102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6"/>
                                        </p:tgtEl>
                                      </p:cBhvr>
                                    </p:cmd>
                                  </p:childTnLst>
                                </p:cTn>
                              </p:par>
                            </p:childTnLst>
                          </p:cTn>
                        </p:par>
                      </p:childTnLst>
                    </p:cTn>
                  </p:par>
                </p:childTnLst>
              </p:cTn>
              <p:nextCondLst>
                <p:cond evt="onClick" delay="0">
                  <p:tgtEl>
                    <p:spTgt spid="16"/>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Hình ảnh 1" descr="Cartoon bee with sign">
            <a:extLst>
              <a:ext uri="{FF2B5EF4-FFF2-40B4-BE49-F238E27FC236}">
                <a16:creationId xmlns:a16="http://schemas.microsoft.com/office/drawing/2014/main" xmlns="" id="{6B09DCAC-307A-765B-7B0C-460DF21C283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4700" y="90579"/>
            <a:ext cx="1482358" cy="1140721"/>
          </a:xfrm>
          <a:prstGeom prst="rect">
            <a:avLst/>
          </a:prstGeom>
        </p:spPr>
      </p:pic>
      <p:sp>
        <p:nvSpPr>
          <p:cNvPr id="38" name="Hộp Văn bản 3">
            <a:extLst>
              <a:ext uri="{FF2B5EF4-FFF2-40B4-BE49-F238E27FC236}">
                <a16:creationId xmlns:a16="http://schemas.microsoft.com/office/drawing/2014/main" xmlns="" id="{461657D6-2BA9-5310-9C90-AC7468B1D4A9}"/>
              </a:ext>
            </a:extLst>
          </p:cNvPr>
          <p:cNvSpPr txBox="1"/>
          <p:nvPr/>
        </p:nvSpPr>
        <p:spPr>
          <a:xfrm>
            <a:off x="835878" y="290189"/>
            <a:ext cx="638427" cy="769441"/>
          </a:xfrm>
          <a:prstGeom prst="rect">
            <a:avLst/>
          </a:prstGeom>
          <a:noFill/>
        </p:spPr>
        <p:txBody>
          <a:bodyPr wrap="square" rtlCol="0">
            <a:spAutoFit/>
          </a:bodyPr>
          <a:lstStyle/>
          <a:p>
            <a:pPr algn="ctr"/>
            <a:r>
              <a:rPr lang="en-US" sz="4400" b="1" dirty="0">
                <a:solidFill>
                  <a:srgbClr val="FF0000"/>
                </a:solidFill>
              </a:rPr>
              <a:t>2</a:t>
            </a:r>
            <a:endParaRPr lang="vi-VN" sz="4400" b="1" dirty="0">
              <a:solidFill>
                <a:srgbClr val="FF0000"/>
              </a:solidFill>
            </a:endParaRPr>
          </a:p>
        </p:txBody>
      </p:sp>
      <p:pic>
        <p:nvPicPr>
          <p:cNvPr id="39" name="Picture 38">
            <a:extLst>
              <a:ext uri="{FF2B5EF4-FFF2-40B4-BE49-F238E27FC236}">
                <a16:creationId xmlns:a16="http://schemas.microsoft.com/office/drawing/2014/main" xmlns="" id="{E729A7AC-8A94-2026-33DD-532BDACEFA6A}"/>
              </a:ext>
            </a:extLst>
          </p:cNvPr>
          <p:cNvPicPr>
            <a:picLocks noChangeAspect="1"/>
          </p:cNvPicPr>
          <p:nvPr/>
        </p:nvPicPr>
        <p:blipFill>
          <a:blip r:embed="rId3"/>
          <a:stretch>
            <a:fillRect/>
          </a:stretch>
        </p:blipFill>
        <p:spPr>
          <a:xfrm>
            <a:off x="718019" y="815901"/>
            <a:ext cx="10835943" cy="6161776"/>
          </a:xfrm>
          <a:prstGeom prst="rect">
            <a:avLst/>
          </a:prstGeom>
        </p:spPr>
      </p:pic>
      <p:sp>
        <p:nvSpPr>
          <p:cNvPr id="40" name="TextBox 39">
            <a:extLst>
              <a:ext uri="{FF2B5EF4-FFF2-40B4-BE49-F238E27FC236}">
                <a16:creationId xmlns:a16="http://schemas.microsoft.com/office/drawing/2014/main" xmlns="" id="{B3321F91-5DC0-E82F-702A-8E987B53629F}"/>
              </a:ext>
            </a:extLst>
          </p:cNvPr>
          <p:cNvSpPr txBox="1"/>
          <p:nvPr/>
        </p:nvSpPr>
        <p:spPr>
          <a:xfrm>
            <a:off x="3037096" y="118026"/>
            <a:ext cx="7577847" cy="579967"/>
          </a:xfrm>
          <a:prstGeom prst="rect">
            <a:avLst/>
          </a:prstGeom>
          <a:noFill/>
        </p:spPr>
        <p:txBody>
          <a:bodyPr wrap="square" rtlCol="0">
            <a:spAutoFit/>
          </a:bodyPr>
          <a:lstStyle/>
          <a:p>
            <a:pPr>
              <a:lnSpc>
                <a:spcPct val="150000"/>
              </a:lnSpc>
            </a:pPr>
            <a:r>
              <a:rPr lang="vi-VN" sz="2400" b="1" dirty="0">
                <a:solidFill>
                  <a:srgbClr val="C00000"/>
                </a:solidFill>
                <a:latin typeface="+mj-lt"/>
              </a:rPr>
              <a:t>PHIẾU HỌC TẬP GÓC PHÂN TÍCH – NHÓM:…</a:t>
            </a:r>
          </a:p>
        </p:txBody>
      </p:sp>
    </p:spTree>
    <p:extLst>
      <p:ext uri="{BB962C8B-B14F-4D97-AF65-F5344CB8AC3E}">
        <p14:creationId xmlns:p14="http://schemas.microsoft.com/office/powerpoint/2010/main" val="3003949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xmlns="" id="{D957E1FA-6226-78F4-7FFC-1ADB53CA1002}"/>
              </a:ext>
            </a:extLst>
          </p:cNvPr>
          <p:cNvSpPr>
            <a:spLocks noChangeAspect="1"/>
          </p:cNvSpPr>
          <p:nvPr/>
        </p:nvSpPr>
        <p:spPr>
          <a:xfrm>
            <a:off x="3976689" y="94071"/>
            <a:ext cx="4634344" cy="666629"/>
          </a:xfrm>
          <a:prstGeom prst="roundRect">
            <a:avLst/>
          </a:prstGeom>
          <a:solidFill>
            <a:srgbClr val="FFFF00"/>
          </a:solidFill>
          <a:ln w="2857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2400" b="1" dirty="0">
                <a:solidFill>
                  <a:srgbClr val="FF0000"/>
                </a:solidFill>
                <a:latin typeface="Times New Roman" panose="02020603050405020304" pitchFamily="18" charset="0"/>
                <a:cs typeface="Times New Roman" panose="02020603050405020304" pitchFamily="18" charset="0"/>
              </a:rPr>
              <a:t>PHƯƠNG PHÁP CHIẾT</a:t>
            </a:r>
            <a:endParaRPr 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xmlns="" id="{2D1F9030-7AEE-5518-D2FE-376858931879}"/>
              </a:ext>
            </a:extLst>
          </p:cNvPr>
          <p:cNvCxnSpPr>
            <a:cxnSpLocks/>
          </p:cNvCxnSpPr>
          <p:nvPr/>
        </p:nvCxnSpPr>
        <p:spPr>
          <a:xfrm>
            <a:off x="3315133" y="554386"/>
            <a:ext cx="66155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ABF72803-FE92-BC5C-3191-CC5093C53910}"/>
              </a:ext>
            </a:extLst>
          </p:cNvPr>
          <p:cNvGrpSpPr/>
          <p:nvPr/>
        </p:nvGrpSpPr>
        <p:grpSpPr>
          <a:xfrm>
            <a:off x="8611033" y="554386"/>
            <a:ext cx="696191" cy="461542"/>
            <a:chOff x="17722273" y="1332200"/>
            <a:chExt cx="1392382" cy="852055"/>
          </a:xfrm>
        </p:grpSpPr>
        <p:cxnSp>
          <p:nvCxnSpPr>
            <p:cNvPr id="5" name="Straight Connector 4">
              <a:extLst>
                <a:ext uri="{FF2B5EF4-FFF2-40B4-BE49-F238E27FC236}">
                  <a16:creationId xmlns:a16="http://schemas.microsoft.com/office/drawing/2014/main" xmlns="" id="{B588AFF2-BF26-AA46-D9C2-446C37C5A6F0}"/>
                </a:ext>
              </a:extLst>
            </p:cNvPr>
            <p:cNvCxnSpPr/>
            <p:nvPr/>
          </p:nvCxnSpPr>
          <p:spPr>
            <a:xfrm>
              <a:off x="17722273" y="1332200"/>
              <a:ext cx="1392382" cy="216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E965FEF9-F10B-70EA-A688-A20FA561BF7C}"/>
                </a:ext>
              </a:extLst>
            </p:cNvPr>
            <p:cNvCxnSpPr>
              <a:cxnSpLocks/>
            </p:cNvCxnSpPr>
            <p:nvPr/>
          </p:nvCxnSpPr>
          <p:spPr>
            <a:xfrm>
              <a:off x="19114655" y="1334364"/>
              <a:ext cx="0" cy="84989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xmlns="" id="{8D38B251-2840-180A-C0A2-E559D88575FF}"/>
              </a:ext>
            </a:extLst>
          </p:cNvPr>
          <p:cNvCxnSpPr>
            <a:cxnSpLocks/>
          </p:cNvCxnSpPr>
          <p:nvPr/>
        </p:nvCxnSpPr>
        <p:spPr>
          <a:xfrm>
            <a:off x="3315133" y="554386"/>
            <a:ext cx="0" cy="42494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CC021C49-8416-953B-3F8E-2928838BE36F}"/>
              </a:ext>
            </a:extLst>
          </p:cNvPr>
          <p:cNvCxnSpPr>
            <a:cxnSpLocks/>
          </p:cNvCxnSpPr>
          <p:nvPr/>
        </p:nvCxnSpPr>
        <p:spPr>
          <a:xfrm>
            <a:off x="6430097" y="803455"/>
            <a:ext cx="0" cy="19980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Rounded Corners 13">
            <a:extLst>
              <a:ext uri="{FF2B5EF4-FFF2-40B4-BE49-F238E27FC236}">
                <a16:creationId xmlns:a16="http://schemas.microsoft.com/office/drawing/2014/main" xmlns="" id="{434FFD0A-1E98-E023-4227-BF0DD40C452C}"/>
              </a:ext>
            </a:extLst>
          </p:cNvPr>
          <p:cNvSpPr>
            <a:spLocks noChangeAspect="1"/>
          </p:cNvSpPr>
          <p:nvPr/>
        </p:nvSpPr>
        <p:spPr>
          <a:xfrm>
            <a:off x="187184" y="929415"/>
            <a:ext cx="5410199" cy="1335412"/>
          </a:xfrm>
          <a:prstGeom prst="roundRect">
            <a:avLst/>
          </a:prstGeom>
          <a:solidFill>
            <a:schemeClr val="accent2">
              <a:lumMod val="20000"/>
              <a:lumOff val="80000"/>
            </a:schemeClr>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b="1" dirty="0">
              <a:solidFill>
                <a:srgbClr val="0070C0"/>
              </a:solidFill>
              <a:latin typeface="Times New Roman" panose="02020603050405020304" pitchFamily="18" charset="0"/>
              <a:cs typeface="Times New Roman" panose="02020603050405020304" pitchFamily="18" charset="0"/>
            </a:endParaRPr>
          </a:p>
          <a:p>
            <a:pPr algn="ctr" defTabSz="914172">
              <a:defRPr/>
            </a:pPr>
            <a:r>
              <a:rPr lang="en-US" sz="2000" b="1" dirty="0">
                <a:solidFill>
                  <a:srgbClr val="0070C0"/>
                </a:solidFill>
                <a:latin typeface="Times New Roman" panose="02020603050405020304" pitchFamily="18" charset="0"/>
                <a:cs typeface="Times New Roman" panose="02020603050405020304" pitchFamily="18" charset="0"/>
              </a:rPr>
              <a:t>MỤC ĐÍCH</a:t>
            </a:r>
          </a:p>
          <a:p>
            <a:pPr algn="ctr" defTabSz="914172">
              <a:defRPr/>
            </a:pPr>
            <a:r>
              <a:rPr lang="en-US" sz="2000" dirty="0" err="1">
                <a:solidFill>
                  <a:srgbClr val="3B1909"/>
                </a:solidFill>
                <a:latin typeface="Times New Roman" panose="02020603050405020304" pitchFamily="18" charset="0"/>
                <a:cs typeface="Times New Roman" panose="02020603050405020304" pitchFamily="18" charset="0"/>
              </a:rPr>
              <a:t>Tách</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chất</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từ</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hỗn</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hợp</a:t>
            </a:r>
            <a:r>
              <a:rPr lang="en-US" sz="2000" dirty="0">
                <a:solidFill>
                  <a:srgbClr val="3B1909"/>
                </a:solidFill>
                <a:latin typeface="Times New Roman" panose="02020603050405020304" pitchFamily="18" charset="0"/>
                <a:cs typeface="Times New Roman" panose="02020603050405020304" pitchFamily="18" charset="0"/>
              </a:rPr>
              <a:t> ở </a:t>
            </a:r>
            <a:r>
              <a:rPr lang="en-US" sz="2000" dirty="0" err="1">
                <a:solidFill>
                  <a:srgbClr val="3B1909"/>
                </a:solidFill>
                <a:latin typeface="Times New Roman" panose="02020603050405020304" pitchFamily="18" charset="0"/>
                <a:cs typeface="Times New Roman" panose="02020603050405020304" pitchFamily="18" charset="0"/>
              </a:rPr>
              <a:t>môi</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trường</a:t>
            </a:r>
            <a:r>
              <a:rPr lang="en-US" sz="2000" dirty="0">
                <a:solidFill>
                  <a:srgbClr val="3B1909"/>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rắn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hoặc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lỏng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dirty="0">
                <a:solidFill>
                  <a:srgbClr val="3B1909"/>
                </a:solidFill>
                <a:latin typeface="Times New Roman" panose="02020603050405020304" pitchFamily="18" charset="0"/>
                <a:cs typeface="Times New Roman" panose="02020603050405020304" pitchFamily="18" charset="0"/>
              </a:rPr>
              <a:t>sang </a:t>
            </a:r>
            <a:r>
              <a:rPr lang="en-US" sz="2000" dirty="0" err="1">
                <a:solidFill>
                  <a:srgbClr val="3B1909"/>
                </a:solidFill>
                <a:latin typeface="Times New Roman" panose="02020603050405020304" pitchFamily="18" charset="0"/>
                <a:cs typeface="Times New Roman" panose="02020603050405020304" pitchFamily="18" charset="0"/>
              </a:rPr>
              <a:t>môi</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trường</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lỏng</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khác</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để</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thu</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được</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chất</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có</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độ</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tinh</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khiết</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cao</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hơn</a:t>
            </a:r>
            <a:r>
              <a:rPr lang="en-US" sz="2000" dirty="0">
                <a:solidFill>
                  <a:srgbClr val="3B1909"/>
                </a:solidFill>
                <a:latin typeface="Times New Roman" panose="02020603050405020304" pitchFamily="18" charset="0"/>
                <a:cs typeface="Times New Roman" panose="02020603050405020304" pitchFamily="18" charset="0"/>
              </a:rPr>
              <a:t> </a:t>
            </a:r>
          </a:p>
          <a:p>
            <a:pPr algn="ctr" defTabSz="914172">
              <a:defRPr/>
            </a:pPr>
            <a:endParaRPr lang="en-US" sz="1600" dirty="0">
              <a:solidFill>
                <a:srgbClr val="FF0000"/>
              </a:solidFill>
              <a:latin typeface="#9Slide03 Sofia Pro Soft Bold" panose="020B0000000000000000" pitchFamily="34" charset="0"/>
            </a:endParaRPr>
          </a:p>
        </p:txBody>
      </p:sp>
      <p:sp>
        <p:nvSpPr>
          <p:cNvPr id="14" name="Rectangle: Rounded Corners 13">
            <a:extLst>
              <a:ext uri="{FF2B5EF4-FFF2-40B4-BE49-F238E27FC236}">
                <a16:creationId xmlns:a16="http://schemas.microsoft.com/office/drawing/2014/main" xmlns="" id="{369DDBDD-1F6C-CD83-029A-E762ECD62A8D}"/>
              </a:ext>
            </a:extLst>
          </p:cNvPr>
          <p:cNvSpPr>
            <a:spLocks noChangeAspect="1"/>
          </p:cNvSpPr>
          <p:nvPr/>
        </p:nvSpPr>
        <p:spPr>
          <a:xfrm>
            <a:off x="7487082" y="1002726"/>
            <a:ext cx="4543135" cy="1138003"/>
          </a:xfrm>
          <a:prstGeom prst="roundRect">
            <a:avLst/>
          </a:prstGeom>
          <a:solidFill>
            <a:schemeClr val="accent2">
              <a:lumMod val="20000"/>
              <a:lumOff val="80000"/>
            </a:schemeClr>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b="1" dirty="0">
              <a:solidFill>
                <a:srgbClr val="0070C0"/>
              </a:solidFill>
              <a:latin typeface="Times New Roman" panose="02020603050405020304" pitchFamily="18" charset="0"/>
              <a:cs typeface="Times New Roman" panose="02020603050405020304" pitchFamily="18" charset="0"/>
            </a:endParaRPr>
          </a:p>
          <a:p>
            <a:pPr algn="ctr" defTabSz="914172">
              <a:defRPr/>
            </a:pPr>
            <a:r>
              <a:rPr lang="en-US" sz="2000" b="1" dirty="0">
                <a:solidFill>
                  <a:srgbClr val="0070C0"/>
                </a:solidFill>
                <a:latin typeface="Times New Roman" panose="02020603050405020304" pitchFamily="18" charset="0"/>
                <a:cs typeface="Times New Roman" panose="02020603050405020304" pitchFamily="18" charset="0"/>
              </a:rPr>
              <a:t>NGUYÊN TẮC</a:t>
            </a:r>
          </a:p>
          <a:p>
            <a:pPr algn="ctr" defTabSz="914172">
              <a:defRPr/>
            </a:pPr>
            <a:r>
              <a:rPr lang="en-US" sz="2000" dirty="0" err="1">
                <a:solidFill>
                  <a:srgbClr val="3B1909"/>
                </a:solidFill>
                <a:latin typeface="Times New Roman" panose="02020603050405020304" pitchFamily="18" charset="0"/>
                <a:cs typeface="Times New Roman" panose="02020603050405020304" pitchFamily="18" charset="0"/>
              </a:rPr>
              <a:t>Mỗi</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chất</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có</a:t>
            </a:r>
            <a:r>
              <a:rPr lang="en-US" sz="2000" dirty="0">
                <a:solidFill>
                  <a:srgbClr val="3B1909"/>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sự</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phân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bố</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khác</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nhau</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trong</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hai</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môi</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trường</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không</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hòa</a:t>
            </a:r>
            <a:r>
              <a:rPr lang="en-US" sz="2000" dirty="0">
                <a:solidFill>
                  <a:srgbClr val="3B1909"/>
                </a:solidFill>
                <a:latin typeface="Times New Roman" panose="02020603050405020304" pitchFamily="18" charset="0"/>
                <a:cs typeface="Times New Roman" panose="02020603050405020304" pitchFamily="18" charset="0"/>
              </a:rPr>
              <a:t> tan </a:t>
            </a:r>
            <a:r>
              <a:rPr lang="en-US" sz="2000" dirty="0" err="1">
                <a:solidFill>
                  <a:srgbClr val="3B1909"/>
                </a:solidFill>
                <a:latin typeface="Times New Roman" panose="02020603050405020304" pitchFamily="18" charset="0"/>
                <a:cs typeface="Times New Roman" panose="02020603050405020304" pitchFamily="18" charset="0"/>
              </a:rPr>
              <a:t>vào</a:t>
            </a:r>
            <a:r>
              <a:rPr lang="en-US" sz="2000" dirty="0">
                <a:solidFill>
                  <a:srgbClr val="3B1909"/>
                </a:solidFill>
                <a:latin typeface="Times New Roman" panose="02020603050405020304" pitchFamily="18" charset="0"/>
                <a:cs typeface="Times New Roman" panose="02020603050405020304" pitchFamily="18" charset="0"/>
              </a:rPr>
              <a:t> </a:t>
            </a:r>
            <a:r>
              <a:rPr lang="en-US" sz="2000" dirty="0" err="1">
                <a:solidFill>
                  <a:srgbClr val="3B1909"/>
                </a:solidFill>
                <a:latin typeface="Times New Roman" panose="02020603050405020304" pitchFamily="18" charset="0"/>
                <a:cs typeface="Times New Roman" panose="02020603050405020304" pitchFamily="18" charset="0"/>
              </a:rPr>
              <a:t>nhau</a:t>
            </a:r>
            <a:endParaRPr lang="en-US" sz="2000" dirty="0">
              <a:solidFill>
                <a:srgbClr val="3B1909"/>
              </a:solidFill>
              <a:latin typeface="Times New Roman" panose="02020603050405020304" pitchFamily="18" charset="0"/>
              <a:cs typeface="Times New Roman" panose="02020603050405020304" pitchFamily="18" charset="0"/>
            </a:endParaRPr>
          </a:p>
          <a:p>
            <a:pPr algn="ctr" defTabSz="914172">
              <a:defRPr/>
            </a:pPr>
            <a:endParaRPr lang="en-US" sz="1600" dirty="0">
              <a:solidFill>
                <a:srgbClr val="FF0000"/>
              </a:solidFill>
              <a:latin typeface="#9Slide03 Sofia Pro Soft Bold" panose="020B0000000000000000" pitchFamily="34" charset="0"/>
            </a:endParaRPr>
          </a:p>
        </p:txBody>
      </p:sp>
      <p:sp>
        <p:nvSpPr>
          <p:cNvPr id="17" name="Rectangle: Rounded Corners 13">
            <a:extLst>
              <a:ext uri="{FF2B5EF4-FFF2-40B4-BE49-F238E27FC236}">
                <a16:creationId xmlns:a16="http://schemas.microsoft.com/office/drawing/2014/main" xmlns="" id="{DFD0CC50-262A-F224-5D32-77E39C18430A}"/>
              </a:ext>
            </a:extLst>
          </p:cNvPr>
          <p:cNvSpPr>
            <a:spLocks noChangeAspect="1"/>
          </p:cNvSpPr>
          <p:nvPr/>
        </p:nvSpPr>
        <p:spPr>
          <a:xfrm>
            <a:off x="4783638" y="2519053"/>
            <a:ext cx="3399415" cy="575216"/>
          </a:xfrm>
          <a:prstGeom prst="roundRect">
            <a:avLst/>
          </a:prstGeom>
          <a:solidFill>
            <a:schemeClr val="accent2">
              <a:lumMod val="20000"/>
              <a:lumOff val="80000"/>
            </a:schemeClr>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b="1" dirty="0">
              <a:solidFill>
                <a:srgbClr val="0070C0"/>
              </a:solidFill>
              <a:latin typeface="Times New Roman" panose="02020603050405020304" pitchFamily="18" charset="0"/>
              <a:cs typeface="Times New Roman" panose="02020603050405020304" pitchFamily="18" charset="0"/>
            </a:endParaRPr>
          </a:p>
          <a:p>
            <a:pPr algn="ctr" defTabSz="914172">
              <a:defRPr/>
            </a:pPr>
            <a:r>
              <a:rPr lang="en-US" sz="2000" b="1" dirty="0">
                <a:solidFill>
                  <a:srgbClr val="0070C0"/>
                </a:solidFill>
                <a:latin typeface="Times New Roman" panose="02020603050405020304" pitchFamily="18" charset="0"/>
                <a:cs typeface="Times New Roman" panose="02020603050405020304" pitchFamily="18" charset="0"/>
              </a:rPr>
              <a:t>CÁC BƯỚC TIẾN HÀNH</a:t>
            </a:r>
          </a:p>
          <a:p>
            <a:pPr algn="ctr" defTabSz="914172">
              <a:defRPr/>
            </a:pPr>
            <a:endParaRPr lang="en-US" sz="1600" dirty="0">
              <a:solidFill>
                <a:srgbClr val="FF0000"/>
              </a:solidFill>
              <a:latin typeface="#9Slide03 Sofia Pro Soft Bold" panose="020B0000000000000000" pitchFamily="34" charset="0"/>
            </a:endParaRPr>
          </a:p>
        </p:txBody>
      </p:sp>
      <p:cxnSp>
        <p:nvCxnSpPr>
          <p:cNvPr id="18" name="Straight Connector 17">
            <a:extLst>
              <a:ext uri="{FF2B5EF4-FFF2-40B4-BE49-F238E27FC236}">
                <a16:creationId xmlns:a16="http://schemas.microsoft.com/office/drawing/2014/main" xmlns="" id="{449638B5-A1CB-3ABB-EA58-B4BB302C9C40}"/>
              </a:ext>
            </a:extLst>
          </p:cNvPr>
          <p:cNvCxnSpPr>
            <a:cxnSpLocks/>
          </p:cNvCxnSpPr>
          <p:nvPr/>
        </p:nvCxnSpPr>
        <p:spPr>
          <a:xfrm>
            <a:off x="2989909" y="2717398"/>
            <a:ext cx="179373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85AC4F80-99E5-8DFB-E663-34BF3C556C7A}"/>
              </a:ext>
            </a:extLst>
          </p:cNvPr>
          <p:cNvCxnSpPr>
            <a:cxnSpLocks/>
          </p:cNvCxnSpPr>
          <p:nvPr/>
        </p:nvCxnSpPr>
        <p:spPr>
          <a:xfrm>
            <a:off x="2989909" y="2717398"/>
            <a:ext cx="0" cy="3240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29E32F31-3C7A-3974-9647-B8EC433B1463}"/>
              </a:ext>
            </a:extLst>
          </p:cNvPr>
          <p:cNvCxnSpPr>
            <a:cxnSpLocks/>
          </p:cNvCxnSpPr>
          <p:nvPr/>
        </p:nvCxnSpPr>
        <p:spPr>
          <a:xfrm>
            <a:off x="8183053" y="2721633"/>
            <a:ext cx="197153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B1892752-C4F4-5FDE-7433-955C60107A1D}"/>
              </a:ext>
            </a:extLst>
          </p:cNvPr>
          <p:cNvCxnSpPr>
            <a:cxnSpLocks/>
          </p:cNvCxnSpPr>
          <p:nvPr/>
        </p:nvCxnSpPr>
        <p:spPr>
          <a:xfrm>
            <a:off x="10154583" y="2721633"/>
            <a:ext cx="0" cy="3240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Rectangle: Rounded Corners 13">
            <a:extLst>
              <a:ext uri="{FF2B5EF4-FFF2-40B4-BE49-F238E27FC236}">
                <a16:creationId xmlns:a16="http://schemas.microsoft.com/office/drawing/2014/main" xmlns="" id="{D8ABB32B-E078-5CFA-FCAA-00EAC57F81A7}"/>
              </a:ext>
            </a:extLst>
          </p:cNvPr>
          <p:cNvSpPr>
            <a:spLocks noChangeAspect="1"/>
          </p:cNvSpPr>
          <p:nvPr/>
        </p:nvSpPr>
        <p:spPr>
          <a:xfrm>
            <a:off x="1290202" y="2919711"/>
            <a:ext cx="3399415" cy="505544"/>
          </a:xfrm>
          <a:prstGeom prst="roundRect">
            <a:avLst/>
          </a:prstGeom>
          <a:solidFill>
            <a:srgbClr val="0070C0"/>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sz="2200" b="1" dirty="0">
              <a:solidFill>
                <a:srgbClr val="FFFF00"/>
              </a:solidFill>
              <a:latin typeface="Times New Roman" panose="02020603050405020304" pitchFamily="18" charset="0"/>
              <a:cs typeface="Times New Roman" panose="02020603050405020304" pitchFamily="18" charset="0"/>
            </a:endParaRPr>
          </a:p>
          <a:p>
            <a:pPr algn="ctr" defTabSz="914172">
              <a:defRPr/>
            </a:pPr>
            <a:r>
              <a:rPr lang="en-US" sz="2200" b="1" dirty="0" err="1">
                <a:solidFill>
                  <a:srgbClr val="FFFF00"/>
                </a:solidFill>
                <a:latin typeface="Times New Roman" panose="02020603050405020304" pitchFamily="18" charset="0"/>
                <a:cs typeface="Times New Roman" panose="02020603050405020304" pitchFamily="18" charset="0"/>
              </a:rPr>
              <a:t>Chiết</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lỏng</a:t>
            </a:r>
            <a:r>
              <a:rPr lang="en-US" sz="2200" b="1" dirty="0">
                <a:solidFill>
                  <a:srgbClr val="FFFF00"/>
                </a:solidFill>
                <a:latin typeface="Times New Roman" panose="02020603050405020304" pitchFamily="18" charset="0"/>
                <a:cs typeface="Times New Roman" panose="02020603050405020304" pitchFamily="18" charset="0"/>
              </a:rPr>
              <a:t> – </a:t>
            </a:r>
            <a:r>
              <a:rPr lang="en-US" sz="2200" b="1" dirty="0" err="1">
                <a:solidFill>
                  <a:srgbClr val="FFFF00"/>
                </a:solidFill>
                <a:latin typeface="Times New Roman" panose="02020603050405020304" pitchFamily="18" charset="0"/>
                <a:cs typeface="Times New Roman" panose="02020603050405020304" pitchFamily="18" charset="0"/>
              </a:rPr>
              <a:t>lỏng</a:t>
            </a:r>
            <a:endParaRPr lang="en-US" sz="2200" b="1" dirty="0">
              <a:solidFill>
                <a:srgbClr val="FFFF00"/>
              </a:solidFill>
              <a:latin typeface="Times New Roman" panose="02020603050405020304" pitchFamily="18" charset="0"/>
              <a:cs typeface="Times New Roman" panose="02020603050405020304" pitchFamily="18" charset="0"/>
            </a:endParaRPr>
          </a:p>
          <a:p>
            <a:pPr algn="ctr" defTabSz="914172">
              <a:defRPr/>
            </a:pPr>
            <a:endParaRPr lang="en-US" sz="2000" dirty="0">
              <a:solidFill>
                <a:srgbClr val="FFFF00"/>
              </a:solidFill>
              <a:latin typeface="#9Slide03 Sofia Pro Soft Bold" panose="020B0000000000000000" pitchFamily="34" charset="0"/>
            </a:endParaRPr>
          </a:p>
        </p:txBody>
      </p:sp>
      <p:sp>
        <p:nvSpPr>
          <p:cNvPr id="24" name="Rectangle: Rounded Corners 13">
            <a:extLst>
              <a:ext uri="{FF2B5EF4-FFF2-40B4-BE49-F238E27FC236}">
                <a16:creationId xmlns:a16="http://schemas.microsoft.com/office/drawing/2014/main" xmlns="" id="{2EA800D2-4D12-4D25-0554-C03790C2DB73}"/>
              </a:ext>
            </a:extLst>
          </p:cNvPr>
          <p:cNvSpPr>
            <a:spLocks noChangeAspect="1"/>
          </p:cNvSpPr>
          <p:nvPr/>
        </p:nvSpPr>
        <p:spPr>
          <a:xfrm>
            <a:off x="8278448" y="2970170"/>
            <a:ext cx="3399415" cy="505544"/>
          </a:xfrm>
          <a:prstGeom prst="roundRect">
            <a:avLst/>
          </a:prstGeom>
          <a:solidFill>
            <a:srgbClr val="0070C0"/>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endParaRPr lang="en-US" sz="2200" b="1" dirty="0">
              <a:solidFill>
                <a:srgbClr val="FFFF00"/>
              </a:solidFill>
              <a:latin typeface="Times New Roman" panose="02020603050405020304" pitchFamily="18" charset="0"/>
              <a:cs typeface="Times New Roman" panose="02020603050405020304" pitchFamily="18" charset="0"/>
            </a:endParaRPr>
          </a:p>
          <a:p>
            <a:pPr algn="ctr" defTabSz="914172">
              <a:defRPr/>
            </a:pPr>
            <a:r>
              <a:rPr lang="en-US" sz="2200" b="1" dirty="0" err="1">
                <a:solidFill>
                  <a:srgbClr val="FFFF00"/>
                </a:solidFill>
                <a:latin typeface="Times New Roman" panose="02020603050405020304" pitchFamily="18" charset="0"/>
                <a:cs typeface="Times New Roman" panose="02020603050405020304" pitchFamily="18" charset="0"/>
              </a:rPr>
              <a:t>Chiết</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lỏng</a:t>
            </a:r>
            <a:r>
              <a:rPr lang="en-US" sz="2200" b="1" dirty="0">
                <a:solidFill>
                  <a:srgbClr val="FFFF00"/>
                </a:solidFill>
                <a:latin typeface="Times New Roman" panose="02020603050405020304" pitchFamily="18" charset="0"/>
                <a:cs typeface="Times New Roman" panose="02020603050405020304" pitchFamily="18" charset="0"/>
              </a:rPr>
              <a:t> – </a:t>
            </a:r>
            <a:r>
              <a:rPr lang="en-US" sz="2200" b="1" dirty="0" err="1">
                <a:solidFill>
                  <a:srgbClr val="FFFF00"/>
                </a:solidFill>
                <a:latin typeface="Times New Roman" panose="02020603050405020304" pitchFamily="18" charset="0"/>
                <a:cs typeface="Times New Roman" panose="02020603050405020304" pitchFamily="18" charset="0"/>
              </a:rPr>
              <a:t>rắn</a:t>
            </a:r>
            <a:endParaRPr lang="en-US" sz="2200" b="1" dirty="0">
              <a:solidFill>
                <a:srgbClr val="FFFF00"/>
              </a:solidFill>
              <a:latin typeface="Times New Roman" panose="02020603050405020304" pitchFamily="18" charset="0"/>
              <a:cs typeface="Times New Roman" panose="02020603050405020304" pitchFamily="18" charset="0"/>
            </a:endParaRPr>
          </a:p>
          <a:p>
            <a:pPr algn="ctr" defTabSz="914172">
              <a:defRPr/>
            </a:pPr>
            <a:endParaRPr lang="en-US" sz="2000" dirty="0">
              <a:solidFill>
                <a:srgbClr val="FFFF00"/>
              </a:solidFill>
              <a:latin typeface="#9Slide03 Sofia Pro Soft Bold" panose="020B0000000000000000" pitchFamily="34" charset="0"/>
            </a:endParaRPr>
          </a:p>
        </p:txBody>
      </p:sp>
      <p:sp>
        <p:nvSpPr>
          <p:cNvPr id="25" name="Rectangle: Rounded Corners 13">
            <a:extLst>
              <a:ext uri="{FF2B5EF4-FFF2-40B4-BE49-F238E27FC236}">
                <a16:creationId xmlns:a16="http://schemas.microsoft.com/office/drawing/2014/main" xmlns="" id="{D8FFC4A5-F27F-5522-8535-164D4C468BD9}"/>
              </a:ext>
            </a:extLst>
          </p:cNvPr>
          <p:cNvSpPr>
            <a:spLocks noChangeAspect="1"/>
          </p:cNvSpPr>
          <p:nvPr/>
        </p:nvSpPr>
        <p:spPr>
          <a:xfrm>
            <a:off x="284810" y="3512497"/>
            <a:ext cx="5410199" cy="804578"/>
          </a:xfrm>
          <a:prstGeom prst="roundRect">
            <a:avLst/>
          </a:prstGeom>
          <a:solidFill>
            <a:schemeClr val="bg1"/>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72">
              <a:defRPr/>
            </a:pP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r>
              <a:rPr lang="en-US" sz="2200" dirty="0">
                <a:solidFill>
                  <a:srgbClr val="0070C0"/>
                </a:solidFill>
                <a:latin typeface="Times New Roman" panose="02020603050405020304" pitchFamily="18" charset="0"/>
                <a:cs typeface="Times New Roman" panose="02020603050405020304" pitchFamily="18" charset="0"/>
              </a:rPr>
              <a:t>B1: Cho </a:t>
            </a:r>
            <a:r>
              <a:rPr lang="en-US" sz="2200" b="1" i="1" dirty="0">
                <a:solidFill>
                  <a:srgbClr val="FF0000"/>
                </a:solidFill>
                <a:latin typeface="Times New Roman" panose="02020603050405020304" pitchFamily="18" charset="0"/>
                <a:cs typeface="Times New Roman" panose="02020603050405020304" pitchFamily="18" charset="0"/>
              </a:rPr>
              <a:t>dung </a:t>
            </a:r>
            <a:r>
              <a:rPr lang="en-US" sz="2200" b="1" i="1" dirty="0" err="1">
                <a:solidFill>
                  <a:srgbClr val="FF0000"/>
                </a:solidFill>
                <a:latin typeface="Times New Roman" panose="02020603050405020304" pitchFamily="18" charset="0"/>
                <a:cs typeface="Times New Roman" panose="02020603050405020304" pitchFamily="18" charset="0"/>
              </a:rPr>
              <a:t>dịch</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chứa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chất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cần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phân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tách</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và</a:t>
            </a:r>
            <a:r>
              <a:rPr lang="en-US" sz="2200" dirty="0">
                <a:solidFill>
                  <a:srgbClr val="0070C0"/>
                </a:solidFill>
                <a:latin typeface="Times New Roman" panose="02020603050405020304" pitchFamily="18" charset="0"/>
                <a:cs typeface="Times New Roman" panose="02020603050405020304" pitchFamily="18" charset="0"/>
              </a:rPr>
              <a:t> dung </a:t>
            </a:r>
            <a:r>
              <a:rPr lang="en-US" sz="2200" dirty="0" err="1">
                <a:solidFill>
                  <a:srgbClr val="0070C0"/>
                </a:solidFill>
                <a:latin typeface="Times New Roman" panose="02020603050405020304" pitchFamily="18" charset="0"/>
                <a:cs typeface="Times New Roman" panose="02020603050405020304" pitchFamily="18" charset="0"/>
              </a:rPr>
              <a:t>môi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vào</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phễu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chiết</a:t>
            </a: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endParaRPr lang="en-US" sz="2000" dirty="0">
              <a:solidFill>
                <a:srgbClr val="FF0000"/>
              </a:solidFill>
              <a:latin typeface="#9Slide03 Sofia Pro Soft Bold" panose="020B0000000000000000" pitchFamily="34" charset="0"/>
            </a:endParaRPr>
          </a:p>
        </p:txBody>
      </p:sp>
      <p:sp>
        <p:nvSpPr>
          <p:cNvPr id="26" name="Rectangle: Rounded Corners 13">
            <a:extLst>
              <a:ext uri="{FF2B5EF4-FFF2-40B4-BE49-F238E27FC236}">
                <a16:creationId xmlns:a16="http://schemas.microsoft.com/office/drawing/2014/main" xmlns="" id="{429F8B00-586C-13CB-9CC0-0F08D4797B8E}"/>
              </a:ext>
            </a:extLst>
          </p:cNvPr>
          <p:cNvSpPr>
            <a:spLocks noChangeAspect="1"/>
          </p:cNvSpPr>
          <p:nvPr/>
        </p:nvSpPr>
        <p:spPr>
          <a:xfrm>
            <a:off x="284810" y="4316148"/>
            <a:ext cx="5410199" cy="804578"/>
          </a:xfrm>
          <a:prstGeom prst="roundRect">
            <a:avLst/>
          </a:prstGeom>
          <a:solidFill>
            <a:schemeClr val="bg1"/>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72">
              <a:defRPr/>
            </a:pP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r>
              <a:rPr lang="en-US" sz="2200" dirty="0">
                <a:solidFill>
                  <a:srgbClr val="0070C0"/>
                </a:solidFill>
                <a:latin typeface="Times New Roman" panose="02020603050405020304" pitchFamily="18" charset="0"/>
                <a:cs typeface="Times New Roman" panose="02020603050405020304" pitchFamily="18" charset="0"/>
              </a:rPr>
              <a:t>B2: </a:t>
            </a:r>
            <a:r>
              <a:rPr lang="en-US" sz="2200" b="1" i="1" dirty="0" err="1">
                <a:solidFill>
                  <a:srgbClr val="FF0000"/>
                </a:solidFill>
                <a:latin typeface="Times New Roman" panose="02020603050405020304" pitchFamily="18" charset="0"/>
                <a:cs typeface="Times New Roman" panose="02020603050405020304" pitchFamily="18" charset="0"/>
              </a:rPr>
              <a:t>Lắc</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và</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để</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yên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phễu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chiết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đợi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chất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lỏng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tách</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thành</a:t>
            </a:r>
            <a:r>
              <a:rPr lang="en-US" sz="2200" dirty="0">
                <a:solidFill>
                  <a:srgbClr val="0070C0"/>
                </a:solidFill>
                <a:latin typeface="Times New Roman" panose="02020603050405020304" pitchFamily="18" charset="0"/>
                <a:cs typeface="Times New Roman" panose="02020603050405020304" pitchFamily="18" charset="0"/>
              </a:rPr>
              <a:t> 2 </a:t>
            </a:r>
            <a:r>
              <a:rPr lang="en-US" sz="2200" dirty="0" err="1">
                <a:solidFill>
                  <a:srgbClr val="0070C0"/>
                </a:solidFill>
                <a:latin typeface="Times New Roman" panose="02020603050405020304" pitchFamily="18" charset="0"/>
                <a:cs typeface="Times New Roman" panose="02020603050405020304" pitchFamily="18" charset="0"/>
              </a:rPr>
              <a:t>lớp</a:t>
            </a: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endParaRPr lang="en-US" sz="2000" dirty="0">
              <a:solidFill>
                <a:srgbClr val="FF0000"/>
              </a:solidFill>
              <a:latin typeface="#9Slide03 Sofia Pro Soft Bold" panose="020B0000000000000000" pitchFamily="34" charset="0"/>
            </a:endParaRPr>
          </a:p>
        </p:txBody>
      </p:sp>
      <p:sp>
        <p:nvSpPr>
          <p:cNvPr id="27" name="Rectangle: Rounded Corners 13">
            <a:extLst>
              <a:ext uri="{FF2B5EF4-FFF2-40B4-BE49-F238E27FC236}">
                <a16:creationId xmlns:a16="http://schemas.microsoft.com/office/drawing/2014/main" xmlns="" id="{5CC8C726-E01E-FBD3-E61B-8F9A53655E58}"/>
              </a:ext>
            </a:extLst>
          </p:cNvPr>
          <p:cNvSpPr>
            <a:spLocks noChangeAspect="1"/>
          </p:cNvSpPr>
          <p:nvPr/>
        </p:nvSpPr>
        <p:spPr>
          <a:xfrm>
            <a:off x="284809" y="5114798"/>
            <a:ext cx="5410199" cy="804578"/>
          </a:xfrm>
          <a:prstGeom prst="roundRect">
            <a:avLst/>
          </a:prstGeom>
          <a:solidFill>
            <a:schemeClr val="bg1"/>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72">
              <a:defRPr/>
            </a:pP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r>
              <a:rPr lang="en-US" sz="2200" dirty="0">
                <a:solidFill>
                  <a:srgbClr val="0070C0"/>
                </a:solidFill>
                <a:latin typeface="Times New Roman" panose="02020603050405020304" pitchFamily="18" charset="0"/>
                <a:cs typeface="Times New Roman" panose="02020603050405020304" pitchFamily="18" charset="0"/>
              </a:rPr>
              <a:t>B3: </a:t>
            </a:r>
            <a:r>
              <a:rPr lang="en-US" sz="2200" dirty="0" err="1">
                <a:solidFill>
                  <a:srgbClr val="0070C0"/>
                </a:solidFill>
                <a:latin typeface="Times New Roman" panose="02020603050405020304" pitchFamily="18" charset="0"/>
                <a:cs typeface="Times New Roman" panose="02020603050405020304" pitchFamily="18" charset="0"/>
              </a:rPr>
              <a:t>Mở</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khóa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phễu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chiết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và</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thu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lấy</a:t>
            </a:r>
            <a:r>
              <a:rPr lang="en-US" sz="2200"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từng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phần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chất</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lỏng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riêng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biệt</a:t>
            </a:r>
            <a:endParaRPr lang="en-US" sz="2200" b="1" i="1" dirty="0">
              <a:solidFill>
                <a:srgbClr val="FF0000"/>
              </a:solidFill>
              <a:latin typeface="Times New Roman" panose="02020603050405020304" pitchFamily="18" charset="0"/>
              <a:cs typeface="Times New Roman" panose="02020603050405020304" pitchFamily="18" charset="0"/>
            </a:endParaRPr>
          </a:p>
          <a:p>
            <a:pPr algn="just" defTabSz="914172">
              <a:defRPr/>
            </a:pPr>
            <a:endParaRPr lang="en-US" sz="2000" dirty="0">
              <a:solidFill>
                <a:srgbClr val="FF0000"/>
              </a:solidFill>
              <a:latin typeface="#9Slide03 Sofia Pro Soft Bold" panose="020B0000000000000000" pitchFamily="34" charset="0"/>
            </a:endParaRPr>
          </a:p>
        </p:txBody>
      </p:sp>
      <p:sp>
        <p:nvSpPr>
          <p:cNvPr id="28" name="Rectangle: Rounded Corners 13">
            <a:extLst>
              <a:ext uri="{FF2B5EF4-FFF2-40B4-BE49-F238E27FC236}">
                <a16:creationId xmlns:a16="http://schemas.microsoft.com/office/drawing/2014/main" xmlns="" id="{44C4BF75-EC21-A95C-8583-BC3FA09B410D}"/>
              </a:ext>
            </a:extLst>
          </p:cNvPr>
          <p:cNvSpPr>
            <a:spLocks noChangeAspect="1"/>
          </p:cNvSpPr>
          <p:nvPr/>
        </p:nvSpPr>
        <p:spPr>
          <a:xfrm>
            <a:off x="258254" y="5913696"/>
            <a:ext cx="5410199" cy="804578"/>
          </a:xfrm>
          <a:prstGeom prst="roundRect">
            <a:avLst/>
          </a:prstGeom>
          <a:solidFill>
            <a:schemeClr val="bg1"/>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72">
              <a:defRPr/>
            </a:pP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r>
              <a:rPr lang="en-US" sz="2200" dirty="0">
                <a:solidFill>
                  <a:srgbClr val="0070C0"/>
                </a:solidFill>
                <a:latin typeface="Times New Roman" panose="02020603050405020304" pitchFamily="18" charset="0"/>
                <a:cs typeface="Times New Roman" panose="02020603050405020304" pitchFamily="18" charset="0"/>
              </a:rPr>
              <a:t>B4: </a:t>
            </a:r>
            <a:r>
              <a:rPr lang="en-US" sz="2200" dirty="0" err="1">
                <a:solidFill>
                  <a:srgbClr val="0070C0"/>
                </a:solidFill>
                <a:latin typeface="Times New Roman" panose="02020603050405020304" pitchFamily="18" charset="0"/>
                <a:cs typeface="Times New Roman" panose="02020603050405020304" pitchFamily="18" charset="0"/>
              </a:rPr>
              <a:t>Làm</a:t>
            </a:r>
            <a:r>
              <a:rPr lang="en-US" sz="2200" dirty="0">
                <a:solidFill>
                  <a:srgbClr val="0070C0"/>
                </a:solidFill>
                <a:latin typeface="Times New Roman" panose="02020603050405020304" pitchFamily="18" charset="0"/>
                <a:cs typeface="Times New Roman" panose="02020603050405020304" pitchFamily="18" charset="0"/>
              </a:rPr>
              <a:t> bay </a:t>
            </a:r>
            <a:r>
              <a:rPr lang="en-US" sz="2200" dirty="0" err="1">
                <a:solidFill>
                  <a:srgbClr val="0070C0"/>
                </a:solidFill>
                <a:latin typeface="Times New Roman" panose="02020603050405020304" pitchFamily="18" charset="0"/>
                <a:cs typeface="Times New Roman" panose="02020603050405020304" pitchFamily="18" charset="0"/>
              </a:rPr>
              <a:t>hơi</a:t>
            </a:r>
            <a:r>
              <a:rPr lang="en-US" sz="2200" dirty="0">
                <a:solidFill>
                  <a:srgbClr val="0070C0"/>
                </a:solidFill>
                <a:latin typeface="Times New Roman" panose="02020603050405020304" pitchFamily="18" charset="0"/>
                <a:cs typeface="Times New Roman" panose="02020603050405020304" pitchFamily="18" charset="0"/>
              </a:rPr>
              <a:t> </a:t>
            </a:r>
            <a:r>
              <a:rPr lang="en-US" sz="2200" b="1" i="1" dirty="0">
                <a:solidFill>
                  <a:srgbClr val="FF0000"/>
                </a:solidFill>
                <a:latin typeface="Times New Roman" panose="02020603050405020304" pitchFamily="18" charset="0"/>
                <a:cs typeface="Times New Roman" panose="02020603050405020304" pitchFamily="18" charset="0"/>
              </a:rPr>
              <a:t>dung </a:t>
            </a:r>
            <a:r>
              <a:rPr lang="en-US" sz="2200" b="1" i="1" dirty="0" err="1">
                <a:solidFill>
                  <a:srgbClr val="FF0000"/>
                </a:solidFill>
                <a:latin typeface="Times New Roman" panose="02020603050405020304" pitchFamily="18" charset="0"/>
                <a:cs typeface="Times New Roman" panose="02020603050405020304" pitchFamily="18" charset="0"/>
              </a:rPr>
              <a:t>môi</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từ</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dịch</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chiết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để</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thu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được</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chất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cần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phân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tách</a:t>
            </a: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endParaRPr lang="en-US" sz="2000" dirty="0">
              <a:solidFill>
                <a:srgbClr val="FF0000"/>
              </a:solidFill>
              <a:latin typeface="#9Slide03 Sofia Pro Soft Bold" panose="020B0000000000000000" pitchFamily="34" charset="0"/>
            </a:endParaRPr>
          </a:p>
        </p:txBody>
      </p:sp>
      <p:sp>
        <p:nvSpPr>
          <p:cNvPr id="29" name="Rectangle: Rounded Corners 13">
            <a:extLst>
              <a:ext uri="{FF2B5EF4-FFF2-40B4-BE49-F238E27FC236}">
                <a16:creationId xmlns:a16="http://schemas.microsoft.com/office/drawing/2014/main" xmlns="" id="{D94BF4E5-7DBE-B126-6373-49CBABF0DF18}"/>
              </a:ext>
            </a:extLst>
          </p:cNvPr>
          <p:cNvSpPr>
            <a:spLocks noChangeAspect="1"/>
          </p:cNvSpPr>
          <p:nvPr/>
        </p:nvSpPr>
        <p:spPr>
          <a:xfrm>
            <a:off x="6659853" y="3551076"/>
            <a:ext cx="5410199" cy="804578"/>
          </a:xfrm>
          <a:prstGeom prst="roundRect">
            <a:avLst/>
          </a:prstGeom>
          <a:solidFill>
            <a:schemeClr val="bg1"/>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72">
              <a:defRPr/>
            </a:pP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r>
              <a:rPr lang="en-US" sz="2200" dirty="0">
                <a:solidFill>
                  <a:srgbClr val="0070C0"/>
                </a:solidFill>
                <a:latin typeface="Times New Roman" panose="02020603050405020304" pitchFamily="18" charset="0"/>
                <a:cs typeface="Times New Roman" panose="02020603050405020304" pitchFamily="18" charset="0"/>
              </a:rPr>
              <a:t>B1: Cho </a:t>
            </a:r>
            <a:r>
              <a:rPr lang="en-US" sz="2200" b="1" i="1" dirty="0" err="1">
                <a:solidFill>
                  <a:srgbClr val="FF0000"/>
                </a:solidFill>
                <a:latin typeface="Times New Roman" panose="02020603050405020304" pitchFamily="18" charset="0"/>
                <a:cs typeface="Times New Roman" panose="02020603050405020304" pitchFamily="18" charset="0"/>
              </a:rPr>
              <a:t>hỗn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hợp</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chất</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rắn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chứa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chất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cần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phân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tách</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vào</a:t>
            </a:r>
            <a:r>
              <a:rPr lang="en-US" sz="2200" dirty="0">
                <a:solidFill>
                  <a:srgbClr val="0070C0"/>
                </a:solidFill>
                <a:latin typeface="Times New Roman" panose="02020603050405020304" pitchFamily="18" charset="0"/>
                <a:cs typeface="Times New Roman" panose="02020603050405020304" pitchFamily="18" charset="0"/>
              </a:rPr>
              <a:t> dung </a:t>
            </a:r>
            <a:r>
              <a:rPr lang="en-US" sz="2200" dirty="0" err="1">
                <a:solidFill>
                  <a:srgbClr val="0070C0"/>
                </a:solidFill>
                <a:latin typeface="Times New Roman" panose="02020603050405020304" pitchFamily="18" charset="0"/>
                <a:cs typeface="Times New Roman" panose="02020603050405020304" pitchFamily="18" charset="0"/>
              </a:rPr>
              <a:t>môi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thích</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hợp</a:t>
            </a: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endParaRPr lang="en-US" sz="2000" dirty="0">
              <a:solidFill>
                <a:srgbClr val="FF0000"/>
              </a:solidFill>
              <a:latin typeface="#9Slide03 Sofia Pro Soft Bold" panose="020B0000000000000000" pitchFamily="34" charset="0"/>
            </a:endParaRPr>
          </a:p>
        </p:txBody>
      </p:sp>
      <p:sp>
        <p:nvSpPr>
          <p:cNvPr id="30" name="Rectangle: Rounded Corners 13">
            <a:extLst>
              <a:ext uri="{FF2B5EF4-FFF2-40B4-BE49-F238E27FC236}">
                <a16:creationId xmlns:a16="http://schemas.microsoft.com/office/drawing/2014/main" xmlns="" id="{3928B35C-6C6B-CF7D-CE0D-93C78027A7D0}"/>
              </a:ext>
            </a:extLst>
          </p:cNvPr>
          <p:cNvSpPr>
            <a:spLocks noChangeAspect="1"/>
          </p:cNvSpPr>
          <p:nvPr/>
        </p:nvSpPr>
        <p:spPr>
          <a:xfrm>
            <a:off x="6659853" y="4354727"/>
            <a:ext cx="5410199" cy="804578"/>
          </a:xfrm>
          <a:prstGeom prst="roundRect">
            <a:avLst/>
          </a:prstGeom>
          <a:solidFill>
            <a:schemeClr val="bg1"/>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72">
              <a:defRPr/>
            </a:pP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r>
              <a:rPr lang="en-US" sz="2200" dirty="0">
                <a:solidFill>
                  <a:srgbClr val="0070C0"/>
                </a:solidFill>
                <a:latin typeface="Times New Roman" panose="02020603050405020304" pitchFamily="18" charset="0"/>
                <a:cs typeface="Times New Roman" panose="02020603050405020304" pitchFamily="18" charset="0"/>
              </a:rPr>
              <a:t>B2: </a:t>
            </a:r>
            <a:r>
              <a:rPr lang="en-US" sz="2200" b="1" i="1" dirty="0" err="1">
                <a:solidFill>
                  <a:srgbClr val="FF0000"/>
                </a:solidFill>
                <a:latin typeface="Times New Roman" panose="02020603050405020304" pitchFamily="18" charset="0"/>
                <a:cs typeface="Times New Roman" panose="02020603050405020304" pitchFamily="18" charset="0"/>
              </a:rPr>
              <a:t>Ngâm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hoặc</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đun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hỗn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hợp</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trên</a:t>
            </a: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endParaRPr lang="en-US" sz="2000" dirty="0">
              <a:solidFill>
                <a:srgbClr val="FF0000"/>
              </a:solidFill>
              <a:latin typeface="#9Slide03 Sofia Pro Soft Bold" panose="020B0000000000000000" pitchFamily="34" charset="0"/>
            </a:endParaRPr>
          </a:p>
        </p:txBody>
      </p:sp>
      <p:sp>
        <p:nvSpPr>
          <p:cNvPr id="31" name="Rectangle: Rounded Corners 13">
            <a:extLst>
              <a:ext uri="{FF2B5EF4-FFF2-40B4-BE49-F238E27FC236}">
                <a16:creationId xmlns:a16="http://schemas.microsoft.com/office/drawing/2014/main" xmlns="" id="{791C8704-C85B-891F-49B9-F580876ED70E}"/>
              </a:ext>
            </a:extLst>
          </p:cNvPr>
          <p:cNvSpPr>
            <a:spLocks noChangeAspect="1"/>
          </p:cNvSpPr>
          <p:nvPr/>
        </p:nvSpPr>
        <p:spPr>
          <a:xfrm>
            <a:off x="6659852" y="5153377"/>
            <a:ext cx="5410199" cy="804578"/>
          </a:xfrm>
          <a:prstGeom prst="roundRect">
            <a:avLst/>
          </a:prstGeom>
          <a:solidFill>
            <a:schemeClr val="bg1"/>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72">
              <a:defRPr/>
            </a:pP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r>
              <a:rPr lang="en-US" sz="2200" dirty="0">
                <a:solidFill>
                  <a:srgbClr val="0070C0"/>
                </a:solidFill>
                <a:latin typeface="Times New Roman" panose="02020603050405020304" pitchFamily="18" charset="0"/>
                <a:cs typeface="Times New Roman" panose="02020603050405020304" pitchFamily="18" charset="0"/>
              </a:rPr>
              <a:t>B3: </a:t>
            </a:r>
            <a:r>
              <a:rPr lang="en-US" sz="2200" dirty="0" err="1">
                <a:solidFill>
                  <a:srgbClr val="0070C0"/>
                </a:solidFill>
                <a:latin typeface="Times New Roman" panose="02020603050405020304" pitchFamily="18" charset="0"/>
                <a:cs typeface="Times New Roman" panose="02020603050405020304" pitchFamily="18" charset="0"/>
              </a:rPr>
              <a:t>Lọc</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bỏ</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phần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chất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rắn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không</a:t>
            </a:r>
            <a:r>
              <a:rPr lang="en-US" sz="2200" dirty="0">
                <a:solidFill>
                  <a:srgbClr val="0070C0"/>
                </a:solidFill>
                <a:latin typeface="Times New Roman" panose="02020603050405020304" pitchFamily="18" charset="0"/>
                <a:cs typeface="Times New Roman" panose="02020603050405020304" pitchFamily="18" charset="0"/>
              </a:rPr>
              <a:t> tan </a:t>
            </a:r>
            <a:r>
              <a:rPr lang="en-US" sz="2200" dirty="0" err="1">
                <a:solidFill>
                  <a:srgbClr val="0070C0"/>
                </a:solidFill>
                <a:latin typeface="Times New Roman" panose="02020603050405020304" pitchFamily="18" charset="0"/>
                <a:cs typeface="Times New Roman" panose="02020603050405020304" pitchFamily="18" charset="0"/>
              </a:rPr>
              <a:t>và</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thu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lấy</a:t>
            </a:r>
            <a:r>
              <a:rPr lang="en-US" sz="2200"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dịch</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chiết</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chứa</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chất</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cần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phân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tách</a:t>
            </a:r>
            <a:r>
              <a:rPr lang="en-US" sz="2200" b="1" i="1" dirty="0">
                <a:solidFill>
                  <a:srgbClr val="FF0000"/>
                </a:solidFill>
                <a:latin typeface="Times New Roman" panose="02020603050405020304" pitchFamily="18" charset="0"/>
                <a:cs typeface="Times New Roman" panose="02020603050405020304" pitchFamily="18" charset="0"/>
              </a:rPr>
              <a:t> </a:t>
            </a:r>
          </a:p>
          <a:p>
            <a:pPr algn="just" defTabSz="914172">
              <a:defRPr/>
            </a:pPr>
            <a:endParaRPr lang="en-US" sz="2000" dirty="0">
              <a:solidFill>
                <a:srgbClr val="FF0000"/>
              </a:solidFill>
              <a:latin typeface="#9Slide03 Sofia Pro Soft Bold" panose="020B0000000000000000" pitchFamily="34" charset="0"/>
            </a:endParaRPr>
          </a:p>
        </p:txBody>
      </p:sp>
      <p:sp>
        <p:nvSpPr>
          <p:cNvPr id="32" name="Rectangle: Rounded Corners 13">
            <a:extLst>
              <a:ext uri="{FF2B5EF4-FFF2-40B4-BE49-F238E27FC236}">
                <a16:creationId xmlns:a16="http://schemas.microsoft.com/office/drawing/2014/main" xmlns="" id="{DC7D2658-90F0-B8D4-21B5-AD00A8B7D5D2}"/>
              </a:ext>
            </a:extLst>
          </p:cNvPr>
          <p:cNvSpPr>
            <a:spLocks noChangeAspect="1"/>
          </p:cNvSpPr>
          <p:nvPr/>
        </p:nvSpPr>
        <p:spPr>
          <a:xfrm>
            <a:off x="6633297" y="5952275"/>
            <a:ext cx="5410199" cy="804578"/>
          </a:xfrm>
          <a:prstGeom prst="roundRect">
            <a:avLst/>
          </a:prstGeom>
          <a:solidFill>
            <a:schemeClr val="bg1"/>
          </a:solidFill>
          <a:ln w="2857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72">
              <a:defRPr/>
            </a:pP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r>
              <a:rPr lang="en-US" sz="2200" dirty="0">
                <a:solidFill>
                  <a:srgbClr val="0070C0"/>
                </a:solidFill>
                <a:latin typeface="Times New Roman" panose="02020603050405020304" pitchFamily="18" charset="0"/>
                <a:cs typeface="Times New Roman" panose="02020603050405020304" pitchFamily="18" charset="0"/>
              </a:rPr>
              <a:t>B4: </a:t>
            </a:r>
            <a:r>
              <a:rPr lang="en-US" sz="2200" dirty="0" err="1">
                <a:solidFill>
                  <a:srgbClr val="0070C0"/>
                </a:solidFill>
                <a:latin typeface="Times New Roman" panose="02020603050405020304" pitchFamily="18" charset="0"/>
                <a:cs typeface="Times New Roman" panose="02020603050405020304" pitchFamily="18" charset="0"/>
              </a:rPr>
              <a:t>Làm</a:t>
            </a:r>
            <a:r>
              <a:rPr lang="en-US" sz="2200" dirty="0">
                <a:solidFill>
                  <a:srgbClr val="0070C0"/>
                </a:solidFill>
                <a:latin typeface="Times New Roman" panose="02020603050405020304" pitchFamily="18" charset="0"/>
                <a:cs typeface="Times New Roman" panose="02020603050405020304" pitchFamily="18" charset="0"/>
              </a:rPr>
              <a:t> bay </a:t>
            </a:r>
            <a:r>
              <a:rPr lang="en-US" sz="2200" dirty="0" err="1">
                <a:solidFill>
                  <a:srgbClr val="0070C0"/>
                </a:solidFill>
                <a:latin typeface="Times New Roman" panose="02020603050405020304" pitchFamily="18" charset="0"/>
                <a:cs typeface="Times New Roman" panose="02020603050405020304" pitchFamily="18" charset="0"/>
              </a:rPr>
              <a:t>hơi</a:t>
            </a:r>
            <a:r>
              <a:rPr lang="en-US" sz="2200" dirty="0">
                <a:solidFill>
                  <a:srgbClr val="0070C0"/>
                </a:solidFill>
                <a:latin typeface="Times New Roman" panose="02020603050405020304" pitchFamily="18" charset="0"/>
                <a:cs typeface="Times New Roman" panose="02020603050405020304" pitchFamily="18" charset="0"/>
              </a:rPr>
              <a:t> dung </a:t>
            </a:r>
            <a:r>
              <a:rPr lang="en-US" sz="2200" dirty="0" err="1">
                <a:solidFill>
                  <a:srgbClr val="0070C0"/>
                </a:solidFill>
                <a:latin typeface="Times New Roman" panose="02020603050405020304" pitchFamily="18" charset="0"/>
                <a:cs typeface="Times New Roman" panose="02020603050405020304" pitchFamily="18" charset="0"/>
              </a:rPr>
              <a:t>môi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từ</a:t>
            </a:r>
            <a:r>
              <a:rPr lang="en-US" sz="2200" dirty="0">
                <a:solidFill>
                  <a:srgbClr val="0070C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dịch</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chiết</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để</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thu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được</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chất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cần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phân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tách</a:t>
            </a:r>
            <a:endParaRPr lang="en-US" sz="2200" dirty="0">
              <a:solidFill>
                <a:srgbClr val="0070C0"/>
              </a:solidFill>
              <a:latin typeface="Times New Roman" panose="02020603050405020304" pitchFamily="18" charset="0"/>
              <a:cs typeface="Times New Roman" panose="02020603050405020304" pitchFamily="18" charset="0"/>
            </a:endParaRPr>
          </a:p>
          <a:p>
            <a:pPr algn="just" defTabSz="914172">
              <a:defRPr/>
            </a:pPr>
            <a:endParaRPr lang="en-US" sz="2000" dirty="0">
              <a:solidFill>
                <a:srgbClr val="FF0000"/>
              </a:solidFill>
              <a:latin typeface="#9Slide03 Sofia Pro Soft Bold" panose="020B0000000000000000" pitchFamily="34" charset="0"/>
            </a:endParaRPr>
          </a:p>
        </p:txBody>
      </p:sp>
      <p:pic>
        <p:nvPicPr>
          <p:cNvPr id="3" name="Hình ảnh 1" descr="Cartoon bee with sign">
            <a:extLst>
              <a:ext uri="{FF2B5EF4-FFF2-40B4-BE49-F238E27FC236}">
                <a16:creationId xmlns:a16="http://schemas.microsoft.com/office/drawing/2014/main" xmlns="" id="{D566B9AB-C178-F6F1-98E1-6DEE8692161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88" y="0"/>
            <a:ext cx="1246638" cy="959327"/>
          </a:xfrm>
          <a:prstGeom prst="rect">
            <a:avLst/>
          </a:prstGeom>
        </p:spPr>
      </p:pic>
      <p:sp>
        <p:nvSpPr>
          <p:cNvPr id="7" name="Hộp Văn bản 3">
            <a:extLst>
              <a:ext uri="{FF2B5EF4-FFF2-40B4-BE49-F238E27FC236}">
                <a16:creationId xmlns:a16="http://schemas.microsoft.com/office/drawing/2014/main" xmlns="" id="{4F245B89-6095-C32D-6173-68423C845EC1}"/>
              </a:ext>
            </a:extLst>
          </p:cNvPr>
          <p:cNvSpPr txBox="1"/>
          <p:nvPr/>
        </p:nvSpPr>
        <p:spPr>
          <a:xfrm rot="21335252">
            <a:off x="663999" y="94944"/>
            <a:ext cx="1907623" cy="646331"/>
          </a:xfrm>
          <a:prstGeom prst="rect">
            <a:avLst/>
          </a:prstGeom>
          <a:solidFill>
            <a:schemeClr val="bg1"/>
          </a:solidFill>
          <a:ln>
            <a:solidFill>
              <a:schemeClr val="tx2"/>
            </a:solidFill>
          </a:ln>
        </p:spPr>
        <p:txBody>
          <a:bodyPr wrap="square" rtlCol="0">
            <a:spAutoFit/>
          </a:bodyPr>
          <a:lstStyle/>
          <a:p>
            <a:pPr algn="ctr"/>
            <a:r>
              <a:rPr lang="en-US" sz="3600" b="1" dirty="0">
                <a:solidFill>
                  <a:srgbClr val="9900CC"/>
                </a:solidFill>
                <a:latin typeface="Times New Roman" panose="02020603050405020304" pitchFamily="18" charset="0"/>
                <a:cs typeface="Times New Roman" panose="02020603050405020304" pitchFamily="18" charset="0"/>
              </a:rPr>
              <a:t>ĐÁP ÁN</a:t>
            </a:r>
            <a:endParaRPr lang="vi-VN" sz="3600" b="1" dirty="0">
              <a:solidFill>
                <a:srgbClr val="99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788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4FB0FE6-95B6-3C1A-705D-571979A7390F}"/>
              </a:ext>
            </a:extLst>
          </p:cNvPr>
          <p:cNvSpPr txBox="1"/>
          <p:nvPr/>
        </p:nvSpPr>
        <p:spPr>
          <a:xfrm>
            <a:off x="3037096" y="-77668"/>
            <a:ext cx="7577847" cy="579967"/>
          </a:xfrm>
          <a:prstGeom prst="rect">
            <a:avLst/>
          </a:prstGeom>
          <a:noFill/>
        </p:spPr>
        <p:txBody>
          <a:bodyPr wrap="square" rtlCol="0">
            <a:spAutoFit/>
          </a:bodyPr>
          <a:lstStyle/>
          <a:p>
            <a:pPr>
              <a:lnSpc>
                <a:spcPct val="150000"/>
              </a:lnSpc>
            </a:pPr>
            <a:r>
              <a:rPr lang="vi-VN" sz="2400" b="1" dirty="0">
                <a:solidFill>
                  <a:srgbClr val="C00000"/>
                </a:solidFill>
                <a:latin typeface="+mj-lt"/>
              </a:rPr>
              <a:t>PHIẾU HỌC TẬP GÓC QUAN SÁT – NHÓM:…</a:t>
            </a:r>
          </a:p>
        </p:txBody>
      </p:sp>
      <p:pic>
        <p:nvPicPr>
          <p:cNvPr id="23" name="Hình ảnh 22">
            <a:extLst>
              <a:ext uri="{FF2B5EF4-FFF2-40B4-BE49-F238E27FC236}">
                <a16:creationId xmlns:a16="http://schemas.microsoft.com/office/drawing/2014/main" xmlns="" id="{E2E566AE-B5FF-1ABD-D276-E33446D7EAEB}"/>
              </a:ext>
            </a:extLst>
          </p:cNvPr>
          <p:cNvPicPr>
            <a:picLocks noChangeAspect="1"/>
          </p:cNvPicPr>
          <p:nvPr/>
        </p:nvPicPr>
        <p:blipFill>
          <a:blip r:embed="rId2"/>
          <a:stretch>
            <a:fillRect/>
          </a:stretch>
        </p:blipFill>
        <p:spPr>
          <a:xfrm>
            <a:off x="284220" y="574717"/>
            <a:ext cx="11623561" cy="5956712"/>
          </a:xfrm>
          <a:prstGeom prst="rect">
            <a:avLst/>
          </a:prstGeom>
        </p:spPr>
      </p:pic>
    </p:spTree>
    <p:extLst>
      <p:ext uri="{BB962C8B-B14F-4D97-AF65-F5344CB8AC3E}">
        <p14:creationId xmlns:p14="http://schemas.microsoft.com/office/powerpoint/2010/main" val="2484515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4FB0FE6-95B6-3C1A-705D-571979A7390F}"/>
              </a:ext>
            </a:extLst>
          </p:cNvPr>
          <p:cNvSpPr txBox="1"/>
          <p:nvPr/>
        </p:nvSpPr>
        <p:spPr>
          <a:xfrm>
            <a:off x="3037096" y="-77668"/>
            <a:ext cx="7577847" cy="579967"/>
          </a:xfrm>
          <a:prstGeom prst="rect">
            <a:avLst/>
          </a:prstGeom>
          <a:noFill/>
        </p:spPr>
        <p:txBody>
          <a:bodyPr wrap="square" rtlCol="0">
            <a:spAutoFit/>
          </a:bodyPr>
          <a:lstStyle/>
          <a:p>
            <a:pPr>
              <a:lnSpc>
                <a:spcPct val="150000"/>
              </a:lnSpc>
            </a:pPr>
            <a:r>
              <a:rPr lang="vi-VN" sz="2400" b="1" dirty="0">
                <a:solidFill>
                  <a:srgbClr val="C00000"/>
                </a:solidFill>
                <a:latin typeface="+mj-lt"/>
              </a:rPr>
              <a:t>PHIẾU HỌC TẬP GÓC QUAN SÁT – NHÓM:…</a:t>
            </a:r>
          </a:p>
        </p:txBody>
      </p:sp>
      <p:pic>
        <p:nvPicPr>
          <p:cNvPr id="23" name="Hình ảnh 22">
            <a:extLst>
              <a:ext uri="{FF2B5EF4-FFF2-40B4-BE49-F238E27FC236}">
                <a16:creationId xmlns:a16="http://schemas.microsoft.com/office/drawing/2014/main" xmlns="" id="{E2E566AE-B5FF-1ABD-D276-E33446D7EAEB}"/>
              </a:ext>
            </a:extLst>
          </p:cNvPr>
          <p:cNvPicPr>
            <a:picLocks noChangeAspect="1"/>
          </p:cNvPicPr>
          <p:nvPr/>
        </p:nvPicPr>
        <p:blipFill>
          <a:blip r:embed="rId2"/>
          <a:stretch>
            <a:fillRect/>
          </a:stretch>
        </p:blipFill>
        <p:spPr>
          <a:xfrm>
            <a:off x="309879" y="509912"/>
            <a:ext cx="11623561" cy="5956712"/>
          </a:xfrm>
          <a:prstGeom prst="rect">
            <a:avLst/>
          </a:prstGeom>
        </p:spPr>
      </p:pic>
      <p:sp>
        <p:nvSpPr>
          <p:cNvPr id="3" name="Hộp Văn bản 3">
            <a:extLst>
              <a:ext uri="{FF2B5EF4-FFF2-40B4-BE49-F238E27FC236}">
                <a16:creationId xmlns:a16="http://schemas.microsoft.com/office/drawing/2014/main" xmlns="" id="{D7D4E470-B111-95CD-EBEE-6D31826BCCCB}"/>
              </a:ext>
            </a:extLst>
          </p:cNvPr>
          <p:cNvSpPr txBox="1"/>
          <p:nvPr/>
        </p:nvSpPr>
        <p:spPr>
          <a:xfrm rot="20717769">
            <a:off x="46519" y="209189"/>
            <a:ext cx="1907623" cy="646331"/>
          </a:xfrm>
          <a:prstGeom prst="rect">
            <a:avLst/>
          </a:prstGeom>
          <a:solidFill>
            <a:schemeClr val="bg1"/>
          </a:solidFill>
          <a:ln>
            <a:solidFill>
              <a:schemeClr val="tx2"/>
            </a:solidFill>
          </a:ln>
        </p:spPr>
        <p:txBody>
          <a:bodyPr wrap="square" rtlCol="0">
            <a:spAutoFit/>
          </a:bodyPr>
          <a:lstStyle/>
          <a:p>
            <a:pPr algn="ctr"/>
            <a:r>
              <a:rPr lang="en-US" sz="3600" b="1" dirty="0">
                <a:solidFill>
                  <a:srgbClr val="00B050"/>
                </a:solidFill>
                <a:latin typeface="Times New Roman" panose="02020603050405020304" pitchFamily="18" charset="0"/>
                <a:cs typeface="Times New Roman" panose="02020603050405020304" pitchFamily="18" charset="0"/>
              </a:rPr>
              <a:t>ĐÁP ÁN</a:t>
            </a:r>
            <a:endParaRPr lang="vi-VN" sz="3600" b="1" dirty="0">
              <a:solidFill>
                <a:srgbClr val="00B050"/>
              </a:solidFill>
              <a:latin typeface="Times New Roman" panose="02020603050405020304" pitchFamily="18" charset="0"/>
              <a:cs typeface="Times New Roman" panose="02020603050405020304" pitchFamily="18" charset="0"/>
            </a:endParaRPr>
          </a:p>
        </p:txBody>
      </p:sp>
      <p:sp>
        <p:nvSpPr>
          <p:cNvPr id="4" name="Dấu Nhân 3">
            <a:extLst>
              <a:ext uri="{FF2B5EF4-FFF2-40B4-BE49-F238E27FC236}">
                <a16:creationId xmlns:a16="http://schemas.microsoft.com/office/drawing/2014/main" xmlns="" id="{240BDED5-ABBD-60F3-FB60-F688A552E394}"/>
              </a:ext>
            </a:extLst>
          </p:cNvPr>
          <p:cNvSpPr/>
          <p:nvPr/>
        </p:nvSpPr>
        <p:spPr>
          <a:xfrm>
            <a:off x="594082" y="3078098"/>
            <a:ext cx="340567" cy="33312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sp>
        <p:nvSpPr>
          <p:cNvPr id="5" name="Dấu Nhân 4">
            <a:extLst>
              <a:ext uri="{FF2B5EF4-FFF2-40B4-BE49-F238E27FC236}">
                <a16:creationId xmlns:a16="http://schemas.microsoft.com/office/drawing/2014/main" xmlns="" id="{FAEEDF70-8541-676C-612A-4CE6FD80D6F6}"/>
              </a:ext>
            </a:extLst>
          </p:cNvPr>
          <p:cNvSpPr/>
          <p:nvPr/>
        </p:nvSpPr>
        <p:spPr>
          <a:xfrm>
            <a:off x="584751" y="4106020"/>
            <a:ext cx="340567" cy="33312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sp>
        <p:nvSpPr>
          <p:cNvPr id="6" name="Dấu Nhân 5">
            <a:extLst>
              <a:ext uri="{FF2B5EF4-FFF2-40B4-BE49-F238E27FC236}">
                <a16:creationId xmlns:a16="http://schemas.microsoft.com/office/drawing/2014/main" xmlns="" id="{E3BAF3C7-276B-0A9C-BC01-FC3CF211A385}"/>
              </a:ext>
            </a:extLst>
          </p:cNvPr>
          <p:cNvSpPr/>
          <p:nvPr/>
        </p:nvSpPr>
        <p:spPr>
          <a:xfrm>
            <a:off x="566090" y="5606694"/>
            <a:ext cx="340567" cy="33312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sp>
        <p:nvSpPr>
          <p:cNvPr id="7" name="Dấu Nhân 6">
            <a:extLst>
              <a:ext uri="{FF2B5EF4-FFF2-40B4-BE49-F238E27FC236}">
                <a16:creationId xmlns:a16="http://schemas.microsoft.com/office/drawing/2014/main" xmlns="" id="{1C4DEAC7-34D4-A51B-3C7F-331331037B11}"/>
              </a:ext>
            </a:extLst>
          </p:cNvPr>
          <p:cNvSpPr/>
          <p:nvPr/>
        </p:nvSpPr>
        <p:spPr>
          <a:xfrm>
            <a:off x="6892245" y="2350310"/>
            <a:ext cx="340567" cy="33312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sp>
        <p:nvSpPr>
          <p:cNvPr id="8" name="Dấu Nhân 7">
            <a:extLst>
              <a:ext uri="{FF2B5EF4-FFF2-40B4-BE49-F238E27FC236}">
                <a16:creationId xmlns:a16="http://schemas.microsoft.com/office/drawing/2014/main" xmlns="" id="{41DAFD68-87F8-A960-C5C9-706D703B9819}"/>
              </a:ext>
            </a:extLst>
          </p:cNvPr>
          <p:cNvSpPr/>
          <p:nvPr/>
        </p:nvSpPr>
        <p:spPr>
          <a:xfrm>
            <a:off x="4121054" y="3387018"/>
            <a:ext cx="340567" cy="33312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sp>
        <p:nvSpPr>
          <p:cNvPr id="9" name="Dấu Nhân 8">
            <a:extLst>
              <a:ext uri="{FF2B5EF4-FFF2-40B4-BE49-F238E27FC236}">
                <a16:creationId xmlns:a16="http://schemas.microsoft.com/office/drawing/2014/main" xmlns="" id="{33252B07-571F-7F2A-6D28-0BC57DC9CC90}"/>
              </a:ext>
            </a:extLst>
          </p:cNvPr>
          <p:cNvSpPr/>
          <p:nvPr/>
        </p:nvSpPr>
        <p:spPr>
          <a:xfrm>
            <a:off x="4130384" y="4869575"/>
            <a:ext cx="340567" cy="33312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dirty="0"/>
          </a:p>
        </p:txBody>
      </p:sp>
    </p:spTree>
    <p:extLst>
      <p:ext uri="{BB962C8B-B14F-4D97-AF65-F5344CB8AC3E}">
        <p14:creationId xmlns:p14="http://schemas.microsoft.com/office/powerpoint/2010/main" val="1428667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CHIẾT SẮC TỐ LÁ CÂY">
            <a:hlinkClick r:id="" action="ppaction://media"/>
            <a:extLst>
              <a:ext uri="{FF2B5EF4-FFF2-40B4-BE49-F238E27FC236}">
                <a16:creationId xmlns:a16="http://schemas.microsoft.com/office/drawing/2014/main" xmlns="" id="{A3CC6337-BDF4-A41F-1C40-DCEB11AD58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17676" y="39959"/>
            <a:ext cx="5181784" cy="6778083"/>
          </a:xfrm>
          <a:prstGeom prst="rect">
            <a:avLst/>
          </a:prstGeom>
        </p:spPr>
      </p:pic>
      <p:sp>
        <p:nvSpPr>
          <p:cNvPr id="5" name="Hộp Văn bản 4">
            <a:extLst>
              <a:ext uri="{FF2B5EF4-FFF2-40B4-BE49-F238E27FC236}">
                <a16:creationId xmlns:a16="http://schemas.microsoft.com/office/drawing/2014/main" xmlns="" id="{E0318764-1FA4-3A17-9318-1824039CFB43}"/>
              </a:ext>
            </a:extLst>
          </p:cNvPr>
          <p:cNvSpPr txBox="1"/>
          <p:nvPr/>
        </p:nvSpPr>
        <p:spPr>
          <a:xfrm>
            <a:off x="192540" y="1669506"/>
            <a:ext cx="6437487" cy="2086853"/>
          </a:xfrm>
          <a:prstGeom prst="rect">
            <a:avLst/>
          </a:prstGeom>
          <a:noFill/>
        </p:spPr>
        <p:txBody>
          <a:bodyPr wrap="square" rtlCol="0">
            <a:spAutoFit/>
          </a:bodyPr>
          <a:lstStyle/>
          <a:p>
            <a:pPr algn="ctr">
              <a:lnSpc>
                <a:spcPct val="150000"/>
              </a:lnSpc>
            </a:pPr>
            <a:r>
              <a:rPr lang="vi-VN" sz="3000" b="1" dirty="0" err="1">
                <a:solidFill>
                  <a:srgbClr val="FF0000"/>
                </a:solidFill>
                <a:latin typeface="+mj-lt"/>
              </a:rPr>
              <a:t>VIDEO</a:t>
            </a:r>
            <a:r>
              <a:rPr lang="vi-VN" sz="3000" b="1" dirty="0">
                <a:solidFill>
                  <a:srgbClr val="FF0000"/>
                </a:solidFill>
                <a:latin typeface="+mj-lt"/>
              </a:rPr>
              <a:t> 2</a:t>
            </a:r>
          </a:p>
          <a:p>
            <a:pPr algn="ctr">
              <a:lnSpc>
                <a:spcPct val="150000"/>
              </a:lnSpc>
            </a:pPr>
            <a:r>
              <a:rPr lang="vi-VN" sz="3000" b="1" dirty="0">
                <a:solidFill>
                  <a:srgbClr val="3366FF"/>
                </a:solidFill>
                <a:latin typeface="+mj-lt"/>
              </a:rPr>
              <a:t>Thí nghiệm nhận biết, tách chiết sắc tố trong lá cây (Môn sinh học lớp 11)</a:t>
            </a:r>
          </a:p>
        </p:txBody>
      </p:sp>
    </p:spTree>
    <p:extLst>
      <p:ext uri="{BB962C8B-B14F-4D97-AF65-F5344CB8AC3E}">
        <p14:creationId xmlns:p14="http://schemas.microsoft.com/office/powerpoint/2010/main" val="59698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2195"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ải bẹ xanh: Công dụng chữa bệnh và tác hại mà bạn nên biết | Hoàn Mỹ">
            <a:extLst>
              <a:ext uri="{FF2B5EF4-FFF2-40B4-BE49-F238E27FC236}">
                <a16:creationId xmlns:a16="http://schemas.microsoft.com/office/drawing/2014/main" xmlns="" id="{15917B43-0001-CF64-410D-1FF081C353A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391842" y="3422373"/>
            <a:ext cx="2737823" cy="1851069"/>
          </a:xfrm>
          <a:prstGeom prst="rect">
            <a:avLst/>
          </a:prstGeom>
          <a:noFill/>
          <a:extLst>
            <a:ext uri="{909E8E84-426E-40DD-AFC4-6F175D3DCCD1}">
              <a14:hiddenFill xmlns:a14="http://schemas.microsoft.com/office/drawing/2010/main">
                <a:solidFill>
                  <a:srgbClr val="FFFFFF"/>
                </a:solidFill>
              </a14:hiddenFill>
            </a:ext>
          </a:extLst>
        </p:spPr>
      </p:pic>
      <p:sp>
        <p:nvSpPr>
          <p:cNvPr id="3" name="Mũi tên: Phải 2">
            <a:extLst>
              <a:ext uri="{FF2B5EF4-FFF2-40B4-BE49-F238E27FC236}">
                <a16:creationId xmlns:a16="http://schemas.microsoft.com/office/drawing/2014/main" xmlns="" id="{40E80E17-D7AB-2E95-1127-63407AE7660B}"/>
              </a:ext>
            </a:extLst>
          </p:cNvPr>
          <p:cNvSpPr/>
          <p:nvPr/>
        </p:nvSpPr>
        <p:spPr>
          <a:xfrm>
            <a:off x="1929253" y="4179183"/>
            <a:ext cx="464527" cy="428625"/>
          </a:xfrm>
          <a:prstGeom prst="rightArrow">
            <a:avLst/>
          </a:prstGeom>
          <a:solidFill>
            <a:srgbClr val="40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pic>
        <p:nvPicPr>
          <p:cNvPr id="5" name="Hình ảnh 4">
            <a:extLst>
              <a:ext uri="{FF2B5EF4-FFF2-40B4-BE49-F238E27FC236}">
                <a16:creationId xmlns:a16="http://schemas.microsoft.com/office/drawing/2014/main" xmlns="" id="{001CFD2C-005B-735F-F177-4F9E5E9B1956}"/>
              </a:ext>
            </a:extLst>
          </p:cNvPr>
          <p:cNvPicPr>
            <a:picLocks noChangeAspect="1"/>
          </p:cNvPicPr>
          <p:nvPr/>
        </p:nvPicPr>
        <p:blipFill>
          <a:blip r:embed="rId3"/>
          <a:stretch>
            <a:fillRect/>
          </a:stretch>
        </p:blipFill>
        <p:spPr>
          <a:xfrm>
            <a:off x="2397749" y="2955712"/>
            <a:ext cx="2090582" cy="2676269"/>
          </a:xfrm>
          <a:prstGeom prst="rect">
            <a:avLst/>
          </a:prstGeom>
        </p:spPr>
      </p:pic>
      <p:pic>
        <p:nvPicPr>
          <p:cNvPr id="8" name="Hình ảnh 7">
            <a:extLst>
              <a:ext uri="{FF2B5EF4-FFF2-40B4-BE49-F238E27FC236}">
                <a16:creationId xmlns:a16="http://schemas.microsoft.com/office/drawing/2014/main" xmlns="" id="{457366F6-8D0A-1B83-AA7E-600ED5CB7A0A}"/>
              </a:ext>
            </a:extLst>
          </p:cNvPr>
          <p:cNvPicPr>
            <a:picLocks noChangeAspect="1"/>
          </p:cNvPicPr>
          <p:nvPr/>
        </p:nvPicPr>
        <p:blipFill>
          <a:blip r:embed="rId4"/>
          <a:stretch>
            <a:fillRect/>
          </a:stretch>
        </p:blipFill>
        <p:spPr>
          <a:xfrm>
            <a:off x="4967561" y="2955892"/>
            <a:ext cx="1858541" cy="2676089"/>
          </a:xfrm>
          <a:prstGeom prst="rect">
            <a:avLst/>
          </a:prstGeom>
        </p:spPr>
      </p:pic>
      <p:pic>
        <p:nvPicPr>
          <p:cNvPr id="13" name="Hình ảnh 12">
            <a:extLst>
              <a:ext uri="{FF2B5EF4-FFF2-40B4-BE49-F238E27FC236}">
                <a16:creationId xmlns:a16="http://schemas.microsoft.com/office/drawing/2014/main" xmlns="" id="{E0568800-32AD-870A-4606-B47F904F9FC2}"/>
              </a:ext>
            </a:extLst>
          </p:cNvPr>
          <p:cNvPicPr>
            <a:picLocks noChangeAspect="1"/>
          </p:cNvPicPr>
          <p:nvPr/>
        </p:nvPicPr>
        <p:blipFill>
          <a:blip r:embed="rId5"/>
          <a:stretch>
            <a:fillRect/>
          </a:stretch>
        </p:blipFill>
        <p:spPr>
          <a:xfrm>
            <a:off x="7305333" y="1226019"/>
            <a:ext cx="2129549" cy="4405963"/>
          </a:xfrm>
          <a:prstGeom prst="rect">
            <a:avLst/>
          </a:prstGeom>
        </p:spPr>
      </p:pic>
      <p:sp>
        <p:nvSpPr>
          <p:cNvPr id="14" name="Hộp Văn bản 13">
            <a:extLst>
              <a:ext uri="{FF2B5EF4-FFF2-40B4-BE49-F238E27FC236}">
                <a16:creationId xmlns:a16="http://schemas.microsoft.com/office/drawing/2014/main" xmlns="" id="{F48D40A9-6B91-D381-A781-2DBD3D2299B7}"/>
              </a:ext>
            </a:extLst>
          </p:cNvPr>
          <p:cNvSpPr txBox="1"/>
          <p:nvPr/>
        </p:nvSpPr>
        <p:spPr>
          <a:xfrm>
            <a:off x="558786" y="6022016"/>
            <a:ext cx="6746547" cy="461665"/>
          </a:xfrm>
          <a:prstGeom prst="rect">
            <a:avLst/>
          </a:prstGeom>
          <a:noFill/>
        </p:spPr>
        <p:txBody>
          <a:bodyPr wrap="square" rtlCol="0">
            <a:spAutoFit/>
          </a:bodyPr>
          <a:lstStyle/>
          <a:p>
            <a:pPr algn="ctr"/>
            <a:r>
              <a:rPr lang="vi-VN" sz="2400" b="1" dirty="0">
                <a:solidFill>
                  <a:srgbClr val="FF0000"/>
                </a:solidFill>
                <a:latin typeface="+mj-lt"/>
              </a:rPr>
              <a:t>Dung dịch các sắc tố trong </a:t>
            </a:r>
            <a:r>
              <a:rPr lang="vi-VN" sz="2400" b="1" dirty="0" err="1">
                <a:solidFill>
                  <a:srgbClr val="FF0000"/>
                </a:solidFill>
                <a:latin typeface="+mj-lt"/>
              </a:rPr>
              <a:t>ethanol</a:t>
            </a:r>
            <a:endParaRPr lang="vi-VN" sz="2400" b="1" dirty="0">
              <a:solidFill>
                <a:srgbClr val="FF0000"/>
              </a:solidFill>
              <a:latin typeface="+mj-lt"/>
            </a:endParaRPr>
          </a:p>
        </p:txBody>
      </p:sp>
      <p:cxnSp>
        <p:nvCxnSpPr>
          <p:cNvPr id="16" name="Đường kết nối Mũi tên Thẳng 15">
            <a:extLst>
              <a:ext uri="{FF2B5EF4-FFF2-40B4-BE49-F238E27FC236}">
                <a16:creationId xmlns:a16="http://schemas.microsoft.com/office/drawing/2014/main" xmlns="" id="{C4A5B165-7CAC-A5A9-0736-2EC436E08948}"/>
              </a:ext>
            </a:extLst>
          </p:cNvPr>
          <p:cNvCxnSpPr>
            <a:cxnSpLocks/>
          </p:cNvCxnSpPr>
          <p:nvPr/>
        </p:nvCxnSpPr>
        <p:spPr>
          <a:xfrm flipV="1">
            <a:off x="8659020" y="2978996"/>
            <a:ext cx="928538" cy="5981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xmlns="" id="{D18E422F-1ECC-FFCF-4965-016BB8CC51E2}"/>
              </a:ext>
            </a:extLst>
          </p:cNvPr>
          <p:cNvCxnSpPr>
            <a:cxnSpLocks/>
          </p:cNvCxnSpPr>
          <p:nvPr/>
        </p:nvCxnSpPr>
        <p:spPr>
          <a:xfrm>
            <a:off x="8285500" y="4347907"/>
            <a:ext cx="1445183" cy="5383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Hộp Văn bản 22">
            <a:extLst>
              <a:ext uri="{FF2B5EF4-FFF2-40B4-BE49-F238E27FC236}">
                <a16:creationId xmlns:a16="http://schemas.microsoft.com/office/drawing/2014/main" xmlns="" id="{789C1C8D-C80C-4216-C6C7-9127AE0B4951}"/>
              </a:ext>
            </a:extLst>
          </p:cNvPr>
          <p:cNvSpPr txBox="1"/>
          <p:nvPr/>
        </p:nvSpPr>
        <p:spPr>
          <a:xfrm>
            <a:off x="9587558" y="2472195"/>
            <a:ext cx="2771820" cy="830997"/>
          </a:xfrm>
          <a:prstGeom prst="rect">
            <a:avLst/>
          </a:prstGeom>
          <a:noFill/>
        </p:spPr>
        <p:txBody>
          <a:bodyPr wrap="square" rtlCol="0">
            <a:spAutoFit/>
          </a:bodyPr>
          <a:lstStyle/>
          <a:p>
            <a:r>
              <a:rPr lang="vi-VN" sz="2400" b="1" dirty="0">
                <a:solidFill>
                  <a:srgbClr val="FF0000"/>
                </a:solidFill>
                <a:latin typeface="+mj-lt"/>
              </a:rPr>
              <a:t>Sắc tố diệp lục tan tốt trong </a:t>
            </a:r>
            <a:r>
              <a:rPr lang="vi-VN" sz="2400" b="1" dirty="0" err="1">
                <a:solidFill>
                  <a:srgbClr val="FF0000"/>
                </a:solidFill>
                <a:latin typeface="+mj-lt"/>
              </a:rPr>
              <a:t>hexane</a:t>
            </a:r>
            <a:endParaRPr lang="vi-VN" sz="2400" b="1" dirty="0">
              <a:solidFill>
                <a:srgbClr val="FF0000"/>
              </a:solidFill>
              <a:latin typeface="+mj-lt"/>
            </a:endParaRPr>
          </a:p>
        </p:txBody>
      </p:sp>
      <p:sp>
        <p:nvSpPr>
          <p:cNvPr id="24" name="Hộp Văn bản 23">
            <a:extLst>
              <a:ext uri="{FF2B5EF4-FFF2-40B4-BE49-F238E27FC236}">
                <a16:creationId xmlns:a16="http://schemas.microsoft.com/office/drawing/2014/main" xmlns="" id="{522A9E4B-7DE6-C13A-6285-0CE797C23C57}"/>
              </a:ext>
            </a:extLst>
          </p:cNvPr>
          <p:cNvSpPr txBox="1"/>
          <p:nvPr/>
        </p:nvSpPr>
        <p:spPr>
          <a:xfrm>
            <a:off x="9528606" y="4847024"/>
            <a:ext cx="2889723" cy="769441"/>
          </a:xfrm>
          <a:prstGeom prst="rect">
            <a:avLst/>
          </a:prstGeom>
          <a:noFill/>
        </p:spPr>
        <p:txBody>
          <a:bodyPr wrap="square" rtlCol="0">
            <a:spAutoFit/>
          </a:bodyPr>
          <a:lstStyle/>
          <a:p>
            <a:r>
              <a:rPr lang="vi-VN" sz="2200" b="1" dirty="0">
                <a:solidFill>
                  <a:srgbClr val="FF0000"/>
                </a:solidFill>
                <a:latin typeface="+mj-lt"/>
              </a:rPr>
              <a:t>Sắc tố </a:t>
            </a:r>
            <a:r>
              <a:rPr lang="vi-VN" sz="2200" b="1" dirty="0" err="1">
                <a:solidFill>
                  <a:srgbClr val="FF0000"/>
                </a:solidFill>
                <a:latin typeface="+mj-lt"/>
              </a:rPr>
              <a:t>carotenoit</a:t>
            </a:r>
            <a:r>
              <a:rPr lang="vi-VN" sz="2200" b="1" dirty="0">
                <a:solidFill>
                  <a:srgbClr val="FF0000"/>
                </a:solidFill>
                <a:latin typeface="+mj-lt"/>
              </a:rPr>
              <a:t> tan tốt trong </a:t>
            </a:r>
            <a:r>
              <a:rPr lang="vi-VN" sz="2200" b="1" dirty="0" err="1">
                <a:solidFill>
                  <a:srgbClr val="FF0000"/>
                </a:solidFill>
                <a:latin typeface="+mj-lt"/>
              </a:rPr>
              <a:t>ethanol</a:t>
            </a:r>
            <a:endParaRPr lang="vi-VN" sz="2200" b="1" dirty="0">
              <a:solidFill>
                <a:srgbClr val="FF0000"/>
              </a:solidFill>
              <a:latin typeface="+mj-lt"/>
            </a:endParaRPr>
          </a:p>
        </p:txBody>
      </p:sp>
      <p:sp>
        <p:nvSpPr>
          <p:cNvPr id="4" name="Hộp Văn bản 4">
            <a:extLst>
              <a:ext uri="{FF2B5EF4-FFF2-40B4-BE49-F238E27FC236}">
                <a16:creationId xmlns:a16="http://schemas.microsoft.com/office/drawing/2014/main" xmlns="" id="{03B8001F-40CB-B694-5099-0070B5C72968}"/>
              </a:ext>
            </a:extLst>
          </p:cNvPr>
          <p:cNvSpPr txBox="1"/>
          <p:nvPr/>
        </p:nvSpPr>
        <p:spPr>
          <a:xfrm>
            <a:off x="51535" y="304513"/>
            <a:ext cx="12115348" cy="707886"/>
          </a:xfrm>
          <a:prstGeom prst="rect">
            <a:avLst/>
          </a:prstGeom>
          <a:noFill/>
        </p:spPr>
        <p:txBody>
          <a:bodyPr wrap="square" rtlCol="0">
            <a:spAutoFit/>
          </a:bodyPr>
          <a:lstStyle/>
          <a:p>
            <a:pPr algn="ctr"/>
            <a:r>
              <a:rPr lang="vi-VN" sz="4000" b="1" dirty="0">
                <a:solidFill>
                  <a:srgbClr val="3366FF"/>
                </a:solidFill>
                <a:latin typeface="+mj-lt"/>
              </a:rPr>
              <a:t>Thí nghiệm nhận biết, tách chiết sắc tố trong lá cây </a:t>
            </a:r>
          </a:p>
        </p:txBody>
      </p:sp>
      <p:sp>
        <p:nvSpPr>
          <p:cNvPr id="7" name="Mũi tên: Phải 2">
            <a:extLst>
              <a:ext uri="{FF2B5EF4-FFF2-40B4-BE49-F238E27FC236}">
                <a16:creationId xmlns:a16="http://schemas.microsoft.com/office/drawing/2014/main" xmlns="" id="{F3F493E3-396E-94F2-0877-EC44394D9687}"/>
              </a:ext>
            </a:extLst>
          </p:cNvPr>
          <p:cNvSpPr/>
          <p:nvPr/>
        </p:nvSpPr>
        <p:spPr>
          <a:xfrm>
            <a:off x="4505000" y="4133595"/>
            <a:ext cx="464527" cy="428625"/>
          </a:xfrm>
          <a:prstGeom prst="rightArrow">
            <a:avLst/>
          </a:prstGeom>
          <a:solidFill>
            <a:srgbClr val="40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10" name="Mũi tên: Phải 2">
            <a:extLst>
              <a:ext uri="{FF2B5EF4-FFF2-40B4-BE49-F238E27FC236}">
                <a16:creationId xmlns:a16="http://schemas.microsoft.com/office/drawing/2014/main" xmlns="" id="{BB94E6ED-767E-A9BE-2659-B303BA1462C7}"/>
              </a:ext>
            </a:extLst>
          </p:cNvPr>
          <p:cNvSpPr/>
          <p:nvPr/>
        </p:nvSpPr>
        <p:spPr>
          <a:xfrm>
            <a:off x="6847576" y="4099443"/>
            <a:ext cx="464527" cy="428625"/>
          </a:xfrm>
          <a:prstGeom prst="rightArrow">
            <a:avLst/>
          </a:prstGeom>
          <a:solidFill>
            <a:srgbClr val="40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Tree>
    <p:extLst>
      <p:ext uri="{BB962C8B-B14F-4D97-AF65-F5344CB8AC3E}">
        <p14:creationId xmlns:p14="http://schemas.microsoft.com/office/powerpoint/2010/main" val="1548342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774C0E0-3A51-0FC3-20AC-D09C87AB0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5" y="5256"/>
            <a:ext cx="12173310" cy="6847487"/>
          </a:xfrm>
          <a:prstGeom prst="rect">
            <a:avLst/>
          </a:prstGeom>
        </p:spPr>
      </p:pic>
      <p:pic>
        <p:nvPicPr>
          <p:cNvPr id="5" name="Picture 4">
            <a:hlinkClick r:id="rId6" action="ppaction://hlinksldjump"/>
            <a:extLst>
              <a:ext uri="{FF2B5EF4-FFF2-40B4-BE49-F238E27FC236}">
                <a16:creationId xmlns:a16="http://schemas.microsoft.com/office/drawing/2014/main" xmlns="" id="{A223E879-9B02-24CC-14BA-3E16F277BF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2516" y="1827656"/>
            <a:ext cx="4581888" cy="3648170"/>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9243" y="899513"/>
            <a:ext cx="2651300" cy="265130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4772" y="1250572"/>
            <a:ext cx="2639123" cy="2639123"/>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2516" y="3178197"/>
            <a:ext cx="2639123" cy="2645204"/>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3990" y="3175464"/>
            <a:ext cx="2651300" cy="2651300"/>
          </a:xfrm>
          <a:prstGeom prst="rect">
            <a:avLst/>
          </a:prstGeom>
        </p:spPr>
      </p:pic>
      <p:pic>
        <p:nvPicPr>
          <p:cNvPr id="159" name="Picture 158">
            <a:hlinkClick r:id="rId6"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02142" y="5851529"/>
            <a:ext cx="1180514" cy="99796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13" y="-671375"/>
            <a:ext cx="609442" cy="609442"/>
          </a:xfrm>
          <a:prstGeom prst="rect">
            <a:avLst/>
          </a:prstGeom>
        </p:spPr>
      </p:pic>
      <p:pic>
        <p:nvPicPr>
          <p:cNvPr id="139" name="mau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95685" y="908327"/>
            <a:ext cx="2651300" cy="2651300"/>
          </a:xfrm>
          <a:prstGeom prst="rect">
            <a:avLst/>
          </a:prstGeom>
        </p:spPr>
      </p:pic>
      <p:pic>
        <p:nvPicPr>
          <p:cNvPr id="140" name="mau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91215" y="1259386"/>
            <a:ext cx="2633055" cy="2639123"/>
          </a:xfrm>
          <a:prstGeom prst="rect">
            <a:avLst/>
          </a:prstGeom>
        </p:spPr>
      </p:pic>
      <p:pic>
        <p:nvPicPr>
          <p:cNvPr id="141" name="mau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89243" y="3181875"/>
            <a:ext cx="2669655" cy="2669655"/>
          </a:xfrm>
          <a:prstGeom prst="rect">
            <a:avLst/>
          </a:prstGeom>
        </p:spPr>
      </p:pic>
      <p:pic>
        <p:nvPicPr>
          <p:cNvPr id="142" name="mau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535416" y="3174413"/>
            <a:ext cx="2648988" cy="2648988"/>
          </a:xfrm>
          <a:prstGeom prst="rect">
            <a:avLst/>
          </a:prstGeom>
        </p:spPr>
      </p:pic>
      <p:sp>
        <p:nvSpPr>
          <p:cNvPr id="3" name="Rectangle 2"/>
          <p:cNvSpPr/>
          <p:nvPr/>
        </p:nvSpPr>
        <p:spPr>
          <a:xfrm>
            <a:off x="3400725" y="6350509"/>
            <a:ext cx="2269977" cy="34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Tree>
    <p:extLst>
      <p:ext uri="{BB962C8B-B14F-4D97-AF65-F5344CB8AC3E}">
        <p14:creationId xmlns:p14="http://schemas.microsoft.com/office/powerpoint/2010/main" val="3991872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4"/>
                                        </p:tgtEl>
                                      </p:cBhvr>
                                    </p:animEffect>
                                    <p:set>
                                      <p:cBhvr>
                                        <p:cTn id="12"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3" restart="whenNotActive" fill="hold" evtFilter="cancelBubble" nodeType="interactiveSeq">
                <p:stCondLst>
                  <p:cond evt="onClick" delay="0">
                    <p:tgtEl>
                      <p:spTgt spid="12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5"/>
                                        </p:tgtEl>
                                      </p:cBhvr>
                                    </p:animEffect>
                                    <p:set>
                                      <p:cBhvr>
                                        <p:cTn id="18"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19" restart="whenNotActive" fill="hold" evtFilter="cancelBubble" nodeType="interactiveSeq">
                <p:stCondLst>
                  <p:cond evt="onClick" delay="0">
                    <p:tgtEl>
                      <p:spTgt spid="12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6"/>
                                        </p:tgtEl>
                                      </p:cBhvr>
                                    </p:animEffect>
                                    <p:set>
                                      <p:cBhvr>
                                        <p:cTn id="24"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25" restart="whenNotActive" fill="hold" evtFilter="cancelBubble" nodeType="interactiveSeq">
                <p:stCondLst>
                  <p:cond evt="onClick" delay="0">
                    <p:tgtEl>
                      <p:spTgt spid="1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7"/>
                                        </p:tgtEl>
                                      </p:cBhvr>
                                    </p:animEffect>
                                    <p:set>
                                      <p:cBhvr>
                                        <p:cTn id="30"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1" restart="whenNotActive" fill="hold" evtFilter="cancelBubble" nodeType="interactiveSeq">
                <p:stCondLst>
                  <p:cond evt="onClick" delay="0">
                    <p:tgtEl>
                      <p:spTgt spid="13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39"/>
                                        </p:tgtEl>
                                      </p:cBhvr>
                                    </p:animEffect>
                                    <p:set>
                                      <p:cBhvr>
                                        <p:cTn id="36"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37" restart="whenNotActive" fill="hold" evtFilter="cancelBubble" nodeType="interactiveSeq">
                <p:stCondLst>
                  <p:cond evt="onClick" delay="0">
                    <p:tgtEl>
                      <p:spTgt spid="14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0"/>
                                        </p:tgtEl>
                                      </p:cBhvr>
                                    </p:animEffect>
                                    <p:set>
                                      <p:cBhvr>
                                        <p:cTn id="42"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43" restart="whenNotActive" fill="hold" evtFilter="cancelBubble" nodeType="interactiveSeq">
                <p:stCondLst>
                  <p:cond evt="onClick" delay="0">
                    <p:tgtEl>
                      <p:spTgt spid="141"/>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1"/>
                                        </p:tgtEl>
                                      </p:cBhvr>
                                    </p:animEffect>
                                    <p:set>
                                      <p:cBhvr>
                                        <p:cTn id="48"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49" restart="whenNotActive" fill="hold" evtFilter="cancelBubble" nodeType="interactiveSeq">
                <p:stCondLst>
                  <p:cond evt="onClick" delay="0">
                    <p:tgtEl>
                      <p:spTgt spid="142"/>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42"/>
                                        </p:tgtEl>
                                      </p:cBhvr>
                                    </p:animEffect>
                                    <p:set>
                                      <p:cBhvr>
                                        <p:cTn id="54"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audio>
              <p:cMediaNode vol="80000">
                <p:cTn id="55"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CA0196CC-CDE7-CAB0-FD22-97490B879F69}"/>
              </a:ext>
            </a:extLst>
          </p:cNvPr>
          <p:cNvSpPr txBox="1"/>
          <p:nvPr/>
        </p:nvSpPr>
        <p:spPr>
          <a:xfrm>
            <a:off x="2615542" y="328109"/>
            <a:ext cx="6960916" cy="707037"/>
          </a:xfrm>
          <a:prstGeom prst="rect">
            <a:avLst/>
          </a:prstGeom>
        </p:spPr>
        <p:txBody>
          <a:bodyPr vert="horz" lIns="45720" tIns="22860" rIns="45720" bIns="22860" rtlCol="0" anchor="ctr">
            <a:normAutofit/>
          </a:bodyPr>
          <a:lstStyle/>
          <a:p>
            <a:pPr algn="ctr" defTabSz="457200">
              <a:lnSpc>
                <a:spcPct val="150000"/>
              </a:lnSpc>
              <a:spcBef>
                <a:spcPct val="0"/>
              </a:spcBef>
              <a:spcAft>
                <a:spcPts val="300"/>
              </a:spcAft>
              <a:defRPr/>
            </a:pPr>
            <a:r>
              <a:rPr lang="en-US" sz="2700" b="1" dirty="0">
                <a:solidFill>
                  <a:srgbClr val="FF0000"/>
                </a:solidFill>
                <a:latin typeface="Times New Roman" panose="02020603050405020304" pitchFamily="18" charset="0"/>
                <a:cs typeface="Times New Roman" panose="02020603050405020304" pitchFamily="18" charset="0"/>
              </a:rPr>
              <a:t>NỘI DUNG BÁO CÁO GÓC TRẢI NGHIỆM</a:t>
            </a:r>
          </a:p>
        </p:txBody>
      </p:sp>
      <p:sp>
        <p:nvSpPr>
          <p:cNvPr id="68" name="Hộp Văn bản 67">
            <a:extLst>
              <a:ext uri="{FF2B5EF4-FFF2-40B4-BE49-F238E27FC236}">
                <a16:creationId xmlns:a16="http://schemas.microsoft.com/office/drawing/2014/main" xmlns="" id="{9C154002-0901-0440-D54A-99B8AC919A88}"/>
              </a:ext>
            </a:extLst>
          </p:cNvPr>
          <p:cNvSpPr txBox="1"/>
          <p:nvPr/>
        </p:nvSpPr>
        <p:spPr>
          <a:xfrm>
            <a:off x="502920" y="1159381"/>
            <a:ext cx="11283308" cy="2006384"/>
          </a:xfrm>
          <a:prstGeom prst="rect">
            <a:avLst/>
          </a:prstGeom>
        </p:spPr>
        <p:txBody>
          <a:bodyPr vert="horz" lIns="45720" tIns="22860" rIns="45720" bIns="22860" rtlCol="0" anchor="ctr">
            <a:normAutofit/>
          </a:bodyPr>
          <a:lstStyle/>
          <a:p>
            <a:pPr marL="571500" indent="-342900" algn="just" defTabSz="457200">
              <a:lnSpc>
                <a:spcPct val="170000"/>
              </a:lnSpc>
              <a:spcAft>
                <a:spcPts val="300"/>
              </a:spcAft>
              <a:buFont typeface="Wingdings" panose="05000000000000000000" pitchFamily="2" charset="2"/>
              <a:buChar char="ü"/>
              <a:defRPr/>
            </a:pPr>
            <a:r>
              <a:rPr lang="en-US" sz="2700" b="1" dirty="0" err="1">
                <a:solidFill>
                  <a:srgbClr val="6E330A"/>
                </a:solidFill>
                <a:latin typeface="Times New Roman" panose="02020603050405020304" pitchFamily="18" charset="0"/>
                <a:cs typeface="Times New Roman" panose="02020603050405020304" pitchFamily="18" charset="0"/>
              </a:rPr>
              <a:t>Sản</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phẩm</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dịch</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chiết</a:t>
            </a:r>
            <a:r>
              <a:rPr lang="en-US" sz="2700" b="1" dirty="0">
                <a:solidFill>
                  <a:srgbClr val="6E330A"/>
                </a:solidFill>
                <a:latin typeface="Times New Roman" panose="02020603050405020304" pitchFamily="18" charset="0"/>
                <a:cs typeface="Times New Roman" panose="02020603050405020304" pitchFamily="18" charset="0"/>
              </a:rPr>
              <a:t> beta carotene </a:t>
            </a:r>
            <a:r>
              <a:rPr lang="en-US" sz="2700" b="1" dirty="0" err="1">
                <a:solidFill>
                  <a:srgbClr val="6E330A"/>
                </a:solidFill>
                <a:latin typeface="Times New Roman" panose="02020603050405020304" pitchFamily="18" charset="0"/>
                <a:cs typeface="Times New Roman" panose="02020603050405020304" pitchFamily="18" charset="0"/>
              </a:rPr>
              <a:t>trong</a:t>
            </a:r>
            <a:r>
              <a:rPr lang="en-US" sz="2700" b="1" dirty="0">
                <a:solidFill>
                  <a:srgbClr val="6E330A"/>
                </a:solidFill>
                <a:latin typeface="Times New Roman" panose="02020603050405020304" pitchFamily="18" charset="0"/>
                <a:cs typeface="Times New Roman" panose="02020603050405020304" pitchFamily="18" charset="0"/>
              </a:rPr>
              <a:t> dung </a:t>
            </a:r>
            <a:r>
              <a:rPr lang="en-US" sz="2700" b="1" dirty="0" err="1">
                <a:solidFill>
                  <a:srgbClr val="6E330A"/>
                </a:solidFill>
                <a:latin typeface="Times New Roman" panose="02020603050405020304" pitchFamily="18" charset="0"/>
                <a:cs typeface="Times New Roman" panose="02020603050405020304" pitchFamily="18" charset="0"/>
              </a:rPr>
              <a:t>môi</a:t>
            </a:r>
            <a:r>
              <a:rPr lang="en-US" sz="2700" b="1" dirty="0">
                <a:solidFill>
                  <a:srgbClr val="6E330A"/>
                </a:solidFill>
                <a:latin typeface="Times New Roman" panose="02020603050405020304" pitchFamily="18" charset="0"/>
                <a:cs typeface="Times New Roman" panose="02020603050405020304" pitchFamily="18" charset="0"/>
              </a:rPr>
              <a:t> hexane </a:t>
            </a:r>
            <a:r>
              <a:rPr lang="en-US" sz="2700" b="1" dirty="0" err="1">
                <a:solidFill>
                  <a:srgbClr val="6E330A"/>
                </a:solidFill>
                <a:latin typeface="Times New Roman" panose="02020603050405020304" pitchFamily="18" charset="0"/>
                <a:cs typeface="Times New Roman" panose="02020603050405020304" pitchFamily="18" charset="0"/>
              </a:rPr>
              <a:t>thu</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được</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theo</a:t>
            </a:r>
            <a:r>
              <a:rPr lang="en-US" sz="2700" b="1" dirty="0">
                <a:solidFill>
                  <a:srgbClr val="6E330A"/>
                </a:solidFill>
                <a:latin typeface="Times New Roman" panose="02020603050405020304" pitchFamily="18" charset="0"/>
                <a:cs typeface="Times New Roman" panose="02020603050405020304" pitchFamily="18" charset="0"/>
              </a:rPr>
              <a:t> 2 </a:t>
            </a:r>
            <a:r>
              <a:rPr lang="en-US" sz="2700" b="1" dirty="0" err="1">
                <a:solidFill>
                  <a:srgbClr val="6E330A"/>
                </a:solidFill>
                <a:latin typeface="Times New Roman" panose="02020603050405020304" pitchFamily="18" charset="0"/>
                <a:cs typeface="Times New Roman" panose="02020603050405020304" pitchFamily="18" charset="0"/>
              </a:rPr>
              <a:t>cách</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chiết</a:t>
            </a:r>
            <a:endParaRPr lang="en-US" sz="2700" b="1" dirty="0">
              <a:solidFill>
                <a:srgbClr val="6E330A"/>
              </a:solidFill>
              <a:latin typeface="Times New Roman" panose="02020603050405020304" pitchFamily="18" charset="0"/>
              <a:cs typeface="Times New Roman" panose="02020603050405020304" pitchFamily="18" charset="0"/>
            </a:endParaRPr>
          </a:p>
          <a:p>
            <a:pPr marL="228600" algn="just" defTabSz="457200">
              <a:lnSpc>
                <a:spcPct val="170000"/>
              </a:lnSpc>
              <a:spcAft>
                <a:spcPts val="300"/>
              </a:spcAft>
              <a:defRPr/>
            </a:pPr>
            <a:endParaRPr lang="en-US" b="1" dirty="0">
              <a:solidFill>
                <a:srgbClr val="6E330A"/>
              </a:solidFill>
              <a:latin typeface="Times New Roman" panose="02020603050405020304" pitchFamily="18" charset="0"/>
              <a:cs typeface="Times New Roman" panose="02020603050405020304" pitchFamily="18" charset="0"/>
            </a:endParaRPr>
          </a:p>
        </p:txBody>
      </p:sp>
      <p:sp>
        <p:nvSpPr>
          <p:cNvPr id="4" name="Hộp Văn bản 67">
            <a:extLst>
              <a:ext uri="{FF2B5EF4-FFF2-40B4-BE49-F238E27FC236}">
                <a16:creationId xmlns:a16="http://schemas.microsoft.com/office/drawing/2014/main" xmlns="" id="{2233B043-3AC4-61C6-4F7A-B9668066FCC0}"/>
              </a:ext>
            </a:extLst>
          </p:cNvPr>
          <p:cNvSpPr txBox="1"/>
          <p:nvPr/>
        </p:nvSpPr>
        <p:spPr>
          <a:xfrm>
            <a:off x="502920" y="3165628"/>
            <a:ext cx="11283308" cy="1053216"/>
          </a:xfrm>
          <a:prstGeom prst="rect">
            <a:avLst/>
          </a:prstGeom>
        </p:spPr>
        <p:txBody>
          <a:bodyPr vert="horz" lIns="45720" tIns="22860" rIns="45720" bIns="22860" rtlCol="0" anchor="ctr">
            <a:normAutofit/>
          </a:bodyPr>
          <a:lstStyle/>
          <a:p>
            <a:pPr marL="571500" indent="-342900" algn="just" defTabSz="457200">
              <a:lnSpc>
                <a:spcPct val="170000"/>
              </a:lnSpc>
              <a:spcAft>
                <a:spcPts val="300"/>
              </a:spcAft>
              <a:buFont typeface="Wingdings" panose="05000000000000000000" pitchFamily="2" charset="2"/>
              <a:buChar char="ü"/>
              <a:defRPr/>
            </a:pPr>
            <a:r>
              <a:rPr lang="en-US" sz="2700" b="1" dirty="0">
                <a:solidFill>
                  <a:srgbClr val="6E330A"/>
                </a:solidFill>
                <a:latin typeface="Times New Roman" panose="02020603050405020304" pitchFamily="18" charset="0"/>
                <a:cs typeface="Times New Roman" panose="02020603050405020304" pitchFamily="18" charset="0"/>
              </a:rPr>
              <a:t>Quy </a:t>
            </a:r>
            <a:r>
              <a:rPr lang="en-US" sz="2700" b="1" dirty="0" err="1">
                <a:solidFill>
                  <a:srgbClr val="6E330A"/>
                </a:solidFill>
                <a:latin typeface="Times New Roman" panose="02020603050405020304" pitchFamily="18" charset="0"/>
                <a:cs typeface="Times New Roman" panose="02020603050405020304" pitchFamily="18" charset="0"/>
              </a:rPr>
              <a:t>trình</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chiết</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rắn</a:t>
            </a:r>
            <a:r>
              <a:rPr lang="en-US" sz="2700" b="1" dirty="0">
                <a:solidFill>
                  <a:srgbClr val="6E330A"/>
                </a:solidFill>
                <a:latin typeface="Times New Roman" panose="02020603050405020304" pitchFamily="18" charset="0"/>
                <a:cs typeface="Times New Roman" panose="02020603050405020304" pitchFamily="18" charset="0"/>
              </a:rPr>
              <a:t> – </a:t>
            </a:r>
            <a:r>
              <a:rPr lang="en-US" sz="2700" b="1" dirty="0" err="1">
                <a:solidFill>
                  <a:srgbClr val="6E330A"/>
                </a:solidFill>
                <a:latin typeface="Times New Roman" panose="02020603050405020304" pitchFamily="18" charset="0"/>
                <a:cs typeface="Times New Roman" panose="02020603050405020304" pitchFamily="18" charset="0"/>
              </a:rPr>
              <a:t>lỏng</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và</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chiết</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lỏng</a:t>
            </a:r>
            <a:r>
              <a:rPr lang="en-US" sz="2700" b="1" dirty="0">
                <a:solidFill>
                  <a:srgbClr val="6E330A"/>
                </a:solidFill>
                <a:latin typeface="Times New Roman" panose="02020603050405020304" pitchFamily="18" charset="0"/>
                <a:cs typeface="Times New Roman" panose="02020603050405020304" pitchFamily="18" charset="0"/>
              </a:rPr>
              <a:t> – </a:t>
            </a:r>
            <a:r>
              <a:rPr lang="en-US" sz="2700" b="1" dirty="0" err="1">
                <a:solidFill>
                  <a:srgbClr val="6E330A"/>
                </a:solidFill>
                <a:latin typeface="Times New Roman" panose="02020603050405020304" pitchFamily="18" charset="0"/>
                <a:cs typeface="Times New Roman" panose="02020603050405020304" pitchFamily="18" charset="0"/>
              </a:rPr>
              <a:t>lỏng</a:t>
            </a:r>
            <a:endParaRPr lang="en-US" sz="2700" b="1" dirty="0">
              <a:solidFill>
                <a:srgbClr val="6E330A"/>
              </a:solidFill>
              <a:latin typeface="Times New Roman" panose="02020603050405020304" pitchFamily="18" charset="0"/>
              <a:cs typeface="Times New Roman" panose="02020603050405020304" pitchFamily="18" charset="0"/>
            </a:endParaRPr>
          </a:p>
          <a:p>
            <a:pPr marL="228600" algn="just" defTabSz="457200">
              <a:lnSpc>
                <a:spcPct val="170000"/>
              </a:lnSpc>
              <a:spcAft>
                <a:spcPts val="300"/>
              </a:spcAft>
              <a:defRPr/>
            </a:pPr>
            <a:endParaRPr lang="en-US" b="1" dirty="0">
              <a:solidFill>
                <a:srgbClr val="6E330A"/>
              </a:solidFill>
              <a:latin typeface="Times New Roman" panose="02020603050405020304" pitchFamily="18" charset="0"/>
              <a:cs typeface="Times New Roman" panose="02020603050405020304" pitchFamily="18" charset="0"/>
            </a:endParaRPr>
          </a:p>
        </p:txBody>
      </p:sp>
      <p:sp>
        <p:nvSpPr>
          <p:cNvPr id="5" name="Hộp Văn bản 67">
            <a:extLst>
              <a:ext uri="{FF2B5EF4-FFF2-40B4-BE49-F238E27FC236}">
                <a16:creationId xmlns:a16="http://schemas.microsoft.com/office/drawing/2014/main" xmlns="" id="{F293255E-8127-CBB7-80DB-B300612B9398}"/>
              </a:ext>
            </a:extLst>
          </p:cNvPr>
          <p:cNvSpPr txBox="1"/>
          <p:nvPr/>
        </p:nvSpPr>
        <p:spPr>
          <a:xfrm>
            <a:off x="502920" y="4385181"/>
            <a:ext cx="11283308" cy="1053216"/>
          </a:xfrm>
          <a:prstGeom prst="rect">
            <a:avLst/>
          </a:prstGeom>
        </p:spPr>
        <p:txBody>
          <a:bodyPr vert="horz" lIns="45720" tIns="22860" rIns="45720" bIns="22860" rtlCol="0" anchor="ctr">
            <a:noAutofit/>
          </a:bodyPr>
          <a:lstStyle/>
          <a:p>
            <a:pPr marL="571500" indent="-342900" algn="just" defTabSz="457200">
              <a:lnSpc>
                <a:spcPct val="170000"/>
              </a:lnSpc>
              <a:spcAft>
                <a:spcPts val="300"/>
              </a:spcAft>
              <a:buFont typeface="Wingdings" panose="05000000000000000000" pitchFamily="2" charset="2"/>
              <a:buChar char="ü"/>
              <a:defRPr/>
            </a:pPr>
            <a:r>
              <a:rPr lang="en-US" sz="2700" b="1" dirty="0" err="1">
                <a:solidFill>
                  <a:srgbClr val="6E330A"/>
                </a:solidFill>
                <a:latin typeface="Times New Roman" panose="02020603050405020304" pitchFamily="18" charset="0"/>
                <a:cs typeface="Times New Roman" panose="02020603050405020304" pitchFamily="18" charset="0"/>
              </a:rPr>
              <a:t>Nhận</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xét</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sự</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thay</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đổi</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màu</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sắc</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của</a:t>
            </a:r>
            <a:r>
              <a:rPr lang="en-US" sz="2700" b="1" dirty="0">
                <a:solidFill>
                  <a:srgbClr val="6E330A"/>
                </a:solidFill>
                <a:latin typeface="Times New Roman" panose="02020603050405020304" pitchFamily="18" charset="0"/>
                <a:cs typeface="Times New Roman" panose="02020603050405020304" pitchFamily="18" charset="0"/>
              </a:rPr>
              <a:t> dung </a:t>
            </a:r>
            <a:r>
              <a:rPr lang="en-US" sz="2700" b="1" dirty="0" err="1">
                <a:solidFill>
                  <a:srgbClr val="6E330A"/>
                </a:solidFill>
                <a:latin typeface="Times New Roman" panose="02020603050405020304" pitchFamily="18" charset="0"/>
                <a:cs typeface="Times New Roman" panose="02020603050405020304" pitchFamily="18" charset="0"/>
              </a:rPr>
              <a:t>môi</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và</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giải</a:t>
            </a:r>
            <a:r>
              <a:rPr lang="en-US" sz="2700" b="1" dirty="0">
                <a:solidFill>
                  <a:srgbClr val="6E330A"/>
                </a:solidFill>
                <a:latin typeface="Times New Roman" panose="02020603050405020304" pitchFamily="18" charset="0"/>
                <a:cs typeface="Times New Roman" panose="02020603050405020304" pitchFamily="18" charset="0"/>
              </a:rPr>
              <a:t> </a:t>
            </a:r>
            <a:r>
              <a:rPr lang="en-US" sz="2700" b="1" dirty="0" err="1">
                <a:solidFill>
                  <a:srgbClr val="6E330A"/>
                </a:solidFill>
                <a:latin typeface="Times New Roman" panose="02020603050405020304" pitchFamily="18" charset="0"/>
                <a:cs typeface="Times New Roman" panose="02020603050405020304" pitchFamily="18" charset="0"/>
              </a:rPr>
              <a:t>thích</a:t>
            </a:r>
            <a:endParaRPr lang="en-US" sz="2700" b="1" dirty="0">
              <a:solidFill>
                <a:srgbClr val="6E330A"/>
              </a:solidFill>
              <a:latin typeface="Times New Roman" panose="02020603050405020304" pitchFamily="18" charset="0"/>
              <a:cs typeface="Times New Roman" panose="02020603050405020304" pitchFamily="18" charset="0"/>
            </a:endParaRPr>
          </a:p>
          <a:p>
            <a:pPr marL="228600" algn="just" defTabSz="457200">
              <a:lnSpc>
                <a:spcPct val="170000"/>
              </a:lnSpc>
              <a:spcAft>
                <a:spcPts val="300"/>
              </a:spcAft>
              <a:defRPr/>
            </a:pPr>
            <a:endParaRPr lang="en-US" sz="2700" b="1" dirty="0">
              <a:solidFill>
                <a:srgbClr val="6E330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578453"/>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pic>
        <p:nvPicPr>
          <p:cNvPr id="360" name="Google Shape;360;p14"/>
          <p:cNvPicPr preferRelativeResize="0"/>
          <p:nvPr/>
        </p:nvPicPr>
        <p:blipFill rotWithShape="1">
          <a:blip r:embed="rId3">
            <a:alphaModFix/>
          </a:blip>
          <a:srcRect l="20861" t="23612"/>
          <a:stretch/>
        </p:blipFill>
        <p:spPr>
          <a:xfrm>
            <a:off x="0" y="1"/>
            <a:ext cx="1758505" cy="1816100"/>
          </a:xfrm>
          <a:prstGeom prst="rect">
            <a:avLst/>
          </a:prstGeom>
          <a:noFill/>
          <a:ln>
            <a:noFill/>
          </a:ln>
        </p:spPr>
      </p:pic>
      <p:sp>
        <p:nvSpPr>
          <p:cNvPr id="361" name="Google Shape;361;p14"/>
          <p:cNvSpPr txBox="1"/>
          <p:nvPr/>
        </p:nvSpPr>
        <p:spPr>
          <a:xfrm>
            <a:off x="2257335" y="-105969"/>
            <a:ext cx="8396150" cy="13387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5400" b="1" kern="0">
                <a:solidFill>
                  <a:srgbClr val="3F3F3F"/>
                </a:solidFill>
                <a:latin typeface="Cousine"/>
                <a:ea typeface="Cousine"/>
                <a:cs typeface="Cousine"/>
                <a:sym typeface="Cousine"/>
              </a:rPr>
              <a:t>LUYỆN TẬP PLICKERS</a:t>
            </a:r>
            <a:endParaRPr kumimoji="0" sz="5400" b="1" i="0" u="none" strike="noStrike" kern="0" cap="none" spc="0" normalizeH="0" baseline="0" noProof="0">
              <a:ln>
                <a:noFill/>
              </a:ln>
              <a:solidFill>
                <a:srgbClr val="3F3F3F"/>
              </a:solidFill>
              <a:effectLst/>
              <a:uLnTx/>
              <a:uFillTx/>
              <a:latin typeface="Cousine"/>
              <a:ea typeface="Cousine"/>
              <a:cs typeface="Cousine"/>
              <a:sym typeface="Cousine"/>
            </a:endParaRPr>
          </a:p>
        </p:txBody>
      </p:sp>
      <p:grpSp>
        <p:nvGrpSpPr>
          <p:cNvPr id="362" name="Google Shape;362;p14"/>
          <p:cNvGrpSpPr/>
          <p:nvPr/>
        </p:nvGrpSpPr>
        <p:grpSpPr>
          <a:xfrm>
            <a:off x="181647" y="870857"/>
            <a:ext cx="12158155" cy="6071998"/>
            <a:chOff x="181646" y="733175"/>
            <a:chExt cx="6858085" cy="6358060"/>
          </a:xfrm>
        </p:grpSpPr>
        <p:grpSp>
          <p:nvGrpSpPr>
            <p:cNvPr id="363" name="Google Shape;363;p14"/>
            <p:cNvGrpSpPr/>
            <p:nvPr/>
          </p:nvGrpSpPr>
          <p:grpSpPr>
            <a:xfrm>
              <a:off x="181646" y="733175"/>
              <a:ext cx="6611383" cy="5896854"/>
              <a:chOff x="8584764" y="-2691644"/>
              <a:chExt cx="6328267" cy="4821873"/>
            </a:xfrm>
          </p:grpSpPr>
          <p:pic>
            <p:nvPicPr>
              <p:cNvPr id="364" name="Google Shape;364;p14"/>
              <p:cNvPicPr preferRelativeResize="0"/>
              <p:nvPr/>
            </p:nvPicPr>
            <p:blipFill rotWithShape="1">
              <a:blip r:embed="rId4">
                <a:alphaModFix/>
              </a:blip>
              <a:srcRect/>
              <a:stretch/>
            </p:blipFill>
            <p:spPr>
              <a:xfrm>
                <a:off x="8584764" y="-2691644"/>
                <a:ext cx="6328267" cy="4821873"/>
              </a:xfrm>
              <a:prstGeom prst="rect">
                <a:avLst/>
              </a:prstGeom>
              <a:noFill/>
              <a:ln>
                <a:noFill/>
              </a:ln>
            </p:spPr>
          </p:pic>
          <p:sp>
            <p:nvSpPr>
              <p:cNvPr id="365" name="Google Shape;365;p14"/>
              <p:cNvSpPr/>
              <p:nvPr/>
            </p:nvSpPr>
            <p:spPr>
              <a:xfrm>
                <a:off x="8956698" y="-1301368"/>
                <a:ext cx="5281998" cy="280831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grpSp>
        <p:pic>
          <p:nvPicPr>
            <p:cNvPr id="369" name="Google Shape;369;p14"/>
            <p:cNvPicPr preferRelativeResize="0"/>
            <p:nvPr/>
          </p:nvPicPr>
          <p:blipFill rotWithShape="1">
            <a:blip r:embed="rId5">
              <a:alphaModFix/>
            </a:blip>
            <a:srcRect/>
            <a:stretch/>
          </p:blipFill>
          <p:spPr>
            <a:xfrm>
              <a:off x="5342241" y="4644345"/>
              <a:ext cx="1697490" cy="2446890"/>
            </a:xfrm>
            <a:prstGeom prst="rect">
              <a:avLst/>
            </a:prstGeom>
            <a:noFill/>
            <a:ln>
              <a:noFill/>
            </a:ln>
          </p:spPr>
        </p:pic>
      </p:grpSp>
      <p:sp>
        <p:nvSpPr>
          <p:cNvPr id="370" name="Google Shape;370;p14"/>
          <p:cNvSpPr txBox="1"/>
          <p:nvPr/>
        </p:nvSpPr>
        <p:spPr>
          <a:xfrm>
            <a:off x="1001486" y="2717629"/>
            <a:ext cx="9498874" cy="2862282"/>
          </a:xfrm>
          <a:prstGeom prst="rect">
            <a:avLst/>
          </a:prstGeom>
          <a:noFill/>
          <a:ln>
            <a:noFill/>
          </a:ln>
        </p:spPr>
        <p:txBody>
          <a:bodyPr spcFirstLastPara="1" wrap="square" lIns="91425" tIns="45700" rIns="91425" bIns="45700" anchor="t" anchorCtr="0">
            <a:spAutoFit/>
          </a:bodyPr>
          <a:lstStyle/>
          <a:p>
            <a:pPr algn="just">
              <a:lnSpc>
                <a:spcPct val="150000"/>
              </a:lnSpc>
            </a:pPr>
            <a:r>
              <a:rPr lang="vi-VN" sz="2400">
                <a:latin typeface="+mj-lt"/>
              </a:rPr>
              <a:t>- Mỗi HS có một thẻ đã mã hóa (mỗi chiều của thẻ ứng với 1 đáp án A, B, C, D). </a:t>
            </a:r>
          </a:p>
          <a:p>
            <a:pPr algn="just">
              <a:lnSpc>
                <a:spcPct val="150000"/>
              </a:lnSpc>
            </a:pPr>
            <a:r>
              <a:rPr lang="vi-VN" sz="2400">
                <a:latin typeface="+mj-lt"/>
              </a:rPr>
              <a:t>- GV chiếu câu hỏi, HS trả lời bằng cách giơ thẻ theo chiều của đáp án tương ứng. </a:t>
            </a:r>
          </a:p>
          <a:p>
            <a:pPr algn="just">
              <a:lnSpc>
                <a:spcPct val="150000"/>
              </a:lnSpc>
            </a:pPr>
            <a:r>
              <a:rPr lang="vi-VN" sz="2400">
                <a:latin typeface="+mj-lt"/>
              </a:rPr>
              <a:t>- Thời gian trả lời:  30 giây/câu</a:t>
            </a:r>
            <a:endParaRPr lang="vi-VN" sz="2400" dirty="0">
              <a:latin typeface="+mj-lt"/>
            </a:endParaRPr>
          </a:p>
        </p:txBody>
      </p:sp>
    </p:spTree>
    <p:extLst>
      <p:ext uri="{BB962C8B-B14F-4D97-AF65-F5344CB8AC3E}">
        <p14:creationId xmlns:p14="http://schemas.microsoft.com/office/powerpoint/2010/main" val="224760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0"/>
                                        </p:tgtEl>
                                        <p:attrNameLst>
                                          <p:attrName>style.visibility</p:attrName>
                                        </p:attrNameLst>
                                      </p:cBhvr>
                                      <p:to>
                                        <p:strVal val="visible"/>
                                      </p:to>
                                    </p:set>
                                    <p:anim calcmode="lin" valueType="num">
                                      <p:cBhvr additive="base">
                                        <p:cTn id="7" dur="500"/>
                                        <p:tgtEl>
                                          <p:spTgt spid="36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61"/>
                                        </p:tgtEl>
                                        <p:attrNameLst>
                                          <p:attrName>style.visibility</p:attrName>
                                        </p:attrNameLst>
                                      </p:cBhvr>
                                      <p:to>
                                        <p:strVal val="visible"/>
                                      </p:to>
                                    </p:set>
                                    <p:anim calcmode="lin" valueType="num">
                                      <p:cBhvr additive="base">
                                        <p:cTn id="11" dur="500"/>
                                        <p:tgtEl>
                                          <p:spTgt spid="361"/>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2"/>
                                        </p:tgtEl>
                                        <p:attrNameLst>
                                          <p:attrName>style.visibility</p:attrName>
                                        </p:attrNameLst>
                                      </p:cBhvr>
                                      <p:to>
                                        <p:strVal val="visible"/>
                                      </p:to>
                                    </p:set>
                                    <p:animEffect transition="in" filter="fade">
                                      <p:cBhvr>
                                        <p:cTn id="15" dur="1594"/>
                                        <p:tgtEl>
                                          <p:spTgt spid="36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70"/>
                                        </p:tgtEl>
                                        <p:attrNameLst>
                                          <p:attrName>style.visibility</p:attrName>
                                        </p:attrNameLst>
                                      </p:cBhvr>
                                      <p:to>
                                        <p:strVal val="visible"/>
                                      </p:to>
                                    </p:set>
                                    <p:anim calcmode="lin" valueType="num">
                                      <p:cBhvr additive="base">
                                        <p:cTn id="20" dur="500"/>
                                        <p:tgtEl>
                                          <p:spTgt spid="37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pic>
        <p:nvPicPr>
          <p:cNvPr id="202" name="Google Shape;202;p7"/>
          <p:cNvPicPr preferRelativeResize="0"/>
          <p:nvPr/>
        </p:nvPicPr>
        <p:blipFill rotWithShape="1">
          <a:blip r:embed="rId3">
            <a:alphaModFix/>
          </a:blip>
          <a:srcRect l="20861" t="23612"/>
          <a:stretch/>
        </p:blipFill>
        <p:spPr>
          <a:xfrm>
            <a:off x="0" y="1"/>
            <a:ext cx="1758505" cy="1816100"/>
          </a:xfrm>
          <a:prstGeom prst="rect">
            <a:avLst/>
          </a:prstGeom>
          <a:noFill/>
          <a:ln>
            <a:noFill/>
          </a:ln>
        </p:spPr>
      </p:pic>
      <p:sp>
        <p:nvSpPr>
          <p:cNvPr id="203" name="Google Shape;203;p7"/>
          <p:cNvSpPr txBox="1"/>
          <p:nvPr/>
        </p:nvSpPr>
        <p:spPr>
          <a:xfrm>
            <a:off x="1947932" y="212029"/>
            <a:ext cx="8287455"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3F3F3F"/>
                </a:solidFill>
                <a:effectLst/>
                <a:uLnTx/>
                <a:uFillTx/>
                <a:latin typeface="Cousine"/>
                <a:ea typeface="Cousine"/>
                <a:cs typeface="Cousine"/>
                <a:sym typeface="Cousine"/>
              </a:rPr>
              <a:t>HOẠT</a:t>
            </a:r>
            <a:r>
              <a:rPr kumimoji="0" lang="en-US" sz="4000" b="1" i="0" u="none" strike="noStrike" kern="0" cap="none" spc="0" normalizeH="0" noProof="0">
                <a:ln>
                  <a:noFill/>
                </a:ln>
                <a:solidFill>
                  <a:srgbClr val="3F3F3F"/>
                </a:solidFill>
                <a:effectLst/>
                <a:uLnTx/>
                <a:uFillTx/>
                <a:latin typeface="Cousine"/>
                <a:ea typeface="Cousine"/>
                <a:cs typeface="Cousine"/>
                <a:sym typeface="Cousine"/>
              </a:rPr>
              <a:t> ĐỘNG VẬN DỤNG</a:t>
            </a:r>
            <a:endParaRPr kumimoji="0" sz="4000" b="1" i="0" u="none" strike="noStrike" kern="0" cap="none" spc="0" normalizeH="0" baseline="0" noProof="0">
              <a:ln>
                <a:noFill/>
              </a:ln>
              <a:solidFill>
                <a:srgbClr val="3F3F3F"/>
              </a:solidFill>
              <a:effectLst/>
              <a:uLnTx/>
              <a:uFillTx/>
              <a:latin typeface="Cousine"/>
              <a:ea typeface="Cousine"/>
              <a:cs typeface="Cousine"/>
              <a:sym typeface="Cousine"/>
            </a:endParaRPr>
          </a:p>
        </p:txBody>
      </p:sp>
      <p:grpSp>
        <p:nvGrpSpPr>
          <p:cNvPr id="204" name="Google Shape;204;p7"/>
          <p:cNvGrpSpPr/>
          <p:nvPr/>
        </p:nvGrpSpPr>
        <p:grpSpPr>
          <a:xfrm>
            <a:off x="639878" y="1543229"/>
            <a:ext cx="10944267" cy="4654516"/>
            <a:chOff x="639878" y="1543229"/>
            <a:chExt cx="10944267" cy="4654516"/>
          </a:xfrm>
        </p:grpSpPr>
        <p:sp>
          <p:nvSpPr>
            <p:cNvPr id="205" name="Google Shape;205;p7"/>
            <p:cNvSpPr/>
            <p:nvPr/>
          </p:nvSpPr>
          <p:spPr>
            <a:xfrm>
              <a:off x="639878" y="1655351"/>
              <a:ext cx="4761899" cy="4542394"/>
            </a:xfrm>
            <a:prstGeom prst="roundRect">
              <a:avLst>
                <a:gd name="adj" fmla="val 3149"/>
              </a:avLst>
            </a:prstGeom>
            <a:solidFill>
              <a:srgbClr val="FFFFFF"/>
            </a:solidFill>
            <a:ln w="12700" cap="flat" cmpd="sng">
              <a:solidFill>
                <a:srgbClr val="C2C2C2"/>
              </a:solidFill>
              <a:prstDash val="solid"/>
              <a:miter lim="800000"/>
              <a:headEnd type="none" w="sm" len="sm"/>
              <a:tailEnd type="none" w="sm" len="sm"/>
            </a:ln>
          </p:spPr>
          <p:txBody>
            <a:bodyPr spcFirstLastPara="1" wrap="square" lIns="90000" tIns="90000" rIns="648000" bIns="90000" anchor="ctr" anchorCtr="0">
              <a:norm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33333"/>
                </a:solidFill>
                <a:effectLst/>
                <a:uLnTx/>
                <a:uFillTx/>
                <a:latin typeface="Arial"/>
                <a:ea typeface="Arial"/>
                <a:cs typeface="Arial"/>
                <a:sym typeface="Arial"/>
              </a:endParaRPr>
            </a:p>
          </p:txBody>
        </p:sp>
        <p:sp>
          <p:nvSpPr>
            <p:cNvPr id="206" name="Google Shape;206;p7"/>
            <p:cNvSpPr/>
            <p:nvPr/>
          </p:nvSpPr>
          <p:spPr>
            <a:xfrm>
              <a:off x="5626410" y="1543229"/>
              <a:ext cx="5957735" cy="4542396"/>
            </a:xfrm>
            <a:prstGeom prst="roundRect">
              <a:avLst>
                <a:gd name="adj" fmla="val 3149"/>
              </a:avLst>
            </a:prstGeom>
            <a:solidFill>
              <a:srgbClr val="FFFFFF"/>
            </a:solidFill>
            <a:ln w="12700" cap="flat" cmpd="sng">
              <a:solidFill>
                <a:srgbClr val="C2C2C2"/>
              </a:solidFill>
              <a:prstDash val="solid"/>
              <a:miter lim="800000"/>
              <a:headEnd type="none" w="sm" len="sm"/>
              <a:tailEnd type="none" w="sm" len="sm"/>
            </a:ln>
          </p:spPr>
          <p:txBody>
            <a:bodyPr spcFirstLastPara="1" wrap="square" lIns="648000" tIns="90000" rIns="90000" bIns="90000" anchor="ctr" anchorCtr="0">
              <a:norm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33333"/>
                </a:solidFill>
                <a:effectLst/>
                <a:uLnTx/>
                <a:uFillTx/>
                <a:latin typeface="Arial"/>
                <a:ea typeface="Arial"/>
                <a:cs typeface="Arial"/>
                <a:sym typeface="Arial"/>
              </a:endParaRPr>
            </a:p>
          </p:txBody>
        </p:sp>
        <p:sp>
          <p:nvSpPr>
            <p:cNvPr id="207" name="Google Shape;207;p7"/>
            <p:cNvSpPr/>
            <p:nvPr/>
          </p:nvSpPr>
          <p:spPr>
            <a:xfrm>
              <a:off x="4670329" y="2823801"/>
              <a:ext cx="1621601" cy="1986081"/>
            </a:xfrm>
            <a:prstGeom prst="ellipse">
              <a:avLst/>
            </a:prstGeom>
            <a:solidFill>
              <a:srgbClr val="90ECE5"/>
            </a:solidFill>
            <a:ln w="57150" cap="flat" cmpd="sng">
              <a:solidFill>
                <a:srgbClr val="C2C2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 name="Google Shape;208;p7"/>
            <p:cNvSpPr/>
            <p:nvPr/>
          </p:nvSpPr>
          <p:spPr>
            <a:xfrm>
              <a:off x="4890651" y="3024078"/>
              <a:ext cx="1201009" cy="1585526"/>
            </a:xfrm>
            <a:prstGeom prst="ellipse">
              <a:avLst/>
            </a:prstGeom>
            <a:solidFill>
              <a:srgbClr val="FFFFFF"/>
            </a:solidFill>
            <a:ln>
              <a:noFill/>
            </a:ln>
          </p:spPr>
          <p:txBody>
            <a:bodyPr spcFirstLastPara="1" wrap="squar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CC2F2F"/>
                </a:solidFill>
                <a:effectLst/>
                <a:uLnTx/>
                <a:uFillTx/>
                <a:latin typeface="Arial"/>
                <a:ea typeface="Arial"/>
                <a:cs typeface="Arial"/>
                <a:sym typeface="Arial"/>
              </a:endParaRPr>
            </a:p>
          </p:txBody>
        </p:sp>
        <p:sp>
          <p:nvSpPr>
            <p:cNvPr id="209" name="Google Shape;209;p7"/>
            <p:cNvSpPr/>
            <p:nvPr/>
          </p:nvSpPr>
          <p:spPr>
            <a:xfrm>
              <a:off x="5662541" y="1788067"/>
              <a:ext cx="126014" cy="141450"/>
            </a:xfrm>
            <a:prstGeom prst="ellipse">
              <a:avLst/>
            </a:prstGeom>
            <a:gradFill>
              <a:gsLst>
                <a:gs pos="0">
                  <a:srgbClr val="808080"/>
                </a:gs>
                <a:gs pos="20000">
                  <a:srgbClr val="808080"/>
                </a:gs>
                <a:gs pos="51000">
                  <a:srgbClr val="525252"/>
                </a:gs>
                <a:gs pos="86000">
                  <a:srgbClr val="A5A5A5"/>
                </a:gs>
                <a:gs pos="100000">
                  <a:srgbClr val="A5A5A5"/>
                </a:gs>
              </a:gsLst>
              <a:path path="circle">
                <a:fillToRect l="100000" t="100000"/>
              </a:path>
              <a:tileRect r="-100000" b="-100000"/>
            </a:gradFill>
            <a:ln w="12700" cap="flat" cmpd="sng">
              <a:solidFill>
                <a:srgbClr val="A9A9A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 name="Google Shape;210;p7"/>
            <p:cNvSpPr/>
            <p:nvPr/>
          </p:nvSpPr>
          <p:spPr>
            <a:xfrm>
              <a:off x="5218230" y="1795080"/>
              <a:ext cx="126014" cy="141450"/>
            </a:xfrm>
            <a:prstGeom prst="ellipse">
              <a:avLst/>
            </a:prstGeom>
            <a:gradFill>
              <a:gsLst>
                <a:gs pos="0">
                  <a:srgbClr val="808080"/>
                </a:gs>
                <a:gs pos="20000">
                  <a:srgbClr val="808080"/>
                </a:gs>
                <a:gs pos="51000">
                  <a:srgbClr val="525252"/>
                </a:gs>
                <a:gs pos="86000">
                  <a:srgbClr val="A5A5A5"/>
                </a:gs>
                <a:gs pos="100000">
                  <a:srgbClr val="A5A5A5"/>
                </a:gs>
              </a:gsLst>
              <a:path path="circle">
                <a:fillToRect l="100000" t="100000"/>
              </a:path>
              <a:tileRect r="-100000" b="-100000"/>
            </a:gradFill>
            <a:ln w="12700" cap="flat" cmpd="sng">
              <a:solidFill>
                <a:srgbClr val="A9A9A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 name="Google Shape;211;p7"/>
            <p:cNvSpPr/>
            <p:nvPr/>
          </p:nvSpPr>
          <p:spPr>
            <a:xfrm>
              <a:off x="5279613" y="1812454"/>
              <a:ext cx="472876" cy="94575"/>
            </a:xfrm>
            <a:prstGeom prst="rect">
              <a:avLst/>
            </a:prstGeom>
            <a:gradFill>
              <a:gsLst>
                <a:gs pos="0">
                  <a:srgbClr val="808080"/>
                </a:gs>
                <a:gs pos="9000">
                  <a:srgbClr val="808080"/>
                </a:gs>
                <a:gs pos="57000">
                  <a:srgbClr val="D2D2D2"/>
                </a:gs>
                <a:gs pos="98000">
                  <a:srgbClr val="AEAEAE"/>
                </a:gs>
                <a:gs pos="100000">
                  <a:srgbClr val="AEAEAE"/>
                </a:gs>
              </a:gsLst>
              <a:lin ang="5400000" scaled="0"/>
            </a:gra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 name="Google Shape;212;p7"/>
            <p:cNvSpPr/>
            <p:nvPr/>
          </p:nvSpPr>
          <p:spPr>
            <a:xfrm>
              <a:off x="5662554" y="2095369"/>
              <a:ext cx="126014" cy="141450"/>
            </a:xfrm>
            <a:prstGeom prst="ellipse">
              <a:avLst/>
            </a:prstGeom>
            <a:gradFill>
              <a:gsLst>
                <a:gs pos="0">
                  <a:srgbClr val="808080"/>
                </a:gs>
                <a:gs pos="20000">
                  <a:srgbClr val="808080"/>
                </a:gs>
                <a:gs pos="51000">
                  <a:srgbClr val="525252"/>
                </a:gs>
                <a:gs pos="86000">
                  <a:srgbClr val="A5A5A5"/>
                </a:gs>
                <a:gs pos="100000">
                  <a:srgbClr val="A5A5A5"/>
                </a:gs>
              </a:gsLst>
              <a:path path="circle">
                <a:fillToRect l="100000" t="100000"/>
              </a:path>
              <a:tileRect r="-100000" b="-100000"/>
            </a:gradFill>
            <a:ln w="12700" cap="flat" cmpd="sng">
              <a:solidFill>
                <a:srgbClr val="A9A9A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 name="Google Shape;213;p7"/>
            <p:cNvSpPr/>
            <p:nvPr/>
          </p:nvSpPr>
          <p:spPr>
            <a:xfrm>
              <a:off x="5218240" y="2102379"/>
              <a:ext cx="126014" cy="141450"/>
            </a:xfrm>
            <a:prstGeom prst="ellipse">
              <a:avLst/>
            </a:prstGeom>
            <a:gradFill>
              <a:gsLst>
                <a:gs pos="0">
                  <a:srgbClr val="808080"/>
                </a:gs>
                <a:gs pos="20000">
                  <a:srgbClr val="808080"/>
                </a:gs>
                <a:gs pos="51000">
                  <a:srgbClr val="525252"/>
                </a:gs>
                <a:gs pos="86000">
                  <a:srgbClr val="A5A5A5"/>
                </a:gs>
                <a:gs pos="100000">
                  <a:srgbClr val="A5A5A5"/>
                </a:gs>
              </a:gsLst>
              <a:path path="circle">
                <a:fillToRect l="100000" t="100000"/>
              </a:path>
              <a:tileRect r="-100000" b="-100000"/>
            </a:gradFill>
            <a:ln w="12700" cap="flat" cmpd="sng">
              <a:solidFill>
                <a:srgbClr val="A9A9A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 name="Google Shape;214;p7"/>
            <p:cNvSpPr/>
            <p:nvPr/>
          </p:nvSpPr>
          <p:spPr>
            <a:xfrm>
              <a:off x="5279620" y="2118435"/>
              <a:ext cx="472876" cy="94575"/>
            </a:xfrm>
            <a:prstGeom prst="rect">
              <a:avLst/>
            </a:prstGeom>
            <a:gradFill>
              <a:gsLst>
                <a:gs pos="0">
                  <a:srgbClr val="808080"/>
                </a:gs>
                <a:gs pos="9000">
                  <a:srgbClr val="808080"/>
                </a:gs>
                <a:gs pos="57000">
                  <a:srgbClr val="D2D2D2"/>
                </a:gs>
                <a:gs pos="98000">
                  <a:srgbClr val="AEAEAE"/>
                </a:gs>
                <a:gs pos="100000">
                  <a:srgbClr val="AEAEAE"/>
                </a:gs>
              </a:gsLst>
              <a:lin ang="5400000" scaled="0"/>
            </a:gra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 name="Google Shape;215;p7"/>
            <p:cNvSpPr/>
            <p:nvPr/>
          </p:nvSpPr>
          <p:spPr>
            <a:xfrm>
              <a:off x="5662564" y="5218155"/>
              <a:ext cx="126014" cy="141450"/>
            </a:xfrm>
            <a:prstGeom prst="ellipse">
              <a:avLst/>
            </a:prstGeom>
            <a:gradFill>
              <a:gsLst>
                <a:gs pos="0">
                  <a:srgbClr val="808080"/>
                </a:gs>
                <a:gs pos="20000">
                  <a:srgbClr val="808080"/>
                </a:gs>
                <a:gs pos="51000">
                  <a:srgbClr val="525252"/>
                </a:gs>
                <a:gs pos="86000">
                  <a:srgbClr val="A5A5A5"/>
                </a:gs>
                <a:gs pos="100000">
                  <a:srgbClr val="A5A5A5"/>
                </a:gs>
              </a:gsLst>
              <a:path path="circle">
                <a:fillToRect l="100000" t="100000"/>
              </a:path>
              <a:tileRect r="-100000" b="-100000"/>
            </a:gradFill>
            <a:ln w="12700" cap="flat" cmpd="sng">
              <a:solidFill>
                <a:srgbClr val="A9A9A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 name="Google Shape;216;p7"/>
            <p:cNvSpPr/>
            <p:nvPr/>
          </p:nvSpPr>
          <p:spPr>
            <a:xfrm>
              <a:off x="5218253" y="5225159"/>
              <a:ext cx="126014" cy="141450"/>
            </a:xfrm>
            <a:prstGeom prst="ellipse">
              <a:avLst/>
            </a:prstGeom>
            <a:gradFill>
              <a:gsLst>
                <a:gs pos="0">
                  <a:srgbClr val="808080"/>
                </a:gs>
                <a:gs pos="20000">
                  <a:srgbClr val="808080"/>
                </a:gs>
                <a:gs pos="51000">
                  <a:srgbClr val="525252"/>
                </a:gs>
                <a:gs pos="86000">
                  <a:srgbClr val="A5A5A5"/>
                </a:gs>
                <a:gs pos="100000">
                  <a:srgbClr val="A5A5A5"/>
                </a:gs>
              </a:gsLst>
              <a:path path="circle">
                <a:fillToRect l="100000" t="100000"/>
              </a:path>
              <a:tileRect r="-100000" b="-100000"/>
            </a:gradFill>
            <a:ln w="12700" cap="flat" cmpd="sng">
              <a:solidFill>
                <a:srgbClr val="A9A9A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 name="Google Shape;217;p7"/>
            <p:cNvSpPr/>
            <p:nvPr/>
          </p:nvSpPr>
          <p:spPr>
            <a:xfrm>
              <a:off x="5279634" y="5242210"/>
              <a:ext cx="472878" cy="94575"/>
            </a:xfrm>
            <a:prstGeom prst="rect">
              <a:avLst/>
            </a:prstGeom>
            <a:gradFill>
              <a:gsLst>
                <a:gs pos="0">
                  <a:srgbClr val="808080"/>
                </a:gs>
                <a:gs pos="9000">
                  <a:srgbClr val="808080"/>
                </a:gs>
                <a:gs pos="57000">
                  <a:srgbClr val="D2D2D2"/>
                </a:gs>
                <a:gs pos="98000">
                  <a:srgbClr val="AEAEAE"/>
                </a:gs>
                <a:gs pos="100000">
                  <a:srgbClr val="AEAEAE"/>
                </a:gs>
              </a:gsLst>
              <a:lin ang="5400000" scaled="0"/>
            </a:gra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 name="Google Shape;218;p7"/>
            <p:cNvSpPr/>
            <p:nvPr/>
          </p:nvSpPr>
          <p:spPr>
            <a:xfrm>
              <a:off x="5662585" y="5525427"/>
              <a:ext cx="126014" cy="141450"/>
            </a:xfrm>
            <a:prstGeom prst="ellipse">
              <a:avLst/>
            </a:prstGeom>
            <a:gradFill>
              <a:gsLst>
                <a:gs pos="0">
                  <a:srgbClr val="808080"/>
                </a:gs>
                <a:gs pos="20000">
                  <a:srgbClr val="808080"/>
                </a:gs>
                <a:gs pos="51000">
                  <a:srgbClr val="525252"/>
                </a:gs>
                <a:gs pos="86000">
                  <a:srgbClr val="A5A5A5"/>
                </a:gs>
                <a:gs pos="100000">
                  <a:srgbClr val="A5A5A5"/>
                </a:gs>
              </a:gsLst>
              <a:path path="circle">
                <a:fillToRect l="100000" t="100000"/>
              </a:path>
              <a:tileRect r="-100000" b="-100000"/>
            </a:gradFill>
            <a:ln w="12700" cap="flat" cmpd="sng">
              <a:solidFill>
                <a:srgbClr val="A9A9A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 name="Google Shape;219;p7"/>
            <p:cNvSpPr/>
            <p:nvPr/>
          </p:nvSpPr>
          <p:spPr>
            <a:xfrm>
              <a:off x="5218265" y="5532427"/>
              <a:ext cx="126014" cy="141450"/>
            </a:xfrm>
            <a:prstGeom prst="ellipse">
              <a:avLst/>
            </a:prstGeom>
            <a:gradFill>
              <a:gsLst>
                <a:gs pos="0">
                  <a:srgbClr val="808080"/>
                </a:gs>
                <a:gs pos="20000">
                  <a:srgbClr val="808080"/>
                </a:gs>
                <a:gs pos="51000">
                  <a:srgbClr val="525252"/>
                </a:gs>
                <a:gs pos="86000">
                  <a:srgbClr val="A5A5A5"/>
                </a:gs>
                <a:gs pos="100000">
                  <a:srgbClr val="A5A5A5"/>
                </a:gs>
              </a:gsLst>
              <a:path path="circle">
                <a:fillToRect l="100000" t="100000"/>
              </a:path>
              <a:tileRect r="-100000" b="-100000"/>
            </a:gradFill>
            <a:ln w="12700" cap="flat" cmpd="sng">
              <a:solidFill>
                <a:srgbClr val="A9A9A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 name="Google Shape;220;p7"/>
            <p:cNvSpPr/>
            <p:nvPr/>
          </p:nvSpPr>
          <p:spPr>
            <a:xfrm>
              <a:off x="5279631" y="5548171"/>
              <a:ext cx="472878" cy="94575"/>
            </a:xfrm>
            <a:prstGeom prst="rect">
              <a:avLst/>
            </a:prstGeom>
            <a:gradFill>
              <a:gsLst>
                <a:gs pos="0">
                  <a:srgbClr val="808080"/>
                </a:gs>
                <a:gs pos="9000">
                  <a:srgbClr val="808080"/>
                </a:gs>
                <a:gs pos="57000">
                  <a:srgbClr val="D2D2D2"/>
                </a:gs>
                <a:gs pos="98000">
                  <a:srgbClr val="AEAEAE"/>
                </a:gs>
                <a:gs pos="100000">
                  <a:srgbClr val="AEAEAE"/>
                </a:gs>
              </a:gsLst>
              <a:lin ang="5400000" scaled="0"/>
            </a:gra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 name="Google Shape;221;p7"/>
            <p:cNvSpPr/>
            <p:nvPr/>
          </p:nvSpPr>
          <p:spPr>
            <a:xfrm>
              <a:off x="834546" y="2318633"/>
              <a:ext cx="3536830" cy="2751482"/>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595959"/>
                  </a:solidFill>
                  <a:effectLst/>
                  <a:uLnTx/>
                  <a:uFillTx/>
                  <a:latin typeface="Cousine"/>
                  <a:ea typeface="Cousine"/>
                  <a:cs typeface="Cousine"/>
                  <a:sym typeface="Cousine"/>
                </a:rPr>
                <a:t>Sắc thuốc và ngâm rượu thuốc nhằm thu được dung dịch có chứa hoạt chất quý từ các loại thảo dược đã áp dụng phương pháp chiết nào</a:t>
              </a:r>
              <a:endParaRPr kumimoji="0" sz="2400" b="1" i="0" u="none" strike="noStrike" kern="0" cap="none" spc="0" normalizeH="0" baseline="0" noProof="0">
                <a:ln>
                  <a:noFill/>
                </a:ln>
                <a:solidFill>
                  <a:srgbClr val="595959"/>
                </a:solidFill>
                <a:effectLst/>
                <a:uLnTx/>
                <a:uFillTx/>
                <a:latin typeface="Cousine"/>
                <a:ea typeface="Cousine"/>
                <a:cs typeface="Cousine"/>
                <a:sym typeface="Cousine"/>
              </a:endParaRPr>
            </a:p>
          </p:txBody>
        </p:sp>
      </p:grpSp>
      <p:grpSp>
        <p:nvGrpSpPr>
          <p:cNvPr id="222" name="Google Shape;222;p7"/>
          <p:cNvGrpSpPr/>
          <p:nvPr/>
        </p:nvGrpSpPr>
        <p:grpSpPr>
          <a:xfrm>
            <a:off x="954884" y="1423749"/>
            <a:ext cx="10425533" cy="2236860"/>
            <a:chOff x="954884" y="1423749"/>
            <a:chExt cx="10425533" cy="2236860"/>
          </a:xfrm>
        </p:grpSpPr>
        <p:sp>
          <p:nvSpPr>
            <p:cNvPr id="223" name="Google Shape;223;p7"/>
            <p:cNvSpPr/>
            <p:nvPr/>
          </p:nvSpPr>
          <p:spPr>
            <a:xfrm>
              <a:off x="6417174" y="2238722"/>
              <a:ext cx="4963243" cy="142188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595959"/>
                  </a:solidFill>
                  <a:effectLst/>
                  <a:uLnTx/>
                  <a:uFillTx/>
                  <a:latin typeface="Cousine"/>
                  <a:ea typeface="Pangolin"/>
                  <a:cs typeface="Pangolin"/>
                  <a:sym typeface="Pangolin"/>
                </a:rPr>
                <a:t>Tại sao khi ngâm rượu thuốc không cần đun nóng, nhưng khi sắc thuốc cần đun thảo dược trong nước</a:t>
              </a:r>
              <a:endParaRPr kumimoji="0" sz="2400" b="1" i="0" u="none" strike="noStrike" kern="0" cap="none" spc="0" normalizeH="0" baseline="0" noProof="0">
                <a:ln>
                  <a:noFill/>
                </a:ln>
                <a:solidFill>
                  <a:srgbClr val="595959"/>
                </a:solidFill>
                <a:effectLst/>
                <a:uLnTx/>
                <a:uFillTx/>
                <a:latin typeface="Cousine"/>
                <a:ea typeface="Pangolin"/>
                <a:cs typeface="Pangolin"/>
                <a:sym typeface="Pangolin"/>
              </a:endParaRPr>
            </a:p>
          </p:txBody>
        </p:sp>
        <p:sp>
          <p:nvSpPr>
            <p:cNvPr id="224" name="Google Shape;224;p7"/>
            <p:cNvSpPr/>
            <p:nvPr/>
          </p:nvSpPr>
          <p:spPr>
            <a:xfrm>
              <a:off x="6822248" y="1423749"/>
              <a:ext cx="3746500" cy="463204"/>
            </a:xfrm>
            <a:prstGeom prst="roundRect">
              <a:avLst>
                <a:gd name="adj" fmla="val 50000"/>
              </a:avLst>
            </a:prstGeom>
            <a:solidFill>
              <a:srgbClr val="90ECE5"/>
            </a:solidFill>
            <a:ln w="9525" cap="flat" cmpd="sng">
              <a:solidFill>
                <a:schemeClr val="lt1"/>
              </a:solidFill>
              <a:prstDash val="solid"/>
              <a:miter lim="800000"/>
              <a:headEnd type="none" w="sm" len="sm"/>
              <a:tailEnd type="none" w="sm" len="sm"/>
            </a:ln>
          </p:spPr>
          <p:txBody>
            <a:bodyPr spcFirstLastPara="1" wrap="square" lIns="504000" tIns="0" rIns="0" bIns="0" anchor="ctr" anchorCtr="0">
              <a:noAutofit/>
            </a:bodyPr>
            <a:lstStyle/>
            <a:p>
              <a:pPr marL="10800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effectLst/>
                  <a:uLnTx/>
                  <a:uFillTx/>
                  <a:latin typeface="Times New Roman" panose="02020603050405020304" pitchFamily="18" charset="0"/>
                  <a:ea typeface="Arial"/>
                  <a:cs typeface="Times New Roman" panose="02020603050405020304" pitchFamily="18" charset="0"/>
                  <a:sym typeface="Arial"/>
                </a:rPr>
                <a:t>Câu hỏi 2</a:t>
              </a:r>
              <a:endParaRPr kumimoji="0" sz="3200" b="1" i="0" u="none" strike="noStrike" kern="0" cap="none" spc="0" normalizeH="0" baseline="0" noProof="0">
                <a:ln>
                  <a:noFill/>
                </a:ln>
                <a:effectLst/>
                <a:uLnTx/>
                <a:uFillTx/>
                <a:latin typeface="Times New Roman" panose="02020603050405020304" pitchFamily="18" charset="0"/>
                <a:ea typeface="Arial"/>
                <a:cs typeface="Times New Roman" panose="02020603050405020304" pitchFamily="18" charset="0"/>
                <a:sym typeface="Arial"/>
              </a:endParaRPr>
            </a:p>
          </p:txBody>
        </p:sp>
        <p:sp>
          <p:nvSpPr>
            <p:cNvPr id="225" name="Google Shape;225;p7"/>
            <p:cNvSpPr/>
            <p:nvPr/>
          </p:nvSpPr>
          <p:spPr>
            <a:xfrm>
              <a:off x="954884" y="1436985"/>
              <a:ext cx="3746500" cy="463204"/>
            </a:xfrm>
            <a:prstGeom prst="roundRect">
              <a:avLst>
                <a:gd name="adj" fmla="val 50000"/>
              </a:avLst>
            </a:prstGeom>
            <a:solidFill>
              <a:srgbClr val="90ECE5"/>
            </a:solidFill>
            <a:ln w="9525" cap="flat" cmpd="sng">
              <a:solidFill>
                <a:schemeClr val="lt1"/>
              </a:solidFill>
              <a:prstDash val="solid"/>
              <a:miter lim="800000"/>
              <a:headEnd type="none" w="sm" len="sm"/>
              <a:tailEnd type="none" w="sm" len="sm"/>
            </a:ln>
          </p:spPr>
          <p:txBody>
            <a:bodyPr spcFirstLastPara="1" wrap="square" lIns="504000" tIns="0" rIns="0" bIns="0" anchor="ctr" anchorCtr="0">
              <a:noAutofit/>
            </a:bodyPr>
            <a:lstStyle/>
            <a:p>
              <a:pPr marL="10800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effectLst/>
                  <a:uLnTx/>
                  <a:uFillTx/>
                  <a:latin typeface="Times New Roman" panose="02020603050405020304" pitchFamily="18" charset="0"/>
                  <a:ea typeface="Arial"/>
                  <a:cs typeface="Times New Roman" panose="02020603050405020304" pitchFamily="18" charset="0"/>
                  <a:sym typeface="Arial"/>
                </a:rPr>
                <a:t>Câu hỏi 1</a:t>
              </a:r>
              <a:endParaRPr kumimoji="0" sz="3200" b="1" i="0" u="none" strike="noStrike" kern="0" cap="none" spc="0" normalizeH="0" baseline="0" noProof="0">
                <a:ln>
                  <a:noFill/>
                </a:ln>
                <a:effectLst/>
                <a:uLnTx/>
                <a:uFillTx/>
                <a:latin typeface="Times New Roman" panose="02020603050405020304" pitchFamily="18" charset="0"/>
                <a:ea typeface="Arial"/>
                <a:cs typeface="Times New Roman" panose="02020603050405020304" pitchFamily="18" charset="0"/>
                <a:sym typeface="Arial"/>
              </a:endParaRPr>
            </a:p>
          </p:txBody>
        </p:sp>
      </p:grpSp>
      <p:pic>
        <p:nvPicPr>
          <p:cNvPr id="1026" name="Picture 2" descr="Rượu thuốc... không phải lúc nào cũng tốt">
            <a:extLst>
              <a:ext uri="{FF2B5EF4-FFF2-40B4-BE49-F238E27FC236}">
                <a16:creationId xmlns:a16="http://schemas.microsoft.com/office/drawing/2014/main" xmlns="" id="{7A7C7EAC-0C67-80EB-0158-D4D94CA50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2252" y="3753663"/>
            <a:ext cx="2370028" cy="2230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Ấm sắc thuốc điện hẹn giờ 4 lít tự động ngắt nguồn NodaCook (Màu nâu)">
            <a:extLst>
              <a:ext uri="{FF2B5EF4-FFF2-40B4-BE49-F238E27FC236}">
                <a16:creationId xmlns:a16="http://schemas.microsoft.com/office/drawing/2014/main" xmlns="" id="{5D1E0626-6E7E-6D02-BCE9-A0E0CCFE0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0554" y="3753663"/>
            <a:ext cx="2370028" cy="223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9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 calcmode="lin" valueType="num">
                                      <p:cBhvr additive="base">
                                        <p:cTn id="7" dur="500"/>
                                        <p:tgtEl>
                                          <p:spTgt spid="20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03"/>
                                        </p:tgtEl>
                                        <p:attrNameLst>
                                          <p:attrName>style.visibility</p:attrName>
                                        </p:attrNameLst>
                                      </p:cBhvr>
                                      <p:to>
                                        <p:strVal val="visible"/>
                                      </p:to>
                                    </p:set>
                                    <p:anim calcmode="lin" valueType="num">
                                      <p:cBhvr additive="base">
                                        <p:cTn id="11" dur="500"/>
                                        <p:tgtEl>
                                          <p:spTgt spid="20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4"/>
                                        </p:tgtEl>
                                        <p:attrNameLst>
                                          <p:attrName>style.visibility</p:attrName>
                                        </p:attrNameLst>
                                      </p:cBhvr>
                                      <p:to>
                                        <p:strVal val="visible"/>
                                      </p:to>
                                    </p:set>
                                    <p:animEffect transition="in" filter="fade">
                                      <p:cBhvr>
                                        <p:cTn id="15" dur="1000"/>
                                        <p:tgtEl>
                                          <p:spTgt spid="20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22"/>
                                        </p:tgtEl>
                                        <p:attrNameLst>
                                          <p:attrName>style.visibility</p:attrName>
                                        </p:attrNameLst>
                                      </p:cBhvr>
                                      <p:to>
                                        <p:strVal val="visible"/>
                                      </p:to>
                                    </p:set>
                                    <p:anim calcmode="lin" valueType="num">
                                      <p:cBhvr additive="base">
                                        <p:cTn id="20" dur="1000"/>
                                        <p:tgtEl>
                                          <p:spTgt spid="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C171A88-C79A-CEAF-654A-406D17A4E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38" y="202762"/>
            <a:ext cx="11789924" cy="6252326"/>
          </a:xfrm>
          <a:prstGeom prst="rect">
            <a:avLst/>
          </a:prstGeom>
        </p:spPr>
      </p:pic>
    </p:spTree>
    <p:extLst>
      <p:ext uri="{BB962C8B-B14F-4D97-AF65-F5344CB8AC3E}">
        <p14:creationId xmlns:p14="http://schemas.microsoft.com/office/powerpoint/2010/main" val="3148650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8A8E4A7-E47B-9821-C8DE-29B266407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55"/>
            <a:ext cx="12320057" cy="6756090"/>
          </a:xfrm>
          <a:prstGeom prst="rect">
            <a:avLst/>
          </a:prstGeom>
        </p:spPr>
      </p:pic>
      <p:sp>
        <p:nvSpPr>
          <p:cNvPr id="4" name="Rectangle: Rounded Corners 3">
            <a:extLst>
              <a:ext uri="{FF2B5EF4-FFF2-40B4-BE49-F238E27FC236}">
                <a16:creationId xmlns:a16="http://schemas.microsoft.com/office/drawing/2014/main" xmlns="" id="{9CCF4D7E-364D-BD7C-E02B-0083C4754AED}"/>
              </a:ext>
            </a:extLst>
          </p:cNvPr>
          <p:cNvSpPr/>
          <p:nvPr/>
        </p:nvSpPr>
        <p:spPr>
          <a:xfrm>
            <a:off x="1347020" y="50955"/>
            <a:ext cx="9903253" cy="2352010"/>
          </a:xfrm>
          <a:prstGeom prst="roundRect">
            <a:avLst/>
          </a:prstGeom>
          <a:noFill/>
          <a:ln w="57150">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Xin </a:t>
            </a:r>
            <a:r>
              <a:rPr lang="en-US" sz="6650" dirty="0" err="1">
                <a:solidFill>
                  <a:srgbClr val="FFFF00"/>
                </a:solidFill>
                <a:latin typeface="#9Slide05 VL Fadilla" pitchFamily="2" charset="0"/>
                <a:ea typeface="#9Slide03 Open Sans Bold" panose="020B0806030504020204" pitchFamily="34" charset="0"/>
                <a:cs typeface="#9Slide03 Open Sans Bold" panose="020B0806030504020204" pitchFamily="34" charset="0"/>
              </a:rPr>
              <a:t>chân</a:t>
            </a: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 </a:t>
            </a:r>
            <a:r>
              <a:rPr lang="en-US" sz="6650" dirty="0" err="1">
                <a:solidFill>
                  <a:srgbClr val="FFFF00"/>
                </a:solidFill>
                <a:latin typeface="#9Slide05 VL Fadilla" pitchFamily="2" charset="0"/>
                <a:ea typeface="#9Slide03 Open Sans Bold" panose="020B0806030504020204" pitchFamily="34" charset="0"/>
                <a:cs typeface="#9Slide03 Open Sans Bold" panose="020B0806030504020204" pitchFamily="34" charset="0"/>
              </a:rPr>
              <a:t>thành</a:t>
            </a: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 </a:t>
            </a:r>
            <a:r>
              <a:rPr lang="en-US" sz="6650" dirty="0" err="1">
                <a:solidFill>
                  <a:srgbClr val="FFFF00"/>
                </a:solidFill>
                <a:latin typeface="#9Slide05 VL Fadilla" pitchFamily="2" charset="0"/>
                <a:ea typeface="#9Slide03 Open Sans Bold" panose="020B0806030504020204" pitchFamily="34" charset="0"/>
                <a:cs typeface="#9Slide03 Open Sans Bold" panose="020B0806030504020204" pitchFamily="34" charset="0"/>
              </a:rPr>
              <a:t>cảm</a:t>
            </a: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 </a:t>
            </a:r>
            <a:r>
              <a:rPr lang="en-US" sz="6650" dirty="0" err="1">
                <a:solidFill>
                  <a:srgbClr val="FFFF00"/>
                </a:solidFill>
                <a:latin typeface="#9Slide05 VL Fadilla" pitchFamily="2" charset="0"/>
                <a:ea typeface="#9Slide03 Open Sans Bold" panose="020B0806030504020204" pitchFamily="34" charset="0"/>
                <a:cs typeface="#9Slide03 Open Sans Bold" panose="020B0806030504020204" pitchFamily="34" charset="0"/>
              </a:rPr>
              <a:t>ơn</a:t>
            </a:r>
            <a:endPar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endParaRPr>
          </a:p>
          <a:p>
            <a:pPr algn="ctr" defTabSz="914172">
              <a:defRPr/>
            </a:pPr>
            <a:r>
              <a:rPr lang="en-US" sz="6650" dirty="0" err="1">
                <a:solidFill>
                  <a:srgbClr val="FFFF00"/>
                </a:solidFill>
                <a:latin typeface="#9Slide05 VL Fadilla" pitchFamily="2" charset="0"/>
                <a:ea typeface="#9Slide03 Open Sans Bold" panose="020B0806030504020204" pitchFamily="34" charset="0"/>
                <a:cs typeface="#9Slide03 Open Sans Bold" panose="020B0806030504020204" pitchFamily="34" charset="0"/>
              </a:rPr>
              <a:t>Quý</a:t>
            </a: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 </a:t>
            </a:r>
            <a:r>
              <a:rPr lang="en-US" sz="6650" dirty="0" err="1">
                <a:solidFill>
                  <a:srgbClr val="FFFF00"/>
                </a:solidFill>
                <a:latin typeface="#9Slide05 VL Fadilla" pitchFamily="2" charset="0"/>
                <a:ea typeface="#9Slide03 Open Sans Bold" panose="020B0806030504020204" pitchFamily="34" charset="0"/>
                <a:cs typeface="#9Slide03 Open Sans Bold" panose="020B0806030504020204" pitchFamily="34" charset="0"/>
              </a:rPr>
              <a:t>thầy</a:t>
            </a: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 </a:t>
            </a:r>
            <a:r>
              <a:rPr lang="en-US" sz="6650">
                <a:solidFill>
                  <a:srgbClr val="FFFF00"/>
                </a:solidFill>
                <a:latin typeface="#9Slide05 VL Fadilla" pitchFamily="2" charset="0"/>
                <a:ea typeface="#9Slide03 Open Sans Bold" panose="020B0806030504020204" pitchFamily="34" charset="0"/>
                <a:cs typeface="#9Slide03 Open Sans Bold" panose="020B0806030504020204" pitchFamily="34" charset="0"/>
              </a:rPr>
              <a:t>cô</a:t>
            </a: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 </a:t>
            </a:r>
            <a:r>
              <a:rPr lang="en-US" sz="6650" dirty="0" err="1">
                <a:solidFill>
                  <a:srgbClr val="FFFF00"/>
                </a:solidFill>
                <a:latin typeface="#9Slide05 VL Fadilla" pitchFamily="2" charset="0"/>
                <a:ea typeface="#9Slide03 Open Sans Bold" panose="020B0806030504020204" pitchFamily="34" charset="0"/>
                <a:cs typeface="#9Slide03 Open Sans Bold" panose="020B0806030504020204" pitchFamily="34" charset="0"/>
              </a:rPr>
              <a:t>và</a:t>
            </a: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 </a:t>
            </a:r>
            <a:r>
              <a:rPr lang="en-US" sz="6650" dirty="0" err="1">
                <a:solidFill>
                  <a:srgbClr val="FFFF00"/>
                </a:solidFill>
                <a:latin typeface="#9Slide05 VL Fadilla" pitchFamily="2" charset="0"/>
                <a:ea typeface="#9Slide03 Open Sans Bold" panose="020B0806030504020204" pitchFamily="34" charset="0"/>
                <a:cs typeface="#9Slide03 Open Sans Bold" panose="020B0806030504020204" pitchFamily="34" charset="0"/>
              </a:rPr>
              <a:t>các</a:t>
            </a: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 </a:t>
            </a:r>
            <a:r>
              <a:rPr lang="en-US" sz="6650" dirty="0" err="1">
                <a:solidFill>
                  <a:srgbClr val="FFFF00"/>
                </a:solidFill>
                <a:latin typeface="#9Slide05 VL Fadilla" pitchFamily="2" charset="0"/>
                <a:ea typeface="#9Slide03 Open Sans Bold" panose="020B0806030504020204" pitchFamily="34" charset="0"/>
                <a:cs typeface="#9Slide03 Open Sans Bold" panose="020B0806030504020204" pitchFamily="34" charset="0"/>
              </a:rPr>
              <a:t>em</a:t>
            </a: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 </a:t>
            </a:r>
            <a:r>
              <a:rPr lang="en-US" sz="6650" dirty="0" err="1">
                <a:solidFill>
                  <a:srgbClr val="FFFF00"/>
                </a:solidFill>
                <a:latin typeface="#9Slide05 VL Fadilla" pitchFamily="2" charset="0"/>
                <a:ea typeface="#9Slide03 Open Sans Bold" panose="020B0806030504020204" pitchFamily="34" charset="0"/>
                <a:cs typeface="#9Slide03 Open Sans Bold" panose="020B0806030504020204" pitchFamily="34" charset="0"/>
              </a:rPr>
              <a:t>học</a:t>
            </a: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 </a:t>
            </a:r>
            <a:r>
              <a:rPr lang="en-US" sz="6650" dirty="0" err="1">
                <a:solidFill>
                  <a:srgbClr val="FFFF00"/>
                </a:solidFill>
                <a:latin typeface="#9Slide05 VL Fadilla" pitchFamily="2" charset="0"/>
                <a:ea typeface="#9Slide03 Open Sans Bold" panose="020B0806030504020204" pitchFamily="34" charset="0"/>
                <a:cs typeface="#9Slide03 Open Sans Bold" panose="020B0806030504020204" pitchFamily="34" charset="0"/>
              </a:rPr>
              <a:t>sinh</a:t>
            </a:r>
            <a:r>
              <a:rPr lang="en-US" sz="6650" dirty="0">
                <a:solidFill>
                  <a:srgbClr val="FFFF00"/>
                </a:solidFill>
                <a:latin typeface="#9Slide05 VL Fadilla" pitchFamily="2" charset="0"/>
                <a:ea typeface="#9Slide03 Open Sans Bold" panose="020B0806030504020204" pitchFamily="34" charset="0"/>
                <a:cs typeface="#9Slide03 Open Sans Bold" panose="020B0806030504020204" pitchFamily="34" charset="0"/>
              </a:rPr>
              <a:t>!</a:t>
            </a:r>
          </a:p>
        </p:txBody>
      </p:sp>
    </p:spTree>
    <p:extLst>
      <p:ext uri="{BB962C8B-B14F-4D97-AF65-F5344CB8AC3E}">
        <p14:creationId xmlns:p14="http://schemas.microsoft.com/office/powerpoint/2010/main" val="247655548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0598" y="441639"/>
            <a:ext cx="10643896" cy="4425409"/>
          </a:xfrm>
          <a:prstGeom prst="snip2DiagRect">
            <a:avLst/>
          </a:prstGeom>
          <a:solidFill>
            <a:srgbClr val="FFD78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b="1" u="sng" dirty="0" err="1">
                <a:solidFill>
                  <a:schemeClr val="tx1"/>
                </a:solidFill>
                <a:latin typeface="Times New Roman" panose="02020603050405020304" pitchFamily="18" charset="0"/>
                <a:cs typeface="Times New Roman" panose="02020603050405020304" pitchFamily="18" charset="0"/>
              </a:rPr>
              <a:t>Câu</a:t>
            </a:r>
            <a:r>
              <a:rPr lang="en-US" sz="3199" b="1" u="sng" dirty="0">
                <a:solidFill>
                  <a:schemeClr val="tx1"/>
                </a:solidFill>
                <a:latin typeface="Times New Roman" panose="02020603050405020304" pitchFamily="18" charset="0"/>
                <a:cs typeface="Times New Roman" panose="02020603050405020304" pitchFamily="18" charset="0"/>
              </a:rPr>
              <a:t> </a:t>
            </a:r>
            <a:r>
              <a:rPr lang="en-US" sz="3199" b="1" u="sng" dirty="0" err="1">
                <a:solidFill>
                  <a:schemeClr val="tx1"/>
                </a:solidFill>
                <a:latin typeface="Times New Roman" panose="02020603050405020304" pitchFamily="18" charset="0"/>
                <a:cs typeface="Times New Roman" panose="02020603050405020304" pitchFamily="18" charset="0"/>
              </a:rPr>
              <a:t>hỏi</a:t>
            </a:r>
            <a:r>
              <a:rPr lang="en-US" sz="3199" b="1" u="sng" dirty="0">
                <a:solidFill>
                  <a:schemeClr val="tx1"/>
                </a:solidFill>
                <a:latin typeface="Times New Roman" panose="02020603050405020304" pitchFamily="18" charset="0"/>
                <a:cs typeface="Times New Roman" panose="02020603050405020304" pitchFamily="18" charset="0"/>
              </a:rPr>
              <a:t> 1 </a:t>
            </a:r>
          </a:p>
          <a:p>
            <a:r>
              <a:rPr lang="vi-VN" sz="3199" dirty="0">
                <a:solidFill>
                  <a:schemeClr val="tx1"/>
                </a:solidFill>
                <a:latin typeface="Times New Roman" panose="02020603050405020304" pitchFamily="18" charset="0"/>
                <a:cs typeface="Times New Roman" panose="02020603050405020304" pitchFamily="18" charset="0"/>
              </a:rPr>
              <a:t>Chưng cất là phương pháp tách chất dựa vào sự khác nhau về tính chất vật lí nào sau đây của các chất trong hỗn hợp? (ở áp suất nhất định) </a:t>
            </a:r>
            <a:endParaRPr lang="en-US" sz="3199" dirty="0">
              <a:solidFill>
                <a:schemeClr val="tx1"/>
              </a:solidFill>
              <a:latin typeface="Times New Roman" panose="02020603050405020304" pitchFamily="18" charset="0"/>
              <a:cs typeface="Times New Roman" panose="02020603050405020304" pitchFamily="18" charset="0"/>
            </a:endParaRP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Nhiệt độ sôi </a:t>
            </a:r>
            <a:endParaRPr lang="en-US" sz="3199" dirty="0">
              <a:solidFill>
                <a:schemeClr val="tx1"/>
              </a:solidFill>
              <a:latin typeface="Times New Roman" panose="02020603050405020304" pitchFamily="18" charset="0"/>
              <a:cs typeface="Times New Roman" panose="02020603050405020304" pitchFamily="18" charset="0"/>
            </a:endParaRP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Nhiệt độ nóng chảy </a:t>
            </a:r>
            <a:endParaRPr lang="en-US" sz="3199" dirty="0">
              <a:solidFill>
                <a:schemeClr val="tx1"/>
              </a:solidFill>
              <a:latin typeface="Times New Roman" panose="02020603050405020304" pitchFamily="18" charset="0"/>
              <a:cs typeface="Times New Roman" panose="02020603050405020304" pitchFamily="18" charset="0"/>
            </a:endParaRP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Độ tan</a:t>
            </a:r>
            <a:endParaRPr lang="en-US" sz="3199" dirty="0">
              <a:solidFill>
                <a:schemeClr val="tx1"/>
              </a:solidFill>
              <a:latin typeface="Times New Roman" panose="02020603050405020304" pitchFamily="18" charset="0"/>
              <a:cs typeface="Times New Roman" panose="02020603050405020304" pitchFamily="18" charset="0"/>
            </a:endParaRP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Màu sắc</a:t>
            </a:r>
            <a:endParaRPr lang="en-US" sz="3199" b="1" dirty="0">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954377" y="5189276"/>
            <a:ext cx="10520117" cy="871141"/>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b="1" dirty="0" err="1">
                <a:solidFill>
                  <a:schemeClr val="bg1"/>
                </a:solidFill>
                <a:latin typeface="Times New Roman" panose="02020603050405020304" pitchFamily="18" charset="0"/>
                <a:cs typeface="Times New Roman" panose="02020603050405020304" pitchFamily="18" charset="0"/>
              </a:rPr>
              <a:t>Đáp</a:t>
            </a:r>
            <a:r>
              <a:rPr lang="en-US" sz="3199" b="1" dirty="0">
                <a:solidFill>
                  <a:schemeClr val="bg1"/>
                </a:solidFill>
                <a:latin typeface="Times New Roman" panose="02020603050405020304" pitchFamily="18" charset="0"/>
                <a:cs typeface="Times New Roman" panose="02020603050405020304" pitchFamily="18" charset="0"/>
              </a:rPr>
              <a:t> </a:t>
            </a:r>
            <a:r>
              <a:rPr lang="en-US" sz="3199" b="1" dirty="0" err="1">
                <a:solidFill>
                  <a:schemeClr val="bg1"/>
                </a:solidFill>
                <a:latin typeface="Times New Roman" panose="02020603050405020304" pitchFamily="18" charset="0"/>
                <a:cs typeface="Times New Roman" panose="02020603050405020304" pitchFamily="18" charset="0"/>
              </a:rPr>
              <a:t>án</a:t>
            </a:r>
            <a:r>
              <a:rPr lang="en-US" sz="3199" b="1" dirty="0">
                <a:solidFill>
                  <a:schemeClr val="bg1"/>
                </a:solidFill>
                <a:latin typeface="Times New Roman" panose="02020603050405020304" pitchFamily="18" charset="0"/>
                <a:cs typeface="Times New Roman" panose="02020603050405020304" pitchFamily="18" charset="0"/>
              </a:rPr>
              <a:t>: </a:t>
            </a:r>
            <a:r>
              <a:rPr lang="vi-VN" sz="3199" b="1" dirty="0">
                <a:solidFill>
                  <a:schemeClr val="bg1"/>
                </a:solidFill>
                <a:latin typeface="Times New Roman" panose="02020603050405020304" pitchFamily="18" charset="0"/>
                <a:cs typeface="Times New Roman" panose="02020603050405020304" pitchFamily="18" charset="0"/>
              </a:rPr>
              <a:t>A. </a:t>
            </a:r>
            <a:r>
              <a:rPr lang="vi-VN" sz="3199" dirty="0">
                <a:solidFill>
                  <a:schemeClr val="bg1"/>
                </a:solidFill>
                <a:latin typeface="Times New Roman" panose="02020603050405020304" pitchFamily="18" charset="0"/>
                <a:cs typeface="Times New Roman" panose="02020603050405020304" pitchFamily="18" charset="0"/>
              </a:rPr>
              <a:t>Nhiệt độ sôi</a:t>
            </a:r>
            <a:endParaRPr lang="en-US" sz="3199" dirty="0">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2648" y="5387696"/>
            <a:ext cx="2399675" cy="1467821"/>
          </a:xfrm>
          <a:prstGeom prst="rect">
            <a:avLst/>
          </a:prstGeom>
        </p:spPr>
      </p:pic>
      <p:sp>
        <p:nvSpPr>
          <p:cNvPr id="5" name="Rectangle 4"/>
          <p:cNvSpPr/>
          <p:nvPr/>
        </p:nvSpPr>
        <p:spPr>
          <a:xfrm>
            <a:off x="954377" y="6258396"/>
            <a:ext cx="8909859" cy="39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2" name="Đồng hồ đếm ngược 10 giây">
            <a:hlinkClick r:id="" action="ppaction://media"/>
            <a:extLst>
              <a:ext uri="{FF2B5EF4-FFF2-40B4-BE49-F238E27FC236}">
                <a16:creationId xmlns:a16="http://schemas.microsoft.com/office/drawing/2014/main" xmlns="" id="{2CD9AC60-ECC7-8046-3735-7EADD0643E1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631540" y="3830387"/>
            <a:ext cx="1842953" cy="1036661"/>
          </a:xfrm>
          <a:prstGeom prst="rect">
            <a:avLst/>
          </a:prstGeom>
        </p:spPr>
      </p:pic>
    </p:spTree>
    <p:extLst>
      <p:ext uri="{BB962C8B-B14F-4D97-AF65-F5344CB8AC3E}">
        <p14:creationId xmlns:p14="http://schemas.microsoft.com/office/powerpoint/2010/main" val="218163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5943" y="411721"/>
            <a:ext cx="10520117" cy="4653952"/>
          </a:xfrm>
          <a:prstGeom prst="snip2DiagRect">
            <a:avLst/>
          </a:prstGeom>
          <a:solidFill>
            <a:srgbClr val="FFD78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b="1" u="sng" dirty="0" err="1">
                <a:solidFill>
                  <a:schemeClr val="tx1"/>
                </a:solidFill>
                <a:latin typeface="Times New Roman" panose="02020603050405020304" pitchFamily="18" charset="0"/>
                <a:cs typeface="Times New Roman" panose="02020603050405020304" pitchFamily="18" charset="0"/>
              </a:rPr>
              <a:t>Câu</a:t>
            </a:r>
            <a:r>
              <a:rPr lang="en-US" sz="3199" b="1" u="sng" dirty="0">
                <a:solidFill>
                  <a:schemeClr val="tx1"/>
                </a:solidFill>
                <a:latin typeface="Times New Roman" panose="02020603050405020304" pitchFamily="18" charset="0"/>
                <a:cs typeface="Times New Roman" panose="02020603050405020304" pitchFamily="18" charset="0"/>
              </a:rPr>
              <a:t> </a:t>
            </a:r>
            <a:r>
              <a:rPr lang="en-US" sz="3199" b="1" u="sng" dirty="0" err="1">
                <a:solidFill>
                  <a:schemeClr val="tx1"/>
                </a:solidFill>
                <a:latin typeface="Times New Roman" panose="02020603050405020304" pitchFamily="18" charset="0"/>
                <a:cs typeface="Times New Roman" panose="02020603050405020304" pitchFamily="18" charset="0"/>
              </a:rPr>
              <a:t>hỏi</a:t>
            </a:r>
            <a:r>
              <a:rPr lang="en-US" sz="3199" b="1" u="sng" dirty="0">
                <a:solidFill>
                  <a:schemeClr val="tx1"/>
                </a:solidFill>
                <a:latin typeface="Times New Roman" panose="02020603050405020304" pitchFamily="18" charset="0"/>
                <a:cs typeface="Times New Roman" panose="02020603050405020304" pitchFamily="18" charset="0"/>
              </a:rPr>
              <a:t> 2 </a:t>
            </a:r>
          </a:p>
          <a:p>
            <a:r>
              <a:rPr lang="vi-VN" sz="3199" dirty="0">
                <a:solidFill>
                  <a:schemeClr val="tx1"/>
                </a:solidFill>
                <a:latin typeface="Times New Roman" panose="02020603050405020304" pitchFamily="18" charset="0"/>
                <a:cs typeface="Times New Roman" panose="02020603050405020304" pitchFamily="18" charset="0"/>
              </a:rPr>
              <a:t>Kết tinh là phương pháp tách biệt và tinh chế các chất ..(1).. dựa vào độ tan khác nhau và sự thay đổi độ tan của chúng theo ..(2)...</a:t>
            </a:r>
            <a:endParaRPr lang="en-US" sz="3199" dirty="0">
              <a:solidFill>
                <a:schemeClr val="tx1"/>
              </a:solidFill>
              <a:latin typeface="Times New Roman" panose="02020603050405020304" pitchFamily="18" charset="0"/>
              <a:cs typeface="Times New Roman" panose="02020603050405020304" pitchFamily="18" charset="0"/>
            </a:endParaRPr>
          </a:p>
          <a:p>
            <a:r>
              <a:rPr lang="vi-VN" sz="3199" dirty="0">
                <a:solidFill>
                  <a:schemeClr val="tx1"/>
                </a:solidFill>
                <a:latin typeface="Times New Roman" panose="02020603050405020304" pitchFamily="18" charset="0"/>
                <a:cs typeface="Times New Roman" panose="02020603050405020304" pitchFamily="18" charset="0"/>
              </a:rPr>
              <a:t>Từ cần điền vào (1) và (2) lần lượt là </a:t>
            </a:r>
            <a:endParaRPr lang="en-US" sz="3199" dirty="0">
              <a:solidFill>
                <a:schemeClr val="tx1"/>
              </a:solidFill>
              <a:latin typeface="Times New Roman" panose="02020603050405020304" pitchFamily="18" charset="0"/>
              <a:cs typeface="Times New Roman" panose="02020603050405020304" pitchFamily="18" charset="0"/>
            </a:endParaRP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lỏng - thời gian </a:t>
            </a:r>
            <a:endParaRPr lang="en-US" sz="3199" dirty="0">
              <a:solidFill>
                <a:schemeClr val="tx1"/>
              </a:solidFill>
              <a:latin typeface="Times New Roman" panose="02020603050405020304" pitchFamily="18" charset="0"/>
              <a:cs typeface="Times New Roman" panose="02020603050405020304" pitchFamily="18" charset="0"/>
            </a:endParaRP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rắn - nhiệt độ </a:t>
            </a:r>
            <a:endParaRPr lang="en-US" sz="3199" dirty="0">
              <a:solidFill>
                <a:schemeClr val="tx1"/>
              </a:solidFill>
              <a:latin typeface="Times New Roman" panose="02020603050405020304" pitchFamily="18" charset="0"/>
              <a:cs typeface="Times New Roman" panose="02020603050405020304" pitchFamily="18" charset="0"/>
            </a:endParaRP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lỏng - nhiệt độ </a:t>
            </a:r>
            <a:endParaRPr lang="en-US" sz="3199" dirty="0">
              <a:solidFill>
                <a:schemeClr val="tx1"/>
              </a:solidFill>
              <a:latin typeface="Times New Roman" panose="02020603050405020304" pitchFamily="18" charset="0"/>
              <a:cs typeface="Times New Roman" panose="02020603050405020304" pitchFamily="18" charset="0"/>
            </a:endParaRP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rắn - thời gian</a:t>
            </a:r>
            <a:endParaRPr lang="en-US" sz="3199" b="1" dirty="0">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35943" y="5263653"/>
            <a:ext cx="10520117" cy="99474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199" b="1" dirty="0" err="1">
                <a:solidFill>
                  <a:prstClr val="white"/>
                </a:solidFill>
                <a:latin typeface="Times New Roman" panose="02020603050405020304" pitchFamily="18" charset="0"/>
                <a:cs typeface="Times New Roman" panose="02020603050405020304" pitchFamily="18" charset="0"/>
              </a:rPr>
              <a:t>Đáp</a:t>
            </a:r>
            <a:r>
              <a:rPr lang="en-US" sz="3199" b="1" dirty="0">
                <a:solidFill>
                  <a:prstClr val="white"/>
                </a:solidFill>
                <a:latin typeface="Times New Roman" panose="02020603050405020304" pitchFamily="18" charset="0"/>
                <a:cs typeface="Times New Roman" panose="02020603050405020304" pitchFamily="18" charset="0"/>
              </a:rPr>
              <a:t> </a:t>
            </a:r>
            <a:r>
              <a:rPr lang="en-US" sz="3199" b="1" dirty="0" err="1">
                <a:solidFill>
                  <a:prstClr val="white"/>
                </a:solidFill>
                <a:latin typeface="Times New Roman" panose="02020603050405020304" pitchFamily="18" charset="0"/>
                <a:cs typeface="Times New Roman" panose="02020603050405020304" pitchFamily="18" charset="0"/>
              </a:rPr>
              <a:t>án</a:t>
            </a:r>
            <a:r>
              <a:rPr lang="en-US" sz="3199" b="1" dirty="0">
                <a:solidFill>
                  <a:prstClr val="white"/>
                </a:solidFill>
                <a:latin typeface="Times New Roman" panose="02020603050405020304" pitchFamily="18" charset="0"/>
                <a:cs typeface="Times New Roman" panose="02020603050405020304" pitchFamily="18" charset="0"/>
              </a:rPr>
              <a:t>: B. </a:t>
            </a:r>
            <a:r>
              <a:rPr lang="vi-VN" sz="3199" dirty="0">
                <a:latin typeface="Times New Roman" panose="02020603050405020304" pitchFamily="18" charset="0"/>
                <a:cs typeface="Times New Roman" panose="02020603050405020304" pitchFamily="18" charset="0"/>
              </a:rPr>
              <a:t>rắn - nhiệt độ </a:t>
            </a:r>
            <a:endParaRPr lang="en-US" sz="3199"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2648" y="5387696"/>
            <a:ext cx="2399675" cy="1467821"/>
          </a:xfrm>
          <a:prstGeom prst="rect">
            <a:avLst/>
          </a:prstGeom>
        </p:spPr>
      </p:pic>
      <p:sp>
        <p:nvSpPr>
          <p:cNvPr id="2" name="Rectangle 1"/>
          <p:cNvSpPr/>
          <p:nvPr/>
        </p:nvSpPr>
        <p:spPr>
          <a:xfrm>
            <a:off x="954377" y="6258396"/>
            <a:ext cx="8909859" cy="39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3" name="Đồng hồ đếm ngược 10 giây">
            <a:hlinkClick r:id="" action="ppaction://media"/>
            <a:extLst>
              <a:ext uri="{FF2B5EF4-FFF2-40B4-BE49-F238E27FC236}">
                <a16:creationId xmlns:a16="http://schemas.microsoft.com/office/drawing/2014/main" xmlns="" id="{4F0E4690-39D7-68D7-EAF6-E76C978960E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13105" y="4029012"/>
            <a:ext cx="1842953" cy="1036661"/>
          </a:xfrm>
          <a:prstGeom prst="rect">
            <a:avLst/>
          </a:prstGeom>
        </p:spPr>
      </p:pic>
    </p:spTree>
    <p:extLst>
      <p:ext uri="{BB962C8B-B14F-4D97-AF65-F5344CB8AC3E}">
        <p14:creationId xmlns:p14="http://schemas.microsoft.com/office/powerpoint/2010/main" val="310422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video>
              <p:cMediaNode vol="80000">
                <p:cTn id="28" fill="hold" display="0">
                  <p:stCondLst>
                    <p:cond delay="indefinite"/>
                  </p:stCondLst>
                </p:cTn>
                <p:tgtEl>
                  <p:spTgt spid="3"/>
                </p:tgtEl>
              </p:cMediaNode>
            </p:video>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descr="Background pattern&#10;&#10;Description automatically generated">
            <a:extLst>
              <a:ext uri="{FF2B5EF4-FFF2-40B4-BE49-F238E27FC236}">
                <a16:creationId xmlns:a16="http://schemas.microsoft.com/office/drawing/2014/main" xmlns="" id="{0D55EB43-A762-44BD-9C9D-44A9FAF4FBC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r="25966"/>
          <a:stretch/>
        </p:blipFill>
        <p:spPr>
          <a:xfrm>
            <a:off x="7114499" y="893"/>
            <a:ext cx="5075914" cy="6856214"/>
          </a:xfrm>
          <a:prstGeom prst="rect">
            <a:avLst/>
          </a:prstGeom>
        </p:spPr>
      </p:pic>
      <p:pic>
        <p:nvPicPr>
          <p:cNvPr id="21" name="Picture 20" descr="Background pattern&#10;&#10;Description automatically generated">
            <a:extLst>
              <a:ext uri="{FF2B5EF4-FFF2-40B4-BE49-F238E27FC236}">
                <a16:creationId xmlns:a16="http://schemas.microsoft.com/office/drawing/2014/main" xmlns="" id="{7B6844DD-38B0-4D1B-981A-B4526FDF202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9602" y="41268"/>
            <a:ext cx="6856214" cy="6856214"/>
          </a:xfrm>
          <a:prstGeom prst="rect">
            <a:avLst/>
          </a:prstGeom>
        </p:spPr>
      </p:pic>
      <p:pic>
        <p:nvPicPr>
          <p:cNvPr id="8" name="Picture 7" descr="A picture containing white, dishware&#10;&#10;Description automatically generated">
            <a:extLst>
              <a:ext uri="{FF2B5EF4-FFF2-40B4-BE49-F238E27FC236}">
                <a16:creationId xmlns:a16="http://schemas.microsoft.com/office/drawing/2014/main" xmlns="" id="{81C34515-7E8B-4ED9-959A-DB0EEE05F43E}"/>
              </a:ext>
            </a:extLst>
          </p:cNvPr>
          <p:cNvPicPr>
            <a:picLocks noChangeAspect="1"/>
          </p:cNvPicPr>
          <p:nvPr/>
        </p:nvPicPr>
        <p:blipFill rotWithShape="1">
          <a:blip r:embed="rId8">
            <a:extLst>
              <a:ext uri="{28A0092B-C50C-407E-A947-70E740481C1C}">
                <a14:useLocalDpi xmlns:a14="http://schemas.microsoft.com/office/drawing/2010/main" val="0"/>
              </a:ext>
            </a:extLst>
          </a:blip>
          <a:srcRect t="56427" b="28612"/>
          <a:stretch/>
        </p:blipFill>
        <p:spPr>
          <a:xfrm>
            <a:off x="-786334" y="4797749"/>
            <a:ext cx="13764666" cy="2059360"/>
          </a:xfrm>
          <a:prstGeom prst="rect">
            <a:avLst/>
          </a:prstGeom>
        </p:spPr>
      </p:pic>
      <p:grpSp>
        <p:nvGrpSpPr>
          <p:cNvPr id="26" name="Group 25">
            <a:extLst>
              <a:ext uri="{FF2B5EF4-FFF2-40B4-BE49-F238E27FC236}">
                <a16:creationId xmlns:a16="http://schemas.microsoft.com/office/drawing/2014/main" xmlns="" id="{32C8AE8C-7ED6-4847-AD4B-6AC45918EFE9}"/>
              </a:ext>
            </a:extLst>
          </p:cNvPr>
          <p:cNvGrpSpPr/>
          <p:nvPr/>
        </p:nvGrpSpPr>
        <p:grpSpPr>
          <a:xfrm>
            <a:off x="3804961" y="3156926"/>
            <a:ext cx="4592805" cy="2937954"/>
            <a:chOff x="4903058" y="1513605"/>
            <a:chExt cx="5155099" cy="3297643"/>
          </a:xfrm>
        </p:grpSpPr>
        <p:sp>
          <p:nvSpPr>
            <p:cNvPr id="61" name="Parallelogram 60">
              <a:extLst>
                <a:ext uri="{FF2B5EF4-FFF2-40B4-BE49-F238E27FC236}">
                  <a16:creationId xmlns:a16="http://schemas.microsoft.com/office/drawing/2014/main" xmlns="" id="{697744FA-B397-4D86-A8C3-D2179B96F478}"/>
                </a:ext>
              </a:extLst>
            </p:cNvPr>
            <p:cNvSpPr/>
            <p:nvPr/>
          </p:nvSpPr>
          <p:spPr>
            <a:xfrm rot="5400000">
              <a:off x="7044721" y="1797812"/>
              <a:ext cx="3297638" cy="2729234"/>
            </a:xfrm>
            <a:prstGeom prst="parallelogram">
              <a:avLst>
                <a:gd name="adj" fmla="val 18895"/>
              </a:avLst>
            </a:prstGeom>
            <a:solidFill>
              <a:srgbClr val="FE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2" name="Parallelogram 61">
              <a:extLst>
                <a:ext uri="{FF2B5EF4-FFF2-40B4-BE49-F238E27FC236}">
                  <a16:creationId xmlns:a16="http://schemas.microsoft.com/office/drawing/2014/main" xmlns="" id="{3F696BED-F4E7-4E3C-ABC0-AA5ED74350BC}"/>
                </a:ext>
              </a:extLst>
            </p:cNvPr>
            <p:cNvSpPr/>
            <p:nvPr/>
          </p:nvSpPr>
          <p:spPr>
            <a:xfrm rot="16200000" flipH="1">
              <a:off x="4496185" y="1920478"/>
              <a:ext cx="3239612" cy="2425865"/>
            </a:xfrm>
            <a:prstGeom prst="parallelogram">
              <a:avLst>
                <a:gd name="adj" fmla="val 19247"/>
              </a:avLst>
            </a:prstGeom>
            <a:solidFill>
              <a:srgbClr val="E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sp>
        <p:nvSpPr>
          <p:cNvPr id="22" name="anhsang">
            <a:extLst>
              <a:ext uri="{FF2B5EF4-FFF2-40B4-BE49-F238E27FC236}">
                <a16:creationId xmlns:a16="http://schemas.microsoft.com/office/drawing/2014/main" xmlns="" id="{24607798-EA02-4C3F-AF0C-FE7AE72C0899}"/>
              </a:ext>
            </a:extLst>
          </p:cNvPr>
          <p:cNvSpPr/>
          <p:nvPr/>
        </p:nvSpPr>
        <p:spPr>
          <a:xfrm>
            <a:off x="2478434" y="1623897"/>
            <a:ext cx="7073820" cy="5092581"/>
          </a:xfrm>
          <a:prstGeom prst="flowChartManualOperation">
            <a:avLst/>
          </a:prstGeom>
          <a:solidFill>
            <a:srgbClr val="FFFF00">
              <a:alpha val="31000"/>
            </a:srgbClr>
          </a:solidFill>
          <a:ln>
            <a:noFill/>
          </a:ln>
          <a:effectLst>
            <a:reflection endPos="0" dist="50800" dir="5400000" sy="-100000" algn="bl" rotWithShape="0"/>
            <a:softEdge rad="990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3" name="ngoisao">
            <a:hlinkClick r:id="rId9" action="ppaction://hlinksldjump"/>
            <a:extLst>
              <a:ext uri="{FF2B5EF4-FFF2-40B4-BE49-F238E27FC236}">
                <a16:creationId xmlns:a16="http://schemas.microsoft.com/office/drawing/2014/main" xmlns="" id="{19DEE6E9-57B9-47B9-81EF-C615F3C384EB}"/>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720399" y="3747721"/>
            <a:ext cx="2950780" cy="2950780"/>
          </a:xfrm>
          <a:prstGeom prst="rect">
            <a:avLst/>
          </a:prstGeom>
          <a:effectLst>
            <a:glow rad="101600">
              <a:schemeClr val="accent4">
                <a:satMod val="175000"/>
                <a:alpha val="40000"/>
              </a:schemeClr>
            </a:glow>
          </a:effectLst>
        </p:spPr>
      </p:pic>
      <p:grpSp>
        <p:nvGrpSpPr>
          <p:cNvPr id="27" name="Group 26">
            <a:extLst>
              <a:ext uri="{FF2B5EF4-FFF2-40B4-BE49-F238E27FC236}">
                <a16:creationId xmlns:a16="http://schemas.microsoft.com/office/drawing/2014/main" xmlns="" id="{ABD39796-41F8-4228-A472-6C5C3785CAC1}"/>
              </a:ext>
            </a:extLst>
          </p:cNvPr>
          <p:cNvGrpSpPr/>
          <p:nvPr/>
        </p:nvGrpSpPr>
        <p:grpSpPr>
          <a:xfrm>
            <a:off x="3804960" y="3566010"/>
            <a:ext cx="4592808" cy="2954139"/>
            <a:chOff x="3792406" y="2396507"/>
            <a:chExt cx="5155101" cy="3315811"/>
          </a:xfrm>
        </p:grpSpPr>
        <p:sp>
          <p:nvSpPr>
            <p:cNvPr id="56" name="Parallelogram 55">
              <a:extLst>
                <a:ext uri="{FF2B5EF4-FFF2-40B4-BE49-F238E27FC236}">
                  <a16:creationId xmlns:a16="http://schemas.microsoft.com/office/drawing/2014/main" xmlns="" id="{2F416EBF-97B8-4D05-A194-22EB61D37196}"/>
                </a:ext>
              </a:extLst>
            </p:cNvPr>
            <p:cNvSpPr/>
            <p:nvPr/>
          </p:nvSpPr>
          <p:spPr>
            <a:xfrm rot="16200000" flipH="1">
              <a:off x="6105705" y="2870516"/>
              <a:ext cx="3257739" cy="2425865"/>
            </a:xfrm>
            <a:prstGeom prst="parallelogram">
              <a:avLst>
                <a:gd name="adj" fmla="val 19247"/>
              </a:avLst>
            </a:prstGeom>
            <a:gradFill flip="none" rotWithShape="1">
              <a:gsLst>
                <a:gs pos="0">
                  <a:srgbClr val="DF3939"/>
                </a:gs>
                <a:gs pos="100000">
                  <a:srgbClr val="FF6D6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7" name="Parallelogram 56">
              <a:extLst>
                <a:ext uri="{FF2B5EF4-FFF2-40B4-BE49-F238E27FC236}">
                  <a16:creationId xmlns:a16="http://schemas.microsoft.com/office/drawing/2014/main" xmlns="" id="{4F556F9C-7ABD-4CF9-8E0A-7458F42C740E}"/>
                </a:ext>
              </a:extLst>
            </p:cNvPr>
            <p:cNvSpPr/>
            <p:nvPr/>
          </p:nvSpPr>
          <p:spPr>
            <a:xfrm rot="5400000">
              <a:off x="3499119" y="2689794"/>
              <a:ext cx="3315807" cy="2729234"/>
            </a:xfrm>
            <a:prstGeom prst="parallelogram">
              <a:avLst>
                <a:gd name="adj" fmla="val 19247"/>
              </a:avLst>
            </a:prstGeom>
            <a:gradFill flip="none" rotWithShape="1">
              <a:gsLst>
                <a:gs pos="0">
                  <a:srgbClr val="F17373"/>
                </a:gs>
                <a:gs pos="100000">
                  <a:srgbClr val="FF939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8" name="Parallelogram 57">
              <a:extLst>
                <a:ext uri="{FF2B5EF4-FFF2-40B4-BE49-F238E27FC236}">
                  <a16:creationId xmlns:a16="http://schemas.microsoft.com/office/drawing/2014/main" xmlns="" id="{5D2ECD80-E45D-4473-B8F6-3F87B05BFEDD}"/>
                </a:ext>
              </a:extLst>
            </p:cNvPr>
            <p:cNvSpPr/>
            <p:nvPr/>
          </p:nvSpPr>
          <p:spPr>
            <a:xfrm rot="5400000">
              <a:off x="3601163" y="3714542"/>
              <a:ext cx="2913323" cy="646159"/>
            </a:xfrm>
            <a:prstGeom prst="parallelogram">
              <a:avLst>
                <a:gd name="adj" fmla="val 19247"/>
              </a:avLst>
            </a:prstGeom>
            <a:gradFill>
              <a:gsLst>
                <a:gs pos="0">
                  <a:srgbClr val="5FCBC8"/>
                </a:gs>
                <a:gs pos="100000">
                  <a:srgbClr val="A6F4F4">
                    <a:shade val="100000"/>
                    <a:satMod val="115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9" name="Parallelogram 58">
              <a:extLst>
                <a:ext uri="{FF2B5EF4-FFF2-40B4-BE49-F238E27FC236}">
                  <a16:creationId xmlns:a16="http://schemas.microsoft.com/office/drawing/2014/main" xmlns="" id="{477B302B-1F33-47A7-970F-88FABE0CE74D}"/>
                </a:ext>
              </a:extLst>
            </p:cNvPr>
            <p:cNvSpPr/>
            <p:nvPr/>
          </p:nvSpPr>
          <p:spPr>
            <a:xfrm rot="16200000" flipH="1">
              <a:off x="6383792" y="3780193"/>
              <a:ext cx="2902429" cy="569595"/>
            </a:xfrm>
            <a:prstGeom prst="parallelogram">
              <a:avLst>
                <a:gd name="adj" fmla="val 19247"/>
              </a:avLst>
            </a:prstGeom>
            <a:gradFill flip="none" rotWithShape="1">
              <a:gsLst>
                <a:gs pos="0">
                  <a:srgbClr val="5FCBC8"/>
                </a:gs>
                <a:gs pos="100000">
                  <a:srgbClr val="A6F4F4">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nvGrpSpPr>
          <p:cNvPr id="28" name="Group 27">
            <a:extLst>
              <a:ext uri="{FF2B5EF4-FFF2-40B4-BE49-F238E27FC236}">
                <a16:creationId xmlns:a16="http://schemas.microsoft.com/office/drawing/2014/main" xmlns="" id="{1122469D-096A-41A8-8106-7B4EB6AA9F86}"/>
              </a:ext>
            </a:extLst>
          </p:cNvPr>
          <p:cNvGrpSpPr/>
          <p:nvPr/>
        </p:nvGrpSpPr>
        <p:grpSpPr>
          <a:xfrm>
            <a:off x="3678122" y="1606195"/>
            <a:ext cx="4835760" cy="3455049"/>
            <a:chOff x="2026037" y="1688927"/>
            <a:chExt cx="1534841" cy="1096612"/>
          </a:xfrm>
        </p:grpSpPr>
        <p:grpSp>
          <p:nvGrpSpPr>
            <p:cNvPr id="30" name="Group 29">
              <a:extLst>
                <a:ext uri="{FF2B5EF4-FFF2-40B4-BE49-F238E27FC236}">
                  <a16:creationId xmlns:a16="http://schemas.microsoft.com/office/drawing/2014/main" xmlns="" id="{5A6D0178-5BC6-4C11-909D-2EF75694814A}"/>
                </a:ext>
              </a:extLst>
            </p:cNvPr>
            <p:cNvGrpSpPr/>
            <p:nvPr/>
          </p:nvGrpSpPr>
          <p:grpSpPr>
            <a:xfrm>
              <a:off x="2026037" y="1965339"/>
              <a:ext cx="1534841" cy="680834"/>
              <a:chOff x="4764755" y="951291"/>
              <a:chExt cx="5427796" cy="2407696"/>
            </a:xfrm>
            <a:effectLst/>
          </p:grpSpPr>
          <p:grpSp>
            <p:nvGrpSpPr>
              <p:cNvPr id="48" name="Group 47">
                <a:extLst>
                  <a:ext uri="{FF2B5EF4-FFF2-40B4-BE49-F238E27FC236}">
                    <a16:creationId xmlns:a16="http://schemas.microsoft.com/office/drawing/2014/main" xmlns="" id="{5BF87A76-4515-42D6-8A64-D1D7372B3A9D}"/>
                  </a:ext>
                </a:extLst>
              </p:cNvPr>
              <p:cNvGrpSpPr/>
              <p:nvPr/>
            </p:nvGrpSpPr>
            <p:grpSpPr>
              <a:xfrm>
                <a:off x="4764755" y="951291"/>
                <a:ext cx="5427796" cy="2407696"/>
                <a:chOff x="-390566" y="1744363"/>
                <a:chExt cx="5427796" cy="2407696"/>
              </a:xfrm>
            </p:grpSpPr>
            <p:sp>
              <p:nvSpPr>
                <p:cNvPr id="52" name="Freeform: Shape 51">
                  <a:extLst>
                    <a:ext uri="{FF2B5EF4-FFF2-40B4-BE49-F238E27FC236}">
                      <a16:creationId xmlns:a16="http://schemas.microsoft.com/office/drawing/2014/main" xmlns="" id="{5C9937F6-C1AF-49A6-9FAC-89F4DC67FCA4}"/>
                    </a:ext>
                  </a:extLst>
                </p:cNvPr>
                <p:cNvSpPr/>
                <p:nvPr/>
              </p:nvSpPr>
              <p:spPr>
                <a:xfrm rot="16200000" flipH="1">
                  <a:off x="1365094" y="-11297"/>
                  <a:ext cx="1916475" cy="5427796"/>
                </a:xfrm>
                <a:custGeom>
                  <a:avLst/>
                  <a:gdLst>
                    <a:gd name="connsiteX0" fmla="*/ 1 w 1916475"/>
                    <a:gd name="connsiteY0" fmla="*/ 2563584 h 5427796"/>
                    <a:gd name="connsiteX1" fmla="*/ 1362525 w 1916475"/>
                    <a:gd name="connsiteY1" fmla="*/ 2563584 h 5427796"/>
                    <a:gd name="connsiteX2" fmla="*/ 1855037 w 1916475"/>
                    <a:gd name="connsiteY2" fmla="*/ 0 h 5427796"/>
                    <a:gd name="connsiteX3" fmla="*/ 492513 w 1916475"/>
                    <a:gd name="connsiteY3" fmla="*/ 0 h 5427796"/>
                    <a:gd name="connsiteX4" fmla="*/ 0 w 1916475"/>
                    <a:gd name="connsiteY4" fmla="*/ 2563595 h 5427796"/>
                    <a:gd name="connsiteX5" fmla="*/ 552520 w 1916475"/>
                    <a:gd name="connsiteY5" fmla="*/ 5427796 h 5427796"/>
                    <a:gd name="connsiteX6" fmla="*/ 1916475 w 1916475"/>
                    <a:gd name="connsiteY6" fmla="*/ 5427796 h 5427796"/>
                    <a:gd name="connsiteX7" fmla="*/ 1363955 w 1916475"/>
                    <a:gd name="connsiteY7" fmla="*/ 2563595 h 542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475" h="5427796">
                      <a:moveTo>
                        <a:pt x="1" y="2563584"/>
                      </a:moveTo>
                      <a:lnTo>
                        <a:pt x="1362525" y="2563584"/>
                      </a:lnTo>
                      <a:lnTo>
                        <a:pt x="1855037" y="0"/>
                      </a:lnTo>
                      <a:lnTo>
                        <a:pt x="492513" y="0"/>
                      </a:lnTo>
                      <a:close/>
                      <a:moveTo>
                        <a:pt x="0" y="2563595"/>
                      </a:moveTo>
                      <a:lnTo>
                        <a:pt x="552520" y="5427796"/>
                      </a:lnTo>
                      <a:lnTo>
                        <a:pt x="1916475" y="5427796"/>
                      </a:lnTo>
                      <a:lnTo>
                        <a:pt x="1363955" y="2563595"/>
                      </a:lnTo>
                      <a:close/>
                    </a:path>
                  </a:pathLst>
                </a:custGeom>
                <a:solidFill>
                  <a:srgbClr val="FEA4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
              <p:nvSpPr>
                <p:cNvPr id="53" name="Parallelogram 52">
                  <a:extLst>
                    <a:ext uri="{FF2B5EF4-FFF2-40B4-BE49-F238E27FC236}">
                      <a16:creationId xmlns:a16="http://schemas.microsoft.com/office/drawing/2014/main" xmlns="" id="{CD8F4840-3C7A-4278-B6F8-E79AC1037A7D}"/>
                    </a:ext>
                  </a:extLst>
                </p:cNvPr>
                <p:cNvSpPr/>
                <p:nvPr/>
              </p:nvSpPr>
              <p:spPr>
                <a:xfrm rot="16200000" flipH="1">
                  <a:off x="2826234" y="1941065"/>
                  <a:ext cx="1858405" cy="2563584"/>
                </a:xfrm>
                <a:prstGeom prst="parallelogram">
                  <a:avLst>
                    <a:gd name="adj" fmla="val 26550"/>
                  </a:avLst>
                </a:prstGeom>
                <a:solidFill>
                  <a:srgbClr val="FE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5" name="Parallelogram 54">
                  <a:extLst>
                    <a:ext uri="{FF2B5EF4-FFF2-40B4-BE49-F238E27FC236}">
                      <a16:creationId xmlns:a16="http://schemas.microsoft.com/office/drawing/2014/main" xmlns="" id="{3226D17B-69BD-44A1-AA61-23796BA578C7}"/>
                    </a:ext>
                  </a:extLst>
                </p:cNvPr>
                <p:cNvSpPr/>
                <p:nvPr/>
              </p:nvSpPr>
              <p:spPr>
                <a:xfrm rot="5400000">
                  <a:off x="83301" y="1761719"/>
                  <a:ext cx="1916475" cy="2864201"/>
                </a:xfrm>
                <a:prstGeom prst="parallelogram">
                  <a:avLst>
                    <a:gd name="adj" fmla="val 28830"/>
                  </a:avLst>
                </a:prstGeom>
                <a:solidFill>
                  <a:srgbClr val="FE7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sp>
            <p:nvSpPr>
              <p:cNvPr id="49" name="Parallelogram 48">
                <a:extLst>
                  <a:ext uri="{FF2B5EF4-FFF2-40B4-BE49-F238E27FC236}">
                    <a16:creationId xmlns:a16="http://schemas.microsoft.com/office/drawing/2014/main" xmlns="" id="{A08C7E0D-E87D-44FE-A5B3-151874DEED76}"/>
                  </a:ext>
                </a:extLst>
              </p:cNvPr>
              <p:cNvSpPr/>
              <p:nvPr/>
            </p:nvSpPr>
            <p:spPr>
              <a:xfrm rot="5400000">
                <a:off x="5411520" y="2017711"/>
                <a:ext cx="1513916" cy="757730"/>
              </a:xfrm>
              <a:prstGeom prst="parallelogram">
                <a:avLst>
                  <a:gd name="adj" fmla="val 19247"/>
                </a:avLst>
              </a:prstGeom>
              <a:gradFill>
                <a:gsLst>
                  <a:gs pos="0">
                    <a:srgbClr val="91F2F1"/>
                  </a:gs>
                  <a:gs pos="98000">
                    <a:srgbClr val="3FC5C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0" name="Parallelogram 49">
                <a:extLst>
                  <a:ext uri="{FF2B5EF4-FFF2-40B4-BE49-F238E27FC236}">
                    <a16:creationId xmlns:a16="http://schemas.microsoft.com/office/drawing/2014/main" xmlns="" id="{25F7BB38-1CF7-46AE-9F34-0D69039FD702}"/>
                  </a:ext>
                </a:extLst>
              </p:cNvPr>
              <p:cNvSpPr/>
              <p:nvPr/>
            </p:nvSpPr>
            <p:spPr>
              <a:xfrm rot="16200000" flipH="1">
                <a:off x="8195439" y="2085518"/>
                <a:ext cx="1500454" cy="675291"/>
              </a:xfrm>
              <a:prstGeom prst="parallelogram">
                <a:avLst>
                  <a:gd name="adj" fmla="val 19247"/>
                </a:avLst>
              </a:prstGeom>
              <a:gradFill>
                <a:gsLst>
                  <a:gs pos="0">
                    <a:srgbClr val="91F2F1"/>
                  </a:gs>
                  <a:gs pos="98000">
                    <a:srgbClr val="3FC5C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nvGrpSpPr>
            <p:cNvPr id="37" name="Group 36">
              <a:extLst>
                <a:ext uri="{FF2B5EF4-FFF2-40B4-BE49-F238E27FC236}">
                  <a16:creationId xmlns:a16="http://schemas.microsoft.com/office/drawing/2014/main" xmlns="" id="{003CDA01-5563-433A-AB73-BFEF31D73E02}"/>
                </a:ext>
              </a:extLst>
            </p:cNvPr>
            <p:cNvGrpSpPr/>
            <p:nvPr/>
          </p:nvGrpSpPr>
          <p:grpSpPr>
            <a:xfrm>
              <a:off x="2113695" y="1688927"/>
              <a:ext cx="1419369" cy="1096612"/>
              <a:chOff x="3970359" y="356326"/>
              <a:chExt cx="5019442" cy="3878048"/>
            </a:xfrm>
          </p:grpSpPr>
          <p:sp>
            <p:nvSpPr>
              <p:cNvPr id="38" name="Freeform: Shape 37">
                <a:extLst>
                  <a:ext uri="{FF2B5EF4-FFF2-40B4-BE49-F238E27FC236}">
                    <a16:creationId xmlns:a16="http://schemas.microsoft.com/office/drawing/2014/main" xmlns="" id="{A5D62B6D-539F-4B82-ACD5-399A3F1E425F}"/>
                  </a:ext>
                </a:extLst>
              </p:cNvPr>
              <p:cNvSpPr/>
              <p:nvPr/>
            </p:nvSpPr>
            <p:spPr>
              <a:xfrm rot="1796186" flipH="1">
                <a:off x="4048306" y="1126953"/>
                <a:ext cx="4379484" cy="3107421"/>
              </a:xfrm>
              <a:custGeom>
                <a:avLst/>
                <a:gdLst>
                  <a:gd name="connsiteX0" fmla="*/ 2418713 w 4379483"/>
                  <a:gd name="connsiteY0" fmla="*/ 44636 h 3107422"/>
                  <a:gd name="connsiteX1" fmla="*/ 0 w 4379483"/>
                  <a:gd name="connsiteY1" fmla="*/ 214480 h 3107422"/>
                  <a:gd name="connsiteX2" fmla="*/ 1684 w 4379483"/>
                  <a:gd name="connsiteY2" fmla="*/ 216652 h 3107422"/>
                  <a:gd name="connsiteX3" fmla="*/ 371026 w 4379483"/>
                  <a:gd name="connsiteY3" fmla="*/ 312491 h 3107422"/>
                  <a:gd name="connsiteX4" fmla="*/ 221524 w 4379483"/>
                  <a:gd name="connsiteY4" fmla="*/ 961349 h 3107422"/>
                  <a:gd name="connsiteX5" fmla="*/ 448903 w 4379483"/>
                  <a:gd name="connsiteY5" fmla="*/ 773114 h 3107422"/>
                  <a:gd name="connsiteX6" fmla="*/ 2135528 w 4379483"/>
                  <a:gd name="connsiteY6" fmla="*/ 910747 h 3107422"/>
                  <a:gd name="connsiteX7" fmla="*/ 2192533 w 4379483"/>
                  <a:gd name="connsiteY7" fmla="*/ 887311 h 3107422"/>
                  <a:gd name="connsiteX8" fmla="*/ 2194290 w 4379483"/>
                  <a:gd name="connsiteY8" fmla="*/ 935627 h 3107422"/>
                  <a:gd name="connsiteX9" fmla="*/ 3801444 w 4379483"/>
                  <a:gd name="connsiteY9" fmla="*/ 3033005 h 3107422"/>
                  <a:gd name="connsiteX10" fmla="*/ 3804256 w 4379483"/>
                  <a:gd name="connsiteY10" fmla="*/ 3107422 h 3107422"/>
                  <a:gd name="connsiteX11" fmla="*/ 3970719 w 4379483"/>
                  <a:gd name="connsiteY11" fmla="*/ 2565251 h 3107422"/>
                  <a:gd name="connsiteX12" fmla="*/ 4375568 w 4379483"/>
                  <a:gd name="connsiteY12" fmla="*/ 2737872 h 3107422"/>
                  <a:gd name="connsiteX13" fmla="*/ 4379454 w 4379483"/>
                  <a:gd name="connsiteY13" fmla="*/ 2735147 h 3107422"/>
                  <a:gd name="connsiteX14" fmla="*/ 2764659 w 4379483"/>
                  <a:gd name="connsiteY14" fmla="*/ 431765 h 3107422"/>
                  <a:gd name="connsiteX15" fmla="*/ 2418713 w 4379483"/>
                  <a:gd name="connsiteY15" fmla="*/ 674292 h 310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79483" h="3107422">
                    <a:moveTo>
                      <a:pt x="2418713" y="44636"/>
                    </a:moveTo>
                    <a:cubicBezTo>
                      <a:pt x="1585901" y="711759"/>
                      <a:pt x="832812" y="-452643"/>
                      <a:pt x="0" y="214480"/>
                    </a:cubicBezTo>
                    <a:lnTo>
                      <a:pt x="1684" y="216652"/>
                    </a:lnTo>
                    <a:lnTo>
                      <a:pt x="371026" y="312491"/>
                    </a:lnTo>
                    <a:lnTo>
                      <a:pt x="221524" y="961349"/>
                    </a:lnTo>
                    <a:lnTo>
                      <a:pt x="448903" y="773114"/>
                    </a:lnTo>
                    <a:cubicBezTo>
                      <a:pt x="1154842" y="310339"/>
                      <a:pt x="1515827" y="1131244"/>
                      <a:pt x="2135528" y="910747"/>
                    </a:cubicBezTo>
                    <a:lnTo>
                      <a:pt x="2192533" y="887311"/>
                    </a:lnTo>
                    <a:lnTo>
                      <a:pt x="2194290" y="935627"/>
                    </a:lnTo>
                    <a:cubicBezTo>
                      <a:pt x="2277088" y="1952275"/>
                      <a:pt x="3715827" y="2018334"/>
                      <a:pt x="3801444" y="3033005"/>
                    </a:cubicBezTo>
                    <a:lnTo>
                      <a:pt x="3804256" y="3107422"/>
                    </a:lnTo>
                    <a:lnTo>
                      <a:pt x="3970719" y="2565251"/>
                    </a:lnTo>
                    <a:lnTo>
                      <a:pt x="4375568" y="2737872"/>
                    </a:lnTo>
                    <a:lnTo>
                      <a:pt x="4379454" y="2735147"/>
                    </a:lnTo>
                    <a:cubicBezTo>
                      <a:pt x="4387447" y="1584397"/>
                      <a:pt x="2756666" y="1582515"/>
                      <a:pt x="2764659" y="431765"/>
                    </a:cubicBezTo>
                    <a:lnTo>
                      <a:pt x="2418713" y="674292"/>
                    </a:lnTo>
                    <a:close/>
                  </a:path>
                </a:pathLst>
              </a:custGeom>
              <a:gradFill>
                <a:gsLst>
                  <a:gs pos="0">
                    <a:srgbClr val="91F2F1"/>
                  </a:gs>
                  <a:gs pos="51000">
                    <a:srgbClr val="3FC5C2"/>
                  </a:gs>
                  <a:gs pos="100000">
                    <a:srgbClr val="A6F4F4">
                      <a:shade val="100000"/>
                      <a:satMod val="115000"/>
                    </a:srgbClr>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
            <p:nvSpPr>
              <p:cNvPr id="40" name="Trapezoid 38">
                <a:extLst>
                  <a:ext uri="{FF2B5EF4-FFF2-40B4-BE49-F238E27FC236}">
                    <a16:creationId xmlns:a16="http://schemas.microsoft.com/office/drawing/2014/main" xmlns="" id="{F8EE92DA-AA90-48F8-85FE-ADD30D1D9657}"/>
                  </a:ext>
                </a:extLst>
              </p:cNvPr>
              <p:cNvSpPr/>
              <p:nvPr/>
            </p:nvSpPr>
            <p:spPr>
              <a:xfrm rot="15089670">
                <a:off x="6844943" y="34820"/>
                <a:ext cx="1650086" cy="2639630"/>
              </a:xfrm>
              <a:custGeom>
                <a:avLst/>
                <a:gdLst>
                  <a:gd name="connsiteX0" fmla="*/ 0 w 1384835"/>
                  <a:gd name="connsiteY0" fmla="*/ 2015413 h 2015413"/>
                  <a:gd name="connsiteX1" fmla="*/ 396921 w 1384835"/>
                  <a:gd name="connsiteY1" fmla="*/ 0 h 2015413"/>
                  <a:gd name="connsiteX2" fmla="*/ 987914 w 1384835"/>
                  <a:gd name="connsiteY2" fmla="*/ 0 h 2015413"/>
                  <a:gd name="connsiteX3" fmla="*/ 1384835 w 1384835"/>
                  <a:gd name="connsiteY3" fmla="*/ 2015413 h 2015413"/>
                  <a:gd name="connsiteX4" fmla="*/ 0 w 1384835"/>
                  <a:gd name="connsiteY4" fmla="*/ 2015413 h 2015413"/>
                  <a:gd name="connsiteX0" fmla="*/ 0 w 1519963"/>
                  <a:gd name="connsiteY0" fmla="*/ 2015413 h 2202632"/>
                  <a:gd name="connsiteX1" fmla="*/ 396921 w 1519963"/>
                  <a:gd name="connsiteY1" fmla="*/ 0 h 2202632"/>
                  <a:gd name="connsiteX2" fmla="*/ 987914 w 1519963"/>
                  <a:gd name="connsiteY2" fmla="*/ 0 h 2202632"/>
                  <a:gd name="connsiteX3" fmla="*/ 1384835 w 1519963"/>
                  <a:gd name="connsiteY3" fmla="*/ 2015413 h 2202632"/>
                  <a:gd name="connsiteX4" fmla="*/ 0 w 1519963"/>
                  <a:gd name="connsiteY4" fmla="*/ 2015413 h 2202632"/>
                  <a:gd name="connsiteX0" fmla="*/ 130125 w 1650088"/>
                  <a:gd name="connsiteY0" fmla="*/ 2015413 h 2305465"/>
                  <a:gd name="connsiteX1" fmla="*/ 527046 w 1650088"/>
                  <a:gd name="connsiteY1" fmla="*/ 0 h 2305465"/>
                  <a:gd name="connsiteX2" fmla="*/ 1118039 w 1650088"/>
                  <a:gd name="connsiteY2" fmla="*/ 0 h 2305465"/>
                  <a:gd name="connsiteX3" fmla="*/ 1514960 w 1650088"/>
                  <a:gd name="connsiteY3" fmla="*/ 2015413 h 2305465"/>
                  <a:gd name="connsiteX4" fmla="*/ 130125 w 1650088"/>
                  <a:gd name="connsiteY4" fmla="*/ 2015413 h 230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088" h="2305465">
                    <a:moveTo>
                      <a:pt x="130125" y="2015413"/>
                    </a:moveTo>
                    <a:cubicBezTo>
                      <a:pt x="-278773" y="1664790"/>
                      <a:pt x="394739" y="671804"/>
                      <a:pt x="527046" y="0"/>
                    </a:cubicBezTo>
                    <a:lnTo>
                      <a:pt x="1118039" y="0"/>
                    </a:lnTo>
                    <a:cubicBezTo>
                      <a:pt x="1250346" y="671804"/>
                      <a:pt x="1936112" y="1594170"/>
                      <a:pt x="1514960" y="2015413"/>
                    </a:cubicBezTo>
                    <a:cubicBezTo>
                      <a:pt x="1093808" y="2436656"/>
                      <a:pt x="539023" y="2366036"/>
                      <a:pt x="130125" y="2015413"/>
                    </a:cubicBezTo>
                    <a:close/>
                  </a:path>
                </a:pathLst>
              </a:custGeom>
              <a:gradFill>
                <a:gsLst>
                  <a:gs pos="0">
                    <a:srgbClr val="91F2F1"/>
                  </a:gs>
                  <a:gs pos="98000">
                    <a:srgbClr val="70D4D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1" name="Trapezoid 38">
                <a:extLst>
                  <a:ext uri="{FF2B5EF4-FFF2-40B4-BE49-F238E27FC236}">
                    <a16:creationId xmlns:a16="http://schemas.microsoft.com/office/drawing/2014/main" xmlns="" id="{4D7D2F88-E979-45B0-B123-43808BB29091}"/>
                  </a:ext>
                </a:extLst>
              </p:cNvPr>
              <p:cNvSpPr/>
              <p:nvPr/>
            </p:nvSpPr>
            <p:spPr>
              <a:xfrm rot="15089670">
                <a:off x="7342598" y="607183"/>
                <a:ext cx="635122" cy="2336873"/>
              </a:xfrm>
              <a:custGeom>
                <a:avLst/>
                <a:gdLst>
                  <a:gd name="connsiteX0" fmla="*/ 0 w 1384835"/>
                  <a:gd name="connsiteY0" fmla="*/ 2015413 h 2015413"/>
                  <a:gd name="connsiteX1" fmla="*/ 396921 w 1384835"/>
                  <a:gd name="connsiteY1" fmla="*/ 0 h 2015413"/>
                  <a:gd name="connsiteX2" fmla="*/ 987914 w 1384835"/>
                  <a:gd name="connsiteY2" fmla="*/ 0 h 2015413"/>
                  <a:gd name="connsiteX3" fmla="*/ 1384835 w 1384835"/>
                  <a:gd name="connsiteY3" fmla="*/ 2015413 h 2015413"/>
                  <a:gd name="connsiteX4" fmla="*/ 0 w 1384835"/>
                  <a:gd name="connsiteY4" fmla="*/ 2015413 h 2015413"/>
                  <a:gd name="connsiteX0" fmla="*/ 0 w 1519963"/>
                  <a:gd name="connsiteY0" fmla="*/ 2015413 h 2202632"/>
                  <a:gd name="connsiteX1" fmla="*/ 396921 w 1519963"/>
                  <a:gd name="connsiteY1" fmla="*/ 0 h 2202632"/>
                  <a:gd name="connsiteX2" fmla="*/ 987914 w 1519963"/>
                  <a:gd name="connsiteY2" fmla="*/ 0 h 2202632"/>
                  <a:gd name="connsiteX3" fmla="*/ 1384835 w 1519963"/>
                  <a:gd name="connsiteY3" fmla="*/ 2015413 h 2202632"/>
                  <a:gd name="connsiteX4" fmla="*/ 0 w 1519963"/>
                  <a:gd name="connsiteY4" fmla="*/ 2015413 h 2202632"/>
                  <a:gd name="connsiteX0" fmla="*/ 130125 w 1650088"/>
                  <a:gd name="connsiteY0" fmla="*/ 2015413 h 2305465"/>
                  <a:gd name="connsiteX1" fmla="*/ 527046 w 1650088"/>
                  <a:gd name="connsiteY1" fmla="*/ 0 h 2305465"/>
                  <a:gd name="connsiteX2" fmla="*/ 1118039 w 1650088"/>
                  <a:gd name="connsiteY2" fmla="*/ 0 h 2305465"/>
                  <a:gd name="connsiteX3" fmla="*/ 1514960 w 1650088"/>
                  <a:gd name="connsiteY3" fmla="*/ 2015413 h 2305465"/>
                  <a:gd name="connsiteX4" fmla="*/ 130125 w 1650088"/>
                  <a:gd name="connsiteY4" fmla="*/ 2015413 h 2305465"/>
                  <a:gd name="connsiteX0" fmla="*/ 130125 w 1522290"/>
                  <a:gd name="connsiteY0" fmla="*/ 2024019 h 2282027"/>
                  <a:gd name="connsiteX1" fmla="*/ 527046 w 1522290"/>
                  <a:gd name="connsiteY1" fmla="*/ 8606 h 2282027"/>
                  <a:gd name="connsiteX2" fmla="*/ 679688 w 1522290"/>
                  <a:gd name="connsiteY2" fmla="*/ 0 h 2282027"/>
                  <a:gd name="connsiteX3" fmla="*/ 1514960 w 1522290"/>
                  <a:gd name="connsiteY3" fmla="*/ 2024019 h 2282027"/>
                  <a:gd name="connsiteX4" fmla="*/ 130125 w 1522290"/>
                  <a:gd name="connsiteY4" fmla="*/ 2024019 h 2282027"/>
                  <a:gd name="connsiteX0" fmla="*/ 130125 w 1592759"/>
                  <a:gd name="connsiteY0" fmla="*/ 2015413 h 2272369"/>
                  <a:gd name="connsiteX1" fmla="*/ 527046 w 1592759"/>
                  <a:gd name="connsiteY1" fmla="*/ 0 h 2272369"/>
                  <a:gd name="connsiteX2" fmla="*/ 1343927 w 1592759"/>
                  <a:gd name="connsiteY2" fmla="*/ 8421 h 2272369"/>
                  <a:gd name="connsiteX3" fmla="*/ 1514960 w 1592759"/>
                  <a:gd name="connsiteY3" fmla="*/ 2015413 h 2272369"/>
                  <a:gd name="connsiteX4" fmla="*/ 130125 w 1592759"/>
                  <a:gd name="connsiteY4" fmla="*/ 2015413 h 2272369"/>
                  <a:gd name="connsiteX0" fmla="*/ 2309 w 1464943"/>
                  <a:gd name="connsiteY0" fmla="*/ 2010450 h 2261540"/>
                  <a:gd name="connsiteX1" fmla="*/ 1052225 w 1464943"/>
                  <a:gd name="connsiteY1" fmla="*/ 0 h 2261540"/>
                  <a:gd name="connsiteX2" fmla="*/ 1216111 w 1464943"/>
                  <a:gd name="connsiteY2" fmla="*/ 3458 h 2261540"/>
                  <a:gd name="connsiteX3" fmla="*/ 1387144 w 1464943"/>
                  <a:gd name="connsiteY3" fmla="*/ 2010450 h 2261540"/>
                  <a:gd name="connsiteX4" fmla="*/ 2309 w 1464943"/>
                  <a:gd name="connsiteY4" fmla="*/ 2010450 h 2261540"/>
                  <a:gd name="connsiteX0" fmla="*/ 27039 w 1489673"/>
                  <a:gd name="connsiteY0" fmla="*/ 2010450 h 2261540"/>
                  <a:gd name="connsiteX1" fmla="*/ 538176 w 1489673"/>
                  <a:gd name="connsiteY1" fmla="*/ 1040370 h 2261540"/>
                  <a:gd name="connsiteX2" fmla="*/ 1076955 w 1489673"/>
                  <a:gd name="connsiteY2" fmla="*/ 0 h 2261540"/>
                  <a:gd name="connsiteX3" fmla="*/ 1240841 w 1489673"/>
                  <a:gd name="connsiteY3" fmla="*/ 3458 h 2261540"/>
                  <a:gd name="connsiteX4" fmla="*/ 1411874 w 1489673"/>
                  <a:gd name="connsiteY4" fmla="*/ 2010450 h 2261540"/>
                  <a:gd name="connsiteX5" fmla="*/ 27039 w 1489673"/>
                  <a:gd name="connsiteY5" fmla="*/ 2010450 h 2261540"/>
                  <a:gd name="connsiteX0" fmla="*/ 36705 w 1499339"/>
                  <a:gd name="connsiteY0" fmla="*/ 2010450 h 2202277"/>
                  <a:gd name="connsiteX1" fmla="*/ 458562 w 1499339"/>
                  <a:gd name="connsiteY1" fmla="*/ 1032169 h 2202277"/>
                  <a:gd name="connsiteX2" fmla="*/ 1086621 w 1499339"/>
                  <a:gd name="connsiteY2" fmla="*/ 0 h 2202277"/>
                  <a:gd name="connsiteX3" fmla="*/ 1250507 w 1499339"/>
                  <a:gd name="connsiteY3" fmla="*/ 3458 h 2202277"/>
                  <a:gd name="connsiteX4" fmla="*/ 1421540 w 1499339"/>
                  <a:gd name="connsiteY4" fmla="*/ 2010450 h 2202277"/>
                  <a:gd name="connsiteX5" fmla="*/ 36705 w 1499339"/>
                  <a:gd name="connsiteY5" fmla="*/ 2010450 h 2202277"/>
                  <a:gd name="connsiteX0" fmla="*/ 84952 w 1547586"/>
                  <a:gd name="connsiteY0" fmla="*/ 2010450 h 2202277"/>
                  <a:gd name="connsiteX1" fmla="*/ 189305 w 1547586"/>
                  <a:gd name="connsiteY1" fmla="*/ 1545049 h 2202277"/>
                  <a:gd name="connsiteX2" fmla="*/ 506809 w 1547586"/>
                  <a:gd name="connsiteY2" fmla="*/ 1032169 h 2202277"/>
                  <a:gd name="connsiteX3" fmla="*/ 1134868 w 1547586"/>
                  <a:gd name="connsiteY3" fmla="*/ 0 h 2202277"/>
                  <a:gd name="connsiteX4" fmla="*/ 1298754 w 1547586"/>
                  <a:gd name="connsiteY4" fmla="*/ 3458 h 2202277"/>
                  <a:gd name="connsiteX5" fmla="*/ 1469787 w 1547586"/>
                  <a:gd name="connsiteY5" fmla="*/ 2010450 h 2202277"/>
                  <a:gd name="connsiteX6" fmla="*/ 84952 w 1547586"/>
                  <a:gd name="connsiteY6" fmla="*/ 2010450 h 2202277"/>
                  <a:gd name="connsiteX0" fmla="*/ 123961 w 1586595"/>
                  <a:gd name="connsiteY0" fmla="*/ 2010450 h 2177736"/>
                  <a:gd name="connsiteX1" fmla="*/ 114520 w 1586595"/>
                  <a:gd name="connsiteY1" fmla="*/ 1548795 h 2177736"/>
                  <a:gd name="connsiteX2" fmla="*/ 545818 w 1586595"/>
                  <a:gd name="connsiteY2" fmla="*/ 1032169 h 2177736"/>
                  <a:gd name="connsiteX3" fmla="*/ 1173877 w 1586595"/>
                  <a:gd name="connsiteY3" fmla="*/ 0 h 2177736"/>
                  <a:gd name="connsiteX4" fmla="*/ 1337763 w 1586595"/>
                  <a:gd name="connsiteY4" fmla="*/ 3458 h 2177736"/>
                  <a:gd name="connsiteX5" fmla="*/ 1508796 w 1586595"/>
                  <a:gd name="connsiteY5" fmla="*/ 2010450 h 2177736"/>
                  <a:gd name="connsiteX6" fmla="*/ 123961 w 1586595"/>
                  <a:gd name="connsiteY6" fmla="*/ 2010450 h 2177736"/>
                  <a:gd name="connsiteX0" fmla="*/ 136332 w 1598966"/>
                  <a:gd name="connsiteY0" fmla="*/ 2010450 h 2177736"/>
                  <a:gd name="connsiteX1" fmla="*/ 126891 w 1598966"/>
                  <a:gd name="connsiteY1" fmla="*/ 1548795 h 2177736"/>
                  <a:gd name="connsiteX2" fmla="*/ 558189 w 1598966"/>
                  <a:gd name="connsiteY2" fmla="*/ 1032169 h 2177736"/>
                  <a:gd name="connsiteX3" fmla="*/ 1186248 w 1598966"/>
                  <a:gd name="connsiteY3" fmla="*/ 0 h 2177736"/>
                  <a:gd name="connsiteX4" fmla="*/ 1350134 w 1598966"/>
                  <a:gd name="connsiteY4" fmla="*/ 3458 h 2177736"/>
                  <a:gd name="connsiteX5" fmla="*/ 1521167 w 1598966"/>
                  <a:gd name="connsiteY5" fmla="*/ 2010450 h 2177736"/>
                  <a:gd name="connsiteX6" fmla="*/ 136332 w 1598966"/>
                  <a:gd name="connsiteY6" fmla="*/ 2010450 h 2177736"/>
                  <a:gd name="connsiteX0" fmla="*/ 156704 w 1525300"/>
                  <a:gd name="connsiteY0" fmla="*/ 2113580 h 2223740"/>
                  <a:gd name="connsiteX1" fmla="*/ 59556 w 1525300"/>
                  <a:gd name="connsiteY1" fmla="*/ 1548795 h 2223740"/>
                  <a:gd name="connsiteX2" fmla="*/ 490854 w 1525300"/>
                  <a:gd name="connsiteY2" fmla="*/ 1032169 h 2223740"/>
                  <a:gd name="connsiteX3" fmla="*/ 1118913 w 1525300"/>
                  <a:gd name="connsiteY3" fmla="*/ 0 h 2223740"/>
                  <a:gd name="connsiteX4" fmla="*/ 1282799 w 1525300"/>
                  <a:gd name="connsiteY4" fmla="*/ 3458 h 2223740"/>
                  <a:gd name="connsiteX5" fmla="*/ 1453832 w 1525300"/>
                  <a:gd name="connsiteY5" fmla="*/ 2010450 h 2223740"/>
                  <a:gd name="connsiteX6" fmla="*/ 156704 w 1525300"/>
                  <a:gd name="connsiteY6" fmla="*/ 2113580 h 2223740"/>
                  <a:gd name="connsiteX0" fmla="*/ 161044 w 1529640"/>
                  <a:gd name="connsiteY0" fmla="*/ 2113580 h 2223740"/>
                  <a:gd name="connsiteX1" fmla="*/ 63896 w 1529640"/>
                  <a:gd name="connsiteY1" fmla="*/ 1548795 h 2223740"/>
                  <a:gd name="connsiteX2" fmla="*/ 562083 w 1529640"/>
                  <a:gd name="connsiteY2" fmla="*/ 880490 h 2223740"/>
                  <a:gd name="connsiteX3" fmla="*/ 1123253 w 1529640"/>
                  <a:gd name="connsiteY3" fmla="*/ 0 h 2223740"/>
                  <a:gd name="connsiteX4" fmla="*/ 1287139 w 1529640"/>
                  <a:gd name="connsiteY4" fmla="*/ 3458 h 2223740"/>
                  <a:gd name="connsiteX5" fmla="*/ 1458172 w 1529640"/>
                  <a:gd name="connsiteY5" fmla="*/ 2010450 h 2223740"/>
                  <a:gd name="connsiteX6" fmla="*/ 161044 w 1529640"/>
                  <a:gd name="connsiteY6"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1123157 w 1529544"/>
                  <a:gd name="connsiteY3" fmla="*/ 0 h 2223740"/>
                  <a:gd name="connsiteX4" fmla="*/ 1287043 w 1529544"/>
                  <a:gd name="connsiteY4" fmla="*/ 3458 h 2223740"/>
                  <a:gd name="connsiteX5" fmla="*/ 1458076 w 1529544"/>
                  <a:gd name="connsiteY5" fmla="*/ 2010450 h 2223740"/>
                  <a:gd name="connsiteX6" fmla="*/ 160948 w 1529544"/>
                  <a:gd name="connsiteY6"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930826 w 1529544"/>
                  <a:gd name="connsiteY3" fmla="*/ 291830 h 2223740"/>
                  <a:gd name="connsiteX4" fmla="*/ 1123157 w 1529544"/>
                  <a:gd name="connsiteY4" fmla="*/ 0 h 2223740"/>
                  <a:gd name="connsiteX5" fmla="*/ 1287043 w 1529544"/>
                  <a:gd name="connsiteY5" fmla="*/ 3458 h 2223740"/>
                  <a:gd name="connsiteX6" fmla="*/ 1458076 w 1529544"/>
                  <a:gd name="connsiteY6" fmla="*/ 2010450 h 2223740"/>
                  <a:gd name="connsiteX7" fmla="*/ 160948 w 1529544"/>
                  <a:gd name="connsiteY7"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956325 w 1529544"/>
                  <a:gd name="connsiteY3" fmla="*/ 307102 h 2223740"/>
                  <a:gd name="connsiteX4" fmla="*/ 1123157 w 1529544"/>
                  <a:gd name="connsiteY4" fmla="*/ 0 h 2223740"/>
                  <a:gd name="connsiteX5" fmla="*/ 1287043 w 1529544"/>
                  <a:gd name="connsiteY5" fmla="*/ 3458 h 2223740"/>
                  <a:gd name="connsiteX6" fmla="*/ 1458076 w 1529544"/>
                  <a:gd name="connsiteY6" fmla="*/ 2010450 h 2223740"/>
                  <a:gd name="connsiteX7" fmla="*/ 160948 w 1529544"/>
                  <a:gd name="connsiteY7" fmla="*/ 2113580 h 2223740"/>
                  <a:gd name="connsiteX0" fmla="*/ 158592 w 1495162"/>
                  <a:gd name="connsiteY0" fmla="*/ 2113580 h 2250989"/>
                  <a:gd name="connsiteX1" fmla="*/ 61444 w 1495162"/>
                  <a:gd name="connsiteY1" fmla="*/ 1548795 h 2250989"/>
                  <a:gd name="connsiteX2" fmla="*/ 558163 w 1495162"/>
                  <a:gd name="connsiteY2" fmla="*/ 839664 h 2250989"/>
                  <a:gd name="connsiteX3" fmla="*/ 953969 w 1495162"/>
                  <a:gd name="connsiteY3" fmla="*/ 307102 h 2250989"/>
                  <a:gd name="connsiteX4" fmla="*/ 1120801 w 1495162"/>
                  <a:gd name="connsiteY4" fmla="*/ 0 h 2250989"/>
                  <a:gd name="connsiteX5" fmla="*/ 1284687 w 1495162"/>
                  <a:gd name="connsiteY5" fmla="*/ 3458 h 2250989"/>
                  <a:gd name="connsiteX6" fmla="*/ 1415672 w 1495162"/>
                  <a:gd name="connsiteY6" fmla="*/ 2053042 h 2250989"/>
                  <a:gd name="connsiteX7" fmla="*/ 158592 w 1495162"/>
                  <a:gd name="connsiteY7" fmla="*/ 2113580 h 2250989"/>
                  <a:gd name="connsiteX0" fmla="*/ 166510 w 1613678"/>
                  <a:gd name="connsiteY0" fmla="*/ 2113580 h 2196987"/>
                  <a:gd name="connsiteX1" fmla="*/ 69362 w 1613678"/>
                  <a:gd name="connsiteY1" fmla="*/ 1548795 h 2196987"/>
                  <a:gd name="connsiteX2" fmla="*/ 566081 w 1613678"/>
                  <a:gd name="connsiteY2" fmla="*/ 839664 h 2196987"/>
                  <a:gd name="connsiteX3" fmla="*/ 961887 w 1613678"/>
                  <a:gd name="connsiteY3" fmla="*/ 307102 h 2196987"/>
                  <a:gd name="connsiteX4" fmla="*/ 1128719 w 1613678"/>
                  <a:gd name="connsiteY4" fmla="*/ 0 h 2196987"/>
                  <a:gd name="connsiteX5" fmla="*/ 1292605 w 1613678"/>
                  <a:gd name="connsiteY5" fmla="*/ 3458 h 2196987"/>
                  <a:gd name="connsiteX6" fmla="*/ 1555955 w 1613678"/>
                  <a:gd name="connsiteY6" fmla="*/ 1964550 h 2196987"/>
                  <a:gd name="connsiteX7" fmla="*/ 166510 w 1613678"/>
                  <a:gd name="connsiteY7" fmla="*/ 2113580 h 2196987"/>
                  <a:gd name="connsiteX0" fmla="*/ 306543 w 1537765"/>
                  <a:gd name="connsiteY0" fmla="*/ 2166724 h 2229765"/>
                  <a:gd name="connsiteX1" fmla="*/ 6748 w 1537765"/>
                  <a:gd name="connsiteY1" fmla="*/ 1548795 h 2229765"/>
                  <a:gd name="connsiteX2" fmla="*/ 503467 w 1537765"/>
                  <a:gd name="connsiteY2" fmla="*/ 839664 h 2229765"/>
                  <a:gd name="connsiteX3" fmla="*/ 899273 w 1537765"/>
                  <a:gd name="connsiteY3" fmla="*/ 307102 h 2229765"/>
                  <a:gd name="connsiteX4" fmla="*/ 1066105 w 1537765"/>
                  <a:gd name="connsiteY4" fmla="*/ 0 h 2229765"/>
                  <a:gd name="connsiteX5" fmla="*/ 1229991 w 1537765"/>
                  <a:gd name="connsiteY5" fmla="*/ 3458 h 2229765"/>
                  <a:gd name="connsiteX6" fmla="*/ 1493341 w 1537765"/>
                  <a:gd name="connsiteY6" fmla="*/ 1964550 h 2229765"/>
                  <a:gd name="connsiteX7" fmla="*/ 306543 w 1537765"/>
                  <a:gd name="connsiteY7" fmla="*/ 2166724 h 2229765"/>
                  <a:gd name="connsiteX0" fmla="*/ 252955 w 1551303"/>
                  <a:gd name="connsiteY0" fmla="*/ 2128969 h 2206024"/>
                  <a:gd name="connsiteX1" fmla="*/ 16197 w 1551303"/>
                  <a:gd name="connsiteY1" fmla="*/ 1548795 h 2206024"/>
                  <a:gd name="connsiteX2" fmla="*/ 512916 w 1551303"/>
                  <a:gd name="connsiteY2" fmla="*/ 839664 h 2206024"/>
                  <a:gd name="connsiteX3" fmla="*/ 908722 w 1551303"/>
                  <a:gd name="connsiteY3" fmla="*/ 307102 h 2206024"/>
                  <a:gd name="connsiteX4" fmla="*/ 1075554 w 1551303"/>
                  <a:gd name="connsiteY4" fmla="*/ 0 h 2206024"/>
                  <a:gd name="connsiteX5" fmla="*/ 1239440 w 1551303"/>
                  <a:gd name="connsiteY5" fmla="*/ 3458 h 2206024"/>
                  <a:gd name="connsiteX6" fmla="*/ 1502790 w 1551303"/>
                  <a:gd name="connsiteY6" fmla="*/ 1964550 h 2206024"/>
                  <a:gd name="connsiteX7" fmla="*/ 252955 w 1551303"/>
                  <a:gd name="connsiteY7" fmla="*/ 2128969 h 2206024"/>
                  <a:gd name="connsiteX0" fmla="*/ 264972 w 1563320"/>
                  <a:gd name="connsiteY0" fmla="*/ 2128969 h 2222534"/>
                  <a:gd name="connsiteX1" fmla="*/ 28214 w 1563320"/>
                  <a:gd name="connsiteY1" fmla="*/ 1548795 h 2222534"/>
                  <a:gd name="connsiteX2" fmla="*/ 524933 w 1563320"/>
                  <a:gd name="connsiteY2" fmla="*/ 839664 h 2222534"/>
                  <a:gd name="connsiteX3" fmla="*/ 920739 w 1563320"/>
                  <a:gd name="connsiteY3" fmla="*/ 307102 h 2222534"/>
                  <a:gd name="connsiteX4" fmla="*/ 1087571 w 1563320"/>
                  <a:gd name="connsiteY4" fmla="*/ 0 h 2222534"/>
                  <a:gd name="connsiteX5" fmla="*/ 1251457 w 1563320"/>
                  <a:gd name="connsiteY5" fmla="*/ 3458 h 2222534"/>
                  <a:gd name="connsiteX6" fmla="*/ 1514807 w 1563320"/>
                  <a:gd name="connsiteY6" fmla="*/ 1964550 h 2222534"/>
                  <a:gd name="connsiteX7" fmla="*/ 264972 w 1563320"/>
                  <a:gd name="connsiteY7" fmla="*/ 2128969 h 222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320" h="2222534">
                    <a:moveTo>
                      <a:pt x="264972" y="2128969"/>
                    </a:moveTo>
                    <a:cubicBezTo>
                      <a:pt x="-51560" y="2018489"/>
                      <a:pt x="-15113" y="1763679"/>
                      <a:pt x="28214" y="1548795"/>
                    </a:cubicBezTo>
                    <a:cubicBezTo>
                      <a:pt x="71541" y="1333911"/>
                      <a:pt x="380429" y="1049158"/>
                      <a:pt x="524933" y="839664"/>
                    </a:cubicBezTo>
                    <a:cubicBezTo>
                      <a:pt x="669437" y="630170"/>
                      <a:pt x="826966" y="447046"/>
                      <a:pt x="920739" y="307102"/>
                    </a:cubicBezTo>
                    <a:cubicBezTo>
                      <a:pt x="1014512" y="167158"/>
                      <a:pt x="1028202" y="48062"/>
                      <a:pt x="1087571" y="0"/>
                    </a:cubicBezTo>
                    <a:lnTo>
                      <a:pt x="1251457" y="3458"/>
                    </a:lnTo>
                    <a:cubicBezTo>
                      <a:pt x="1383764" y="675262"/>
                      <a:pt x="1679221" y="1610298"/>
                      <a:pt x="1514807" y="1964550"/>
                    </a:cubicBezTo>
                    <a:cubicBezTo>
                      <a:pt x="1350393" y="2318802"/>
                      <a:pt x="581504" y="2239449"/>
                      <a:pt x="264972" y="2128969"/>
                    </a:cubicBezTo>
                    <a:close/>
                  </a:path>
                </a:pathLst>
              </a:custGeom>
              <a:solidFill>
                <a:srgbClr val="13A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3" name="Trapezoid 38">
                <a:extLst>
                  <a:ext uri="{FF2B5EF4-FFF2-40B4-BE49-F238E27FC236}">
                    <a16:creationId xmlns:a16="http://schemas.microsoft.com/office/drawing/2014/main" xmlns="" id="{978ED999-BAEC-4117-8B48-DAA89AC889A1}"/>
                  </a:ext>
                </a:extLst>
              </p:cNvPr>
              <p:cNvSpPr/>
              <p:nvPr/>
            </p:nvSpPr>
            <p:spPr>
              <a:xfrm rot="6510330" flipH="1">
                <a:off x="4387871" y="-61186"/>
                <a:ext cx="1881950" cy="2716973"/>
              </a:xfrm>
              <a:custGeom>
                <a:avLst/>
                <a:gdLst>
                  <a:gd name="connsiteX0" fmla="*/ 0 w 1384835"/>
                  <a:gd name="connsiteY0" fmla="*/ 2015413 h 2015413"/>
                  <a:gd name="connsiteX1" fmla="*/ 396921 w 1384835"/>
                  <a:gd name="connsiteY1" fmla="*/ 0 h 2015413"/>
                  <a:gd name="connsiteX2" fmla="*/ 987914 w 1384835"/>
                  <a:gd name="connsiteY2" fmla="*/ 0 h 2015413"/>
                  <a:gd name="connsiteX3" fmla="*/ 1384835 w 1384835"/>
                  <a:gd name="connsiteY3" fmla="*/ 2015413 h 2015413"/>
                  <a:gd name="connsiteX4" fmla="*/ 0 w 1384835"/>
                  <a:gd name="connsiteY4" fmla="*/ 2015413 h 2015413"/>
                  <a:gd name="connsiteX0" fmla="*/ 0 w 1519963"/>
                  <a:gd name="connsiteY0" fmla="*/ 2015413 h 2202632"/>
                  <a:gd name="connsiteX1" fmla="*/ 396921 w 1519963"/>
                  <a:gd name="connsiteY1" fmla="*/ 0 h 2202632"/>
                  <a:gd name="connsiteX2" fmla="*/ 987914 w 1519963"/>
                  <a:gd name="connsiteY2" fmla="*/ 0 h 2202632"/>
                  <a:gd name="connsiteX3" fmla="*/ 1384835 w 1519963"/>
                  <a:gd name="connsiteY3" fmla="*/ 2015413 h 2202632"/>
                  <a:gd name="connsiteX4" fmla="*/ 0 w 1519963"/>
                  <a:gd name="connsiteY4" fmla="*/ 2015413 h 2202632"/>
                  <a:gd name="connsiteX0" fmla="*/ 130125 w 1650088"/>
                  <a:gd name="connsiteY0" fmla="*/ 2015413 h 2305465"/>
                  <a:gd name="connsiteX1" fmla="*/ 527046 w 1650088"/>
                  <a:gd name="connsiteY1" fmla="*/ 0 h 2305465"/>
                  <a:gd name="connsiteX2" fmla="*/ 1118039 w 1650088"/>
                  <a:gd name="connsiteY2" fmla="*/ 0 h 2305465"/>
                  <a:gd name="connsiteX3" fmla="*/ 1514960 w 1650088"/>
                  <a:gd name="connsiteY3" fmla="*/ 2015413 h 2305465"/>
                  <a:gd name="connsiteX4" fmla="*/ 130125 w 1650088"/>
                  <a:gd name="connsiteY4" fmla="*/ 2015413 h 230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088" h="2305465">
                    <a:moveTo>
                      <a:pt x="130125" y="2015413"/>
                    </a:moveTo>
                    <a:cubicBezTo>
                      <a:pt x="-278773" y="1664790"/>
                      <a:pt x="394739" y="671804"/>
                      <a:pt x="527046" y="0"/>
                    </a:cubicBezTo>
                    <a:lnTo>
                      <a:pt x="1118039" y="0"/>
                    </a:lnTo>
                    <a:cubicBezTo>
                      <a:pt x="1250346" y="671804"/>
                      <a:pt x="1936112" y="1594170"/>
                      <a:pt x="1514960" y="2015413"/>
                    </a:cubicBezTo>
                    <a:cubicBezTo>
                      <a:pt x="1093808" y="2436656"/>
                      <a:pt x="539023" y="2366036"/>
                      <a:pt x="130125" y="2015413"/>
                    </a:cubicBezTo>
                    <a:close/>
                  </a:path>
                </a:pathLst>
              </a:custGeom>
              <a:gradFill>
                <a:gsLst>
                  <a:gs pos="0">
                    <a:srgbClr val="91F2F1"/>
                  </a:gs>
                  <a:gs pos="98000">
                    <a:srgbClr val="70D4D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4" name="Trapezoid 38">
                <a:extLst>
                  <a:ext uri="{FF2B5EF4-FFF2-40B4-BE49-F238E27FC236}">
                    <a16:creationId xmlns:a16="http://schemas.microsoft.com/office/drawing/2014/main" xmlns="" id="{A9744636-2041-4CCA-AD2F-31091BCF132B}"/>
                  </a:ext>
                </a:extLst>
              </p:cNvPr>
              <p:cNvSpPr/>
              <p:nvPr/>
            </p:nvSpPr>
            <p:spPr>
              <a:xfrm rot="6510330" flipH="1">
                <a:off x="4976779" y="574769"/>
                <a:ext cx="724366" cy="2405345"/>
              </a:xfrm>
              <a:custGeom>
                <a:avLst/>
                <a:gdLst>
                  <a:gd name="connsiteX0" fmla="*/ 0 w 1384835"/>
                  <a:gd name="connsiteY0" fmla="*/ 2015413 h 2015413"/>
                  <a:gd name="connsiteX1" fmla="*/ 396921 w 1384835"/>
                  <a:gd name="connsiteY1" fmla="*/ 0 h 2015413"/>
                  <a:gd name="connsiteX2" fmla="*/ 987914 w 1384835"/>
                  <a:gd name="connsiteY2" fmla="*/ 0 h 2015413"/>
                  <a:gd name="connsiteX3" fmla="*/ 1384835 w 1384835"/>
                  <a:gd name="connsiteY3" fmla="*/ 2015413 h 2015413"/>
                  <a:gd name="connsiteX4" fmla="*/ 0 w 1384835"/>
                  <a:gd name="connsiteY4" fmla="*/ 2015413 h 2015413"/>
                  <a:gd name="connsiteX0" fmla="*/ 0 w 1519963"/>
                  <a:gd name="connsiteY0" fmla="*/ 2015413 h 2202632"/>
                  <a:gd name="connsiteX1" fmla="*/ 396921 w 1519963"/>
                  <a:gd name="connsiteY1" fmla="*/ 0 h 2202632"/>
                  <a:gd name="connsiteX2" fmla="*/ 987914 w 1519963"/>
                  <a:gd name="connsiteY2" fmla="*/ 0 h 2202632"/>
                  <a:gd name="connsiteX3" fmla="*/ 1384835 w 1519963"/>
                  <a:gd name="connsiteY3" fmla="*/ 2015413 h 2202632"/>
                  <a:gd name="connsiteX4" fmla="*/ 0 w 1519963"/>
                  <a:gd name="connsiteY4" fmla="*/ 2015413 h 2202632"/>
                  <a:gd name="connsiteX0" fmla="*/ 130125 w 1650088"/>
                  <a:gd name="connsiteY0" fmla="*/ 2015413 h 2305465"/>
                  <a:gd name="connsiteX1" fmla="*/ 527046 w 1650088"/>
                  <a:gd name="connsiteY1" fmla="*/ 0 h 2305465"/>
                  <a:gd name="connsiteX2" fmla="*/ 1118039 w 1650088"/>
                  <a:gd name="connsiteY2" fmla="*/ 0 h 2305465"/>
                  <a:gd name="connsiteX3" fmla="*/ 1514960 w 1650088"/>
                  <a:gd name="connsiteY3" fmla="*/ 2015413 h 2305465"/>
                  <a:gd name="connsiteX4" fmla="*/ 130125 w 1650088"/>
                  <a:gd name="connsiteY4" fmla="*/ 2015413 h 2305465"/>
                  <a:gd name="connsiteX0" fmla="*/ 130125 w 1522290"/>
                  <a:gd name="connsiteY0" fmla="*/ 2024019 h 2282027"/>
                  <a:gd name="connsiteX1" fmla="*/ 527046 w 1522290"/>
                  <a:gd name="connsiteY1" fmla="*/ 8606 h 2282027"/>
                  <a:gd name="connsiteX2" fmla="*/ 679688 w 1522290"/>
                  <a:gd name="connsiteY2" fmla="*/ 0 h 2282027"/>
                  <a:gd name="connsiteX3" fmla="*/ 1514960 w 1522290"/>
                  <a:gd name="connsiteY3" fmla="*/ 2024019 h 2282027"/>
                  <a:gd name="connsiteX4" fmla="*/ 130125 w 1522290"/>
                  <a:gd name="connsiteY4" fmla="*/ 2024019 h 2282027"/>
                  <a:gd name="connsiteX0" fmla="*/ 130125 w 1592759"/>
                  <a:gd name="connsiteY0" fmla="*/ 2015413 h 2272369"/>
                  <a:gd name="connsiteX1" fmla="*/ 527046 w 1592759"/>
                  <a:gd name="connsiteY1" fmla="*/ 0 h 2272369"/>
                  <a:gd name="connsiteX2" fmla="*/ 1343927 w 1592759"/>
                  <a:gd name="connsiteY2" fmla="*/ 8421 h 2272369"/>
                  <a:gd name="connsiteX3" fmla="*/ 1514960 w 1592759"/>
                  <a:gd name="connsiteY3" fmla="*/ 2015413 h 2272369"/>
                  <a:gd name="connsiteX4" fmla="*/ 130125 w 1592759"/>
                  <a:gd name="connsiteY4" fmla="*/ 2015413 h 2272369"/>
                  <a:gd name="connsiteX0" fmla="*/ 2309 w 1464943"/>
                  <a:gd name="connsiteY0" fmla="*/ 2010450 h 2261540"/>
                  <a:gd name="connsiteX1" fmla="*/ 1052225 w 1464943"/>
                  <a:gd name="connsiteY1" fmla="*/ 0 h 2261540"/>
                  <a:gd name="connsiteX2" fmla="*/ 1216111 w 1464943"/>
                  <a:gd name="connsiteY2" fmla="*/ 3458 h 2261540"/>
                  <a:gd name="connsiteX3" fmla="*/ 1387144 w 1464943"/>
                  <a:gd name="connsiteY3" fmla="*/ 2010450 h 2261540"/>
                  <a:gd name="connsiteX4" fmla="*/ 2309 w 1464943"/>
                  <a:gd name="connsiteY4" fmla="*/ 2010450 h 2261540"/>
                  <a:gd name="connsiteX0" fmla="*/ 27039 w 1489673"/>
                  <a:gd name="connsiteY0" fmla="*/ 2010450 h 2261540"/>
                  <a:gd name="connsiteX1" fmla="*/ 538176 w 1489673"/>
                  <a:gd name="connsiteY1" fmla="*/ 1040370 h 2261540"/>
                  <a:gd name="connsiteX2" fmla="*/ 1076955 w 1489673"/>
                  <a:gd name="connsiteY2" fmla="*/ 0 h 2261540"/>
                  <a:gd name="connsiteX3" fmla="*/ 1240841 w 1489673"/>
                  <a:gd name="connsiteY3" fmla="*/ 3458 h 2261540"/>
                  <a:gd name="connsiteX4" fmla="*/ 1411874 w 1489673"/>
                  <a:gd name="connsiteY4" fmla="*/ 2010450 h 2261540"/>
                  <a:gd name="connsiteX5" fmla="*/ 27039 w 1489673"/>
                  <a:gd name="connsiteY5" fmla="*/ 2010450 h 2261540"/>
                  <a:gd name="connsiteX0" fmla="*/ 36705 w 1499339"/>
                  <a:gd name="connsiteY0" fmla="*/ 2010450 h 2202277"/>
                  <a:gd name="connsiteX1" fmla="*/ 458562 w 1499339"/>
                  <a:gd name="connsiteY1" fmla="*/ 1032169 h 2202277"/>
                  <a:gd name="connsiteX2" fmla="*/ 1086621 w 1499339"/>
                  <a:gd name="connsiteY2" fmla="*/ 0 h 2202277"/>
                  <a:gd name="connsiteX3" fmla="*/ 1250507 w 1499339"/>
                  <a:gd name="connsiteY3" fmla="*/ 3458 h 2202277"/>
                  <a:gd name="connsiteX4" fmla="*/ 1421540 w 1499339"/>
                  <a:gd name="connsiteY4" fmla="*/ 2010450 h 2202277"/>
                  <a:gd name="connsiteX5" fmla="*/ 36705 w 1499339"/>
                  <a:gd name="connsiteY5" fmla="*/ 2010450 h 2202277"/>
                  <a:gd name="connsiteX0" fmla="*/ 84952 w 1547586"/>
                  <a:gd name="connsiteY0" fmla="*/ 2010450 h 2202277"/>
                  <a:gd name="connsiteX1" fmla="*/ 189305 w 1547586"/>
                  <a:gd name="connsiteY1" fmla="*/ 1545049 h 2202277"/>
                  <a:gd name="connsiteX2" fmla="*/ 506809 w 1547586"/>
                  <a:gd name="connsiteY2" fmla="*/ 1032169 h 2202277"/>
                  <a:gd name="connsiteX3" fmla="*/ 1134868 w 1547586"/>
                  <a:gd name="connsiteY3" fmla="*/ 0 h 2202277"/>
                  <a:gd name="connsiteX4" fmla="*/ 1298754 w 1547586"/>
                  <a:gd name="connsiteY4" fmla="*/ 3458 h 2202277"/>
                  <a:gd name="connsiteX5" fmla="*/ 1469787 w 1547586"/>
                  <a:gd name="connsiteY5" fmla="*/ 2010450 h 2202277"/>
                  <a:gd name="connsiteX6" fmla="*/ 84952 w 1547586"/>
                  <a:gd name="connsiteY6" fmla="*/ 2010450 h 2202277"/>
                  <a:gd name="connsiteX0" fmla="*/ 123961 w 1586595"/>
                  <a:gd name="connsiteY0" fmla="*/ 2010450 h 2177736"/>
                  <a:gd name="connsiteX1" fmla="*/ 114520 w 1586595"/>
                  <a:gd name="connsiteY1" fmla="*/ 1548795 h 2177736"/>
                  <a:gd name="connsiteX2" fmla="*/ 545818 w 1586595"/>
                  <a:gd name="connsiteY2" fmla="*/ 1032169 h 2177736"/>
                  <a:gd name="connsiteX3" fmla="*/ 1173877 w 1586595"/>
                  <a:gd name="connsiteY3" fmla="*/ 0 h 2177736"/>
                  <a:gd name="connsiteX4" fmla="*/ 1337763 w 1586595"/>
                  <a:gd name="connsiteY4" fmla="*/ 3458 h 2177736"/>
                  <a:gd name="connsiteX5" fmla="*/ 1508796 w 1586595"/>
                  <a:gd name="connsiteY5" fmla="*/ 2010450 h 2177736"/>
                  <a:gd name="connsiteX6" fmla="*/ 123961 w 1586595"/>
                  <a:gd name="connsiteY6" fmla="*/ 2010450 h 2177736"/>
                  <a:gd name="connsiteX0" fmla="*/ 136332 w 1598966"/>
                  <a:gd name="connsiteY0" fmla="*/ 2010450 h 2177736"/>
                  <a:gd name="connsiteX1" fmla="*/ 126891 w 1598966"/>
                  <a:gd name="connsiteY1" fmla="*/ 1548795 h 2177736"/>
                  <a:gd name="connsiteX2" fmla="*/ 558189 w 1598966"/>
                  <a:gd name="connsiteY2" fmla="*/ 1032169 h 2177736"/>
                  <a:gd name="connsiteX3" fmla="*/ 1186248 w 1598966"/>
                  <a:gd name="connsiteY3" fmla="*/ 0 h 2177736"/>
                  <a:gd name="connsiteX4" fmla="*/ 1350134 w 1598966"/>
                  <a:gd name="connsiteY4" fmla="*/ 3458 h 2177736"/>
                  <a:gd name="connsiteX5" fmla="*/ 1521167 w 1598966"/>
                  <a:gd name="connsiteY5" fmla="*/ 2010450 h 2177736"/>
                  <a:gd name="connsiteX6" fmla="*/ 136332 w 1598966"/>
                  <a:gd name="connsiteY6" fmla="*/ 2010450 h 2177736"/>
                  <a:gd name="connsiteX0" fmla="*/ 156704 w 1525300"/>
                  <a:gd name="connsiteY0" fmla="*/ 2113580 h 2223740"/>
                  <a:gd name="connsiteX1" fmla="*/ 59556 w 1525300"/>
                  <a:gd name="connsiteY1" fmla="*/ 1548795 h 2223740"/>
                  <a:gd name="connsiteX2" fmla="*/ 490854 w 1525300"/>
                  <a:gd name="connsiteY2" fmla="*/ 1032169 h 2223740"/>
                  <a:gd name="connsiteX3" fmla="*/ 1118913 w 1525300"/>
                  <a:gd name="connsiteY3" fmla="*/ 0 h 2223740"/>
                  <a:gd name="connsiteX4" fmla="*/ 1282799 w 1525300"/>
                  <a:gd name="connsiteY4" fmla="*/ 3458 h 2223740"/>
                  <a:gd name="connsiteX5" fmla="*/ 1453832 w 1525300"/>
                  <a:gd name="connsiteY5" fmla="*/ 2010450 h 2223740"/>
                  <a:gd name="connsiteX6" fmla="*/ 156704 w 1525300"/>
                  <a:gd name="connsiteY6" fmla="*/ 2113580 h 2223740"/>
                  <a:gd name="connsiteX0" fmla="*/ 161044 w 1529640"/>
                  <a:gd name="connsiteY0" fmla="*/ 2113580 h 2223740"/>
                  <a:gd name="connsiteX1" fmla="*/ 63896 w 1529640"/>
                  <a:gd name="connsiteY1" fmla="*/ 1548795 h 2223740"/>
                  <a:gd name="connsiteX2" fmla="*/ 562083 w 1529640"/>
                  <a:gd name="connsiteY2" fmla="*/ 880490 h 2223740"/>
                  <a:gd name="connsiteX3" fmla="*/ 1123253 w 1529640"/>
                  <a:gd name="connsiteY3" fmla="*/ 0 h 2223740"/>
                  <a:gd name="connsiteX4" fmla="*/ 1287139 w 1529640"/>
                  <a:gd name="connsiteY4" fmla="*/ 3458 h 2223740"/>
                  <a:gd name="connsiteX5" fmla="*/ 1458172 w 1529640"/>
                  <a:gd name="connsiteY5" fmla="*/ 2010450 h 2223740"/>
                  <a:gd name="connsiteX6" fmla="*/ 161044 w 1529640"/>
                  <a:gd name="connsiteY6"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1123157 w 1529544"/>
                  <a:gd name="connsiteY3" fmla="*/ 0 h 2223740"/>
                  <a:gd name="connsiteX4" fmla="*/ 1287043 w 1529544"/>
                  <a:gd name="connsiteY4" fmla="*/ 3458 h 2223740"/>
                  <a:gd name="connsiteX5" fmla="*/ 1458076 w 1529544"/>
                  <a:gd name="connsiteY5" fmla="*/ 2010450 h 2223740"/>
                  <a:gd name="connsiteX6" fmla="*/ 160948 w 1529544"/>
                  <a:gd name="connsiteY6"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930826 w 1529544"/>
                  <a:gd name="connsiteY3" fmla="*/ 291830 h 2223740"/>
                  <a:gd name="connsiteX4" fmla="*/ 1123157 w 1529544"/>
                  <a:gd name="connsiteY4" fmla="*/ 0 h 2223740"/>
                  <a:gd name="connsiteX5" fmla="*/ 1287043 w 1529544"/>
                  <a:gd name="connsiteY5" fmla="*/ 3458 h 2223740"/>
                  <a:gd name="connsiteX6" fmla="*/ 1458076 w 1529544"/>
                  <a:gd name="connsiteY6" fmla="*/ 2010450 h 2223740"/>
                  <a:gd name="connsiteX7" fmla="*/ 160948 w 1529544"/>
                  <a:gd name="connsiteY7"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956325 w 1529544"/>
                  <a:gd name="connsiteY3" fmla="*/ 307102 h 2223740"/>
                  <a:gd name="connsiteX4" fmla="*/ 1123157 w 1529544"/>
                  <a:gd name="connsiteY4" fmla="*/ 0 h 2223740"/>
                  <a:gd name="connsiteX5" fmla="*/ 1287043 w 1529544"/>
                  <a:gd name="connsiteY5" fmla="*/ 3458 h 2223740"/>
                  <a:gd name="connsiteX6" fmla="*/ 1458076 w 1529544"/>
                  <a:gd name="connsiteY6" fmla="*/ 2010450 h 2223740"/>
                  <a:gd name="connsiteX7" fmla="*/ 160948 w 1529544"/>
                  <a:gd name="connsiteY7" fmla="*/ 2113580 h 2223740"/>
                  <a:gd name="connsiteX0" fmla="*/ 158592 w 1495162"/>
                  <a:gd name="connsiteY0" fmla="*/ 2113580 h 2250989"/>
                  <a:gd name="connsiteX1" fmla="*/ 61444 w 1495162"/>
                  <a:gd name="connsiteY1" fmla="*/ 1548795 h 2250989"/>
                  <a:gd name="connsiteX2" fmla="*/ 558163 w 1495162"/>
                  <a:gd name="connsiteY2" fmla="*/ 839664 h 2250989"/>
                  <a:gd name="connsiteX3" fmla="*/ 953969 w 1495162"/>
                  <a:gd name="connsiteY3" fmla="*/ 307102 h 2250989"/>
                  <a:gd name="connsiteX4" fmla="*/ 1120801 w 1495162"/>
                  <a:gd name="connsiteY4" fmla="*/ 0 h 2250989"/>
                  <a:gd name="connsiteX5" fmla="*/ 1284687 w 1495162"/>
                  <a:gd name="connsiteY5" fmla="*/ 3458 h 2250989"/>
                  <a:gd name="connsiteX6" fmla="*/ 1415672 w 1495162"/>
                  <a:gd name="connsiteY6" fmla="*/ 2053042 h 2250989"/>
                  <a:gd name="connsiteX7" fmla="*/ 158592 w 1495162"/>
                  <a:gd name="connsiteY7" fmla="*/ 2113580 h 2250989"/>
                  <a:gd name="connsiteX0" fmla="*/ 166510 w 1613678"/>
                  <a:gd name="connsiteY0" fmla="*/ 2113580 h 2196987"/>
                  <a:gd name="connsiteX1" fmla="*/ 69362 w 1613678"/>
                  <a:gd name="connsiteY1" fmla="*/ 1548795 h 2196987"/>
                  <a:gd name="connsiteX2" fmla="*/ 566081 w 1613678"/>
                  <a:gd name="connsiteY2" fmla="*/ 839664 h 2196987"/>
                  <a:gd name="connsiteX3" fmla="*/ 961887 w 1613678"/>
                  <a:gd name="connsiteY3" fmla="*/ 307102 h 2196987"/>
                  <a:gd name="connsiteX4" fmla="*/ 1128719 w 1613678"/>
                  <a:gd name="connsiteY4" fmla="*/ 0 h 2196987"/>
                  <a:gd name="connsiteX5" fmla="*/ 1292605 w 1613678"/>
                  <a:gd name="connsiteY5" fmla="*/ 3458 h 2196987"/>
                  <a:gd name="connsiteX6" fmla="*/ 1555955 w 1613678"/>
                  <a:gd name="connsiteY6" fmla="*/ 1964550 h 2196987"/>
                  <a:gd name="connsiteX7" fmla="*/ 166510 w 1613678"/>
                  <a:gd name="connsiteY7" fmla="*/ 2113580 h 2196987"/>
                  <a:gd name="connsiteX0" fmla="*/ 306543 w 1537765"/>
                  <a:gd name="connsiteY0" fmla="*/ 2166724 h 2229765"/>
                  <a:gd name="connsiteX1" fmla="*/ 6748 w 1537765"/>
                  <a:gd name="connsiteY1" fmla="*/ 1548795 h 2229765"/>
                  <a:gd name="connsiteX2" fmla="*/ 503467 w 1537765"/>
                  <a:gd name="connsiteY2" fmla="*/ 839664 h 2229765"/>
                  <a:gd name="connsiteX3" fmla="*/ 899273 w 1537765"/>
                  <a:gd name="connsiteY3" fmla="*/ 307102 h 2229765"/>
                  <a:gd name="connsiteX4" fmla="*/ 1066105 w 1537765"/>
                  <a:gd name="connsiteY4" fmla="*/ 0 h 2229765"/>
                  <a:gd name="connsiteX5" fmla="*/ 1229991 w 1537765"/>
                  <a:gd name="connsiteY5" fmla="*/ 3458 h 2229765"/>
                  <a:gd name="connsiteX6" fmla="*/ 1493341 w 1537765"/>
                  <a:gd name="connsiteY6" fmla="*/ 1964550 h 2229765"/>
                  <a:gd name="connsiteX7" fmla="*/ 306543 w 1537765"/>
                  <a:gd name="connsiteY7" fmla="*/ 2166724 h 2229765"/>
                  <a:gd name="connsiteX0" fmla="*/ 252955 w 1551303"/>
                  <a:gd name="connsiteY0" fmla="*/ 2128969 h 2206024"/>
                  <a:gd name="connsiteX1" fmla="*/ 16197 w 1551303"/>
                  <a:gd name="connsiteY1" fmla="*/ 1548795 h 2206024"/>
                  <a:gd name="connsiteX2" fmla="*/ 512916 w 1551303"/>
                  <a:gd name="connsiteY2" fmla="*/ 839664 h 2206024"/>
                  <a:gd name="connsiteX3" fmla="*/ 908722 w 1551303"/>
                  <a:gd name="connsiteY3" fmla="*/ 307102 h 2206024"/>
                  <a:gd name="connsiteX4" fmla="*/ 1075554 w 1551303"/>
                  <a:gd name="connsiteY4" fmla="*/ 0 h 2206024"/>
                  <a:gd name="connsiteX5" fmla="*/ 1239440 w 1551303"/>
                  <a:gd name="connsiteY5" fmla="*/ 3458 h 2206024"/>
                  <a:gd name="connsiteX6" fmla="*/ 1502790 w 1551303"/>
                  <a:gd name="connsiteY6" fmla="*/ 1964550 h 2206024"/>
                  <a:gd name="connsiteX7" fmla="*/ 252955 w 1551303"/>
                  <a:gd name="connsiteY7" fmla="*/ 2128969 h 2206024"/>
                  <a:gd name="connsiteX0" fmla="*/ 264972 w 1563320"/>
                  <a:gd name="connsiteY0" fmla="*/ 2128969 h 2222534"/>
                  <a:gd name="connsiteX1" fmla="*/ 28214 w 1563320"/>
                  <a:gd name="connsiteY1" fmla="*/ 1548795 h 2222534"/>
                  <a:gd name="connsiteX2" fmla="*/ 524933 w 1563320"/>
                  <a:gd name="connsiteY2" fmla="*/ 839664 h 2222534"/>
                  <a:gd name="connsiteX3" fmla="*/ 920739 w 1563320"/>
                  <a:gd name="connsiteY3" fmla="*/ 307102 h 2222534"/>
                  <a:gd name="connsiteX4" fmla="*/ 1087571 w 1563320"/>
                  <a:gd name="connsiteY4" fmla="*/ 0 h 2222534"/>
                  <a:gd name="connsiteX5" fmla="*/ 1251457 w 1563320"/>
                  <a:gd name="connsiteY5" fmla="*/ 3458 h 2222534"/>
                  <a:gd name="connsiteX6" fmla="*/ 1514807 w 1563320"/>
                  <a:gd name="connsiteY6" fmla="*/ 1964550 h 2222534"/>
                  <a:gd name="connsiteX7" fmla="*/ 264972 w 1563320"/>
                  <a:gd name="connsiteY7" fmla="*/ 2128969 h 222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320" h="2222534">
                    <a:moveTo>
                      <a:pt x="264972" y="2128969"/>
                    </a:moveTo>
                    <a:cubicBezTo>
                      <a:pt x="-51560" y="2018489"/>
                      <a:pt x="-15113" y="1763679"/>
                      <a:pt x="28214" y="1548795"/>
                    </a:cubicBezTo>
                    <a:cubicBezTo>
                      <a:pt x="71541" y="1333911"/>
                      <a:pt x="380429" y="1049158"/>
                      <a:pt x="524933" y="839664"/>
                    </a:cubicBezTo>
                    <a:cubicBezTo>
                      <a:pt x="669437" y="630170"/>
                      <a:pt x="826966" y="447046"/>
                      <a:pt x="920739" y="307102"/>
                    </a:cubicBezTo>
                    <a:cubicBezTo>
                      <a:pt x="1014512" y="167158"/>
                      <a:pt x="1028202" y="48062"/>
                      <a:pt x="1087571" y="0"/>
                    </a:cubicBezTo>
                    <a:lnTo>
                      <a:pt x="1251457" y="3458"/>
                    </a:lnTo>
                    <a:cubicBezTo>
                      <a:pt x="1383764" y="675262"/>
                      <a:pt x="1679221" y="1610298"/>
                      <a:pt x="1514807" y="1964550"/>
                    </a:cubicBezTo>
                    <a:cubicBezTo>
                      <a:pt x="1350393" y="2318802"/>
                      <a:pt x="581504" y="2239449"/>
                      <a:pt x="264972" y="2128969"/>
                    </a:cubicBezTo>
                    <a:close/>
                  </a:path>
                </a:pathLst>
              </a:custGeom>
              <a:solidFill>
                <a:srgbClr val="13A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5" name="Oval 50">
                <a:extLst>
                  <a:ext uri="{FF2B5EF4-FFF2-40B4-BE49-F238E27FC236}">
                    <a16:creationId xmlns:a16="http://schemas.microsoft.com/office/drawing/2014/main" xmlns="" id="{026D7DFA-EC90-4EFC-95C5-8375BAA8E512}"/>
                  </a:ext>
                </a:extLst>
              </p:cNvPr>
              <p:cNvSpPr/>
              <p:nvPr/>
            </p:nvSpPr>
            <p:spPr>
              <a:xfrm>
                <a:off x="6096118" y="1283649"/>
                <a:ext cx="892367" cy="899626"/>
              </a:xfrm>
              <a:custGeom>
                <a:avLst/>
                <a:gdLst>
                  <a:gd name="connsiteX0" fmla="*/ 0 w 1053999"/>
                  <a:gd name="connsiteY0" fmla="*/ 488424 h 976848"/>
                  <a:gd name="connsiteX1" fmla="*/ 527000 w 1053999"/>
                  <a:gd name="connsiteY1" fmla="*/ 0 h 976848"/>
                  <a:gd name="connsiteX2" fmla="*/ 1054000 w 1053999"/>
                  <a:gd name="connsiteY2" fmla="*/ 488424 h 976848"/>
                  <a:gd name="connsiteX3" fmla="*/ 527000 w 1053999"/>
                  <a:gd name="connsiteY3" fmla="*/ 976848 h 976848"/>
                  <a:gd name="connsiteX4" fmla="*/ 0 w 1053999"/>
                  <a:gd name="connsiteY4" fmla="*/ 488424 h 976848"/>
                  <a:gd name="connsiteX0" fmla="*/ 381 w 1054762"/>
                  <a:gd name="connsiteY0" fmla="*/ 488424 h 977651"/>
                  <a:gd name="connsiteX1" fmla="*/ 527381 w 1054762"/>
                  <a:gd name="connsiteY1" fmla="*/ 0 h 977651"/>
                  <a:gd name="connsiteX2" fmla="*/ 1054381 w 1054762"/>
                  <a:gd name="connsiteY2" fmla="*/ 488424 h 977651"/>
                  <a:gd name="connsiteX3" fmla="*/ 527381 w 1054762"/>
                  <a:gd name="connsiteY3" fmla="*/ 976848 h 977651"/>
                  <a:gd name="connsiteX4" fmla="*/ 381 w 1054762"/>
                  <a:gd name="connsiteY4" fmla="*/ 488424 h 977651"/>
                  <a:gd name="connsiteX0" fmla="*/ 381 w 1054762"/>
                  <a:gd name="connsiteY0" fmla="*/ 488424 h 977651"/>
                  <a:gd name="connsiteX1" fmla="*/ 527381 w 1054762"/>
                  <a:gd name="connsiteY1" fmla="*/ 0 h 977651"/>
                  <a:gd name="connsiteX2" fmla="*/ 1054381 w 1054762"/>
                  <a:gd name="connsiteY2" fmla="*/ 488424 h 977651"/>
                  <a:gd name="connsiteX3" fmla="*/ 527381 w 1054762"/>
                  <a:gd name="connsiteY3" fmla="*/ 976848 h 977651"/>
                  <a:gd name="connsiteX4" fmla="*/ 381 w 1054762"/>
                  <a:gd name="connsiteY4" fmla="*/ 488424 h 97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762" h="977651">
                    <a:moveTo>
                      <a:pt x="381" y="488424"/>
                    </a:moveTo>
                    <a:cubicBezTo>
                      <a:pt x="381" y="218675"/>
                      <a:pt x="122027" y="0"/>
                      <a:pt x="527381" y="0"/>
                    </a:cubicBezTo>
                    <a:cubicBezTo>
                      <a:pt x="932735" y="0"/>
                      <a:pt x="1054381" y="218675"/>
                      <a:pt x="1054381" y="488424"/>
                    </a:cubicBezTo>
                    <a:cubicBezTo>
                      <a:pt x="1054381" y="758173"/>
                      <a:pt x="1087857" y="960520"/>
                      <a:pt x="527381" y="976848"/>
                    </a:cubicBezTo>
                    <a:cubicBezTo>
                      <a:pt x="-33095" y="993176"/>
                      <a:pt x="381" y="758173"/>
                      <a:pt x="381" y="488424"/>
                    </a:cubicBezTo>
                    <a:close/>
                  </a:path>
                </a:pathLst>
              </a:custGeom>
              <a:gradFill flip="none" rotWithShape="1">
                <a:gsLst>
                  <a:gs pos="0">
                    <a:srgbClr val="91F2F1"/>
                  </a:gs>
                  <a:gs pos="98000">
                    <a:srgbClr val="53CAC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grpSp>
        <p:nvGrpSpPr>
          <p:cNvPr id="5" name="Group 4">
            <a:extLst>
              <a:ext uri="{FF2B5EF4-FFF2-40B4-BE49-F238E27FC236}">
                <a16:creationId xmlns:a16="http://schemas.microsoft.com/office/drawing/2014/main" xmlns="" id="{A5ABD167-E18F-40CA-8FFA-7C9E8FFC8F20}"/>
              </a:ext>
            </a:extLst>
          </p:cNvPr>
          <p:cNvGrpSpPr/>
          <p:nvPr/>
        </p:nvGrpSpPr>
        <p:grpSpPr>
          <a:xfrm>
            <a:off x="3678121" y="1606191"/>
            <a:ext cx="4835760" cy="4913954"/>
            <a:chOff x="-1116576" y="913387"/>
            <a:chExt cx="4837019" cy="4915234"/>
          </a:xfrm>
        </p:grpSpPr>
        <p:grpSp>
          <p:nvGrpSpPr>
            <p:cNvPr id="89" name="Group 88">
              <a:extLst>
                <a:ext uri="{FF2B5EF4-FFF2-40B4-BE49-F238E27FC236}">
                  <a16:creationId xmlns:a16="http://schemas.microsoft.com/office/drawing/2014/main" xmlns="" id="{85C6BF45-B10D-473C-B424-D892C01FAF98}"/>
                </a:ext>
              </a:extLst>
            </p:cNvPr>
            <p:cNvGrpSpPr/>
            <p:nvPr/>
          </p:nvGrpSpPr>
          <p:grpSpPr>
            <a:xfrm>
              <a:off x="-989705" y="2464522"/>
              <a:ext cx="4594001" cy="2938719"/>
              <a:chOff x="4903058" y="1513605"/>
              <a:chExt cx="5155099" cy="3297643"/>
            </a:xfrm>
          </p:grpSpPr>
          <p:sp>
            <p:nvSpPr>
              <p:cNvPr id="90" name="Parallelogram 89">
                <a:extLst>
                  <a:ext uri="{FF2B5EF4-FFF2-40B4-BE49-F238E27FC236}">
                    <a16:creationId xmlns:a16="http://schemas.microsoft.com/office/drawing/2014/main" xmlns="" id="{62B52CB2-559D-45A1-B1E7-340BC84FAF9E}"/>
                  </a:ext>
                </a:extLst>
              </p:cNvPr>
              <p:cNvSpPr/>
              <p:nvPr/>
            </p:nvSpPr>
            <p:spPr>
              <a:xfrm rot="5400000">
                <a:off x="7044721" y="1797812"/>
                <a:ext cx="3297638" cy="2729234"/>
              </a:xfrm>
              <a:prstGeom prst="parallelogram">
                <a:avLst>
                  <a:gd name="adj" fmla="val 18895"/>
                </a:avLst>
              </a:prstGeom>
              <a:solidFill>
                <a:srgbClr val="FE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1" name="Parallelogram 90">
                <a:extLst>
                  <a:ext uri="{FF2B5EF4-FFF2-40B4-BE49-F238E27FC236}">
                    <a16:creationId xmlns:a16="http://schemas.microsoft.com/office/drawing/2014/main" xmlns="" id="{1501D50D-6CBD-448D-BF7C-34E6CED8D891}"/>
                  </a:ext>
                </a:extLst>
              </p:cNvPr>
              <p:cNvSpPr/>
              <p:nvPr/>
            </p:nvSpPr>
            <p:spPr>
              <a:xfrm rot="16200000" flipH="1">
                <a:off x="4496185" y="1920478"/>
                <a:ext cx="3239612" cy="2425865"/>
              </a:xfrm>
              <a:prstGeom prst="parallelogram">
                <a:avLst>
                  <a:gd name="adj" fmla="val 19247"/>
                </a:avLst>
              </a:prstGeom>
              <a:solidFill>
                <a:srgbClr val="E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nvGrpSpPr>
            <p:cNvPr id="92" name="Group 91">
              <a:extLst>
                <a:ext uri="{FF2B5EF4-FFF2-40B4-BE49-F238E27FC236}">
                  <a16:creationId xmlns:a16="http://schemas.microsoft.com/office/drawing/2014/main" xmlns="" id="{530E8D2B-534B-4C58-BC6E-7E684D3A74FF}"/>
                </a:ext>
              </a:extLst>
            </p:cNvPr>
            <p:cNvGrpSpPr/>
            <p:nvPr/>
          </p:nvGrpSpPr>
          <p:grpSpPr>
            <a:xfrm>
              <a:off x="-989705" y="2873713"/>
              <a:ext cx="4594004" cy="2954908"/>
              <a:chOff x="3792406" y="2396507"/>
              <a:chExt cx="5155101" cy="3315811"/>
            </a:xfrm>
          </p:grpSpPr>
          <p:sp>
            <p:nvSpPr>
              <p:cNvPr id="93" name="Parallelogram 92">
                <a:extLst>
                  <a:ext uri="{FF2B5EF4-FFF2-40B4-BE49-F238E27FC236}">
                    <a16:creationId xmlns:a16="http://schemas.microsoft.com/office/drawing/2014/main" xmlns="" id="{63B69A4D-CC9B-4669-8946-39E6543B3334}"/>
                  </a:ext>
                </a:extLst>
              </p:cNvPr>
              <p:cNvSpPr/>
              <p:nvPr/>
            </p:nvSpPr>
            <p:spPr>
              <a:xfrm rot="16200000" flipH="1">
                <a:off x="6105705" y="2870516"/>
                <a:ext cx="3257739" cy="2425865"/>
              </a:xfrm>
              <a:prstGeom prst="parallelogram">
                <a:avLst>
                  <a:gd name="adj" fmla="val 19247"/>
                </a:avLst>
              </a:prstGeom>
              <a:gradFill flip="none" rotWithShape="1">
                <a:gsLst>
                  <a:gs pos="0">
                    <a:srgbClr val="DF3939"/>
                  </a:gs>
                  <a:gs pos="100000">
                    <a:srgbClr val="FF6D6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4" name="Parallelogram 93">
                <a:extLst>
                  <a:ext uri="{FF2B5EF4-FFF2-40B4-BE49-F238E27FC236}">
                    <a16:creationId xmlns:a16="http://schemas.microsoft.com/office/drawing/2014/main" xmlns="" id="{9AA146EA-840F-4C27-B26C-7B90DF19B9EF}"/>
                  </a:ext>
                </a:extLst>
              </p:cNvPr>
              <p:cNvSpPr/>
              <p:nvPr/>
            </p:nvSpPr>
            <p:spPr>
              <a:xfrm rot="5400000">
                <a:off x="3499119" y="2689794"/>
                <a:ext cx="3315807" cy="2729234"/>
              </a:xfrm>
              <a:prstGeom prst="parallelogram">
                <a:avLst>
                  <a:gd name="adj" fmla="val 19247"/>
                </a:avLst>
              </a:prstGeom>
              <a:gradFill flip="none" rotWithShape="1">
                <a:gsLst>
                  <a:gs pos="0">
                    <a:srgbClr val="F17373"/>
                  </a:gs>
                  <a:gs pos="100000">
                    <a:srgbClr val="FF939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5" name="Parallelogram 94">
                <a:extLst>
                  <a:ext uri="{FF2B5EF4-FFF2-40B4-BE49-F238E27FC236}">
                    <a16:creationId xmlns:a16="http://schemas.microsoft.com/office/drawing/2014/main" xmlns="" id="{CA7F2BCE-DA64-4549-A917-1DA6A11883C2}"/>
                  </a:ext>
                </a:extLst>
              </p:cNvPr>
              <p:cNvSpPr/>
              <p:nvPr/>
            </p:nvSpPr>
            <p:spPr>
              <a:xfrm rot="5400000">
                <a:off x="3601163" y="3714542"/>
                <a:ext cx="2913323" cy="646159"/>
              </a:xfrm>
              <a:prstGeom prst="parallelogram">
                <a:avLst>
                  <a:gd name="adj" fmla="val 19247"/>
                </a:avLst>
              </a:prstGeom>
              <a:gradFill>
                <a:gsLst>
                  <a:gs pos="0">
                    <a:srgbClr val="5FCBC8"/>
                  </a:gs>
                  <a:gs pos="100000">
                    <a:srgbClr val="A6F4F4">
                      <a:shade val="100000"/>
                      <a:satMod val="115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6" name="Parallelogram 95">
                <a:extLst>
                  <a:ext uri="{FF2B5EF4-FFF2-40B4-BE49-F238E27FC236}">
                    <a16:creationId xmlns:a16="http://schemas.microsoft.com/office/drawing/2014/main" xmlns="" id="{96ADBA76-A006-46AC-BCA7-007773EB7945}"/>
                  </a:ext>
                </a:extLst>
              </p:cNvPr>
              <p:cNvSpPr/>
              <p:nvPr/>
            </p:nvSpPr>
            <p:spPr>
              <a:xfrm rot="16200000" flipH="1">
                <a:off x="6383792" y="3780193"/>
                <a:ext cx="2902429" cy="569595"/>
              </a:xfrm>
              <a:prstGeom prst="parallelogram">
                <a:avLst>
                  <a:gd name="adj" fmla="val 19247"/>
                </a:avLst>
              </a:prstGeom>
              <a:gradFill flip="none" rotWithShape="1">
                <a:gsLst>
                  <a:gs pos="0">
                    <a:srgbClr val="5FCBC8"/>
                  </a:gs>
                  <a:gs pos="100000">
                    <a:srgbClr val="A6F4F4">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nvGrpSpPr>
            <p:cNvPr id="97" name="Group 96">
              <a:extLst>
                <a:ext uri="{FF2B5EF4-FFF2-40B4-BE49-F238E27FC236}">
                  <a16:creationId xmlns:a16="http://schemas.microsoft.com/office/drawing/2014/main" xmlns="" id="{9025BE86-1267-493C-A03A-AA4A311C06A8}"/>
                </a:ext>
              </a:extLst>
            </p:cNvPr>
            <p:cNvGrpSpPr/>
            <p:nvPr/>
          </p:nvGrpSpPr>
          <p:grpSpPr>
            <a:xfrm>
              <a:off x="-1116576" y="913387"/>
              <a:ext cx="4837019" cy="3455949"/>
              <a:chOff x="2026037" y="1688927"/>
              <a:chExt cx="1534841" cy="1096612"/>
            </a:xfrm>
          </p:grpSpPr>
          <p:grpSp>
            <p:nvGrpSpPr>
              <p:cNvPr id="98" name="Group 97">
                <a:extLst>
                  <a:ext uri="{FF2B5EF4-FFF2-40B4-BE49-F238E27FC236}">
                    <a16:creationId xmlns:a16="http://schemas.microsoft.com/office/drawing/2014/main" xmlns="" id="{945CD903-8E23-4565-8B4E-E45C474F6508}"/>
                  </a:ext>
                </a:extLst>
              </p:cNvPr>
              <p:cNvGrpSpPr/>
              <p:nvPr/>
            </p:nvGrpSpPr>
            <p:grpSpPr>
              <a:xfrm>
                <a:off x="2026037" y="1965339"/>
                <a:ext cx="1534841" cy="680834"/>
                <a:chOff x="4764755" y="951291"/>
                <a:chExt cx="5427796" cy="2407696"/>
              </a:xfrm>
              <a:effectLst/>
            </p:grpSpPr>
            <p:grpSp>
              <p:nvGrpSpPr>
                <p:cNvPr id="106" name="Group 105">
                  <a:extLst>
                    <a:ext uri="{FF2B5EF4-FFF2-40B4-BE49-F238E27FC236}">
                      <a16:creationId xmlns:a16="http://schemas.microsoft.com/office/drawing/2014/main" xmlns="" id="{F66B1F60-E451-4D33-8CA1-FAF54B2957A1}"/>
                    </a:ext>
                  </a:extLst>
                </p:cNvPr>
                <p:cNvGrpSpPr/>
                <p:nvPr/>
              </p:nvGrpSpPr>
              <p:grpSpPr>
                <a:xfrm>
                  <a:off x="4764755" y="951291"/>
                  <a:ext cx="5427796" cy="2407696"/>
                  <a:chOff x="-390566" y="1744363"/>
                  <a:chExt cx="5427796" cy="2407696"/>
                </a:xfrm>
              </p:grpSpPr>
              <p:sp>
                <p:nvSpPr>
                  <p:cNvPr id="109" name="Freeform: Shape 108">
                    <a:extLst>
                      <a:ext uri="{FF2B5EF4-FFF2-40B4-BE49-F238E27FC236}">
                        <a16:creationId xmlns:a16="http://schemas.microsoft.com/office/drawing/2014/main" xmlns="" id="{26B412DD-4564-42F5-8906-91EA711FB834}"/>
                      </a:ext>
                    </a:extLst>
                  </p:cNvPr>
                  <p:cNvSpPr/>
                  <p:nvPr/>
                </p:nvSpPr>
                <p:spPr>
                  <a:xfrm rot="16200000" flipH="1">
                    <a:off x="1365094" y="-11297"/>
                    <a:ext cx="1916475" cy="5427796"/>
                  </a:xfrm>
                  <a:custGeom>
                    <a:avLst/>
                    <a:gdLst>
                      <a:gd name="connsiteX0" fmla="*/ 1 w 1916475"/>
                      <a:gd name="connsiteY0" fmla="*/ 2563584 h 5427796"/>
                      <a:gd name="connsiteX1" fmla="*/ 1362525 w 1916475"/>
                      <a:gd name="connsiteY1" fmla="*/ 2563584 h 5427796"/>
                      <a:gd name="connsiteX2" fmla="*/ 1855037 w 1916475"/>
                      <a:gd name="connsiteY2" fmla="*/ 0 h 5427796"/>
                      <a:gd name="connsiteX3" fmla="*/ 492513 w 1916475"/>
                      <a:gd name="connsiteY3" fmla="*/ 0 h 5427796"/>
                      <a:gd name="connsiteX4" fmla="*/ 0 w 1916475"/>
                      <a:gd name="connsiteY4" fmla="*/ 2563595 h 5427796"/>
                      <a:gd name="connsiteX5" fmla="*/ 552520 w 1916475"/>
                      <a:gd name="connsiteY5" fmla="*/ 5427796 h 5427796"/>
                      <a:gd name="connsiteX6" fmla="*/ 1916475 w 1916475"/>
                      <a:gd name="connsiteY6" fmla="*/ 5427796 h 5427796"/>
                      <a:gd name="connsiteX7" fmla="*/ 1363955 w 1916475"/>
                      <a:gd name="connsiteY7" fmla="*/ 2563595 h 542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475" h="5427796">
                        <a:moveTo>
                          <a:pt x="1" y="2563584"/>
                        </a:moveTo>
                        <a:lnTo>
                          <a:pt x="1362525" y="2563584"/>
                        </a:lnTo>
                        <a:lnTo>
                          <a:pt x="1855037" y="0"/>
                        </a:lnTo>
                        <a:lnTo>
                          <a:pt x="492513" y="0"/>
                        </a:lnTo>
                        <a:close/>
                        <a:moveTo>
                          <a:pt x="0" y="2563595"/>
                        </a:moveTo>
                        <a:lnTo>
                          <a:pt x="552520" y="5427796"/>
                        </a:lnTo>
                        <a:lnTo>
                          <a:pt x="1916475" y="5427796"/>
                        </a:lnTo>
                        <a:lnTo>
                          <a:pt x="1363955" y="2563595"/>
                        </a:lnTo>
                        <a:close/>
                      </a:path>
                    </a:pathLst>
                  </a:custGeom>
                  <a:solidFill>
                    <a:srgbClr val="FEA4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
                <p:nvSpPr>
                  <p:cNvPr id="110" name="Parallelogram 109">
                    <a:extLst>
                      <a:ext uri="{FF2B5EF4-FFF2-40B4-BE49-F238E27FC236}">
                        <a16:creationId xmlns:a16="http://schemas.microsoft.com/office/drawing/2014/main" xmlns="" id="{43BE4FE7-FCD6-45D2-BF50-A5948989A368}"/>
                      </a:ext>
                    </a:extLst>
                  </p:cNvPr>
                  <p:cNvSpPr/>
                  <p:nvPr/>
                </p:nvSpPr>
                <p:spPr>
                  <a:xfrm rot="16200000" flipH="1">
                    <a:off x="2826234" y="1941065"/>
                    <a:ext cx="1858405" cy="2563584"/>
                  </a:xfrm>
                  <a:prstGeom prst="parallelogram">
                    <a:avLst>
                      <a:gd name="adj" fmla="val 26550"/>
                    </a:avLst>
                  </a:prstGeom>
                  <a:solidFill>
                    <a:srgbClr val="FE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Parallelogram 110">
                    <a:extLst>
                      <a:ext uri="{FF2B5EF4-FFF2-40B4-BE49-F238E27FC236}">
                        <a16:creationId xmlns:a16="http://schemas.microsoft.com/office/drawing/2014/main" xmlns="" id="{2EC23FE9-E6F2-482F-A77A-D79E12DAEBA4}"/>
                      </a:ext>
                    </a:extLst>
                  </p:cNvPr>
                  <p:cNvSpPr/>
                  <p:nvPr/>
                </p:nvSpPr>
                <p:spPr>
                  <a:xfrm rot="5400000">
                    <a:off x="83301" y="1761719"/>
                    <a:ext cx="1916475" cy="2864201"/>
                  </a:xfrm>
                  <a:prstGeom prst="parallelogram">
                    <a:avLst>
                      <a:gd name="adj" fmla="val 28830"/>
                    </a:avLst>
                  </a:prstGeom>
                  <a:solidFill>
                    <a:srgbClr val="FE7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sp>
              <p:nvSpPr>
                <p:cNvPr id="107" name="Parallelogram 106">
                  <a:extLst>
                    <a:ext uri="{FF2B5EF4-FFF2-40B4-BE49-F238E27FC236}">
                      <a16:creationId xmlns:a16="http://schemas.microsoft.com/office/drawing/2014/main" xmlns="" id="{FA49F530-DC53-4C89-BFE7-2B06138144C9}"/>
                    </a:ext>
                  </a:extLst>
                </p:cNvPr>
                <p:cNvSpPr/>
                <p:nvPr/>
              </p:nvSpPr>
              <p:spPr>
                <a:xfrm rot="5400000">
                  <a:off x="5411520" y="2017711"/>
                  <a:ext cx="1513916" cy="757730"/>
                </a:xfrm>
                <a:prstGeom prst="parallelogram">
                  <a:avLst>
                    <a:gd name="adj" fmla="val 19247"/>
                  </a:avLst>
                </a:prstGeom>
                <a:gradFill>
                  <a:gsLst>
                    <a:gs pos="0">
                      <a:srgbClr val="91F2F1"/>
                    </a:gs>
                    <a:gs pos="98000">
                      <a:srgbClr val="3FC5C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8" name="Parallelogram 107">
                  <a:extLst>
                    <a:ext uri="{FF2B5EF4-FFF2-40B4-BE49-F238E27FC236}">
                      <a16:creationId xmlns:a16="http://schemas.microsoft.com/office/drawing/2014/main" xmlns="" id="{CCD16EE5-F25E-4B22-8E1C-596BAB580921}"/>
                    </a:ext>
                  </a:extLst>
                </p:cNvPr>
                <p:cNvSpPr/>
                <p:nvPr/>
              </p:nvSpPr>
              <p:spPr>
                <a:xfrm rot="16200000" flipH="1">
                  <a:off x="8195439" y="2085518"/>
                  <a:ext cx="1500454" cy="675291"/>
                </a:xfrm>
                <a:prstGeom prst="parallelogram">
                  <a:avLst>
                    <a:gd name="adj" fmla="val 19247"/>
                  </a:avLst>
                </a:prstGeom>
                <a:gradFill>
                  <a:gsLst>
                    <a:gs pos="0">
                      <a:srgbClr val="91F2F1"/>
                    </a:gs>
                    <a:gs pos="98000">
                      <a:srgbClr val="3FC5C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nvGrpSpPr>
              <p:cNvPr id="99" name="Group 98">
                <a:extLst>
                  <a:ext uri="{FF2B5EF4-FFF2-40B4-BE49-F238E27FC236}">
                    <a16:creationId xmlns:a16="http://schemas.microsoft.com/office/drawing/2014/main" xmlns="" id="{CE7AB002-7D8A-4734-BF32-CDEA3E895E12}"/>
                  </a:ext>
                </a:extLst>
              </p:cNvPr>
              <p:cNvGrpSpPr/>
              <p:nvPr/>
            </p:nvGrpSpPr>
            <p:grpSpPr>
              <a:xfrm>
                <a:off x="2113695" y="1688927"/>
                <a:ext cx="1419369" cy="1096612"/>
                <a:chOff x="3970359" y="356326"/>
                <a:chExt cx="5019442" cy="3878048"/>
              </a:xfrm>
            </p:grpSpPr>
            <p:sp>
              <p:nvSpPr>
                <p:cNvPr id="100" name="Freeform: Shape 99">
                  <a:extLst>
                    <a:ext uri="{FF2B5EF4-FFF2-40B4-BE49-F238E27FC236}">
                      <a16:creationId xmlns:a16="http://schemas.microsoft.com/office/drawing/2014/main" xmlns="" id="{5745E42A-4BAB-4E38-9348-D5693218F7D3}"/>
                    </a:ext>
                  </a:extLst>
                </p:cNvPr>
                <p:cNvSpPr/>
                <p:nvPr/>
              </p:nvSpPr>
              <p:spPr>
                <a:xfrm rot="1796186" flipH="1">
                  <a:off x="4048306" y="1126953"/>
                  <a:ext cx="4379484" cy="3107421"/>
                </a:xfrm>
                <a:custGeom>
                  <a:avLst/>
                  <a:gdLst>
                    <a:gd name="connsiteX0" fmla="*/ 2418713 w 4379483"/>
                    <a:gd name="connsiteY0" fmla="*/ 44636 h 3107422"/>
                    <a:gd name="connsiteX1" fmla="*/ 0 w 4379483"/>
                    <a:gd name="connsiteY1" fmla="*/ 214480 h 3107422"/>
                    <a:gd name="connsiteX2" fmla="*/ 1684 w 4379483"/>
                    <a:gd name="connsiteY2" fmla="*/ 216652 h 3107422"/>
                    <a:gd name="connsiteX3" fmla="*/ 371026 w 4379483"/>
                    <a:gd name="connsiteY3" fmla="*/ 312491 h 3107422"/>
                    <a:gd name="connsiteX4" fmla="*/ 221524 w 4379483"/>
                    <a:gd name="connsiteY4" fmla="*/ 961349 h 3107422"/>
                    <a:gd name="connsiteX5" fmla="*/ 448903 w 4379483"/>
                    <a:gd name="connsiteY5" fmla="*/ 773114 h 3107422"/>
                    <a:gd name="connsiteX6" fmla="*/ 2135528 w 4379483"/>
                    <a:gd name="connsiteY6" fmla="*/ 910747 h 3107422"/>
                    <a:gd name="connsiteX7" fmla="*/ 2192533 w 4379483"/>
                    <a:gd name="connsiteY7" fmla="*/ 887311 h 3107422"/>
                    <a:gd name="connsiteX8" fmla="*/ 2194290 w 4379483"/>
                    <a:gd name="connsiteY8" fmla="*/ 935627 h 3107422"/>
                    <a:gd name="connsiteX9" fmla="*/ 3801444 w 4379483"/>
                    <a:gd name="connsiteY9" fmla="*/ 3033005 h 3107422"/>
                    <a:gd name="connsiteX10" fmla="*/ 3804256 w 4379483"/>
                    <a:gd name="connsiteY10" fmla="*/ 3107422 h 3107422"/>
                    <a:gd name="connsiteX11" fmla="*/ 3970719 w 4379483"/>
                    <a:gd name="connsiteY11" fmla="*/ 2565251 h 3107422"/>
                    <a:gd name="connsiteX12" fmla="*/ 4375568 w 4379483"/>
                    <a:gd name="connsiteY12" fmla="*/ 2737872 h 3107422"/>
                    <a:gd name="connsiteX13" fmla="*/ 4379454 w 4379483"/>
                    <a:gd name="connsiteY13" fmla="*/ 2735147 h 3107422"/>
                    <a:gd name="connsiteX14" fmla="*/ 2764659 w 4379483"/>
                    <a:gd name="connsiteY14" fmla="*/ 431765 h 3107422"/>
                    <a:gd name="connsiteX15" fmla="*/ 2418713 w 4379483"/>
                    <a:gd name="connsiteY15" fmla="*/ 674292 h 310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79483" h="3107422">
                      <a:moveTo>
                        <a:pt x="2418713" y="44636"/>
                      </a:moveTo>
                      <a:cubicBezTo>
                        <a:pt x="1585901" y="711759"/>
                        <a:pt x="832812" y="-452643"/>
                        <a:pt x="0" y="214480"/>
                      </a:cubicBezTo>
                      <a:lnTo>
                        <a:pt x="1684" y="216652"/>
                      </a:lnTo>
                      <a:lnTo>
                        <a:pt x="371026" y="312491"/>
                      </a:lnTo>
                      <a:lnTo>
                        <a:pt x="221524" y="961349"/>
                      </a:lnTo>
                      <a:lnTo>
                        <a:pt x="448903" y="773114"/>
                      </a:lnTo>
                      <a:cubicBezTo>
                        <a:pt x="1154842" y="310339"/>
                        <a:pt x="1515827" y="1131244"/>
                        <a:pt x="2135528" y="910747"/>
                      </a:cubicBezTo>
                      <a:lnTo>
                        <a:pt x="2192533" y="887311"/>
                      </a:lnTo>
                      <a:lnTo>
                        <a:pt x="2194290" y="935627"/>
                      </a:lnTo>
                      <a:cubicBezTo>
                        <a:pt x="2277088" y="1952275"/>
                        <a:pt x="3715827" y="2018334"/>
                        <a:pt x="3801444" y="3033005"/>
                      </a:cubicBezTo>
                      <a:lnTo>
                        <a:pt x="3804256" y="3107422"/>
                      </a:lnTo>
                      <a:lnTo>
                        <a:pt x="3970719" y="2565251"/>
                      </a:lnTo>
                      <a:lnTo>
                        <a:pt x="4375568" y="2737872"/>
                      </a:lnTo>
                      <a:lnTo>
                        <a:pt x="4379454" y="2735147"/>
                      </a:lnTo>
                      <a:cubicBezTo>
                        <a:pt x="4387447" y="1584397"/>
                        <a:pt x="2756666" y="1582515"/>
                        <a:pt x="2764659" y="431765"/>
                      </a:cubicBezTo>
                      <a:lnTo>
                        <a:pt x="2418713" y="674292"/>
                      </a:lnTo>
                      <a:close/>
                    </a:path>
                  </a:pathLst>
                </a:custGeom>
                <a:gradFill>
                  <a:gsLst>
                    <a:gs pos="0">
                      <a:srgbClr val="91F2F1"/>
                    </a:gs>
                    <a:gs pos="51000">
                      <a:srgbClr val="3FC5C2"/>
                    </a:gs>
                    <a:gs pos="100000">
                      <a:srgbClr val="A6F4F4">
                        <a:shade val="100000"/>
                        <a:satMod val="115000"/>
                      </a:srgbClr>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
              <p:nvSpPr>
                <p:cNvPr id="101" name="Trapezoid 38">
                  <a:extLst>
                    <a:ext uri="{FF2B5EF4-FFF2-40B4-BE49-F238E27FC236}">
                      <a16:creationId xmlns:a16="http://schemas.microsoft.com/office/drawing/2014/main" xmlns="" id="{D165C2F5-8FC1-4BEB-97CB-BD85912A395A}"/>
                    </a:ext>
                  </a:extLst>
                </p:cNvPr>
                <p:cNvSpPr/>
                <p:nvPr/>
              </p:nvSpPr>
              <p:spPr>
                <a:xfrm rot="15089670">
                  <a:off x="6844943" y="34820"/>
                  <a:ext cx="1650086" cy="2639630"/>
                </a:xfrm>
                <a:custGeom>
                  <a:avLst/>
                  <a:gdLst>
                    <a:gd name="connsiteX0" fmla="*/ 0 w 1384835"/>
                    <a:gd name="connsiteY0" fmla="*/ 2015413 h 2015413"/>
                    <a:gd name="connsiteX1" fmla="*/ 396921 w 1384835"/>
                    <a:gd name="connsiteY1" fmla="*/ 0 h 2015413"/>
                    <a:gd name="connsiteX2" fmla="*/ 987914 w 1384835"/>
                    <a:gd name="connsiteY2" fmla="*/ 0 h 2015413"/>
                    <a:gd name="connsiteX3" fmla="*/ 1384835 w 1384835"/>
                    <a:gd name="connsiteY3" fmla="*/ 2015413 h 2015413"/>
                    <a:gd name="connsiteX4" fmla="*/ 0 w 1384835"/>
                    <a:gd name="connsiteY4" fmla="*/ 2015413 h 2015413"/>
                    <a:gd name="connsiteX0" fmla="*/ 0 w 1519963"/>
                    <a:gd name="connsiteY0" fmla="*/ 2015413 h 2202632"/>
                    <a:gd name="connsiteX1" fmla="*/ 396921 w 1519963"/>
                    <a:gd name="connsiteY1" fmla="*/ 0 h 2202632"/>
                    <a:gd name="connsiteX2" fmla="*/ 987914 w 1519963"/>
                    <a:gd name="connsiteY2" fmla="*/ 0 h 2202632"/>
                    <a:gd name="connsiteX3" fmla="*/ 1384835 w 1519963"/>
                    <a:gd name="connsiteY3" fmla="*/ 2015413 h 2202632"/>
                    <a:gd name="connsiteX4" fmla="*/ 0 w 1519963"/>
                    <a:gd name="connsiteY4" fmla="*/ 2015413 h 2202632"/>
                    <a:gd name="connsiteX0" fmla="*/ 130125 w 1650088"/>
                    <a:gd name="connsiteY0" fmla="*/ 2015413 h 2305465"/>
                    <a:gd name="connsiteX1" fmla="*/ 527046 w 1650088"/>
                    <a:gd name="connsiteY1" fmla="*/ 0 h 2305465"/>
                    <a:gd name="connsiteX2" fmla="*/ 1118039 w 1650088"/>
                    <a:gd name="connsiteY2" fmla="*/ 0 h 2305465"/>
                    <a:gd name="connsiteX3" fmla="*/ 1514960 w 1650088"/>
                    <a:gd name="connsiteY3" fmla="*/ 2015413 h 2305465"/>
                    <a:gd name="connsiteX4" fmla="*/ 130125 w 1650088"/>
                    <a:gd name="connsiteY4" fmla="*/ 2015413 h 230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088" h="2305465">
                      <a:moveTo>
                        <a:pt x="130125" y="2015413"/>
                      </a:moveTo>
                      <a:cubicBezTo>
                        <a:pt x="-278773" y="1664790"/>
                        <a:pt x="394739" y="671804"/>
                        <a:pt x="527046" y="0"/>
                      </a:cubicBezTo>
                      <a:lnTo>
                        <a:pt x="1118039" y="0"/>
                      </a:lnTo>
                      <a:cubicBezTo>
                        <a:pt x="1250346" y="671804"/>
                        <a:pt x="1936112" y="1594170"/>
                        <a:pt x="1514960" y="2015413"/>
                      </a:cubicBezTo>
                      <a:cubicBezTo>
                        <a:pt x="1093808" y="2436656"/>
                        <a:pt x="539023" y="2366036"/>
                        <a:pt x="130125" y="2015413"/>
                      </a:cubicBezTo>
                      <a:close/>
                    </a:path>
                  </a:pathLst>
                </a:custGeom>
                <a:gradFill>
                  <a:gsLst>
                    <a:gs pos="0">
                      <a:srgbClr val="91F2F1"/>
                    </a:gs>
                    <a:gs pos="98000">
                      <a:srgbClr val="70D4D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2" name="Trapezoid 38">
                  <a:extLst>
                    <a:ext uri="{FF2B5EF4-FFF2-40B4-BE49-F238E27FC236}">
                      <a16:creationId xmlns:a16="http://schemas.microsoft.com/office/drawing/2014/main" xmlns="" id="{86F781F5-C513-4AC5-B749-D9B86E12FFF9}"/>
                    </a:ext>
                  </a:extLst>
                </p:cNvPr>
                <p:cNvSpPr/>
                <p:nvPr/>
              </p:nvSpPr>
              <p:spPr>
                <a:xfrm rot="15089670">
                  <a:off x="7342598" y="607183"/>
                  <a:ext cx="635122" cy="2336873"/>
                </a:xfrm>
                <a:custGeom>
                  <a:avLst/>
                  <a:gdLst>
                    <a:gd name="connsiteX0" fmla="*/ 0 w 1384835"/>
                    <a:gd name="connsiteY0" fmla="*/ 2015413 h 2015413"/>
                    <a:gd name="connsiteX1" fmla="*/ 396921 w 1384835"/>
                    <a:gd name="connsiteY1" fmla="*/ 0 h 2015413"/>
                    <a:gd name="connsiteX2" fmla="*/ 987914 w 1384835"/>
                    <a:gd name="connsiteY2" fmla="*/ 0 h 2015413"/>
                    <a:gd name="connsiteX3" fmla="*/ 1384835 w 1384835"/>
                    <a:gd name="connsiteY3" fmla="*/ 2015413 h 2015413"/>
                    <a:gd name="connsiteX4" fmla="*/ 0 w 1384835"/>
                    <a:gd name="connsiteY4" fmla="*/ 2015413 h 2015413"/>
                    <a:gd name="connsiteX0" fmla="*/ 0 w 1519963"/>
                    <a:gd name="connsiteY0" fmla="*/ 2015413 h 2202632"/>
                    <a:gd name="connsiteX1" fmla="*/ 396921 w 1519963"/>
                    <a:gd name="connsiteY1" fmla="*/ 0 h 2202632"/>
                    <a:gd name="connsiteX2" fmla="*/ 987914 w 1519963"/>
                    <a:gd name="connsiteY2" fmla="*/ 0 h 2202632"/>
                    <a:gd name="connsiteX3" fmla="*/ 1384835 w 1519963"/>
                    <a:gd name="connsiteY3" fmla="*/ 2015413 h 2202632"/>
                    <a:gd name="connsiteX4" fmla="*/ 0 w 1519963"/>
                    <a:gd name="connsiteY4" fmla="*/ 2015413 h 2202632"/>
                    <a:gd name="connsiteX0" fmla="*/ 130125 w 1650088"/>
                    <a:gd name="connsiteY0" fmla="*/ 2015413 h 2305465"/>
                    <a:gd name="connsiteX1" fmla="*/ 527046 w 1650088"/>
                    <a:gd name="connsiteY1" fmla="*/ 0 h 2305465"/>
                    <a:gd name="connsiteX2" fmla="*/ 1118039 w 1650088"/>
                    <a:gd name="connsiteY2" fmla="*/ 0 h 2305465"/>
                    <a:gd name="connsiteX3" fmla="*/ 1514960 w 1650088"/>
                    <a:gd name="connsiteY3" fmla="*/ 2015413 h 2305465"/>
                    <a:gd name="connsiteX4" fmla="*/ 130125 w 1650088"/>
                    <a:gd name="connsiteY4" fmla="*/ 2015413 h 2305465"/>
                    <a:gd name="connsiteX0" fmla="*/ 130125 w 1522290"/>
                    <a:gd name="connsiteY0" fmla="*/ 2024019 h 2282027"/>
                    <a:gd name="connsiteX1" fmla="*/ 527046 w 1522290"/>
                    <a:gd name="connsiteY1" fmla="*/ 8606 h 2282027"/>
                    <a:gd name="connsiteX2" fmla="*/ 679688 w 1522290"/>
                    <a:gd name="connsiteY2" fmla="*/ 0 h 2282027"/>
                    <a:gd name="connsiteX3" fmla="*/ 1514960 w 1522290"/>
                    <a:gd name="connsiteY3" fmla="*/ 2024019 h 2282027"/>
                    <a:gd name="connsiteX4" fmla="*/ 130125 w 1522290"/>
                    <a:gd name="connsiteY4" fmla="*/ 2024019 h 2282027"/>
                    <a:gd name="connsiteX0" fmla="*/ 130125 w 1592759"/>
                    <a:gd name="connsiteY0" fmla="*/ 2015413 h 2272369"/>
                    <a:gd name="connsiteX1" fmla="*/ 527046 w 1592759"/>
                    <a:gd name="connsiteY1" fmla="*/ 0 h 2272369"/>
                    <a:gd name="connsiteX2" fmla="*/ 1343927 w 1592759"/>
                    <a:gd name="connsiteY2" fmla="*/ 8421 h 2272369"/>
                    <a:gd name="connsiteX3" fmla="*/ 1514960 w 1592759"/>
                    <a:gd name="connsiteY3" fmla="*/ 2015413 h 2272369"/>
                    <a:gd name="connsiteX4" fmla="*/ 130125 w 1592759"/>
                    <a:gd name="connsiteY4" fmla="*/ 2015413 h 2272369"/>
                    <a:gd name="connsiteX0" fmla="*/ 2309 w 1464943"/>
                    <a:gd name="connsiteY0" fmla="*/ 2010450 h 2261540"/>
                    <a:gd name="connsiteX1" fmla="*/ 1052225 w 1464943"/>
                    <a:gd name="connsiteY1" fmla="*/ 0 h 2261540"/>
                    <a:gd name="connsiteX2" fmla="*/ 1216111 w 1464943"/>
                    <a:gd name="connsiteY2" fmla="*/ 3458 h 2261540"/>
                    <a:gd name="connsiteX3" fmla="*/ 1387144 w 1464943"/>
                    <a:gd name="connsiteY3" fmla="*/ 2010450 h 2261540"/>
                    <a:gd name="connsiteX4" fmla="*/ 2309 w 1464943"/>
                    <a:gd name="connsiteY4" fmla="*/ 2010450 h 2261540"/>
                    <a:gd name="connsiteX0" fmla="*/ 27039 w 1489673"/>
                    <a:gd name="connsiteY0" fmla="*/ 2010450 h 2261540"/>
                    <a:gd name="connsiteX1" fmla="*/ 538176 w 1489673"/>
                    <a:gd name="connsiteY1" fmla="*/ 1040370 h 2261540"/>
                    <a:gd name="connsiteX2" fmla="*/ 1076955 w 1489673"/>
                    <a:gd name="connsiteY2" fmla="*/ 0 h 2261540"/>
                    <a:gd name="connsiteX3" fmla="*/ 1240841 w 1489673"/>
                    <a:gd name="connsiteY3" fmla="*/ 3458 h 2261540"/>
                    <a:gd name="connsiteX4" fmla="*/ 1411874 w 1489673"/>
                    <a:gd name="connsiteY4" fmla="*/ 2010450 h 2261540"/>
                    <a:gd name="connsiteX5" fmla="*/ 27039 w 1489673"/>
                    <a:gd name="connsiteY5" fmla="*/ 2010450 h 2261540"/>
                    <a:gd name="connsiteX0" fmla="*/ 36705 w 1499339"/>
                    <a:gd name="connsiteY0" fmla="*/ 2010450 h 2202277"/>
                    <a:gd name="connsiteX1" fmla="*/ 458562 w 1499339"/>
                    <a:gd name="connsiteY1" fmla="*/ 1032169 h 2202277"/>
                    <a:gd name="connsiteX2" fmla="*/ 1086621 w 1499339"/>
                    <a:gd name="connsiteY2" fmla="*/ 0 h 2202277"/>
                    <a:gd name="connsiteX3" fmla="*/ 1250507 w 1499339"/>
                    <a:gd name="connsiteY3" fmla="*/ 3458 h 2202277"/>
                    <a:gd name="connsiteX4" fmla="*/ 1421540 w 1499339"/>
                    <a:gd name="connsiteY4" fmla="*/ 2010450 h 2202277"/>
                    <a:gd name="connsiteX5" fmla="*/ 36705 w 1499339"/>
                    <a:gd name="connsiteY5" fmla="*/ 2010450 h 2202277"/>
                    <a:gd name="connsiteX0" fmla="*/ 84952 w 1547586"/>
                    <a:gd name="connsiteY0" fmla="*/ 2010450 h 2202277"/>
                    <a:gd name="connsiteX1" fmla="*/ 189305 w 1547586"/>
                    <a:gd name="connsiteY1" fmla="*/ 1545049 h 2202277"/>
                    <a:gd name="connsiteX2" fmla="*/ 506809 w 1547586"/>
                    <a:gd name="connsiteY2" fmla="*/ 1032169 h 2202277"/>
                    <a:gd name="connsiteX3" fmla="*/ 1134868 w 1547586"/>
                    <a:gd name="connsiteY3" fmla="*/ 0 h 2202277"/>
                    <a:gd name="connsiteX4" fmla="*/ 1298754 w 1547586"/>
                    <a:gd name="connsiteY4" fmla="*/ 3458 h 2202277"/>
                    <a:gd name="connsiteX5" fmla="*/ 1469787 w 1547586"/>
                    <a:gd name="connsiteY5" fmla="*/ 2010450 h 2202277"/>
                    <a:gd name="connsiteX6" fmla="*/ 84952 w 1547586"/>
                    <a:gd name="connsiteY6" fmla="*/ 2010450 h 2202277"/>
                    <a:gd name="connsiteX0" fmla="*/ 123961 w 1586595"/>
                    <a:gd name="connsiteY0" fmla="*/ 2010450 h 2177736"/>
                    <a:gd name="connsiteX1" fmla="*/ 114520 w 1586595"/>
                    <a:gd name="connsiteY1" fmla="*/ 1548795 h 2177736"/>
                    <a:gd name="connsiteX2" fmla="*/ 545818 w 1586595"/>
                    <a:gd name="connsiteY2" fmla="*/ 1032169 h 2177736"/>
                    <a:gd name="connsiteX3" fmla="*/ 1173877 w 1586595"/>
                    <a:gd name="connsiteY3" fmla="*/ 0 h 2177736"/>
                    <a:gd name="connsiteX4" fmla="*/ 1337763 w 1586595"/>
                    <a:gd name="connsiteY4" fmla="*/ 3458 h 2177736"/>
                    <a:gd name="connsiteX5" fmla="*/ 1508796 w 1586595"/>
                    <a:gd name="connsiteY5" fmla="*/ 2010450 h 2177736"/>
                    <a:gd name="connsiteX6" fmla="*/ 123961 w 1586595"/>
                    <a:gd name="connsiteY6" fmla="*/ 2010450 h 2177736"/>
                    <a:gd name="connsiteX0" fmla="*/ 136332 w 1598966"/>
                    <a:gd name="connsiteY0" fmla="*/ 2010450 h 2177736"/>
                    <a:gd name="connsiteX1" fmla="*/ 126891 w 1598966"/>
                    <a:gd name="connsiteY1" fmla="*/ 1548795 h 2177736"/>
                    <a:gd name="connsiteX2" fmla="*/ 558189 w 1598966"/>
                    <a:gd name="connsiteY2" fmla="*/ 1032169 h 2177736"/>
                    <a:gd name="connsiteX3" fmla="*/ 1186248 w 1598966"/>
                    <a:gd name="connsiteY3" fmla="*/ 0 h 2177736"/>
                    <a:gd name="connsiteX4" fmla="*/ 1350134 w 1598966"/>
                    <a:gd name="connsiteY4" fmla="*/ 3458 h 2177736"/>
                    <a:gd name="connsiteX5" fmla="*/ 1521167 w 1598966"/>
                    <a:gd name="connsiteY5" fmla="*/ 2010450 h 2177736"/>
                    <a:gd name="connsiteX6" fmla="*/ 136332 w 1598966"/>
                    <a:gd name="connsiteY6" fmla="*/ 2010450 h 2177736"/>
                    <a:gd name="connsiteX0" fmla="*/ 156704 w 1525300"/>
                    <a:gd name="connsiteY0" fmla="*/ 2113580 h 2223740"/>
                    <a:gd name="connsiteX1" fmla="*/ 59556 w 1525300"/>
                    <a:gd name="connsiteY1" fmla="*/ 1548795 h 2223740"/>
                    <a:gd name="connsiteX2" fmla="*/ 490854 w 1525300"/>
                    <a:gd name="connsiteY2" fmla="*/ 1032169 h 2223740"/>
                    <a:gd name="connsiteX3" fmla="*/ 1118913 w 1525300"/>
                    <a:gd name="connsiteY3" fmla="*/ 0 h 2223740"/>
                    <a:gd name="connsiteX4" fmla="*/ 1282799 w 1525300"/>
                    <a:gd name="connsiteY4" fmla="*/ 3458 h 2223740"/>
                    <a:gd name="connsiteX5" fmla="*/ 1453832 w 1525300"/>
                    <a:gd name="connsiteY5" fmla="*/ 2010450 h 2223740"/>
                    <a:gd name="connsiteX6" fmla="*/ 156704 w 1525300"/>
                    <a:gd name="connsiteY6" fmla="*/ 2113580 h 2223740"/>
                    <a:gd name="connsiteX0" fmla="*/ 161044 w 1529640"/>
                    <a:gd name="connsiteY0" fmla="*/ 2113580 h 2223740"/>
                    <a:gd name="connsiteX1" fmla="*/ 63896 w 1529640"/>
                    <a:gd name="connsiteY1" fmla="*/ 1548795 h 2223740"/>
                    <a:gd name="connsiteX2" fmla="*/ 562083 w 1529640"/>
                    <a:gd name="connsiteY2" fmla="*/ 880490 h 2223740"/>
                    <a:gd name="connsiteX3" fmla="*/ 1123253 w 1529640"/>
                    <a:gd name="connsiteY3" fmla="*/ 0 h 2223740"/>
                    <a:gd name="connsiteX4" fmla="*/ 1287139 w 1529640"/>
                    <a:gd name="connsiteY4" fmla="*/ 3458 h 2223740"/>
                    <a:gd name="connsiteX5" fmla="*/ 1458172 w 1529640"/>
                    <a:gd name="connsiteY5" fmla="*/ 2010450 h 2223740"/>
                    <a:gd name="connsiteX6" fmla="*/ 161044 w 1529640"/>
                    <a:gd name="connsiteY6"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1123157 w 1529544"/>
                    <a:gd name="connsiteY3" fmla="*/ 0 h 2223740"/>
                    <a:gd name="connsiteX4" fmla="*/ 1287043 w 1529544"/>
                    <a:gd name="connsiteY4" fmla="*/ 3458 h 2223740"/>
                    <a:gd name="connsiteX5" fmla="*/ 1458076 w 1529544"/>
                    <a:gd name="connsiteY5" fmla="*/ 2010450 h 2223740"/>
                    <a:gd name="connsiteX6" fmla="*/ 160948 w 1529544"/>
                    <a:gd name="connsiteY6"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930826 w 1529544"/>
                    <a:gd name="connsiteY3" fmla="*/ 291830 h 2223740"/>
                    <a:gd name="connsiteX4" fmla="*/ 1123157 w 1529544"/>
                    <a:gd name="connsiteY4" fmla="*/ 0 h 2223740"/>
                    <a:gd name="connsiteX5" fmla="*/ 1287043 w 1529544"/>
                    <a:gd name="connsiteY5" fmla="*/ 3458 h 2223740"/>
                    <a:gd name="connsiteX6" fmla="*/ 1458076 w 1529544"/>
                    <a:gd name="connsiteY6" fmla="*/ 2010450 h 2223740"/>
                    <a:gd name="connsiteX7" fmla="*/ 160948 w 1529544"/>
                    <a:gd name="connsiteY7"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956325 w 1529544"/>
                    <a:gd name="connsiteY3" fmla="*/ 307102 h 2223740"/>
                    <a:gd name="connsiteX4" fmla="*/ 1123157 w 1529544"/>
                    <a:gd name="connsiteY4" fmla="*/ 0 h 2223740"/>
                    <a:gd name="connsiteX5" fmla="*/ 1287043 w 1529544"/>
                    <a:gd name="connsiteY5" fmla="*/ 3458 h 2223740"/>
                    <a:gd name="connsiteX6" fmla="*/ 1458076 w 1529544"/>
                    <a:gd name="connsiteY6" fmla="*/ 2010450 h 2223740"/>
                    <a:gd name="connsiteX7" fmla="*/ 160948 w 1529544"/>
                    <a:gd name="connsiteY7" fmla="*/ 2113580 h 2223740"/>
                    <a:gd name="connsiteX0" fmla="*/ 158592 w 1495162"/>
                    <a:gd name="connsiteY0" fmla="*/ 2113580 h 2250989"/>
                    <a:gd name="connsiteX1" fmla="*/ 61444 w 1495162"/>
                    <a:gd name="connsiteY1" fmla="*/ 1548795 h 2250989"/>
                    <a:gd name="connsiteX2" fmla="*/ 558163 w 1495162"/>
                    <a:gd name="connsiteY2" fmla="*/ 839664 h 2250989"/>
                    <a:gd name="connsiteX3" fmla="*/ 953969 w 1495162"/>
                    <a:gd name="connsiteY3" fmla="*/ 307102 h 2250989"/>
                    <a:gd name="connsiteX4" fmla="*/ 1120801 w 1495162"/>
                    <a:gd name="connsiteY4" fmla="*/ 0 h 2250989"/>
                    <a:gd name="connsiteX5" fmla="*/ 1284687 w 1495162"/>
                    <a:gd name="connsiteY5" fmla="*/ 3458 h 2250989"/>
                    <a:gd name="connsiteX6" fmla="*/ 1415672 w 1495162"/>
                    <a:gd name="connsiteY6" fmla="*/ 2053042 h 2250989"/>
                    <a:gd name="connsiteX7" fmla="*/ 158592 w 1495162"/>
                    <a:gd name="connsiteY7" fmla="*/ 2113580 h 2250989"/>
                    <a:gd name="connsiteX0" fmla="*/ 166510 w 1613678"/>
                    <a:gd name="connsiteY0" fmla="*/ 2113580 h 2196987"/>
                    <a:gd name="connsiteX1" fmla="*/ 69362 w 1613678"/>
                    <a:gd name="connsiteY1" fmla="*/ 1548795 h 2196987"/>
                    <a:gd name="connsiteX2" fmla="*/ 566081 w 1613678"/>
                    <a:gd name="connsiteY2" fmla="*/ 839664 h 2196987"/>
                    <a:gd name="connsiteX3" fmla="*/ 961887 w 1613678"/>
                    <a:gd name="connsiteY3" fmla="*/ 307102 h 2196987"/>
                    <a:gd name="connsiteX4" fmla="*/ 1128719 w 1613678"/>
                    <a:gd name="connsiteY4" fmla="*/ 0 h 2196987"/>
                    <a:gd name="connsiteX5" fmla="*/ 1292605 w 1613678"/>
                    <a:gd name="connsiteY5" fmla="*/ 3458 h 2196987"/>
                    <a:gd name="connsiteX6" fmla="*/ 1555955 w 1613678"/>
                    <a:gd name="connsiteY6" fmla="*/ 1964550 h 2196987"/>
                    <a:gd name="connsiteX7" fmla="*/ 166510 w 1613678"/>
                    <a:gd name="connsiteY7" fmla="*/ 2113580 h 2196987"/>
                    <a:gd name="connsiteX0" fmla="*/ 306543 w 1537765"/>
                    <a:gd name="connsiteY0" fmla="*/ 2166724 h 2229765"/>
                    <a:gd name="connsiteX1" fmla="*/ 6748 w 1537765"/>
                    <a:gd name="connsiteY1" fmla="*/ 1548795 h 2229765"/>
                    <a:gd name="connsiteX2" fmla="*/ 503467 w 1537765"/>
                    <a:gd name="connsiteY2" fmla="*/ 839664 h 2229765"/>
                    <a:gd name="connsiteX3" fmla="*/ 899273 w 1537765"/>
                    <a:gd name="connsiteY3" fmla="*/ 307102 h 2229765"/>
                    <a:gd name="connsiteX4" fmla="*/ 1066105 w 1537765"/>
                    <a:gd name="connsiteY4" fmla="*/ 0 h 2229765"/>
                    <a:gd name="connsiteX5" fmla="*/ 1229991 w 1537765"/>
                    <a:gd name="connsiteY5" fmla="*/ 3458 h 2229765"/>
                    <a:gd name="connsiteX6" fmla="*/ 1493341 w 1537765"/>
                    <a:gd name="connsiteY6" fmla="*/ 1964550 h 2229765"/>
                    <a:gd name="connsiteX7" fmla="*/ 306543 w 1537765"/>
                    <a:gd name="connsiteY7" fmla="*/ 2166724 h 2229765"/>
                    <a:gd name="connsiteX0" fmla="*/ 252955 w 1551303"/>
                    <a:gd name="connsiteY0" fmla="*/ 2128969 h 2206024"/>
                    <a:gd name="connsiteX1" fmla="*/ 16197 w 1551303"/>
                    <a:gd name="connsiteY1" fmla="*/ 1548795 h 2206024"/>
                    <a:gd name="connsiteX2" fmla="*/ 512916 w 1551303"/>
                    <a:gd name="connsiteY2" fmla="*/ 839664 h 2206024"/>
                    <a:gd name="connsiteX3" fmla="*/ 908722 w 1551303"/>
                    <a:gd name="connsiteY3" fmla="*/ 307102 h 2206024"/>
                    <a:gd name="connsiteX4" fmla="*/ 1075554 w 1551303"/>
                    <a:gd name="connsiteY4" fmla="*/ 0 h 2206024"/>
                    <a:gd name="connsiteX5" fmla="*/ 1239440 w 1551303"/>
                    <a:gd name="connsiteY5" fmla="*/ 3458 h 2206024"/>
                    <a:gd name="connsiteX6" fmla="*/ 1502790 w 1551303"/>
                    <a:gd name="connsiteY6" fmla="*/ 1964550 h 2206024"/>
                    <a:gd name="connsiteX7" fmla="*/ 252955 w 1551303"/>
                    <a:gd name="connsiteY7" fmla="*/ 2128969 h 2206024"/>
                    <a:gd name="connsiteX0" fmla="*/ 264972 w 1563320"/>
                    <a:gd name="connsiteY0" fmla="*/ 2128969 h 2222534"/>
                    <a:gd name="connsiteX1" fmla="*/ 28214 w 1563320"/>
                    <a:gd name="connsiteY1" fmla="*/ 1548795 h 2222534"/>
                    <a:gd name="connsiteX2" fmla="*/ 524933 w 1563320"/>
                    <a:gd name="connsiteY2" fmla="*/ 839664 h 2222534"/>
                    <a:gd name="connsiteX3" fmla="*/ 920739 w 1563320"/>
                    <a:gd name="connsiteY3" fmla="*/ 307102 h 2222534"/>
                    <a:gd name="connsiteX4" fmla="*/ 1087571 w 1563320"/>
                    <a:gd name="connsiteY4" fmla="*/ 0 h 2222534"/>
                    <a:gd name="connsiteX5" fmla="*/ 1251457 w 1563320"/>
                    <a:gd name="connsiteY5" fmla="*/ 3458 h 2222534"/>
                    <a:gd name="connsiteX6" fmla="*/ 1514807 w 1563320"/>
                    <a:gd name="connsiteY6" fmla="*/ 1964550 h 2222534"/>
                    <a:gd name="connsiteX7" fmla="*/ 264972 w 1563320"/>
                    <a:gd name="connsiteY7" fmla="*/ 2128969 h 222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320" h="2222534">
                      <a:moveTo>
                        <a:pt x="264972" y="2128969"/>
                      </a:moveTo>
                      <a:cubicBezTo>
                        <a:pt x="-51560" y="2018489"/>
                        <a:pt x="-15113" y="1763679"/>
                        <a:pt x="28214" y="1548795"/>
                      </a:cubicBezTo>
                      <a:cubicBezTo>
                        <a:pt x="71541" y="1333911"/>
                        <a:pt x="380429" y="1049158"/>
                        <a:pt x="524933" y="839664"/>
                      </a:cubicBezTo>
                      <a:cubicBezTo>
                        <a:pt x="669437" y="630170"/>
                        <a:pt x="826966" y="447046"/>
                        <a:pt x="920739" y="307102"/>
                      </a:cubicBezTo>
                      <a:cubicBezTo>
                        <a:pt x="1014512" y="167158"/>
                        <a:pt x="1028202" y="48062"/>
                        <a:pt x="1087571" y="0"/>
                      </a:cubicBezTo>
                      <a:lnTo>
                        <a:pt x="1251457" y="3458"/>
                      </a:lnTo>
                      <a:cubicBezTo>
                        <a:pt x="1383764" y="675262"/>
                        <a:pt x="1679221" y="1610298"/>
                        <a:pt x="1514807" y="1964550"/>
                      </a:cubicBezTo>
                      <a:cubicBezTo>
                        <a:pt x="1350393" y="2318802"/>
                        <a:pt x="581504" y="2239449"/>
                        <a:pt x="264972" y="2128969"/>
                      </a:cubicBezTo>
                      <a:close/>
                    </a:path>
                  </a:pathLst>
                </a:custGeom>
                <a:solidFill>
                  <a:srgbClr val="13A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Trapezoid 38">
                  <a:extLst>
                    <a:ext uri="{FF2B5EF4-FFF2-40B4-BE49-F238E27FC236}">
                      <a16:creationId xmlns:a16="http://schemas.microsoft.com/office/drawing/2014/main" xmlns="" id="{011C5313-2A85-4089-8C76-1F1D33850959}"/>
                    </a:ext>
                  </a:extLst>
                </p:cNvPr>
                <p:cNvSpPr/>
                <p:nvPr/>
              </p:nvSpPr>
              <p:spPr>
                <a:xfrm rot="6510330" flipH="1">
                  <a:off x="4387871" y="-61186"/>
                  <a:ext cx="1881950" cy="2716973"/>
                </a:xfrm>
                <a:custGeom>
                  <a:avLst/>
                  <a:gdLst>
                    <a:gd name="connsiteX0" fmla="*/ 0 w 1384835"/>
                    <a:gd name="connsiteY0" fmla="*/ 2015413 h 2015413"/>
                    <a:gd name="connsiteX1" fmla="*/ 396921 w 1384835"/>
                    <a:gd name="connsiteY1" fmla="*/ 0 h 2015413"/>
                    <a:gd name="connsiteX2" fmla="*/ 987914 w 1384835"/>
                    <a:gd name="connsiteY2" fmla="*/ 0 h 2015413"/>
                    <a:gd name="connsiteX3" fmla="*/ 1384835 w 1384835"/>
                    <a:gd name="connsiteY3" fmla="*/ 2015413 h 2015413"/>
                    <a:gd name="connsiteX4" fmla="*/ 0 w 1384835"/>
                    <a:gd name="connsiteY4" fmla="*/ 2015413 h 2015413"/>
                    <a:gd name="connsiteX0" fmla="*/ 0 w 1519963"/>
                    <a:gd name="connsiteY0" fmla="*/ 2015413 h 2202632"/>
                    <a:gd name="connsiteX1" fmla="*/ 396921 w 1519963"/>
                    <a:gd name="connsiteY1" fmla="*/ 0 h 2202632"/>
                    <a:gd name="connsiteX2" fmla="*/ 987914 w 1519963"/>
                    <a:gd name="connsiteY2" fmla="*/ 0 h 2202632"/>
                    <a:gd name="connsiteX3" fmla="*/ 1384835 w 1519963"/>
                    <a:gd name="connsiteY3" fmla="*/ 2015413 h 2202632"/>
                    <a:gd name="connsiteX4" fmla="*/ 0 w 1519963"/>
                    <a:gd name="connsiteY4" fmla="*/ 2015413 h 2202632"/>
                    <a:gd name="connsiteX0" fmla="*/ 130125 w 1650088"/>
                    <a:gd name="connsiteY0" fmla="*/ 2015413 h 2305465"/>
                    <a:gd name="connsiteX1" fmla="*/ 527046 w 1650088"/>
                    <a:gd name="connsiteY1" fmla="*/ 0 h 2305465"/>
                    <a:gd name="connsiteX2" fmla="*/ 1118039 w 1650088"/>
                    <a:gd name="connsiteY2" fmla="*/ 0 h 2305465"/>
                    <a:gd name="connsiteX3" fmla="*/ 1514960 w 1650088"/>
                    <a:gd name="connsiteY3" fmla="*/ 2015413 h 2305465"/>
                    <a:gd name="connsiteX4" fmla="*/ 130125 w 1650088"/>
                    <a:gd name="connsiteY4" fmla="*/ 2015413 h 230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088" h="2305465">
                      <a:moveTo>
                        <a:pt x="130125" y="2015413"/>
                      </a:moveTo>
                      <a:cubicBezTo>
                        <a:pt x="-278773" y="1664790"/>
                        <a:pt x="394739" y="671804"/>
                        <a:pt x="527046" y="0"/>
                      </a:cubicBezTo>
                      <a:lnTo>
                        <a:pt x="1118039" y="0"/>
                      </a:lnTo>
                      <a:cubicBezTo>
                        <a:pt x="1250346" y="671804"/>
                        <a:pt x="1936112" y="1594170"/>
                        <a:pt x="1514960" y="2015413"/>
                      </a:cubicBezTo>
                      <a:cubicBezTo>
                        <a:pt x="1093808" y="2436656"/>
                        <a:pt x="539023" y="2366036"/>
                        <a:pt x="130125" y="2015413"/>
                      </a:cubicBezTo>
                      <a:close/>
                    </a:path>
                  </a:pathLst>
                </a:custGeom>
                <a:gradFill>
                  <a:gsLst>
                    <a:gs pos="0">
                      <a:srgbClr val="91F2F1"/>
                    </a:gs>
                    <a:gs pos="98000">
                      <a:srgbClr val="70D4D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4" name="Trapezoid 38">
                  <a:extLst>
                    <a:ext uri="{FF2B5EF4-FFF2-40B4-BE49-F238E27FC236}">
                      <a16:creationId xmlns:a16="http://schemas.microsoft.com/office/drawing/2014/main" xmlns="" id="{7D19511D-7C0C-4076-A5A4-978F8C6543B3}"/>
                    </a:ext>
                  </a:extLst>
                </p:cNvPr>
                <p:cNvSpPr/>
                <p:nvPr/>
              </p:nvSpPr>
              <p:spPr>
                <a:xfrm rot="6510330" flipH="1">
                  <a:off x="4976779" y="574769"/>
                  <a:ext cx="724366" cy="2405345"/>
                </a:xfrm>
                <a:custGeom>
                  <a:avLst/>
                  <a:gdLst>
                    <a:gd name="connsiteX0" fmla="*/ 0 w 1384835"/>
                    <a:gd name="connsiteY0" fmla="*/ 2015413 h 2015413"/>
                    <a:gd name="connsiteX1" fmla="*/ 396921 w 1384835"/>
                    <a:gd name="connsiteY1" fmla="*/ 0 h 2015413"/>
                    <a:gd name="connsiteX2" fmla="*/ 987914 w 1384835"/>
                    <a:gd name="connsiteY2" fmla="*/ 0 h 2015413"/>
                    <a:gd name="connsiteX3" fmla="*/ 1384835 w 1384835"/>
                    <a:gd name="connsiteY3" fmla="*/ 2015413 h 2015413"/>
                    <a:gd name="connsiteX4" fmla="*/ 0 w 1384835"/>
                    <a:gd name="connsiteY4" fmla="*/ 2015413 h 2015413"/>
                    <a:gd name="connsiteX0" fmla="*/ 0 w 1519963"/>
                    <a:gd name="connsiteY0" fmla="*/ 2015413 h 2202632"/>
                    <a:gd name="connsiteX1" fmla="*/ 396921 w 1519963"/>
                    <a:gd name="connsiteY1" fmla="*/ 0 h 2202632"/>
                    <a:gd name="connsiteX2" fmla="*/ 987914 w 1519963"/>
                    <a:gd name="connsiteY2" fmla="*/ 0 h 2202632"/>
                    <a:gd name="connsiteX3" fmla="*/ 1384835 w 1519963"/>
                    <a:gd name="connsiteY3" fmla="*/ 2015413 h 2202632"/>
                    <a:gd name="connsiteX4" fmla="*/ 0 w 1519963"/>
                    <a:gd name="connsiteY4" fmla="*/ 2015413 h 2202632"/>
                    <a:gd name="connsiteX0" fmla="*/ 130125 w 1650088"/>
                    <a:gd name="connsiteY0" fmla="*/ 2015413 h 2305465"/>
                    <a:gd name="connsiteX1" fmla="*/ 527046 w 1650088"/>
                    <a:gd name="connsiteY1" fmla="*/ 0 h 2305465"/>
                    <a:gd name="connsiteX2" fmla="*/ 1118039 w 1650088"/>
                    <a:gd name="connsiteY2" fmla="*/ 0 h 2305465"/>
                    <a:gd name="connsiteX3" fmla="*/ 1514960 w 1650088"/>
                    <a:gd name="connsiteY3" fmla="*/ 2015413 h 2305465"/>
                    <a:gd name="connsiteX4" fmla="*/ 130125 w 1650088"/>
                    <a:gd name="connsiteY4" fmla="*/ 2015413 h 2305465"/>
                    <a:gd name="connsiteX0" fmla="*/ 130125 w 1522290"/>
                    <a:gd name="connsiteY0" fmla="*/ 2024019 h 2282027"/>
                    <a:gd name="connsiteX1" fmla="*/ 527046 w 1522290"/>
                    <a:gd name="connsiteY1" fmla="*/ 8606 h 2282027"/>
                    <a:gd name="connsiteX2" fmla="*/ 679688 w 1522290"/>
                    <a:gd name="connsiteY2" fmla="*/ 0 h 2282027"/>
                    <a:gd name="connsiteX3" fmla="*/ 1514960 w 1522290"/>
                    <a:gd name="connsiteY3" fmla="*/ 2024019 h 2282027"/>
                    <a:gd name="connsiteX4" fmla="*/ 130125 w 1522290"/>
                    <a:gd name="connsiteY4" fmla="*/ 2024019 h 2282027"/>
                    <a:gd name="connsiteX0" fmla="*/ 130125 w 1592759"/>
                    <a:gd name="connsiteY0" fmla="*/ 2015413 h 2272369"/>
                    <a:gd name="connsiteX1" fmla="*/ 527046 w 1592759"/>
                    <a:gd name="connsiteY1" fmla="*/ 0 h 2272369"/>
                    <a:gd name="connsiteX2" fmla="*/ 1343927 w 1592759"/>
                    <a:gd name="connsiteY2" fmla="*/ 8421 h 2272369"/>
                    <a:gd name="connsiteX3" fmla="*/ 1514960 w 1592759"/>
                    <a:gd name="connsiteY3" fmla="*/ 2015413 h 2272369"/>
                    <a:gd name="connsiteX4" fmla="*/ 130125 w 1592759"/>
                    <a:gd name="connsiteY4" fmla="*/ 2015413 h 2272369"/>
                    <a:gd name="connsiteX0" fmla="*/ 2309 w 1464943"/>
                    <a:gd name="connsiteY0" fmla="*/ 2010450 h 2261540"/>
                    <a:gd name="connsiteX1" fmla="*/ 1052225 w 1464943"/>
                    <a:gd name="connsiteY1" fmla="*/ 0 h 2261540"/>
                    <a:gd name="connsiteX2" fmla="*/ 1216111 w 1464943"/>
                    <a:gd name="connsiteY2" fmla="*/ 3458 h 2261540"/>
                    <a:gd name="connsiteX3" fmla="*/ 1387144 w 1464943"/>
                    <a:gd name="connsiteY3" fmla="*/ 2010450 h 2261540"/>
                    <a:gd name="connsiteX4" fmla="*/ 2309 w 1464943"/>
                    <a:gd name="connsiteY4" fmla="*/ 2010450 h 2261540"/>
                    <a:gd name="connsiteX0" fmla="*/ 27039 w 1489673"/>
                    <a:gd name="connsiteY0" fmla="*/ 2010450 h 2261540"/>
                    <a:gd name="connsiteX1" fmla="*/ 538176 w 1489673"/>
                    <a:gd name="connsiteY1" fmla="*/ 1040370 h 2261540"/>
                    <a:gd name="connsiteX2" fmla="*/ 1076955 w 1489673"/>
                    <a:gd name="connsiteY2" fmla="*/ 0 h 2261540"/>
                    <a:gd name="connsiteX3" fmla="*/ 1240841 w 1489673"/>
                    <a:gd name="connsiteY3" fmla="*/ 3458 h 2261540"/>
                    <a:gd name="connsiteX4" fmla="*/ 1411874 w 1489673"/>
                    <a:gd name="connsiteY4" fmla="*/ 2010450 h 2261540"/>
                    <a:gd name="connsiteX5" fmla="*/ 27039 w 1489673"/>
                    <a:gd name="connsiteY5" fmla="*/ 2010450 h 2261540"/>
                    <a:gd name="connsiteX0" fmla="*/ 36705 w 1499339"/>
                    <a:gd name="connsiteY0" fmla="*/ 2010450 h 2202277"/>
                    <a:gd name="connsiteX1" fmla="*/ 458562 w 1499339"/>
                    <a:gd name="connsiteY1" fmla="*/ 1032169 h 2202277"/>
                    <a:gd name="connsiteX2" fmla="*/ 1086621 w 1499339"/>
                    <a:gd name="connsiteY2" fmla="*/ 0 h 2202277"/>
                    <a:gd name="connsiteX3" fmla="*/ 1250507 w 1499339"/>
                    <a:gd name="connsiteY3" fmla="*/ 3458 h 2202277"/>
                    <a:gd name="connsiteX4" fmla="*/ 1421540 w 1499339"/>
                    <a:gd name="connsiteY4" fmla="*/ 2010450 h 2202277"/>
                    <a:gd name="connsiteX5" fmla="*/ 36705 w 1499339"/>
                    <a:gd name="connsiteY5" fmla="*/ 2010450 h 2202277"/>
                    <a:gd name="connsiteX0" fmla="*/ 84952 w 1547586"/>
                    <a:gd name="connsiteY0" fmla="*/ 2010450 h 2202277"/>
                    <a:gd name="connsiteX1" fmla="*/ 189305 w 1547586"/>
                    <a:gd name="connsiteY1" fmla="*/ 1545049 h 2202277"/>
                    <a:gd name="connsiteX2" fmla="*/ 506809 w 1547586"/>
                    <a:gd name="connsiteY2" fmla="*/ 1032169 h 2202277"/>
                    <a:gd name="connsiteX3" fmla="*/ 1134868 w 1547586"/>
                    <a:gd name="connsiteY3" fmla="*/ 0 h 2202277"/>
                    <a:gd name="connsiteX4" fmla="*/ 1298754 w 1547586"/>
                    <a:gd name="connsiteY4" fmla="*/ 3458 h 2202277"/>
                    <a:gd name="connsiteX5" fmla="*/ 1469787 w 1547586"/>
                    <a:gd name="connsiteY5" fmla="*/ 2010450 h 2202277"/>
                    <a:gd name="connsiteX6" fmla="*/ 84952 w 1547586"/>
                    <a:gd name="connsiteY6" fmla="*/ 2010450 h 2202277"/>
                    <a:gd name="connsiteX0" fmla="*/ 123961 w 1586595"/>
                    <a:gd name="connsiteY0" fmla="*/ 2010450 h 2177736"/>
                    <a:gd name="connsiteX1" fmla="*/ 114520 w 1586595"/>
                    <a:gd name="connsiteY1" fmla="*/ 1548795 h 2177736"/>
                    <a:gd name="connsiteX2" fmla="*/ 545818 w 1586595"/>
                    <a:gd name="connsiteY2" fmla="*/ 1032169 h 2177736"/>
                    <a:gd name="connsiteX3" fmla="*/ 1173877 w 1586595"/>
                    <a:gd name="connsiteY3" fmla="*/ 0 h 2177736"/>
                    <a:gd name="connsiteX4" fmla="*/ 1337763 w 1586595"/>
                    <a:gd name="connsiteY4" fmla="*/ 3458 h 2177736"/>
                    <a:gd name="connsiteX5" fmla="*/ 1508796 w 1586595"/>
                    <a:gd name="connsiteY5" fmla="*/ 2010450 h 2177736"/>
                    <a:gd name="connsiteX6" fmla="*/ 123961 w 1586595"/>
                    <a:gd name="connsiteY6" fmla="*/ 2010450 h 2177736"/>
                    <a:gd name="connsiteX0" fmla="*/ 136332 w 1598966"/>
                    <a:gd name="connsiteY0" fmla="*/ 2010450 h 2177736"/>
                    <a:gd name="connsiteX1" fmla="*/ 126891 w 1598966"/>
                    <a:gd name="connsiteY1" fmla="*/ 1548795 h 2177736"/>
                    <a:gd name="connsiteX2" fmla="*/ 558189 w 1598966"/>
                    <a:gd name="connsiteY2" fmla="*/ 1032169 h 2177736"/>
                    <a:gd name="connsiteX3" fmla="*/ 1186248 w 1598966"/>
                    <a:gd name="connsiteY3" fmla="*/ 0 h 2177736"/>
                    <a:gd name="connsiteX4" fmla="*/ 1350134 w 1598966"/>
                    <a:gd name="connsiteY4" fmla="*/ 3458 h 2177736"/>
                    <a:gd name="connsiteX5" fmla="*/ 1521167 w 1598966"/>
                    <a:gd name="connsiteY5" fmla="*/ 2010450 h 2177736"/>
                    <a:gd name="connsiteX6" fmla="*/ 136332 w 1598966"/>
                    <a:gd name="connsiteY6" fmla="*/ 2010450 h 2177736"/>
                    <a:gd name="connsiteX0" fmla="*/ 156704 w 1525300"/>
                    <a:gd name="connsiteY0" fmla="*/ 2113580 h 2223740"/>
                    <a:gd name="connsiteX1" fmla="*/ 59556 w 1525300"/>
                    <a:gd name="connsiteY1" fmla="*/ 1548795 h 2223740"/>
                    <a:gd name="connsiteX2" fmla="*/ 490854 w 1525300"/>
                    <a:gd name="connsiteY2" fmla="*/ 1032169 h 2223740"/>
                    <a:gd name="connsiteX3" fmla="*/ 1118913 w 1525300"/>
                    <a:gd name="connsiteY3" fmla="*/ 0 h 2223740"/>
                    <a:gd name="connsiteX4" fmla="*/ 1282799 w 1525300"/>
                    <a:gd name="connsiteY4" fmla="*/ 3458 h 2223740"/>
                    <a:gd name="connsiteX5" fmla="*/ 1453832 w 1525300"/>
                    <a:gd name="connsiteY5" fmla="*/ 2010450 h 2223740"/>
                    <a:gd name="connsiteX6" fmla="*/ 156704 w 1525300"/>
                    <a:gd name="connsiteY6" fmla="*/ 2113580 h 2223740"/>
                    <a:gd name="connsiteX0" fmla="*/ 161044 w 1529640"/>
                    <a:gd name="connsiteY0" fmla="*/ 2113580 h 2223740"/>
                    <a:gd name="connsiteX1" fmla="*/ 63896 w 1529640"/>
                    <a:gd name="connsiteY1" fmla="*/ 1548795 h 2223740"/>
                    <a:gd name="connsiteX2" fmla="*/ 562083 w 1529640"/>
                    <a:gd name="connsiteY2" fmla="*/ 880490 h 2223740"/>
                    <a:gd name="connsiteX3" fmla="*/ 1123253 w 1529640"/>
                    <a:gd name="connsiteY3" fmla="*/ 0 h 2223740"/>
                    <a:gd name="connsiteX4" fmla="*/ 1287139 w 1529640"/>
                    <a:gd name="connsiteY4" fmla="*/ 3458 h 2223740"/>
                    <a:gd name="connsiteX5" fmla="*/ 1458172 w 1529640"/>
                    <a:gd name="connsiteY5" fmla="*/ 2010450 h 2223740"/>
                    <a:gd name="connsiteX6" fmla="*/ 161044 w 1529640"/>
                    <a:gd name="connsiteY6"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1123157 w 1529544"/>
                    <a:gd name="connsiteY3" fmla="*/ 0 h 2223740"/>
                    <a:gd name="connsiteX4" fmla="*/ 1287043 w 1529544"/>
                    <a:gd name="connsiteY4" fmla="*/ 3458 h 2223740"/>
                    <a:gd name="connsiteX5" fmla="*/ 1458076 w 1529544"/>
                    <a:gd name="connsiteY5" fmla="*/ 2010450 h 2223740"/>
                    <a:gd name="connsiteX6" fmla="*/ 160948 w 1529544"/>
                    <a:gd name="connsiteY6"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930826 w 1529544"/>
                    <a:gd name="connsiteY3" fmla="*/ 291830 h 2223740"/>
                    <a:gd name="connsiteX4" fmla="*/ 1123157 w 1529544"/>
                    <a:gd name="connsiteY4" fmla="*/ 0 h 2223740"/>
                    <a:gd name="connsiteX5" fmla="*/ 1287043 w 1529544"/>
                    <a:gd name="connsiteY5" fmla="*/ 3458 h 2223740"/>
                    <a:gd name="connsiteX6" fmla="*/ 1458076 w 1529544"/>
                    <a:gd name="connsiteY6" fmla="*/ 2010450 h 2223740"/>
                    <a:gd name="connsiteX7" fmla="*/ 160948 w 1529544"/>
                    <a:gd name="connsiteY7" fmla="*/ 2113580 h 2223740"/>
                    <a:gd name="connsiteX0" fmla="*/ 160948 w 1529544"/>
                    <a:gd name="connsiteY0" fmla="*/ 2113580 h 2223740"/>
                    <a:gd name="connsiteX1" fmla="*/ 63800 w 1529544"/>
                    <a:gd name="connsiteY1" fmla="*/ 1548795 h 2223740"/>
                    <a:gd name="connsiteX2" fmla="*/ 560519 w 1529544"/>
                    <a:gd name="connsiteY2" fmla="*/ 839664 h 2223740"/>
                    <a:gd name="connsiteX3" fmla="*/ 956325 w 1529544"/>
                    <a:gd name="connsiteY3" fmla="*/ 307102 h 2223740"/>
                    <a:gd name="connsiteX4" fmla="*/ 1123157 w 1529544"/>
                    <a:gd name="connsiteY4" fmla="*/ 0 h 2223740"/>
                    <a:gd name="connsiteX5" fmla="*/ 1287043 w 1529544"/>
                    <a:gd name="connsiteY5" fmla="*/ 3458 h 2223740"/>
                    <a:gd name="connsiteX6" fmla="*/ 1458076 w 1529544"/>
                    <a:gd name="connsiteY6" fmla="*/ 2010450 h 2223740"/>
                    <a:gd name="connsiteX7" fmla="*/ 160948 w 1529544"/>
                    <a:gd name="connsiteY7" fmla="*/ 2113580 h 2223740"/>
                    <a:gd name="connsiteX0" fmla="*/ 158592 w 1495162"/>
                    <a:gd name="connsiteY0" fmla="*/ 2113580 h 2250989"/>
                    <a:gd name="connsiteX1" fmla="*/ 61444 w 1495162"/>
                    <a:gd name="connsiteY1" fmla="*/ 1548795 h 2250989"/>
                    <a:gd name="connsiteX2" fmla="*/ 558163 w 1495162"/>
                    <a:gd name="connsiteY2" fmla="*/ 839664 h 2250989"/>
                    <a:gd name="connsiteX3" fmla="*/ 953969 w 1495162"/>
                    <a:gd name="connsiteY3" fmla="*/ 307102 h 2250989"/>
                    <a:gd name="connsiteX4" fmla="*/ 1120801 w 1495162"/>
                    <a:gd name="connsiteY4" fmla="*/ 0 h 2250989"/>
                    <a:gd name="connsiteX5" fmla="*/ 1284687 w 1495162"/>
                    <a:gd name="connsiteY5" fmla="*/ 3458 h 2250989"/>
                    <a:gd name="connsiteX6" fmla="*/ 1415672 w 1495162"/>
                    <a:gd name="connsiteY6" fmla="*/ 2053042 h 2250989"/>
                    <a:gd name="connsiteX7" fmla="*/ 158592 w 1495162"/>
                    <a:gd name="connsiteY7" fmla="*/ 2113580 h 2250989"/>
                    <a:gd name="connsiteX0" fmla="*/ 166510 w 1613678"/>
                    <a:gd name="connsiteY0" fmla="*/ 2113580 h 2196987"/>
                    <a:gd name="connsiteX1" fmla="*/ 69362 w 1613678"/>
                    <a:gd name="connsiteY1" fmla="*/ 1548795 h 2196987"/>
                    <a:gd name="connsiteX2" fmla="*/ 566081 w 1613678"/>
                    <a:gd name="connsiteY2" fmla="*/ 839664 h 2196987"/>
                    <a:gd name="connsiteX3" fmla="*/ 961887 w 1613678"/>
                    <a:gd name="connsiteY3" fmla="*/ 307102 h 2196987"/>
                    <a:gd name="connsiteX4" fmla="*/ 1128719 w 1613678"/>
                    <a:gd name="connsiteY4" fmla="*/ 0 h 2196987"/>
                    <a:gd name="connsiteX5" fmla="*/ 1292605 w 1613678"/>
                    <a:gd name="connsiteY5" fmla="*/ 3458 h 2196987"/>
                    <a:gd name="connsiteX6" fmla="*/ 1555955 w 1613678"/>
                    <a:gd name="connsiteY6" fmla="*/ 1964550 h 2196987"/>
                    <a:gd name="connsiteX7" fmla="*/ 166510 w 1613678"/>
                    <a:gd name="connsiteY7" fmla="*/ 2113580 h 2196987"/>
                    <a:gd name="connsiteX0" fmla="*/ 306543 w 1537765"/>
                    <a:gd name="connsiteY0" fmla="*/ 2166724 h 2229765"/>
                    <a:gd name="connsiteX1" fmla="*/ 6748 w 1537765"/>
                    <a:gd name="connsiteY1" fmla="*/ 1548795 h 2229765"/>
                    <a:gd name="connsiteX2" fmla="*/ 503467 w 1537765"/>
                    <a:gd name="connsiteY2" fmla="*/ 839664 h 2229765"/>
                    <a:gd name="connsiteX3" fmla="*/ 899273 w 1537765"/>
                    <a:gd name="connsiteY3" fmla="*/ 307102 h 2229765"/>
                    <a:gd name="connsiteX4" fmla="*/ 1066105 w 1537765"/>
                    <a:gd name="connsiteY4" fmla="*/ 0 h 2229765"/>
                    <a:gd name="connsiteX5" fmla="*/ 1229991 w 1537765"/>
                    <a:gd name="connsiteY5" fmla="*/ 3458 h 2229765"/>
                    <a:gd name="connsiteX6" fmla="*/ 1493341 w 1537765"/>
                    <a:gd name="connsiteY6" fmla="*/ 1964550 h 2229765"/>
                    <a:gd name="connsiteX7" fmla="*/ 306543 w 1537765"/>
                    <a:gd name="connsiteY7" fmla="*/ 2166724 h 2229765"/>
                    <a:gd name="connsiteX0" fmla="*/ 252955 w 1551303"/>
                    <a:gd name="connsiteY0" fmla="*/ 2128969 h 2206024"/>
                    <a:gd name="connsiteX1" fmla="*/ 16197 w 1551303"/>
                    <a:gd name="connsiteY1" fmla="*/ 1548795 h 2206024"/>
                    <a:gd name="connsiteX2" fmla="*/ 512916 w 1551303"/>
                    <a:gd name="connsiteY2" fmla="*/ 839664 h 2206024"/>
                    <a:gd name="connsiteX3" fmla="*/ 908722 w 1551303"/>
                    <a:gd name="connsiteY3" fmla="*/ 307102 h 2206024"/>
                    <a:gd name="connsiteX4" fmla="*/ 1075554 w 1551303"/>
                    <a:gd name="connsiteY4" fmla="*/ 0 h 2206024"/>
                    <a:gd name="connsiteX5" fmla="*/ 1239440 w 1551303"/>
                    <a:gd name="connsiteY5" fmla="*/ 3458 h 2206024"/>
                    <a:gd name="connsiteX6" fmla="*/ 1502790 w 1551303"/>
                    <a:gd name="connsiteY6" fmla="*/ 1964550 h 2206024"/>
                    <a:gd name="connsiteX7" fmla="*/ 252955 w 1551303"/>
                    <a:gd name="connsiteY7" fmla="*/ 2128969 h 2206024"/>
                    <a:gd name="connsiteX0" fmla="*/ 264972 w 1563320"/>
                    <a:gd name="connsiteY0" fmla="*/ 2128969 h 2222534"/>
                    <a:gd name="connsiteX1" fmla="*/ 28214 w 1563320"/>
                    <a:gd name="connsiteY1" fmla="*/ 1548795 h 2222534"/>
                    <a:gd name="connsiteX2" fmla="*/ 524933 w 1563320"/>
                    <a:gd name="connsiteY2" fmla="*/ 839664 h 2222534"/>
                    <a:gd name="connsiteX3" fmla="*/ 920739 w 1563320"/>
                    <a:gd name="connsiteY3" fmla="*/ 307102 h 2222534"/>
                    <a:gd name="connsiteX4" fmla="*/ 1087571 w 1563320"/>
                    <a:gd name="connsiteY4" fmla="*/ 0 h 2222534"/>
                    <a:gd name="connsiteX5" fmla="*/ 1251457 w 1563320"/>
                    <a:gd name="connsiteY5" fmla="*/ 3458 h 2222534"/>
                    <a:gd name="connsiteX6" fmla="*/ 1514807 w 1563320"/>
                    <a:gd name="connsiteY6" fmla="*/ 1964550 h 2222534"/>
                    <a:gd name="connsiteX7" fmla="*/ 264972 w 1563320"/>
                    <a:gd name="connsiteY7" fmla="*/ 2128969 h 222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320" h="2222534">
                      <a:moveTo>
                        <a:pt x="264972" y="2128969"/>
                      </a:moveTo>
                      <a:cubicBezTo>
                        <a:pt x="-51560" y="2018489"/>
                        <a:pt x="-15113" y="1763679"/>
                        <a:pt x="28214" y="1548795"/>
                      </a:cubicBezTo>
                      <a:cubicBezTo>
                        <a:pt x="71541" y="1333911"/>
                        <a:pt x="380429" y="1049158"/>
                        <a:pt x="524933" y="839664"/>
                      </a:cubicBezTo>
                      <a:cubicBezTo>
                        <a:pt x="669437" y="630170"/>
                        <a:pt x="826966" y="447046"/>
                        <a:pt x="920739" y="307102"/>
                      </a:cubicBezTo>
                      <a:cubicBezTo>
                        <a:pt x="1014512" y="167158"/>
                        <a:pt x="1028202" y="48062"/>
                        <a:pt x="1087571" y="0"/>
                      </a:cubicBezTo>
                      <a:lnTo>
                        <a:pt x="1251457" y="3458"/>
                      </a:lnTo>
                      <a:cubicBezTo>
                        <a:pt x="1383764" y="675262"/>
                        <a:pt x="1679221" y="1610298"/>
                        <a:pt x="1514807" y="1964550"/>
                      </a:cubicBezTo>
                      <a:cubicBezTo>
                        <a:pt x="1350393" y="2318802"/>
                        <a:pt x="581504" y="2239449"/>
                        <a:pt x="264972" y="2128969"/>
                      </a:cubicBezTo>
                      <a:close/>
                    </a:path>
                  </a:pathLst>
                </a:custGeom>
                <a:solidFill>
                  <a:srgbClr val="13A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5" name="Oval 50">
                  <a:extLst>
                    <a:ext uri="{FF2B5EF4-FFF2-40B4-BE49-F238E27FC236}">
                      <a16:creationId xmlns:a16="http://schemas.microsoft.com/office/drawing/2014/main" xmlns="" id="{7B19F916-3D56-48DC-A0AF-607ED91D94FA}"/>
                    </a:ext>
                  </a:extLst>
                </p:cNvPr>
                <p:cNvSpPr/>
                <p:nvPr/>
              </p:nvSpPr>
              <p:spPr>
                <a:xfrm>
                  <a:off x="6096118" y="1283649"/>
                  <a:ext cx="892367" cy="899626"/>
                </a:xfrm>
                <a:custGeom>
                  <a:avLst/>
                  <a:gdLst>
                    <a:gd name="connsiteX0" fmla="*/ 0 w 1053999"/>
                    <a:gd name="connsiteY0" fmla="*/ 488424 h 976848"/>
                    <a:gd name="connsiteX1" fmla="*/ 527000 w 1053999"/>
                    <a:gd name="connsiteY1" fmla="*/ 0 h 976848"/>
                    <a:gd name="connsiteX2" fmla="*/ 1054000 w 1053999"/>
                    <a:gd name="connsiteY2" fmla="*/ 488424 h 976848"/>
                    <a:gd name="connsiteX3" fmla="*/ 527000 w 1053999"/>
                    <a:gd name="connsiteY3" fmla="*/ 976848 h 976848"/>
                    <a:gd name="connsiteX4" fmla="*/ 0 w 1053999"/>
                    <a:gd name="connsiteY4" fmla="*/ 488424 h 976848"/>
                    <a:gd name="connsiteX0" fmla="*/ 381 w 1054762"/>
                    <a:gd name="connsiteY0" fmla="*/ 488424 h 977651"/>
                    <a:gd name="connsiteX1" fmla="*/ 527381 w 1054762"/>
                    <a:gd name="connsiteY1" fmla="*/ 0 h 977651"/>
                    <a:gd name="connsiteX2" fmla="*/ 1054381 w 1054762"/>
                    <a:gd name="connsiteY2" fmla="*/ 488424 h 977651"/>
                    <a:gd name="connsiteX3" fmla="*/ 527381 w 1054762"/>
                    <a:gd name="connsiteY3" fmla="*/ 976848 h 977651"/>
                    <a:gd name="connsiteX4" fmla="*/ 381 w 1054762"/>
                    <a:gd name="connsiteY4" fmla="*/ 488424 h 977651"/>
                    <a:gd name="connsiteX0" fmla="*/ 381 w 1054762"/>
                    <a:gd name="connsiteY0" fmla="*/ 488424 h 977651"/>
                    <a:gd name="connsiteX1" fmla="*/ 527381 w 1054762"/>
                    <a:gd name="connsiteY1" fmla="*/ 0 h 977651"/>
                    <a:gd name="connsiteX2" fmla="*/ 1054381 w 1054762"/>
                    <a:gd name="connsiteY2" fmla="*/ 488424 h 977651"/>
                    <a:gd name="connsiteX3" fmla="*/ 527381 w 1054762"/>
                    <a:gd name="connsiteY3" fmla="*/ 976848 h 977651"/>
                    <a:gd name="connsiteX4" fmla="*/ 381 w 1054762"/>
                    <a:gd name="connsiteY4" fmla="*/ 488424 h 97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762" h="977651">
                      <a:moveTo>
                        <a:pt x="381" y="488424"/>
                      </a:moveTo>
                      <a:cubicBezTo>
                        <a:pt x="381" y="218675"/>
                        <a:pt x="122027" y="0"/>
                        <a:pt x="527381" y="0"/>
                      </a:cubicBezTo>
                      <a:cubicBezTo>
                        <a:pt x="932735" y="0"/>
                        <a:pt x="1054381" y="218675"/>
                        <a:pt x="1054381" y="488424"/>
                      </a:cubicBezTo>
                      <a:cubicBezTo>
                        <a:pt x="1054381" y="758173"/>
                        <a:pt x="1087857" y="960520"/>
                        <a:pt x="527381" y="976848"/>
                      </a:cubicBezTo>
                      <a:cubicBezTo>
                        <a:pt x="-33095" y="993176"/>
                        <a:pt x="381" y="758173"/>
                        <a:pt x="381" y="488424"/>
                      </a:cubicBezTo>
                      <a:close/>
                    </a:path>
                  </a:pathLst>
                </a:custGeom>
                <a:gradFill flip="none" rotWithShape="1">
                  <a:gsLst>
                    <a:gs pos="0">
                      <a:srgbClr val="91F2F1"/>
                    </a:gs>
                    <a:gs pos="98000">
                      <a:srgbClr val="53CAC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grpSp>
      <p:pic>
        <p:nvPicPr>
          <p:cNvPr id="2" name="Picture 1">
            <a:hlinkClick r:id="rId9" action="ppaction://hlinksldjump"/>
            <a:extLst>
              <a:ext uri="{FF2B5EF4-FFF2-40B4-BE49-F238E27FC236}">
                <a16:creationId xmlns:a16="http://schemas.microsoft.com/office/drawing/2014/main" xmlns="" id="{8BDBA1FE-FB86-40F9-4EB1-0689DA6899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2648" y="5387696"/>
            <a:ext cx="2399675" cy="1467821"/>
          </a:xfrm>
          <a:prstGeom prst="rect">
            <a:avLst/>
          </a:prstGeom>
        </p:spPr>
      </p:pic>
    </p:spTree>
    <p:extLst>
      <p:ext uri="{BB962C8B-B14F-4D97-AF65-F5344CB8AC3E}">
        <p14:creationId xmlns:p14="http://schemas.microsoft.com/office/powerpoint/2010/main" val="1271998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435">
                                          <p:stCondLst>
                                            <p:cond delay="0"/>
                                          </p:stCondLst>
                                        </p:cTn>
                                        <p:tgtEl>
                                          <p:spTgt spid="5"/>
                                        </p:tgtEl>
                                      </p:cBhvr>
                                    </p:animEffect>
                                    <p:anim calcmode="lin" valueType="num">
                                      <p:cBhvr>
                                        <p:cTn id="8"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3" dur="20">
                                          <p:stCondLst>
                                            <p:cond delay="487"/>
                                          </p:stCondLst>
                                        </p:cTn>
                                        <p:tgtEl>
                                          <p:spTgt spid="5"/>
                                        </p:tgtEl>
                                      </p:cBhvr>
                                      <p:to x="100000" y="60000"/>
                                    </p:animScale>
                                    <p:animScale>
                                      <p:cBhvr>
                                        <p:cTn id="14" dur="124" decel="50000">
                                          <p:stCondLst>
                                            <p:cond delay="507"/>
                                          </p:stCondLst>
                                        </p:cTn>
                                        <p:tgtEl>
                                          <p:spTgt spid="5"/>
                                        </p:tgtEl>
                                      </p:cBhvr>
                                      <p:to x="100000" y="100000"/>
                                    </p:animScale>
                                    <p:animScale>
                                      <p:cBhvr>
                                        <p:cTn id="15" dur="20">
                                          <p:stCondLst>
                                            <p:cond delay="984"/>
                                          </p:stCondLst>
                                        </p:cTn>
                                        <p:tgtEl>
                                          <p:spTgt spid="5"/>
                                        </p:tgtEl>
                                      </p:cBhvr>
                                      <p:to x="100000" y="80000"/>
                                    </p:animScale>
                                    <p:animScale>
                                      <p:cBhvr>
                                        <p:cTn id="16" dur="124" decel="50000">
                                          <p:stCondLst>
                                            <p:cond delay="1004"/>
                                          </p:stCondLst>
                                        </p:cTn>
                                        <p:tgtEl>
                                          <p:spTgt spid="5"/>
                                        </p:tgtEl>
                                      </p:cBhvr>
                                      <p:to x="100000" y="100000"/>
                                    </p:animScale>
                                    <p:animScale>
                                      <p:cBhvr>
                                        <p:cTn id="17" dur="20">
                                          <p:stCondLst>
                                            <p:cond delay="1231"/>
                                          </p:stCondLst>
                                        </p:cTn>
                                        <p:tgtEl>
                                          <p:spTgt spid="5"/>
                                        </p:tgtEl>
                                      </p:cBhvr>
                                      <p:to x="100000" y="90000"/>
                                    </p:animScale>
                                    <p:animScale>
                                      <p:cBhvr>
                                        <p:cTn id="18" dur="124" decel="50000">
                                          <p:stCondLst>
                                            <p:cond delay="1251"/>
                                          </p:stCondLst>
                                        </p:cTn>
                                        <p:tgtEl>
                                          <p:spTgt spid="5"/>
                                        </p:tgtEl>
                                      </p:cBhvr>
                                      <p:to x="100000" y="100000"/>
                                    </p:animScale>
                                    <p:animScale>
                                      <p:cBhvr>
                                        <p:cTn id="19" dur="20">
                                          <p:stCondLst>
                                            <p:cond delay="1356"/>
                                          </p:stCondLst>
                                        </p:cTn>
                                        <p:tgtEl>
                                          <p:spTgt spid="5"/>
                                        </p:tgtEl>
                                      </p:cBhvr>
                                      <p:to x="100000" y="95000"/>
                                    </p:animScale>
                                    <p:animScale>
                                      <p:cBhvr>
                                        <p:cTn id="20" dur="124" decel="50000">
                                          <p:stCondLst>
                                            <p:cond delay="137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1" presetClass="exit" presetSubtype="0" fill="hold" nodeType="withEffect">
                                  <p:stCondLst>
                                    <p:cond delay="150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150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150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 3.7037E-7 L 0.00052 -0.68495 " pathEditMode="relative" rAng="0" ptsTypes="AA">
                                      <p:cBhvr>
                                        <p:cTn id="32" dur="1000" fill="hold"/>
                                        <p:tgtEl>
                                          <p:spTgt spid="28"/>
                                        </p:tgtEl>
                                        <p:attrNameLst>
                                          <p:attrName>ppt_x</p:attrName>
                                          <p:attrName>ppt_y</p:attrName>
                                        </p:attrNameLst>
                                      </p:cBhvr>
                                      <p:rCtr x="26" y="-34259"/>
                                    </p:animMotion>
                                  </p:childTnLst>
                                  <p:subTnLst>
                                    <p:audio>
                                      <p:cMediaNode>
                                        <p:cTn display="0" masterRel="sameClick">
                                          <p:stCondLst>
                                            <p:cond evt="begin" delay="0">
                                              <p:tn val="31"/>
                                            </p:cond>
                                          </p:stCondLst>
                                          <p:endCondLst>
                                            <p:cond evt="onStopAudio" delay="0">
                                              <p:tgtEl>
                                                <p:sldTgt/>
                                              </p:tgtEl>
                                            </p:cond>
                                          </p:endCondLst>
                                        </p:cTn>
                                        <p:tgtEl>
                                          <p:sndTgt r:embed="rId3" name="suction.wav"/>
                                        </p:tgtEl>
                                      </p:cMediaNode>
                                    </p:audio>
                                  </p:subTnLst>
                                </p:cTn>
                              </p:par>
                              <p:par>
                                <p:cTn id="33" presetID="2" presetClass="entr" presetSubtype="1" fill="hold" nodeType="withEffect">
                                  <p:stCondLst>
                                    <p:cond delay="200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0" fill="hold"/>
                                        <p:tgtEl>
                                          <p:spTgt spid="21"/>
                                        </p:tgtEl>
                                        <p:attrNameLst>
                                          <p:attrName>ppt_x</p:attrName>
                                        </p:attrNameLst>
                                      </p:cBhvr>
                                      <p:tavLst>
                                        <p:tav tm="0">
                                          <p:val>
                                            <p:strVal val="#ppt_x"/>
                                          </p:val>
                                        </p:tav>
                                        <p:tav tm="100000">
                                          <p:val>
                                            <p:strVal val="#ppt_x"/>
                                          </p:val>
                                        </p:tav>
                                      </p:tavLst>
                                    </p:anim>
                                    <p:anim calcmode="lin" valueType="num">
                                      <p:cBhvr additive="base">
                                        <p:cTn id="36" dur="5000" fill="hold"/>
                                        <p:tgtEl>
                                          <p:spTgt spid="21"/>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2000"/>
                                  </p:stCondLst>
                                  <p:childTnLst>
                                    <p:set>
                                      <p:cBhvr>
                                        <p:cTn id="38" dur="1" fill="hold">
                                          <p:stCondLst>
                                            <p:cond delay="0"/>
                                          </p:stCondLst>
                                        </p:cTn>
                                        <p:tgtEl>
                                          <p:spTgt spid="113"/>
                                        </p:tgtEl>
                                        <p:attrNameLst>
                                          <p:attrName>style.visibility</p:attrName>
                                        </p:attrNameLst>
                                      </p:cBhvr>
                                      <p:to>
                                        <p:strVal val="visible"/>
                                      </p:to>
                                    </p:set>
                                    <p:anim calcmode="lin" valueType="num">
                                      <p:cBhvr additive="base">
                                        <p:cTn id="39" dur="5000" fill="hold"/>
                                        <p:tgtEl>
                                          <p:spTgt spid="113"/>
                                        </p:tgtEl>
                                        <p:attrNameLst>
                                          <p:attrName>ppt_x</p:attrName>
                                        </p:attrNameLst>
                                      </p:cBhvr>
                                      <p:tavLst>
                                        <p:tav tm="0">
                                          <p:val>
                                            <p:strVal val="#ppt_x"/>
                                          </p:val>
                                        </p:tav>
                                        <p:tav tm="100000">
                                          <p:val>
                                            <p:strVal val="#ppt_x"/>
                                          </p:val>
                                        </p:tav>
                                      </p:tavLst>
                                    </p:anim>
                                    <p:anim calcmode="lin" valueType="num">
                                      <p:cBhvr additive="base">
                                        <p:cTn id="40" dur="5000" fill="hold"/>
                                        <p:tgtEl>
                                          <p:spTgt spid="113"/>
                                        </p:tgtEl>
                                        <p:attrNameLst>
                                          <p:attrName>ppt_y</p:attrName>
                                        </p:attrNameLst>
                                      </p:cBhvr>
                                      <p:tavLst>
                                        <p:tav tm="0">
                                          <p:val>
                                            <p:strVal val="0-#ppt_h/2"/>
                                          </p:val>
                                        </p:tav>
                                        <p:tav tm="100000">
                                          <p:val>
                                            <p:strVal val="#ppt_y"/>
                                          </p:val>
                                        </p:tav>
                                      </p:tavLst>
                                    </p:anim>
                                  </p:childTnLst>
                                </p:cTn>
                              </p:par>
                              <p:par>
                                <p:cTn id="41" presetID="32" presetClass="emph" presetSubtype="0" fill="hold" nodeType="withEffect">
                                  <p:stCondLst>
                                    <p:cond delay="2000"/>
                                  </p:stCondLst>
                                  <p:childTnLst>
                                    <p:animRot by="120000">
                                      <p:cBhvr>
                                        <p:cTn id="42" dur="500" fill="hold">
                                          <p:stCondLst>
                                            <p:cond delay="0"/>
                                          </p:stCondLst>
                                        </p:cTn>
                                        <p:tgtEl>
                                          <p:spTgt spid="21"/>
                                        </p:tgtEl>
                                        <p:attrNameLst>
                                          <p:attrName>r</p:attrName>
                                        </p:attrNameLst>
                                      </p:cBhvr>
                                    </p:animRot>
                                    <p:animRot by="-240000">
                                      <p:cBhvr>
                                        <p:cTn id="43" dur="1000" fill="hold">
                                          <p:stCondLst>
                                            <p:cond delay="1000"/>
                                          </p:stCondLst>
                                        </p:cTn>
                                        <p:tgtEl>
                                          <p:spTgt spid="21"/>
                                        </p:tgtEl>
                                        <p:attrNameLst>
                                          <p:attrName>r</p:attrName>
                                        </p:attrNameLst>
                                      </p:cBhvr>
                                    </p:animRot>
                                    <p:animRot by="240000">
                                      <p:cBhvr>
                                        <p:cTn id="44" dur="1000" fill="hold">
                                          <p:stCondLst>
                                            <p:cond delay="2000"/>
                                          </p:stCondLst>
                                        </p:cTn>
                                        <p:tgtEl>
                                          <p:spTgt spid="21"/>
                                        </p:tgtEl>
                                        <p:attrNameLst>
                                          <p:attrName>r</p:attrName>
                                        </p:attrNameLst>
                                      </p:cBhvr>
                                    </p:animRot>
                                    <p:animRot by="-240000">
                                      <p:cBhvr>
                                        <p:cTn id="45" dur="1000" fill="hold">
                                          <p:stCondLst>
                                            <p:cond delay="3000"/>
                                          </p:stCondLst>
                                        </p:cTn>
                                        <p:tgtEl>
                                          <p:spTgt spid="21"/>
                                        </p:tgtEl>
                                        <p:attrNameLst>
                                          <p:attrName>r</p:attrName>
                                        </p:attrNameLst>
                                      </p:cBhvr>
                                    </p:animRot>
                                    <p:animRot by="120000">
                                      <p:cBhvr>
                                        <p:cTn id="46" dur="1000" fill="hold">
                                          <p:stCondLst>
                                            <p:cond delay="4000"/>
                                          </p:stCondLst>
                                        </p:cTn>
                                        <p:tgtEl>
                                          <p:spTgt spid="21"/>
                                        </p:tgtEl>
                                        <p:attrNameLst>
                                          <p:attrName>r</p:attrName>
                                        </p:attrNameLst>
                                      </p:cBhvr>
                                    </p:animRot>
                                  </p:childTnLst>
                                </p:cTn>
                              </p:par>
                              <p:par>
                                <p:cTn id="47" presetID="32" presetClass="emph" presetSubtype="0" fill="hold" nodeType="withEffect">
                                  <p:stCondLst>
                                    <p:cond delay="2000"/>
                                  </p:stCondLst>
                                  <p:childTnLst>
                                    <p:animRot by="120000">
                                      <p:cBhvr>
                                        <p:cTn id="48" dur="500" fill="hold">
                                          <p:stCondLst>
                                            <p:cond delay="0"/>
                                          </p:stCondLst>
                                        </p:cTn>
                                        <p:tgtEl>
                                          <p:spTgt spid="113"/>
                                        </p:tgtEl>
                                        <p:attrNameLst>
                                          <p:attrName>r</p:attrName>
                                        </p:attrNameLst>
                                      </p:cBhvr>
                                    </p:animRot>
                                    <p:animRot by="-240000">
                                      <p:cBhvr>
                                        <p:cTn id="49" dur="1000" fill="hold">
                                          <p:stCondLst>
                                            <p:cond delay="1000"/>
                                          </p:stCondLst>
                                        </p:cTn>
                                        <p:tgtEl>
                                          <p:spTgt spid="113"/>
                                        </p:tgtEl>
                                        <p:attrNameLst>
                                          <p:attrName>r</p:attrName>
                                        </p:attrNameLst>
                                      </p:cBhvr>
                                    </p:animRot>
                                    <p:animRot by="240000">
                                      <p:cBhvr>
                                        <p:cTn id="50" dur="1000" fill="hold">
                                          <p:stCondLst>
                                            <p:cond delay="2000"/>
                                          </p:stCondLst>
                                        </p:cTn>
                                        <p:tgtEl>
                                          <p:spTgt spid="113"/>
                                        </p:tgtEl>
                                        <p:attrNameLst>
                                          <p:attrName>r</p:attrName>
                                        </p:attrNameLst>
                                      </p:cBhvr>
                                    </p:animRot>
                                    <p:animRot by="-240000">
                                      <p:cBhvr>
                                        <p:cTn id="51" dur="1000" fill="hold">
                                          <p:stCondLst>
                                            <p:cond delay="3000"/>
                                          </p:stCondLst>
                                        </p:cTn>
                                        <p:tgtEl>
                                          <p:spTgt spid="113"/>
                                        </p:tgtEl>
                                        <p:attrNameLst>
                                          <p:attrName>r</p:attrName>
                                        </p:attrNameLst>
                                      </p:cBhvr>
                                    </p:animRot>
                                    <p:animRot by="120000">
                                      <p:cBhvr>
                                        <p:cTn id="52" dur="1000" fill="hold">
                                          <p:stCondLst>
                                            <p:cond delay="4000"/>
                                          </p:stCondLst>
                                        </p:cTn>
                                        <p:tgtEl>
                                          <p:spTgt spid="113"/>
                                        </p:tgtEl>
                                        <p:attrNameLst>
                                          <p:attrName>r</p:attrName>
                                        </p:attrNameLst>
                                      </p:cBhvr>
                                    </p:animRot>
                                  </p:childTnLst>
                                </p:cTn>
                              </p:par>
                              <p:par>
                                <p:cTn id="53" presetID="22" presetClass="entr" presetSubtype="4" fill="hold" grpId="0" nodeType="withEffect">
                                  <p:stCondLst>
                                    <p:cond delay="50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750"/>
                                        <p:tgtEl>
                                          <p:spTgt spid="22"/>
                                        </p:tgtEl>
                                      </p:cBhvr>
                                    </p:animEffect>
                                  </p:childTnLst>
                                  <p:subTnLst>
                                    <p:audio>
                                      <p:cMediaNode>
                                        <p:cTn display="0" masterRel="sameClick">
                                          <p:stCondLst>
                                            <p:cond evt="begin" delay="0">
                                              <p:tn val="53"/>
                                            </p:cond>
                                          </p:stCondLst>
                                          <p:endCondLst>
                                            <p:cond evt="onStopAudio" delay="0">
                                              <p:tgtEl>
                                                <p:sldTgt/>
                                              </p:tgtEl>
                                            </p:cond>
                                          </p:endCondLst>
                                        </p:cTn>
                                        <p:tgtEl>
                                          <p:sndTgt r:embed="rId4" name="magic2.wav"/>
                                        </p:tgtEl>
                                      </p:cMediaNode>
                                    </p:audio>
                                  </p:subTnLst>
                                </p:cTn>
                              </p:par>
                              <p:par>
                                <p:cTn id="56" presetID="45" presetClass="entr" presetSubtype="0" fill="hold" nodeType="withEffect">
                                  <p:stCondLst>
                                    <p:cond delay="150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2000"/>
                                        <p:tgtEl>
                                          <p:spTgt spid="3"/>
                                        </p:tgtEl>
                                      </p:cBhvr>
                                    </p:animEffect>
                                    <p:anim calcmode="lin" valueType="num">
                                      <p:cBhvr>
                                        <p:cTn id="59" dur="2000" fill="hold"/>
                                        <p:tgtEl>
                                          <p:spTgt spid="3"/>
                                        </p:tgtEl>
                                        <p:attrNameLst>
                                          <p:attrName>ppt_w</p:attrName>
                                        </p:attrNameLst>
                                      </p:cBhvr>
                                      <p:tavLst>
                                        <p:tav tm="0" fmla="#ppt_w*sin(2.5*pi*$)">
                                          <p:val>
                                            <p:fltVal val="0"/>
                                          </p:val>
                                        </p:tav>
                                        <p:tav tm="100000">
                                          <p:val>
                                            <p:fltVal val="1"/>
                                          </p:val>
                                        </p:tav>
                                      </p:tavLst>
                                    </p:anim>
                                    <p:anim calcmode="lin" valueType="num">
                                      <p:cBhvr>
                                        <p:cTn id="60" dur="2000" fill="hold"/>
                                        <p:tgtEl>
                                          <p:spTgt spid="3"/>
                                        </p:tgtEl>
                                        <p:attrNameLst>
                                          <p:attrName>ppt_h</p:attrName>
                                        </p:attrNameLst>
                                      </p:cBhvr>
                                      <p:tavLst>
                                        <p:tav tm="0">
                                          <p:val>
                                            <p:strVal val="#ppt_h"/>
                                          </p:val>
                                        </p:tav>
                                        <p:tav tm="100000">
                                          <p:val>
                                            <p:strVal val="#ppt_h"/>
                                          </p:val>
                                        </p:tav>
                                      </p:tavLst>
                                    </p:anim>
                                  </p:childTnLst>
                                </p:cTn>
                              </p:par>
                              <p:par>
                                <p:cTn id="61" presetID="42" presetClass="path" presetSubtype="0" accel="50000" decel="50000" fill="hold" nodeType="withEffect">
                                  <p:stCondLst>
                                    <p:cond delay="2000"/>
                                  </p:stCondLst>
                                  <p:childTnLst>
                                    <p:animMotion origin="layout" path="M -2.91667E-6 -4.07407E-6 L 0.00183 -0.48912 " pathEditMode="relative" rAng="0" ptsTypes="AA">
                                      <p:cBhvr>
                                        <p:cTn id="62" dur="2000" fill="hold"/>
                                        <p:tgtEl>
                                          <p:spTgt spid="3"/>
                                        </p:tgtEl>
                                        <p:attrNameLst>
                                          <p:attrName>ppt_x</p:attrName>
                                          <p:attrName>ppt_y</p:attrName>
                                        </p:attrNameLst>
                                      </p:cBhvr>
                                      <p:rCtr x="91" y="-24468"/>
                                    </p:animMotion>
                                  </p:childTnLst>
                                </p:cTn>
                              </p:par>
                              <p:par>
                                <p:cTn id="63" presetID="6" presetClass="emph" presetSubtype="0" fill="hold" nodeType="withEffect">
                                  <p:stCondLst>
                                    <p:cond delay="2000"/>
                                  </p:stCondLst>
                                  <p:childTnLst>
                                    <p:animScale>
                                      <p:cBhvr>
                                        <p:cTn id="64" dur="2000" fill="hold"/>
                                        <p:tgtEl>
                                          <p:spTgt spid="3"/>
                                        </p:tgtEl>
                                      </p:cBhvr>
                                      <p:by x="150000" y="150000"/>
                                    </p:animScale>
                                  </p:childTnLst>
                                  <p:subTnLst>
                                    <p:audio>
                                      <p:cMediaNode>
                                        <p:cTn display="0" masterRel="sameClick">
                                          <p:stCondLst>
                                            <p:cond evt="begin" delay="0">
                                              <p:tn val="63"/>
                                            </p:cond>
                                          </p:stCondLst>
                                          <p:endCondLst>
                                            <p:cond evt="onStopAudio" delay="0">
                                              <p:tgtEl>
                                                <p:sldTgt/>
                                              </p:tgtEl>
                                            </p:cond>
                                          </p:endCondLst>
                                        </p:cTn>
                                        <p:tgtEl>
                                          <p:sndTgt r:embed="rId5" name="mixkit-ethereal-fairy-win-sound-2019.wav"/>
                                        </p:tgtEl>
                                      </p:cMediaNode>
                                    </p:audio>
                                  </p:subTnLst>
                                </p:cTn>
                              </p:par>
                              <p:par>
                                <p:cTn id="65" presetID="32" presetClass="emph" presetSubtype="0" repeatCount="indefinite" fill="hold" nodeType="withEffect">
                                  <p:stCondLst>
                                    <p:cond delay="400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subTnLst>
                                    <p:audio>
                                      <p:cMediaNode>
                                        <p:cTn display="0" masterRel="sameClick">
                                          <p:stCondLst>
                                            <p:cond evt="begin" delay="0">
                                              <p:tn val="65"/>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5943" y="411721"/>
            <a:ext cx="10520117" cy="4372121"/>
          </a:xfrm>
          <a:prstGeom prst="snip2DiagRect">
            <a:avLst/>
          </a:prstGeom>
          <a:solidFill>
            <a:srgbClr val="FFD78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b="1" u="sng" dirty="0" err="1">
                <a:solidFill>
                  <a:schemeClr val="tx1"/>
                </a:solidFill>
                <a:latin typeface="Times New Roman" panose="02020603050405020304" pitchFamily="18" charset="0"/>
                <a:cs typeface="Times New Roman" panose="02020603050405020304" pitchFamily="18" charset="0"/>
              </a:rPr>
              <a:t>Câu</a:t>
            </a:r>
            <a:r>
              <a:rPr lang="en-US" sz="3199" b="1" u="sng" dirty="0">
                <a:solidFill>
                  <a:schemeClr val="tx1"/>
                </a:solidFill>
                <a:latin typeface="Times New Roman" panose="02020603050405020304" pitchFamily="18" charset="0"/>
                <a:cs typeface="Times New Roman" panose="02020603050405020304" pitchFamily="18" charset="0"/>
              </a:rPr>
              <a:t> </a:t>
            </a:r>
            <a:r>
              <a:rPr lang="en-US" sz="3199" b="1" u="sng" dirty="0" err="1">
                <a:solidFill>
                  <a:schemeClr val="tx1"/>
                </a:solidFill>
                <a:latin typeface="Times New Roman" panose="02020603050405020304" pitchFamily="18" charset="0"/>
                <a:cs typeface="Times New Roman" panose="02020603050405020304" pitchFamily="18" charset="0"/>
              </a:rPr>
              <a:t>hỏi</a:t>
            </a:r>
            <a:r>
              <a:rPr lang="en-US" sz="3199" b="1" u="sng" dirty="0">
                <a:solidFill>
                  <a:schemeClr val="tx1"/>
                </a:solidFill>
                <a:latin typeface="Times New Roman" panose="02020603050405020304" pitchFamily="18" charset="0"/>
                <a:cs typeface="Times New Roman" panose="02020603050405020304" pitchFamily="18" charset="0"/>
              </a:rPr>
              <a:t> 4</a:t>
            </a:r>
          </a:p>
          <a:p>
            <a:r>
              <a:rPr lang="vi-VN" sz="3199" dirty="0">
                <a:solidFill>
                  <a:schemeClr val="tx1"/>
                </a:solidFill>
                <a:latin typeface="Times New Roman" panose="02020603050405020304" pitchFamily="18" charset="0"/>
                <a:cs typeface="Times New Roman" panose="02020603050405020304" pitchFamily="18" charset="0"/>
              </a:rPr>
              <a:t>Ngâm rượu thuốc, sắc thuốc để thu lấy dung dịch chứa hoạt chất quý trong thảo dược nhằm chữa bệnh, bồi bổ cơ thể là phương pháp tách chất nào sau đây? </a:t>
            </a:r>
            <a:endParaRPr lang="en-US" sz="3199" dirty="0">
              <a:solidFill>
                <a:schemeClr val="tx1"/>
              </a:solidFill>
              <a:latin typeface="Times New Roman" panose="02020603050405020304" pitchFamily="18" charset="0"/>
              <a:cs typeface="Times New Roman" panose="02020603050405020304" pitchFamily="18" charset="0"/>
            </a:endParaRP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Kết tinh </a:t>
            </a:r>
            <a:endParaRPr lang="en-US" sz="3199" dirty="0">
              <a:solidFill>
                <a:schemeClr val="tx1"/>
              </a:solidFill>
              <a:latin typeface="Times New Roman" panose="02020603050405020304" pitchFamily="18" charset="0"/>
              <a:cs typeface="Times New Roman" panose="02020603050405020304" pitchFamily="18" charset="0"/>
            </a:endParaRP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Chưng cất </a:t>
            </a:r>
            <a:endParaRPr lang="en-US" sz="3199" dirty="0">
              <a:solidFill>
                <a:schemeClr val="tx1"/>
              </a:solidFill>
              <a:latin typeface="Times New Roman" panose="02020603050405020304" pitchFamily="18" charset="0"/>
              <a:cs typeface="Times New Roman" panose="02020603050405020304" pitchFamily="18" charset="0"/>
            </a:endParaRP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Phương pháp khác</a:t>
            </a:r>
          </a:p>
          <a:p>
            <a:pPr marL="514222" indent="-514222">
              <a:buAutoNum type="alphaUcPeriod"/>
            </a:pPr>
            <a:r>
              <a:rPr lang="vi-VN" sz="3199" dirty="0">
                <a:solidFill>
                  <a:schemeClr val="tx1"/>
                </a:solidFill>
                <a:latin typeface="Times New Roman" panose="02020603050405020304" pitchFamily="18" charset="0"/>
                <a:cs typeface="Times New Roman" panose="02020603050405020304" pitchFamily="18" charset="0"/>
              </a:rPr>
              <a:t>Cả A và B</a:t>
            </a:r>
            <a:endParaRPr lang="en-US" sz="3199" dirty="0">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35943" y="4981822"/>
            <a:ext cx="10520117" cy="84122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199" b="1" dirty="0" err="1">
                <a:solidFill>
                  <a:prstClr val="white"/>
                </a:solidFill>
                <a:latin typeface="Times New Roman" panose="02020603050405020304" pitchFamily="18" charset="0"/>
                <a:cs typeface="Times New Roman" panose="02020603050405020304" pitchFamily="18" charset="0"/>
              </a:rPr>
              <a:t>Đáp</a:t>
            </a:r>
            <a:r>
              <a:rPr lang="en-US" sz="3199" b="1" dirty="0">
                <a:solidFill>
                  <a:prstClr val="white"/>
                </a:solidFill>
                <a:latin typeface="Times New Roman" panose="02020603050405020304" pitchFamily="18" charset="0"/>
                <a:cs typeface="Times New Roman" panose="02020603050405020304" pitchFamily="18" charset="0"/>
              </a:rPr>
              <a:t> </a:t>
            </a:r>
            <a:r>
              <a:rPr lang="en-US" sz="3199" b="1" dirty="0" err="1">
                <a:solidFill>
                  <a:prstClr val="white"/>
                </a:solidFill>
                <a:latin typeface="Times New Roman" panose="02020603050405020304" pitchFamily="18" charset="0"/>
                <a:cs typeface="Times New Roman" panose="02020603050405020304" pitchFamily="18" charset="0"/>
              </a:rPr>
              <a:t>án</a:t>
            </a:r>
            <a:r>
              <a:rPr lang="en-US" sz="3199" b="1" dirty="0">
                <a:solidFill>
                  <a:prstClr val="white"/>
                </a:solidFill>
                <a:latin typeface="Times New Roman" panose="02020603050405020304" pitchFamily="18" charset="0"/>
                <a:cs typeface="Times New Roman" panose="02020603050405020304" pitchFamily="18" charset="0"/>
              </a:rPr>
              <a:t>: C. </a:t>
            </a:r>
            <a:r>
              <a:rPr lang="vi-VN" sz="3199" dirty="0">
                <a:latin typeface="Times New Roman" panose="02020603050405020304" pitchFamily="18" charset="0"/>
                <a:cs typeface="Times New Roman" panose="02020603050405020304" pitchFamily="18" charset="0"/>
              </a:rPr>
              <a:t>Phương pháp khác</a:t>
            </a:r>
            <a:endParaRPr lang="en-US" sz="3199" b="1" u="sng" dirty="0">
              <a:solidFill>
                <a:srgbClr val="FFC000"/>
              </a:solidFill>
              <a:latin typeface="Times New Roman" panose="02020603050405020304" pitchFamily="18" charset="0"/>
              <a:cs typeface="Times New Roman" panose="02020603050405020304" pitchFamily="18" charset="0"/>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2648" y="5387696"/>
            <a:ext cx="2399675" cy="1467821"/>
          </a:xfrm>
          <a:prstGeom prst="rect">
            <a:avLst/>
          </a:prstGeom>
        </p:spPr>
      </p:pic>
      <p:sp>
        <p:nvSpPr>
          <p:cNvPr id="5" name="Rectangle 4"/>
          <p:cNvSpPr/>
          <p:nvPr/>
        </p:nvSpPr>
        <p:spPr>
          <a:xfrm>
            <a:off x="954377" y="6258396"/>
            <a:ext cx="8909859" cy="39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2" name="Đồng hồ đếm ngược 10 giây">
            <a:hlinkClick r:id="" action="ppaction://media"/>
            <a:extLst>
              <a:ext uri="{FF2B5EF4-FFF2-40B4-BE49-F238E27FC236}">
                <a16:creationId xmlns:a16="http://schemas.microsoft.com/office/drawing/2014/main" xmlns="" id="{CDA0B028-C1F8-96A4-61CE-5A2C60F37F3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13106" y="3740216"/>
            <a:ext cx="1842953" cy="1036661"/>
          </a:xfrm>
          <a:prstGeom prst="rect">
            <a:avLst/>
          </a:prstGeom>
        </p:spPr>
      </p:pic>
    </p:spTree>
    <p:extLst>
      <p:ext uri="{BB962C8B-B14F-4D97-AF65-F5344CB8AC3E}">
        <p14:creationId xmlns:p14="http://schemas.microsoft.com/office/powerpoint/2010/main" val="413898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video>
              <p:cMediaNode vol="80000">
                <p:cTn id="28" fill="hold" display="0">
                  <p:stCondLst>
                    <p:cond delay="indefinite"/>
                  </p:stCondLst>
                </p:cTn>
                <p:tgtEl>
                  <p:spTgt spid="2"/>
                </p:tgtEl>
              </p:cMediaNode>
            </p:video>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descr="Ảnh có chứa văn bản, rau củ, ảnh chụp màn hình, Rau lá&#10;&#10;Mô tả được tạo tự động">
            <a:extLst>
              <a:ext uri="{FF2B5EF4-FFF2-40B4-BE49-F238E27FC236}">
                <a16:creationId xmlns:a16="http://schemas.microsoft.com/office/drawing/2014/main" xmlns="" id="{073A8411-3081-D748-8696-CCB06FB8BA9C}"/>
              </a:ext>
            </a:extLst>
          </p:cNvPr>
          <p:cNvPicPr>
            <a:picLocks noChangeAspect="1"/>
          </p:cNvPicPr>
          <p:nvPr/>
        </p:nvPicPr>
        <p:blipFill>
          <a:blip r:embed="rId2"/>
          <a:stretch>
            <a:fillRect/>
          </a:stretch>
        </p:blipFill>
        <p:spPr>
          <a:xfrm>
            <a:off x="5699963" y="610293"/>
            <a:ext cx="3398000" cy="2158298"/>
          </a:xfrm>
          <a:prstGeom prst="rect">
            <a:avLst/>
          </a:prstGeom>
        </p:spPr>
      </p:pic>
      <p:pic>
        <p:nvPicPr>
          <p:cNvPr id="7" name="Hình ảnh 6" descr="Ảnh có chứa Đồ dùng nhà bếp, ấm, trong nhà, cái ấm&#10;&#10;Mô tả được tạo tự động">
            <a:extLst>
              <a:ext uri="{FF2B5EF4-FFF2-40B4-BE49-F238E27FC236}">
                <a16:creationId xmlns:a16="http://schemas.microsoft.com/office/drawing/2014/main" xmlns="" id="{6BECA779-05BA-6B46-5D87-5FB6F81CFD2F}"/>
              </a:ext>
            </a:extLst>
          </p:cNvPr>
          <p:cNvPicPr>
            <a:picLocks noChangeAspect="1"/>
          </p:cNvPicPr>
          <p:nvPr/>
        </p:nvPicPr>
        <p:blipFill>
          <a:blip r:embed="rId3"/>
          <a:stretch>
            <a:fillRect/>
          </a:stretch>
        </p:blipFill>
        <p:spPr>
          <a:xfrm>
            <a:off x="9441654" y="610293"/>
            <a:ext cx="2167623" cy="2158298"/>
          </a:xfrm>
          <a:prstGeom prst="rect">
            <a:avLst/>
          </a:prstGeom>
        </p:spPr>
      </p:pic>
      <p:pic>
        <p:nvPicPr>
          <p:cNvPr id="8" name="Hình ảnh 7">
            <a:extLst>
              <a:ext uri="{FF2B5EF4-FFF2-40B4-BE49-F238E27FC236}">
                <a16:creationId xmlns:a16="http://schemas.microsoft.com/office/drawing/2014/main" xmlns="" id="{9168793E-19E9-9552-87DB-4D082B86A6C3}"/>
              </a:ext>
            </a:extLst>
          </p:cNvPr>
          <p:cNvPicPr>
            <a:picLocks noChangeAspect="1"/>
          </p:cNvPicPr>
          <p:nvPr/>
        </p:nvPicPr>
        <p:blipFill>
          <a:blip r:embed="rId4"/>
          <a:stretch>
            <a:fillRect/>
          </a:stretch>
        </p:blipFill>
        <p:spPr>
          <a:xfrm>
            <a:off x="5699963" y="3454509"/>
            <a:ext cx="2245476" cy="2260821"/>
          </a:xfrm>
          <a:prstGeom prst="rect">
            <a:avLst/>
          </a:prstGeom>
        </p:spPr>
      </p:pic>
      <p:pic>
        <p:nvPicPr>
          <p:cNvPr id="9" name="Hình ảnh 8">
            <a:extLst>
              <a:ext uri="{FF2B5EF4-FFF2-40B4-BE49-F238E27FC236}">
                <a16:creationId xmlns:a16="http://schemas.microsoft.com/office/drawing/2014/main" xmlns="" id="{28B9FC59-671D-1FF3-74DD-2E630EE113CF}"/>
              </a:ext>
            </a:extLst>
          </p:cNvPr>
          <p:cNvPicPr>
            <a:picLocks noChangeAspect="1"/>
          </p:cNvPicPr>
          <p:nvPr/>
        </p:nvPicPr>
        <p:blipFill>
          <a:blip r:embed="rId5"/>
          <a:stretch>
            <a:fillRect/>
          </a:stretch>
        </p:blipFill>
        <p:spPr>
          <a:xfrm>
            <a:off x="8211275" y="3454509"/>
            <a:ext cx="3398001" cy="2260821"/>
          </a:xfrm>
          <a:prstGeom prst="rect">
            <a:avLst/>
          </a:prstGeom>
        </p:spPr>
      </p:pic>
      <p:sp>
        <p:nvSpPr>
          <p:cNvPr id="3" name="Hộp Văn bản 2">
            <a:extLst>
              <a:ext uri="{FF2B5EF4-FFF2-40B4-BE49-F238E27FC236}">
                <a16:creationId xmlns:a16="http://schemas.microsoft.com/office/drawing/2014/main" xmlns="" id="{2E302611-CC4B-3EF3-87E7-68F81314A356}"/>
              </a:ext>
            </a:extLst>
          </p:cNvPr>
          <p:cNvSpPr txBox="1"/>
          <p:nvPr/>
        </p:nvSpPr>
        <p:spPr>
          <a:xfrm>
            <a:off x="9920140" y="2853460"/>
            <a:ext cx="1428750" cy="338554"/>
          </a:xfrm>
          <a:prstGeom prst="rect">
            <a:avLst/>
          </a:prstGeom>
          <a:noFill/>
        </p:spPr>
        <p:txBody>
          <a:bodyPr wrap="square" lIns="0" tIns="0" rIns="0" bIns="0" rtlCol="0">
            <a:spAutoFit/>
          </a:bodyPr>
          <a:lstStyle/>
          <a:p>
            <a:pPr algn="l"/>
            <a:r>
              <a:rPr lang="vi-VN" sz="2200" b="1" dirty="0">
                <a:solidFill>
                  <a:srgbClr val="FF0000"/>
                </a:solidFill>
              </a:rPr>
              <a:t>Sắc thuốc</a:t>
            </a:r>
          </a:p>
        </p:txBody>
      </p:sp>
      <p:sp>
        <p:nvSpPr>
          <p:cNvPr id="4" name="Hộp Văn bản 3">
            <a:extLst>
              <a:ext uri="{FF2B5EF4-FFF2-40B4-BE49-F238E27FC236}">
                <a16:creationId xmlns:a16="http://schemas.microsoft.com/office/drawing/2014/main" xmlns="" id="{89412D26-E426-15BD-57CB-55FB903B63FA}"/>
              </a:ext>
            </a:extLst>
          </p:cNvPr>
          <p:cNvSpPr txBox="1"/>
          <p:nvPr/>
        </p:nvSpPr>
        <p:spPr>
          <a:xfrm>
            <a:off x="8793162" y="5901766"/>
            <a:ext cx="2816114" cy="338554"/>
          </a:xfrm>
          <a:prstGeom prst="rect">
            <a:avLst/>
          </a:prstGeom>
          <a:noFill/>
        </p:spPr>
        <p:txBody>
          <a:bodyPr wrap="square" lIns="0" tIns="0" rIns="0" bIns="0" rtlCol="0">
            <a:spAutoFit/>
          </a:bodyPr>
          <a:lstStyle/>
          <a:p>
            <a:pPr algn="l"/>
            <a:r>
              <a:rPr lang="vi-VN" sz="2200" b="1" dirty="0">
                <a:solidFill>
                  <a:srgbClr val="FF0000"/>
                </a:solidFill>
              </a:rPr>
              <a:t>Ngâm rượu thuốc</a:t>
            </a:r>
          </a:p>
        </p:txBody>
      </p:sp>
      <p:pic>
        <p:nvPicPr>
          <p:cNvPr id="10" name="Picture 9">
            <a:extLst>
              <a:ext uri="{FF2B5EF4-FFF2-40B4-BE49-F238E27FC236}">
                <a16:creationId xmlns:a16="http://schemas.microsoft.com/office/drawing/2014/main" xmlns="" id="{1CE02F4A-97E7-2873-98D5-89A83621FDDC}"/>
              </a:ext>
            </a:extLst>
          </p:cNvPr>
          <p:cNvPicPr>
            <a:picLocks noChangeAspect="1"/>
          </p:cNvPicPr>
          <p:nvPr/>
        </p:nvPicPr>
        <p:blipFill>
          <a:blip r:embed="rId6"/>
          <a:stretch>
            <a:fillRect/>
          </a:stretch>
        </p:blipFill>
        <p:spPr>
          <a:xfrm>
            <a:off x="1" y="610293"/>
            <a:ext cx="5699962" cy="5516187"/>
          </a:xfrm>
          <a:prstGeom prst="rect">
            <a:avLst/>
          </a:prstGeom>
        </p:spPr>
      </p:pic>
    </p:spTree>
    <p:extLst>
      <p:ext uri="{BB962C8B-B14F-4D97-AF65-F5344CB8AC3E}">
        <p14:creationId xmlns:p14="http://schemas.microsoft.com/office/powerpoint/2010/main" val="135593739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BF805C5-821A-35FA-BF02-32F3891CD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64" y="213360"/>
            <a:ext cx="3803698" cy="2852774"/>
          </a:xfrm>
          <a:prstGeom prst="rect">
            <a:avLst/>
          </a:prstGeom>
        </p:spPr>
      </p:pic>
      <p:sp>
        <p:nvSpPr>
          <p:cNvPr id="27" name="Rectangle: Rounded Corners 3">
            <a:extLst>
              <a:ext uri="{FF2B5EF4-FFF2-40B4-BE49-F238E27FC236}">
                <a16:creationId xmlns:a16="http://schemas.microsoft.com/office/drawing/2014/main" xmlns="" id="{C4C2D161-B998-BEC6-4821-AC6BAD320D43}"/>
              </a:ext>
            </a:extLst>
          </p:cNvPr>
          <p:cNvSpPr/>
          <p:nvPr/>
        </p:nvSpPr>
        <p:spPr>
          <a:xfrm>
            <a:off x="3215379" y="2101975"/>
            <a:ext cx="8583958" cy="2544383"/>
          </a:xfrm>
          <a:prstGeom prst="roundRect">
            <a:avLst/>
          </a:prstGeom>
          <a:noFill/>
          <a:ln w="57150">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defRPr/>
            </a:pPr>
            <a:r>
              <a:rPr lang="en-US" sz="8000" dirty="0" err="1">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Bài</a:t>
            </a:r>
            <a:r>
              <a:rPr lang="en-US" sz="8000" dirty="0">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 9: </a:t>
            </a:r>
            <a:r>
              <a:rPr lang="en-US" sz="8000" dirty="0" err="1">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Tách</a:t>
            </a:r>
            <a:r>
              <a:rPr lang="en-US" sz="8000" dirty="0">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 </a:t>
            </a:r>
            <a:r>
              <a:rPr lang="en-US" sz="8000" dirty="0" err="1">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biệt</a:t>
            </a:r>
            <a:r>
              <a:rPr lang="en-US" sz="8000" dirty="0">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 </a:t>
            </a:r>
            <a:r>
              <a:rPr lang="en-US" sz="8000" dirty="0" err="1">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và</a:t>
            </a:r>
            <a:r>
              <a:rPr lang="en-US" sz="8000" dirty="0">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 </a:t>
            </a:r>
            <a:r>
              <a:rPr lang="en-US" sz="8000" dirty="0" err="1">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tinh</a:t>
            </a:r>
            <a:r>
              <a:rPr lang="en-US" sz="8000" dirty="0">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 </a:t>
            </a:r>
            <a:r>
              <a:rPr lang="en-US" sz="8000" dirty="0" err="1">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chế</a:t>
            </a:r>
            <a:r>
              <a:rPr lang="en-US" sz="8000" dirty="0">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 </a:t>
            </a:r>
            <a:r>
              <a:rPr lang="en-US" sz="8000" dirty="0" err="1">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hợp</a:t>
            </a:r>
            <a:r>
              <a:rPr lang="en-US" sz="8000" dirty="0">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 </a:t>
            </a:r>
            <a:r>
              <a:rPr lang="en-US" sz="8000" dirty="0" err="1">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chất</a:t>
            </a:r>
            <a:r>
              <a:rPr lang="en-US" sz="8000" dirty="0">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 </a:t>
            </a:r>
            <a:r>
              <a:rPr lang="en-US" sz="8000" dirty="0" err="1">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hữu</a:t>
            </a:r>
            <a:r>
              <a:rPr lang="en-US" sz="8000" dirty="0">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 </a:t>
            </a:r>
            <a:r>
              <a:rPr lang="en-US" sz="8000" dirty="0" err="1">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cơ</a:t>
            </a:r>
            <a:r>
              <a:rPr lang="en-US" sz="8000" dirty="0">
                <a:solidFill>
                  <a:schemeClr val="accent6">
                    <a:lumMod val="75000"/>
                  </a:schemeClr>
                </a:solidFill>
                <a:latin typeface="#9Slide05 VL Fadilla" pitchFamily="2" charset="0"/>
                <a:ea typeface="#9Slide03 Open Sans Bold" panose="020B0806030504020204" pitchFamily="34" charset="0"/>
                <a:cs typeface="#9Slide03 Open Sans Bold" panose="020B0806030504020204" pitchFamily="34" charset="0"/>
              </a:rPr>
              <a:t> </a:t>
            </a:r>
          </a:p>
        </p:txBody>
      </p:sp>
      <p:sp>
        <p:nvSpPr>
          <p:cNvPr id="28" name="Date Placeholder 27">
            <a:extLst>
              <a:ext uri="{FF2B5EF4-FFF2-40B4-BE49-F238E27FC236}">
                <a16:creationId xmlns:a16="http://schemas.microsoft.com/office/drawing/2014/main" xmlns="" id="{5C4103BD-E34A-D45E-0F25-395176E58EDA}"/>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20885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包图主题2">
  <a:themeElements>
    <a:clrScheme name="自定义 52">
      <a:dk1>
        <a:srgbClr val="000000"/>
      </a:dk1>
      <a:lt1>
        <a:srgbClr val="FFFFFF"/>
      </a:lt1>
      <a:dk2>
        <a:srgbClr val="44546A"/>
      </a:dk2>
      <a:lt2>
        <a:srgbClr val="E7E6E6"/>
      </a:lt2>
      <a:accent1>
        <a:srgbClr val="DE7272"/>
      </a:accent1>
      <a:accent2>
        <a:srgbClr val="92BD61"/>
      </a:accent2>
      <a:accent3>
        <a:srgbClr val="ECD873"/>
      </a:accent3>
      <a:accent4>
        <a:srgbClr val="1CA196"/>
      </a:accent4>
      <a:accent5>
        <a:srgbClr val="DE7272"/>
      </a:accent5>
      <a:accent6>
        <a:srgbClr val="92BD6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1347</TotalTime>
  <Words>1225</Words>
  <Application>Microsoft Office PowerPoint</Application>
  <PresentationFormat>Custom</PresentationFormat>
  <Paragraphs>169</Paragraphs>
  <Slides>34</Slides>
  <Notes>2</Notes>
  <HiddenSlides>0</HiddenSlides>
  <MMClips>8</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169</cp:revision>
  <dcterms:created xsi:type="dcterms:W3CDTF">2023-05-10T22:53:49Z</dcterms:created>
  <dcterms:modified xsi:type="dcterms:W3CDTF">2025-04-21T21:55:29Z</dcterms:modified>
</cp:coreProperties>
</file>