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audio1.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24"/>
  </p:notesMasterIdLst>
  <p:sldIdLst>
    <p:sldId id="256" r:id="rId2"/>
    <p:sldId id="257" r:id="rId3"/>
    <p:sldId id="258" r:id="rId4"/>
    <p:sldId id="266" r:id="rId5"/>
    <p:sldId id="260" r:id="rId6"/>
    <p:sldId id="267" r:id="rId7"/>
    <p:sldId id="259" r:id="rId8"/>
    <p:sldId id="262" r:id="rId9"/>
    <p:sldId id="263" r:id="rId10"/>
    <p:sldId id="261" r:id="rId11"/>
    <p:sldId id="264" r:id="rId12"/>
    <p:sldId id="268" r:id="rId13"/>
    <p:sldId id="265" r:id="rId14"/>
    <p:sldId id="269" r:id="rId15"/>
    <p:sldId id="270" r:id="rId16"/>
    <p:sldId id="271" r:id="rId17"/>
    <p:sldId id="272" r:id="rId18"/>
    <p:sldId id="284" r:id="rId19"/>
    <p:sldId id="335" r:id="rId20"/>
    <p:sldId id="441" r:id="rId21"/>
    <p:sldId id="442" r:id="rId22"/>
    <p:sldId id="443"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DEE"/>
    <a:srgbClr val="0000CC"/>
    <a:srgbClr val="FFCC99"/>
    <a:srgbClr val="FFFF66"/>
    <a:srgbClr val="F3BD5B"/>
    <a:srgbClr val="660066"/>
    <a:srgbClr val="006600"/>
    <a:srgbClr val="800080"/>
    <a:srgbClr val="FFFF00"/>
    <a:srgbClr val="54FA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5" d="100"/>
          <a:sy n="85" d="100"/>
        </p:scale>
        <p:origin x="-59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6E2E79-CD95-4108-9D90-9C1B0EB289C0}" type="datetimeFigureOut">
              <a:rPr lang="en-US" smtClean="0"/>
              <a:t>4/22/2025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7F7A32-ADE9-4AD8-822E-79F30FFCD40F}" type="slidenum">
              <a:rPr lang="en-US" smtClean="0"/>
              <a:t>‹#›</a:t>
            </a:fld>
            <a:endParaRPr lang="en-US"/>
          </a:p>
        </p:txBody>
      </p:sp>
    </p:spTree>
    <p:extLst>
      <p:ext uri="{BB962C8B-B14F-4D97-AF65-F5344CB8AC3E}">
        <p14:creationId xmlns:p14="http://schemas.microsoft.com/office/powerpoint/2010/main" val="1932943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Ử </a:t>
            </a:r>
            <a:r>
              <a:rPr lang="en-US" dirty="0" err="1"/>
              <a:t>lí</a:t>
            </a:r>
            <a:r>
              <a:rPr lang="en-US" dirty="0"/>
              <a:t> </a:t>
            </a:r>
            <a:r>
              <a:rPr lang="en-US" dirty="0" err="1"/>
              <a:t>sinh</a:t>
            </a:r>
            <a:r>
              <a:rPr lang="en-US" dirty="0"/>
              <a:t> </a:t>
            </a:r>
            <a:r>
              <a:rPr lang="en-US" dirty="0" err="1"/>
              <a:t>hoa</a:t>
            </a:r>
            <a:endParaRPr lang="en-US" dirty="0"/>
          </a:p>
        </p:txBody>
      </p:sp>
      <p:sp>
        <p:nvSpPr>
          <p:cNvPr id="4" name="Slide Number Placeholder 3"/>
          <p:cNvSpPr>
            <a:spLocks noGrp="1"/>
          </p:cNvSpPr>
          <p:nvPr>
            <p:ph type="sldNum" sz="quarter" idx="5"/>
          </p:nvPr>
        </p:nvSpPr>
        <p:spPr/>
        <p:txBody>
          <a:bodyPr/>
          <a:lstStyle/>
          <a:p>
            <a:fld id="{967F7A32-ADE9-4AD8-822E-79F30FFCD40F}" type="slidenum">
              <a:rPr lang="en-US" smtClean="0"/>
              <a:t>17</a:t>
            </a:fld>
            <a:endParaRPr lang="en-US"/>
          </a:p>
        </p:txBody>
      </p:sp>
    </p:spTree>
    <p:extLst>
      <p:ext uri="{BB962C8B-B14F-4D97-AF65-F5344CB8AC3E}">
        <p14:creationId xmlns:p14="http://schemas.microsoft.com/office/powerpoint/2010/main" val="3921480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5E84A55-C76C-4002-8B8D-25A9FC0C77AB}"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F1E8D5-5CA9-4F43-8333-D66D200BAB4A}" type="slidenum">
              <a:rPr lang="en-US" smtClean="0"/>
              <a:t>‹#›</a:t>
            </a:fld>
            <a:endParaRPr lang="en-US"/>
          </a:p>
        </p:txBody>
      </p:sp>
    </p:spTree>
    <p:extLst>
      <p:ext uri="{BB962C8B-B14F-4D97-AF65-F5344CB8AC3E}">
        <p14:creationId xmlns:p14="http://schemas.microsoft.com/office/powerpoint/2010/main" val="637696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E84A55-C76C-4002-8B8D-25A9FC0C77AB}"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F1E8D5-5CA9-4F43-8333-D66D200BAB4A}" type="slidenum">
              <a:rPr lang="en-US" smtClean="0"/>
              <a:t>‹#›</a:t>
            </a:fld>
            <a:endParaRPr lang="en-US"/>
          </a:p>
        </p:txBody>
      </p:sp>
    </p:spTree>
    <p:extLst>
      <p:ext uri="{BB962C8B-B14F-4D97-AF65-F5344CB8AC3E}">
        <p14:creationId xmlns:p14="http://schemas.microsoft.com/office/powerpoint/2010/main" val="979089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E84A55-C76C-4002-8B8D-25A9FC0C77AB}"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F1E8D5-5CA9-4F43-8333-D66D200BAB4A}"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9654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E84A55-C76C-4002-8B8D-25A9FC0C77AB}"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F1E8D5-5CA9-4F43-8333-D66D200BAB4A}" type="slidenum">
              <a:rPr lang="en-US" smtClean="0"/>
              <a:t>‹#›</a:t>
            </a:fld>
            <a:endParaRPr lang="en-US"/>
          </a:p>
        </p:txBody>
      </p:sp>
    </p:spTree>
    <p:extLst>
      <p:ext uri="{BB962C8B-B14F-4D97-AF65-F5344CB8AC3E}">
        <p14:creationId xmlns:p14="http://schemas.microsoft.com/office/powerpoint/2010/main" val="1687764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E84A55-C76C-4002-8B8D-25A9FC0C77AB}"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F1E8D5-5CA9-4F43-8333-D66D200BAB4A}"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217613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E84A55-C76C-4002-8B8D-25A9FC0C77AB}"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F1E8D5-5CA9-4F43-8333-D66D200BAB4A}" type="slidenum">
              <a:rPr lang="en-US" smtClean="0"/>
              <a:t>‹#›</a:t>
            </a:fld>
            <a:endParaRPr lang="en-US"/>
          </a:p>
        </p:txBody>
      </p:sp>
    </p:spTree>
    <p:extLst>
      <p:ext uri="{BB962C8B-B14F-4D97-AF65-F5344CB8AC3E}">
        <p14:creationId xmlns:p14="http://schemas.microsoft.com/office/powerpoint/2010/main" val="34410617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E84A55-C76C-4002-8B8D-25A9FC0C77AB}"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F1E8D5-5CA9-4F43-8333-D66D200BAB4A}" type="slidenum">
              <a:rPr lang="en-US" smtClean="0"/>
              <a:t>‹#›</a:t>
            </a:fld>
            <a:endParaRPr lang="en-US"/>
          </a:p>
        </p:txBody>
      </p:sp>
    </p:spTree>
    <p:extLst>
      <p:ext uri="{BB962C8B-B14F-4D97-AF65-F5344CB8AC3E}">
        <p14:creationId xmlns:p14="http://schemas.microsoft.com/office/powerpoint/2010/main" val="161670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E84A55-C76C-4002-8B8D-25A9FC0C77AB}"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F1E8D5-5CA9-4F43-8333-D66D200BAB4A}" type="slidenum">
              <a:rPr lang="en-US" smtClean="0"/>
              <a:t>‹#›</a:t>
            </a:fld>
            <a:endParaRPr lang="en-US"/>
          </a:p>
        </p:txBody>
      </p:sp>
    </p:spTree>
    <p:extLst>
      <p:ext uri="{BB962C8B-B14F-4D97-AF65-F5344CB8AC3E}">
        <p14:creationId xmlns:p14="http://schemas.microsoft.com/office/powerpoint/2010/main" val="1770025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E84A55-C76C-4002-8B8D-25A9FC0C77AB}"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F1E8D5-5CA9-4F43-8333-D66D200BAB4A}" type="slidenum">
              <a:rPr lang="en-US" smtClean="0"/>
              <a:t>‹#›</a:t>
            </a:fld>
            <a:endParaRPr lang="en-US"/>
          </a:p>
        </p:txBody>
      </p:sp>
    </p:spTree>
    <p:extLst>
      <p:ext uri="{BB962C8B-B14F-4D97-AF65-F5344CB8AC3E}">
        <p14:creationId xmlns:p14="http://schemas.microsoft.com/office/powerpoint/2010/main" val="4035231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E84A55-C76C-4002-8B8D-25A9FC0C77AB}" type="datetimeFigureOut">
              <a:rPr lang="en-US" smtClean="0"/>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F1E8D5-5CA9-4F43-8333-D66D200BAB4A}" type="slidenum">
              <a:rPr lang="en-US" smtClean="0"/>
              <a:t>‹#›</a:t>
            </a:fld>
            <a:endParaRPr lang="en-US"/>
          </a:p>
        </p:txBody>
      </p:sp>
    </p:spTree>
    <p:extLst>
      <p:ext uri="{BB962C8B-B14F-4D97-AF65-F5344CB8AC3E}">
        <p14:creationId xmlns:p14="http://schemas.microsoft.com/office/powerpoint/2010/main" val="2226952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5E84A55-C76C-4002-8B8D-25A9FC0C77AB}"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F1E8D5-5CA9-4F43-8333-D66D200BAB4A}" type="slidenum">
              <a:rPr lang="en-US" smtClean="0"/>
              <a:t>‹#›</a:t>
            </a:fld>
            <a:endParaRPr lang="en-US"/>
          </a:p>
        </p:txBody>
      </p:sp>
    </p:spTree>
    <p:extLst>
      <p:ext uri="{BB962C8B-B14F-4D97-AF65-F5344CB8AC3E}">
        <p14:creationId xmlns:p14="http://schemas.microsoft.com/office/powerpoint/2010/main" val="4178455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5E84A55-C76C-4002-8B8D-25A9FC0C77AB}" type="datetimeFigureOut">
              <a:rPr lang="en-US" smtClean="0"/>
              <a:t>4/22/2025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F1E8D5-5CA9-4F43-8333-D66D200BAB4A}" type="slidenum">
              <a:rPr lang="en-US" smtClean="0"/>
              <a:t>‹#›</a:t>
            </a:fld>
            <a:endParaRPr lang="en-US"/>
          </a:p>
        </p:txBody>
      </p:sp>
    </p:spTree>
    <p:extLst>
      <p:ext uri="{BB962C8B-B14F-4D97-AF65-F5344CB8AC3E}">
        <p14:creationId xmlns:p14="http://schemas.microsoft.com/office/powerpoint/2010/main" val="518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5E84A55-C76C-4002-8B8D-25A9FC0C77AB}" type="datetimeFigureOut">
              <a:rPr lang="en-US" smtClean="0"/>
              <a:t>4/22/2025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F1E8D5-5CA9-4F43-8333-D66D200BAB4A}" type="slidenum">
              <a:rPr lang="en-US" smtClean="0"/>
              <a:t>‹#›</a:t>
            </a:fld>
            <a:endParaRPr lang="en-US"/>
          </a:p>
        </p:txBody>
      </p:sp>
    </p:spTree>
    <p:extLst>
      <p:ext uri="{BB962C8B-B14F-4D97-AF65-F5344CB8AC3E}">
        <p14:creationId xmlns:p14="http://schemas.microsoft.com/office/powerpoint/2010/main" val="3303524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E84A55-C76C-4002-8B8D-25A9FC0C77AB}" type="datetimeFigureOut">
              <a:rPr lang="en-US" smtClean="0"/>
              <a:t>4/22/2025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F1E8D5-5CA9-4F43-8333-D66D200BAB4A}" type="slidenum">
              <a:rPr lang="en-US" smtClean="0"/>
              <a:t>‹#›</a:t>
            </a:fld>
            <a:endParaRPr lang="en-US"/>
          </a:p>
        </p:txBody>
      </p:sp>
    </p:spTree>
    <p:extLst>
      <p:ext uri="{BB962C8B-B14F-4D97-AF65-F5344CB8AC3E}">
        <p14:creationId xmlns:p14="http://schemas.microsoft.com/office/powerpoint/2010/main" val="2475952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E84A55-C76C-4002-8B8D-25A9FC0C77AB}" type="datetimeFigureOut">
              <a:rPr lang="en-US" smtClean="0"/>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F1E8D5-5CA9-4F43-8333-D66D200BAB4A}" type="slidenum">
              <a:rPr lang="en-US" smtClean="0"/>
              <a:t>‹#›</a:t>
            </a:fld>
            <a:endParaRPr lang="en-US"/>
          </a:p>
        </p:txBody>
      </p:sp>
    </p:spTree>
    <p:extLst>
      <p:ext uri="{BB962C8B-B14F-4D97-AF65-F5344CB8AC3E}">
        <p14:creationId xmlns:p14="http://schemas.microsoft.com/office/powerpoint/2010/main" val="1789023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F1E8D5-5CA9-4F43-8333-D66D200BAB4A}" type="slidenum">
              <a:rPr lang="en-US" smtClean="0"/>
              <a:t>‹#›</a:t>
            </a:fld>
            <a:endParaRPr lang="en-US"/>
          </a:p>
        </p:txBody>
      </p:sp>
      <p:sp>
        <p:nvSpPr>
          <p:cNvPr id="5" name="Date Placeholder 4"/>
          <p:cNvSpPr>
            <a:spLocks noGrp="1"/>
          </p:cNvSpPr>
          <p:nvPr>
            <p:ph type="dt" sz="half" idx="10"/>
          </p:nvPr>
        </p:nvSpPr>
        <p:spPr/>
        <p:txBody>
          <a:bodyPr/>
          <a:lstStyle/>
          <a:p>
            <a:fld id="{25E84A55-C76C-4002-8B8D-25A9FC0C77AB}" type="datetimeFigureOut">
              <a:rPr lang="en-US" smtClean="0"/>
              <a:t>4/22/2025</a:t>
            </a:fld>
            <a:endParaRPr lang="en-US"/>
          </a:p>
        </p:txBody>
      </p:sp>
    </p:spTree>
    <p:extLst>
      <p:ext uri="{BB962C8B-B14F-4D97-AF65-F5344CB8AC3E}">
        <p14:creationId xmlns:p14="http://schemas.microsoft.com/office/powerpoint/2010/main" val="48246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5E84A55-C76C-4002-8B8D-25A9FC0C77AB}" type="datetimeFigureOut">
              <a:rPr lang="en-US" smtClean="0"/>
              <a:t>4/22/2025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9F1E8D5-5CA9-4F43-8333-D66D200BAB4A}" type="slidenum">
              <a:rPr lang="en-US" smtClean="0"/>
              <a:t>‹#›</a:t>
            </a:fld>
            <a:endParaRPr lang="en-US"/>
          </a:p>
        </p:txBody>
      </p:sp>
    </p:spTree>
    <p:extLst>
      <p:ext uri="{BB962C8B-B14F-4D97-AF65-F5344CB8AC3E}">
        <p14:creationId xmlns:p14="http://schemas.microsoft.com/office/powerpoint/2010/main" val="253475571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Layout" Target="../slideLayouts/slideLayout2.xml"/><Relationship Id="rId7" Type="http://schemas.openxmlformats.org/officeDocument/2006/relationships/slide" Target="slide21.xml"/><Relationship Id="rId12" Type="http://schemas.openxmlformats.org/officeDocument/2006/relationships/image" Target="../media/image10.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slide" Target="slide20.xml"/><Relationship Id="rId11" Type="http://schemas.openxmlformats.org/officeDocument/2006/relationships/image" Target="../media/image9.gif"/><Relationship Id="rId5" Type="http://schemas.openxmlformats.org/officeDocument/2006/relationships/slide" Target="slide19.xml"/><Relationship Id="rId10" Type="http://schemas.openxmlformats.org/officeDocument/2006/relationships/image" Target="../media/image8.gif"/><Relationship Id="rId4" Type="http://schemas.openxmlformats.org/officeDocument/2006/relationships/image" Target="../media/image6.png"/><Relationship Id="rId9" Type="http://schemas.openxmlformats.org/officeDocument/2006/relationships/image" Target="../media/image7.gif"/></Relationships>
</file>

<file path=ppt/slides/_rels/slide19.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Image 1045" descr="Ảnh có chứa văn bản, Phông chữ, ảnh chụp màn hình, biểu tượng&#10;&#10;Mô tả được tạo tự động">
            <a:extLst>
              <a:ext uri="{FF2B5EF4-FFF2-40B4-BE49-F238E27FC236}">
                <a16:creationId xmlns="" xmlns:a16="http://schemas.microsoft.com/office/drawing/2014/main" id="{A3B97D4A-1048-F671-5F82-E5AE0314E8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9407" b="1369"/>
          <a:stretch>
            <a:fillRect/>
          </a:stretch>
        </p:blipFill>
        <p:spPr bwMode="auto">
          <a:xfrm>
            <a:off x="0" y="0"/>
            <a:ext cx="1695540" cy="224080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 xmlns:a16="http://schemas.microsoft.com/office/drawing/2014/main" id="{0701CDF3-64D9-5B17-5892-4371C2708F1B}"/>
              </a:ext>
            </a:extLst>
          </p:cNvPr>
          <p:cNvSpPr>
            <a:spLocks noChangeArrowheads="1"/>
          </p:cNvSpPr>
          <p:nvPr/>
        </p:nvSpPr>
        <p:spPr bwMode="auto">
          <a:xfrm>
            <a:off x="1880169" y="312494"/>
            <a:ext cx="868166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400" b="1" i="0" u="none" strike="noStrike" cap="none" normalizeH="0" baseline="0" dirty="0">
                <a:ln>
                  <a:noFill/>
                </a:ln>
                <a:solidFill>
                  <a:srgbClr val="002060"/>
                </a:solidFill>
                <a:effectLst/>
                <a:latin typeface="Bodoni MT" panose="02070603080606020203" pitchFamily="18" charset="0"/>
                <a:ea typeface="Calibri" panose="020F0502020204030204" pitchFamily="34" charset="0"/>
                <a:cs typeface="Times New Roman" panose="02020603050405020304" pitchFamily="18" charset="0"/>
              </a:rPr>
              <a:t> TÌM HIỂU VỀ XỬ LÍ NƯỚC</a:t>
            </a:r>
            <a:endParaRPr kumimoji="0" lang="en-US" altLang="en-US" sz="5400" b="0" i="0" u="none" strike="noStrike" cap="none" normalizeH="0" baseline="0" dirty="0">
              <a:ln>
                <a:noFill/>
              </a:ln>
              <a:solidFill>
                <a:srgbClr val="002060"/>
              </a:solidFill>
              <a:effectLst/>
              <a:latin typeface="Bodoni MT" panose="02070603080606020203" pitchFamily="18" charset="0"/>
            </a:endParaRPr>
          </a:p>
        </p:txBody>
      </p:sp>
      <p:pic>
        <p:nvPicPr>
          <p:cNvPr id="9" name="Image 1057" descr="Ảnh có chứa gạch, ngoài trời, thực vật, đá&#10;&#10;Mô tả được tạo tự động">
            <a:extLst>
              <a:ext uri="{FF2B5EF4-FFF2-40B4-BE49-F238E27FC236}">
                <a16:creationId xmlns="" xmlns:a16="http://schemas.microsoft.com/office/drawing/2014/main" id="{86953263-E08D-42C8-A2EA-06104B53A6E2}"/>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606283" y="1994229"/>
            <a:ext cx="4617538" cy="3832089"/>
          </a:xfrm>
          <a:prstGeom prst="rect">
            <a:avLst/>
          </a:prstGeom>
        </p:spPr>
      </p:pic>
      <p:sp>
        <p:nvSpPr>
          <p:cNvPr id="12" name="TextBox 11">
            <a:extLst>
              <a:ext uri="{FF2B5EF4-FFF2-40B4-BE49-F238E27FC236}">
                <a16:creationId xmlns="" xmlns:a16="http://schemas.microsoft.com/office/drawing/2014/main" id="{A04237E1-8642-F82A-16EF-9EC7232C5624}"/>
              </a:ext>
            </a:extLst>
          </p:cNvPr>
          <p:cNvSpPr txBox="1"/>
          <p:nvPr/>
        </p:nvSpPr>
        <p:spPr>
          <a:xfrm>
            <a:off x="6266538" y="6072898"/>
            <a:ext cx="5784350" cy="548099"/>
          </a:xfrm>
          <a:prstGeom prst="rect">
            <a:avLst/>
          </a:prstGeom>
          <a:solidFill>
            <a:schemeClr val="accent4">
              <a:lumMod val="20000"/>
              <a:lumOff val="80000"/>
            </a:schemeClr>
          </a:solidFill>
        </p:spPr>
        <p:txBody>
          <a:bodyPr wrap="square">
            <a:spAutoFit/>
          </a:bodyPr>
          <a:lstStyle/>
          <a:p>
            <a:pPr>
              <a:lnSpc>
                <a:spcPct val="115000"/>
              </a:lnSpc>
              <a:spcAft>
                <a:spcPts val="1000"/>
              </a:spcAft>
              <a:tabLst>
                <a:tab pos="2101215" algn="l"/>
              </a:tabLst>
            </a:pPr>
            <a:r>
              <a:rPr lang="en-US" sz="2800" b="1" kern="1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 5.1. </a:t>
            </a:r>
            <a:r>
              <a:rPr lang="en-US" sz="2800" b="1" kern="1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effectLst/>
                <a:latin typeface="Times New Roman" panose="02020603050405020304" pitchFamily="18" charset="0"/>
                <a:ea typeface="Calibri" panose="020F0502020204030204" pitchFamily="34" charset="0"/>
                <a:cs typeface="Times New Roman" panose="02020603050405020304" pitchFamily="18" charset="0"/>
              </a:rPr>
              <a:t>giếng</a:t>
            </a:r>
            <a:r>
              <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effectLst/>
                <a:latin typeface="Times New Roman" panose="02020603050405020304" pitchFamily="18" charset="0"/>
                <a:ea typeface="Calibri" panose="020F0502020204030204" pitchFamily="34" charset="0"/>
                <a:cs typeface="Times New Roman" panose="02020603050405020304" pitchFamily="18" charset="0"/>
              </a:rPr>
              <a:t>nước</a:t>
            </a:r>
            <a:endParaRPr lang="en-US" sz="2800" b="1"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 xmlns:a16="http://schemas.microsoft.com/office/drawing/2014/main" id="{3FF49FD6-CA3A-698B-6699-5399082DD1B2}"/>
              </a:ext>
            </a:extLst>
          </p:cNvPr>
          <p:cNvSpPr txBox="1"/>
          <p:nvPr/>
        </p:nvSpPr>
        <p:spPr>
          <a:xfrm>
            <a:off x="999157" y="1846013"/>
            <a:ext cx="4926306" cy="4640501"/>
          </a:xfrm>
          <a:prstGeom prst="rect">
            <a:avLst/>
          </a:prstGeom>
          <a:noFill/>
        </p:spPr>
        <p:txBody>
          <a:bodyPr wrap="square">
            <a:spAutoFit/>
          </a:bodyPr>
          <a:lstStyle/>
          <a:p>
            <a:pPr algn="just">
              <a:lnSpc>
                <a:spcPct val="115000"/>
              </a:lnSpc>
              <a:spcAft>
                <a:spcPts val="1000"/>
              </a:spcAft>
            </a:pP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Ở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vùng</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chưa</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cấp</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đào</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giếng</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lấy</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1000"/>
              </a:spcAft>
            </a:pP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Theo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vùng</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dùng</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hoá</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giếng</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sạch</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hàng</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13870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049"/>
                                        </p:tgtEl>
                                        <p:attrNameLst>
                                          <p:attrName>style.visibility</p:attrName>
                                        </p:attrNameLst>
                                      </p:cBhvr>
                                      <p:to>
                                        <p:strVal val="visible"/>
                                      </p:to>
                                    </p:set>
                                    <p:animEffect transition="in" filter="wipe(down)">
                                      <p:cBhvr>
                                        <p:cTn id="20" dur="500"/>
                                        <p:tgtEl>
                                          <p:spTgt spid="2049"/>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àm giảm màu sắc của nước - CĐ Hóa học 12 - Hoc10">
            <a:hlinkClick r:id="" action="ppaction://media"/>
            <a:extLst>
              <a:ext uri="{FF2B5EF4-FFF2-40B4-BE49-F238E27FC236}">
                <a16:creationId xmlns="" xmlns:a16="http://schemas.microsoft.com/office/drawing/2014/main" id="{1288F670-A862-4483-DE36-64E464C11BD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8195" y="1028035"/>
            <a:ext cx="10590028" cy="5218593"/>
          </a:xfrm>
          <a:prstGeom prst="rect">
            <a:avLst/>
          </a:prstGeom>
        </p:spPr>
      </p:pic>
      <p:sp>
        <p:nvSpPr>
          <p:cNvPr id="6" name="Rectangle: Rounded Corners 5">
            <a:extLst>
              <a:ext uri="{FF2B5EF4-FFF2-40B4-BE49-F238E27FC236}">
                <a16:creationId xmlns="" xmlns:a16="http://schemas.microsoft.com/office/drawing/2014/main" id="{09FFC96E-226B-A684-EF77-29A342F05C90}"/>
              </a:ext>
            </a:extLst>
          </p:cNvPr>
          <p:cNvSpPr/>
          <p:nvPr/>
        </p:nvSpPr>
        <p:spPr>
          <a:xfrm>
            <a:off x="1497280" y="95629"/>
            <a:ext cx="7157622" cy="578274"/>
          </a:xfrm>
          <a:prstGeom prst="round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Thí</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giảm</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nước</a:t>
            </a:r>
            <a:endParaRPr lang="en-US" sz="2800"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133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62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5"/>
                </p:tgtEl>
              </p:cMediaNode>
            </p:video>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 xmlns:a16="http://schemas.microsoft.com/office/drawing/2014/main" id="{793E5FA2-B279-6BF4-B581-2FA926121B16}"/>
              </a:ext>
            </a:extLst>
          </p:cNvPr>
          <p:cNvSpPr/>
          <p:nvPr/>
        </p:nvSpPr>
        <p:spPr>
          <a:xfrm>
            <a:off x="2147866" y="174660"/>
            <a:ext cx="7218174" cy="5019614"/>
          </a:xfrm>
          <a:prstGeom prst="cloudCallout">
            <a:avLst>
              <a:gd name="adj1" fmla="val -63030"/>
              <a:gd name="adj2" fmla="val 48614"/>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en-US" sz="2800" b="1" kern="1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Quan sát màu của nước trước và sau khi đi qua cột lọc. Giải thích các hiện tượng xảy ra và nêu vai trò của mỗi vật liệu trong cột lọc.</a:t>
            </a:r>
            <a:endPar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descr="n35 zalo Dinhtuanly">
            <a:extLst>
              <a:ext uri="{FF2B5EF4-FFF2-40B4-BE49-F238E27FC236}">
                <a16:creationId xmlns="" xmlns:a16="http://schemas.microsoft.com/office/drawing/2014/main" id="{D56390FD-A9F4-B8AF-3643-B95347DC86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4" y="4933915"/>
            <a:ext cx="215900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268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 xmlns:a16="http://schemas.microsoft.com/office/drawing/2014/main" id="{793E5FA2-B279-6BF4-B581-2FA926121B16}"/>
              </a:ext>
            </a:extLst>
          </p:cNvPr>
          <p:cNvSpPr/>
          <p:nvPr/>
        </p:nvSpPr>
        <p:spPr>
          <a:xfrm>
            <a:off x="2147866" y="174660"/>
            <a:ext cx="5876251" cy="4715839"/>
          </a:xfrm>
          <a:prstGeom prst="cloudCallout">
            <a:avLst>
              <a:gd name="adj1" fmla="val -63030"/>
              <a:gd name="adj2" fmla="val 48614"/>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b="1" dirty="0" err="1">
                <a:solidFill>
                  <a:srgbClr val="FFFF00"/>
                </a:solidFill>
                <a:latin typeface="Times New Roman" panose="02020603050405020304" pitchFamily="18" charset="0"/>
                <a:cs typeface="Times New Roman" panose="02020603050405020304" pitchFamily="18" charset="0"/>
              </a:rPr>
              <a:t>Một</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mẫu</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nước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giếng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vừa</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đục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vừa</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có</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màu</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Hãy</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đề</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xuất</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cách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làm</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cụ</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thể</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để</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giảm</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độ</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đục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và</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màu</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sắc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của</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nước</a:t>
            </a:r>
            <a:r>
              <a:rPr lang="en-US" sz="2800" b="1" dirty="0">
                <a:solidFill>
                  <a:srgbClr val="FFFF00"/>
                </a:solidFill>
                <a:latin typeface="Times New Roman" panose="02020603050405020304" pitchFamily="18" charset="0"/>
                <a:cs typeface="Times New Roman" panose="02020603050405020304" pitchFamily="18" charset="0"/>
              </a:rPr>
              <a:t>.</a:t>
            </a:r>
          </a:p>
        </p:txBody>
      </p:sp>
      <p:pic>
        <p:nvPicPr>
          <p:cNvPr id="4" name="Picture 3" descr="n35 zalo Dinhtuanly">
            <a:extLst>
              <a:ext uri="{FF2B5EF4-FFF2-40B4-BE49-F238E27FC236}">
                <a16:creationId xmlns="" xmlns:a16="http://schemas.microsoft.com/office/drawing/2014/main" id="{D2C8BFC6-FBDF-1C58-65BB-171CFF4FCB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29" y="4890499"/>
            <a:ext cx="215900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395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Content Placeholder 3">
                <a:extLst>
                  <a:ext uri="{FF2B5EF4-FFF2-40B4-BE49-F238E27FC236}">
                    <a16:creationId xmlns="" xmlns:a16="http://schemas.microsoft.com/office/drawing/2014/main" id="{36CA6C59-3F61-9435-3246-E2C199CB281C}"/>
                  </a:ext>
                </a:extLst>
              </p:cNvPr>
              <p:cNvGraphicFramePr>
                <a:graphicFrameLocks noGrp="1"/>
              </p:cNvGraphicFramePr>
              <p:nvPr>
                <p:ph idx="1"/>
                <p:extLst>
                  <p:ext uri="{D42A27DB-BD31-4B8C-83A1-F6EECF244321}">
                    <p14:modId xmlns:p14="http://schemas.microsoft.com/office/powerpoint/2010/main" val="1002405386"/>
                  </p:ext>
                </p:extLst>
              </p:nvPr>
            </p:nvGraphicFramePr>
            <p:xfrm>
              <a:off x="425303" y="10631"/>
              <a:ext cx="11600119" cy="6835018"/>
            </p:xfrm>
            <a:graphic>
              <a:graphicData uri="http://schemas.openxmlformats.org/drawingml/2006/table">
                <a:tbl>
                  <a:tblPr firstRow="1" firstCol="1" bandRow="1">
                    <a:tableStyleId>{5C22544A-7EE6-4342-B048-85BDC9FD1C3A}</a:tableStyleId>
                  </a:tblPr>
                  <a:tblGrid>
                    <a:gridCol w="2513106">
                      <a:extLst>
                        <a:ext uri="{9D8B030D-6E8A-4147-A177-3AD203B41FA5}">
                          <a16:colId xmlns="" xmlns:a16="http://schemas.microsoft.com/office/drawing/2014/main" val="3816963176"/>
                        </a:ext>
                      </a:extLst>
                    </a:gridCol>
                    <a:gridCol w="3780890">
                      <a:extLst>
                        <a:ext uri="{9D8B030D-6E8A-4147-A177-3AD203B41FA5}">
                          <a16:colId xmlns="" xmlns:a16="http://schemas.microsoft.com/office/drawing/2014/main" val="2683919652"/>
                        </a:ext>
                      </a:extLst>
                    </a:gridCol>
                    <a:gridCol w="5306123">
                      <a:extLst>
                        <a:ext uri="{9D8B030D-6E8A-4147-A177-3AD203B41FA5}">
                          <a16:colId xmlns="" xmlns:a16="http://schemas.microsoft.com/office/drawing/2014/main" val="988137240"/>
                        </a:ext>
                      </a:extLst>
                    </a:gridCol>
                  </a:tblGrid>
                  <a:tr h="559150">
                    <a:tc>
                      <a:txBody>
                        <a:bodyPr/>
                        <a:lstStyle/>
                        <a:p>
                          <a:pPr algn="ctr">
                            <a:lnSpc>
                              <a:spcPct val="115000"/>
                            </a:lnSpc>
                            <a:spcAft>
                              <a:spcPts val="1000"/>
                            </a:spcAft>
                          </a:pPr>
                          <a:r>
                            <a:rPr lang="en-US" sz="2400" b="1" kern="100" cap="none" spc="0" dirty="0" err="1">
                              <a:ln>
                                <a:noFill/>
                              </a:ln>
                              <a:solidFill>
                                <a:srgbClr val="FF0000"/>
                              </a:solidFill>
                              <a:effectLst/>
                              <a:highlight>
                                <a:srgbClr val="B6DDE8"/>
                              </a:highlight>
                              <a:latin typeface="Times New Roman" panose="02020603050405020304" pitchFamily="18" charset="0"/>
                              <a:ea typeface="Calibri" panose="020F0502020204030204" pitchFamily="34" charset="0"/>
                              <a:cs typeface="Times New Roman" panose="02020603050405020304" pitchFamily="18" charset="0"/>
                            </a:rPr>
                            <a:t>Vật</a:t>
                          </a:r>
                          <a:r>
                            <a:rPr lang="en-US" sz="2400" b="1" kern="100" cap="none" spc="0" dirty="0">
                              <a:ln>
                                <a:noFill/>
                              </a:ln>
                              <a:solidFill>
                                <a:srgbClr val="FF0000"/>
                              </a:solidFill>
                              <a:effectLst/>
                              <a:highlight>
                                <a:srgbClr val="B6DDE8"/>
                              </a:highligh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cap="none" spc="0" dirty="0" err="1">
                              <a:ln>
                                <a:noFill/>
                              </a:ln>
                              <a:solidFill>
                                <a:srgbClr val="FF0000"/>
                              </a:solidFill>
                              <a:effectLst/>
                              <a:highlight>
                                <a:srgbClr val="B6DDE8"/>
                              </a:highlight>
                              <a:latin typeface="Times New Roman" panose="02020603050405020304" pitchFamily="18" charset="0"/>
                              <a:ea typeface="Calibri" panose="020F0502020204030204" pitchFamily="34" charset="0"/>
                              <a:cs typeface="Times New Roman" panose="02020603050405020304" pitchFamily="18" charset="0"/>
                            </a:rPr>
                            <a:t>liệu</a:t>
                          </a:r>
                          <a:r>
                            <a:rPr lang="en-US" sz="2400" b="1" kern="100" cap="none" spc="0" dirty="0">
                              <a:ln>
                                <a:noFill/>
                              </a:ln>
                              <a:solidFill>
                                <a:srgbClr val="FF0000"/>
                              </a:solidFill>
                              <a:effectLst/>
                              <a:highlight>
                                <a:srgbClr val="B6DDE8"/>
                              </a:highligh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cap="none" spc="0" dirty="0" err="1">
                              <a:ln>
                                <a:noFill/>
                              </a:ln>
                              <a:solidFill>
                                <a:srgbClr val="FF0000"/>
                              </a:solidFill>
                              <a:effectLst/>
                              <a:highlight>
                                <a:srgbClr val="B6DDE8"/>
                              </a:highlight>
                              <a:latin typeface="Times New Roman" panose="02020603050405020304" pitchFamily="18" charset="0"/>
                              <a:ea typeface="Calibri" panose="020F0502020204030204" pitchFamily="34" charset="0"/>
                              <a:cs typeface="Times New Roman" panose="02020603050405020304" pitchFamily="18" charset="0"/>
                            </a:rPr>
                            <a:t>hóa</a:t>
                          </a:r>
                          <a:r>
                            <a:rPr lang="en-US" sz="2400" b="1" kern="100" cap="none" spc="0" dirty="0">
                              <a:ln>
                                <a:noFill/>
                              </a:ln>
                              <a:solidFill>
                                <a:srgbClr val="FF0000"/>
                              </a:solidFill>
                              <a:effectLst/>
                              <a:highlight>
                                <a:srgbClr val="B6DDE8"/>
                              </a:highligh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cap="none" spc="0" dirty="0" err="1">
                              <a:ln>
                                <a:noFill/>
                              </a:ln>
                              <a:solidFill>
                                <a:srgbClr val="FF0000"/>
                              </a:solidFill>
                              <a:effectLst/>
                              <a:highlight>
                                <a:srgbClr val="B6DDE8"/>
                              </a:highlight>
                              <a:latin typeface="Times New Roman" panose="02020603050405020304" pitchFamily="18" charset="0"/>
                              <a:ea typeface="Calibri" panose="020F0502020204030204" pitchFamily="34" charset="0"/>
                              <a:cs typeface="Times New Roman" panose="02020603050405020304" pitchFamily="18" charset="0"/>
                            </a:rPr>
                            <a:t>chất</a:t>
                          </a:r>
                          <a:endParaRPr lang="en-US" sz="2400" b="1" kern="100" cap="none" spc="0" dirty="0">
                            <a:ln>
                              <a:noFill/>
                            </a:ln>
                            <a:solidFill>
                              <a:srgbClr val="FF0000"/>
                            </a:solidFill>
                            <a:effectLst/>
                            <a:highlight>
                              <a:srgbClr val="B6DDE8"/>
                            </a:highligh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en-US" sz="2400" b="1" kern="100" cap="none" spc="0" dirty="0">
                              <a:ln>
                                <a:noFill/>
                              </a:ln>
                              <a:solidFill>
                                <a:srgbClr val="FF0000"/>
                              </a:solidFill>
                              <a:effectLst/>
                              <a:highlight>
                                <a:srgbClr val="B6DDE8"/>
                              </a:highlight>
                              <a:latin typeface="Times New Roman" panose="02020603050405020304" pitchFamily="18" charset="0"/>
                              <a:ea typeface="Calibri" panose="020F0502020204030204" pitchFamily="34" charset="0"/>
                              <a:cs typeface="Times New Roman" panose="02020603050405020304" pitchFamily="18" charset="0"/>
                            </a:rPr>
                            <a:t>Thành </a:t>
                          </a:r>
                          <a:r>
                            <a:rPr lang="en-US" sz="2400" b="1" kern="100" cap="none" spc="0" dirty="0" err="1">
                              <a:ln>
                                <a:noFill/>
                              </a:ln>
                              <a:solidFill>
                                <a:srgbClr val="FF0000"/>
                              </a:solidFill>
                              <a:effectLst/>
                              <a:highlight>
                                <a:srgbClr val="B6DDE8"/>
                              </a:highlight>
                              <a:latin typeface="Times New Roman" panose="02020603050405020304" pitchFamily="18" charset="0"/>
                              <a:ea typeface="Calibri" panose="020F0502020204030204" pitchFamily="34" charset="0"/>
                              <a:cs typeface="Times New Roman" panose="02020603050405020304" pitchFamily="18" charset="0"/>
                            </a:rPr>
                            <a:t>phần</a:t>
                          </a:r>
                          <a:r>
                            <a:rPr lang="en-US" sz="2400" b="1" kern="100" cap="none" spc="0" dirty="0">
                              <a:ln>
                                <a:noFill/>
                              </a:ln>
                              <a:solidFill>
                                <a:srgbClr val="FF0000"/>
                              </a:solidFill>
                              <a:effectLst/>
                              <a:highlight>
                                <a:srgbClr val="B6DDE8"/>
                              </a:highligh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cap="none" spc="0" dirty="0" err="1">
                              <a:ln>
                                <a:noFill/>
                              </a:ln>
                              <a:solidFill>
                                <a:srgbClr val="FF0000"/>
                              </a:solidFill>
                              <a:effectLst/>
                              <a:highlight>
                                <a:srgbClr val="B6DDE8"/>
                              </a:highlight>
                              <a:latin typeface="Times New Roman" panose="02020603050405020304" pitchFamily="18" charset="0"/>
                              <a:ea typeface="Calibri" panose="020F0502020204030204" pitchFamily="34" charset="0"/>
                              <a:cs typeface="Times New Roman" panose="02020603050405020304" pitchFamily="18" charset="0"/>
                            </a:rPr>
                            <a:t>chính</a:t>
                          </a:r>
                          <a:endParaRPr lang="en-US" sz="2400" b="1" kern="100" cap="none" spc="0" dirty="0">
                            <a:ln>
                              <a:noFill/>
                            </a:ln>
                            <a:solidFill>
                              <a:srgbClr val="FF0000"/>
                            </a:solidFill>
                            <a:effectLst/>
                            <a:highlight>
                              <a:srgbClr val="B6DDE8"/>
                            </a:highligh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en-US" sz="2400" b="1" kern="100" cap="none" spc="0" dirty="0">
                              <a:ln>
                                <a:noFill/>
                              </a:ln>
                              <a:solidFill>
                                <a:srgbClr val="FF0000"/>
                              </a:solidFill>
                              <a:effectLst/>
                              <a:highlight>
                                <a:srgbClr val="B6DDE8"/>
                              </a:highlight>
                              <a:latin typeface="Times New Roman" panose="02020603050405020304" pitchFamily="18" charset="0"/>
                              <a:ea typeface="Calibri" panose="020F0502020204030204" pitchFamily="34" charset="0"/>
                              <a:cs typeface="Times New Roman" panose="02020603050405020304" pitchFamily="18" charset="0"/>
                            </a:rPr>
                            <a:t>Vai </a:t>
                          </a:r>
                          <a:r>
                            <a:rPr lang="en-US" sz="2400" b="1" kern="100" cap="none" spc="0" dirty="0" err="1">
                              <a:ln>
                                <a:noFill/>
                              </a:ln>
                              <a:solidFill>
                                <a:srgbClr val="FF0000"/>
                              </a:solidFill>
                              <a:effectLst/>
                              <a:highlight>
                                <a:srgbClr val="B6DDE8"/>
                              </a:highlight>
                              <a:latin typeface="Times New Roman" panose="02020603050405020304" pitchFamily="18" charset="0"/>
                              <a:ea typeface="Calibri" panose="020F0502020204030204" pitchFamily="34" charset="0"/>
                              <a:cs typeface="Times New Roman" panose="02020603050405020304" pitchFamily="18" charset="0"/>
                            </a:rPr>
                            <a:t>trò</a:t>
                          </a:r>
                          <a:endParaRPr lang="en-US" sz="2400" b="1" kern="100" cap="none" spc="0" dirty="0">
                            <a:ln>
                              <a:noFill/>
                            </a:ln>
                            <a:solidFill>
                              <a:srgbClr val="FF0000"/>
                            </a:solidFill>
                            <a:effectLst/>
                            <a:highlight>
                              <a:srgbClr val="B6DDE8"/>
                            </a:highligh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174990620"/>
                      </a:ext>
                    </a:extLst>
                  </a:tr>
                  <a:tr h="1174709">
                    <a:tc>
                      <a:txBody>
                        <a:bodyPr/>
                        <a:lstStyle/>
                        <a:p>
                          <a:pPr>
                            <a:lnSpc>
                              <a:spcPct val="115000"/>
                            </a:lnSpc>
                            <a:spcAft>
                              <a:spcPts val="1000"/>
                            </a:spcAft>
                          </a:pPr>
                          <a:r>
                            <a:rPr lang="en-US" sz="2400" b="1" kern="100" dirty="0" err="1">
                              <a:solidFill>
                                <a:srgbClr val="0000CC"/>
                              </a:solidFill>
                              <a:effectLst/>
                              <a:latin typeface="Times New Roman" panose="02020603050405020304" pitchFamily="18" charset="0"/>
                              <a:cs typeface="Times New Roman" panose="02020603050405020304" pitchFamily="18" charset="0"/>
                            </a:rPr>
                            <a:t>Sỏi</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cát</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đá</a:t>
                          </a:r>
                          <a:endPar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nSpc>
                              <a:spcPct val="115000"/>
                            </a:lnSpc>
                            <a:spcAft>
                              <a:spcPts val="1000"/>
                            </a:spcAft>
                          </a:pPr>
                          <a:r>
                            <a:rPr lang="en-US" sz="2400" b="1" kern="100" dirty="0" err="1">
                              <a:solidFill>
                                <a:srgbClr val="0000CC"/>
                              </a:solidFill>
                              <a:effectLst/>
                              <a:latin typeface="Times New Roman" panose="02020603050405020304" pitchFamily="18" charset="0"/>
                              <a:cs typeface="Times New Roman" panose="02020603050405020304" pitchFamily="18" charset="0"/>
                            </a:rPr>
                            <a:t>Các</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khoáng</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vật</a:t>
                          </a:r>
                          <a:r>
                            <a:rPr lang="en-US" sz="2400" b="1" kern="100" dirty="0">
                              <a:solidFill>
                                <a:srgbClr val="0000CC"/>
                              </a:solidFill>
                              <a:effectLst/>
                              <a:latin typeface="Times New Roman" panose="02020603050405020304" pitchFamily="18" charset="0"/>
                              <a:cs typeface="Times New Roman" panose="02020603050405020304" pitchFamily="18" charset="0"/>
                            </a:rPr>
                            <a:t> silicate</a:t>
                          </a:r>
                          <a:endPar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Aft>
                              <a:spcPts val="1000"/>
                            </a:spcAft>
                          </a:pPr>
                          <a:r>
                            <a:rPr lang="en-US" sz="2400" b="1" kern="100" dirty="0" err="1">
                              <a:solidFill>
                                <a:srgbClr val="0000CC"/>
                              </a:solidFill>
                              <a:effectLst/>
                              <a:latin typeface="Times New Roman" panose="02020603050405020304" pitchFamily="18" charset="0"/>
                              <a:cs typeface="Times New Roman" panose="02020603050405020304" pitchFamily="18" charset="0"/>
                            </a:rPr>
                            <a:t>Tách</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lọc</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các</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tạp</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chất</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có</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kích</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thước</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nhỏ</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khỏi</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nước</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để</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làm</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cs typeface="Times New Roman" panose="02020603050405020304" pitchFamily="18" charset="0"/>
                            </a:rPr>
                            <a:t>giảm</a:t>
                          </a:r>
                          <a:r>
                            <a:rPr lang="en-US" sz="2400" b="1" kern="100" dirty="0">
                              <a:solidFill>
                                <a:srgbClr val="FF0000"/>
                              </a:solidFill>
                              <a:effectLst/>
                              <a:latin typeface="Times New Roman" panose="02020603050405020304" pitchFamily="18"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cs typeface="Times New Roman" panose="02020603050405020304" pitchFamily="18" charset="0"/>
                            </a:rPr>
                            <a:t>độ</a:t>
                          </a:r>
                          <a:r>
                            <a:rPr lang="en-US" sz="2400" b="1" kern="100" dirty="0">
                              <a:solidFill>
                                <a:srgbClr val="FF0000"/>
                              </a:solidFill>
                              <a:effectLst/>
                              <a:latin typeface="Times New Roman" panose="02020603050405020304" pitchFamily="18"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cs typeface="Times New Roman" panose="02020603050405020304" pitchFamily="18" charset="0"/>
                            </a:rPr>
                            <a:t>đục</a:t>
                          </a:r>
                          <a:r>
                            <a:rPr lang="en-US" sz="2400" b="1" kern="100" dirty="0">
                              <a:solidFill>
                                <a:srgbClr val="FF0000"/>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của</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nước</a:t>
                          </a:r>
                          <a:r>
                            <a:rPr lang="en-US" sz="2400" b="1" kern="100" dirty="0">
                              <a:solidFill>
                                <a:srgbClr val="0000CC"/>
                              </a:solidFill>
                              <a:effectLst/>
                              <a:latin typeface="Times New Roman" panose="02020603050405020304" pitchFamily="18" charset="0"/>
                              <a:cs typeface="Times New Roman" panose="02020603050405020304" pitchFamily="18" charset="0"/>
                            </a:rPr>
                            <a:t>.</a:t>
                          </a:r>
                          <a:endPar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1570228766"/>
                      </a:ext>
                    </a:extLst>
                  </a:tr>
                  <a:tr h="1979350">
                    <a:tc>
                      <a:txBody>
                        <a:bodyPr/>
                        <a:lstStyle/>
                        <a:p>
                          <a:pPr>
                            <a:lnSpc>
                              <a:spcPct val="115000"/>
                            </a:lnSpc>
                            <a:spcAft>
                              <a:spcPts val="1000"/>
                            </a:spcAft>
                          </a:pPr>
                          <a:r>
                            <a:rPr lang="en-US" sz="2400" b="1" kern="100" dirty="0">
                              <a:solidFill>
                                <a:srgbClr val="0000CC"/>
                              </a:solidFill>
                              <a:effectLst/>
                              <a:latin typeface="Times New Roman" panose="02020603050405020304" pitchFamily="18" charset="0"/>
                              <a:ea typeface="+mn-ea"/>
                              <a:cs typeface="Times New Roman" panose="02020603050405020304" pitchFamily="18" charset="0"/>
                            </a:rPr>
                            <a:t>Than </a:t>
                          </a:r>
                          <a:r>
                            <a:rPr lang="en-US" sz="2400" b="1" kern="100" dirty="0" err="1">
                              <a:solidFill>
                                <a:srgbClr val="0000CC"/>
                              </a:solidFill>
                              <a:effectLst/>
                              <a:latin typeface="Times New Roman" panose="02020603050405020304" pitchFamily="18" charset="0"/>
                              <a:ea typeface="+mn-ea"/>
                              <a:cs typeface="Times New Roman" panose="02020603050405020304" pitchFamily="18" charset="0"/>
                            </a:rPr>
                            <a:t>hoạt</a:t>
                          </a:r>
                          <a:r>
                            <a:rPr lang="en-US" sz="2400" b="1" kern="100" dirty="0">
                              <a:solidFill>
                                <a:srgbClr val="0000CC"/>
                              </a:solidFill>
                              <a:effectLst/>
                              <a:latin typeface="Times New Roman" panose="02020603050405020304" pitchFamily="18" charset="0"/>
                              <a:ea typeface="+mn-ea"/>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mn-ea"/>
                              <a:cs typeface="Times New Roman" panose="02020603050405020304" pitchFamily="18" charset="0"/>
                            </a:rPr>
                            <a:t>tính</a:t>
                          </a:r>
                          <a:r>
                            <a:rPr lang="en-US" sz="2400" b="1" kern="100" dirty="0">
                              <a:solidFill>
                                <a:srgbClr val="0000CC"/>
                              </a:solidFill>
                              <a:effectLst/>
                              <a:latin typeface="Times New Roman" panose="02020603050405020304" pitchFamily="18" charset="0"/>
                              <a:ea typeface="+mn-ea"/>
                              <a:cs typeface="Times New Roman" panose="02020603050405020304" pitchFamily="18" charset="0"/>
                            </a:rPr>
                            <a:t> (than </a:t>
                          </a:r>
                          <a:r>
                            <a:rPr lang="en-US" sz="2400" b="1" kern="100" dirty="0" err="1">
                              <a:solidFill>
                                <a:srgbClr val="0000CC"/>
                              </a:solidFill>
                              <a:effectLst/>
                              <a:latin typeface="Times New Roman" panose="02020603050405020304" pitchFamily="18" charset="0"/>
                              <a:ea typeface="+mn-ea"/>
                              <a:cs typeface="Times New Roman" panose="02020603050405020304" pitchFamily="18" charset="0"/>
                            </a:rPr>
                            <a:t>hoạt</a:t>
                          </a:r>
                          <a:r>
                            <a:rPr lang="en-US" sz="2400" b="1" kern="100" dirty="0">
                              <a:solidFill>
                                <a:srgbClr val="0000CC"/>
                              </a:solidFill>
                              <a:effectLst/>
                              <a:latin typeface="Times New Roman" panose="02020603050405020304" pitchFamily="18" charset="0"/>
                              <a:ea typeface="+mn-ea"/>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mn-ea"/>
                              <a:cs typeface="Times New Roman" panose="02020603050405020304" pitchFamily="18" charset="0"/>
                            </a:rPr>
                            <a:t>tính</a:t>
                          </a:r>
                          <a:r>
                            <a:rPr lang="en-US" sz="2400" b="1" kern="100" dirty="0">
                              <a:solidFill>
                                <a:srgbClr val="0000CC"/>
                              </a:solidFill>
                              <a:effectLst/>
                              <a:latin typeface="Times New Roman" panose="02020603050405020304" pitchFamily="18" charset="0"/>
                              <a:ea typeface="+mn-ea"/>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mn-ea"/>
                              <a:cs typeface="Times New Roman" panose="02020603050405020304" pitchFamily="18" charset="0"/>
                            </a:rPr>
                            <a:t>đã</a:t>
                          </a:r>
                          <a:r>
                            <a:rPr lang="en-US" sz="2400" b="1" kern="100" dirty="0">
                              <a:solidFill>
                                <a:srgbClr val="0000CC"/>
                              </a:solidFill>
                              <a:effectLst/>
                              <a:latin typeface="Times New Roman" panose="02020603050405020304" pitchFamily="18" charset="0"/>
                              <a:ea typeface="+mn-ea"/>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mn-ea"/>
                              <a:cs typeface="Times New Roman" panose="02020603050405020304" pitchFamily="18" charset="0"/>
                            </a:rPr>
                            <a:t>được</a:t>
                          </a:r>
                          <a:r>
                            <a:rPr lang="en-US" sz="2400" b="1" kern="100" dirty="0">
                              <a:solidFill>
                                <a:srgbClr val="0000CC"/>
                              </a:solidFill>
                              <a:effectLst/>
                              <a:latin typeface="Times New Roman" panose="02020603050405020304" pitchFamily="18" charset="0"/>
                              <a:ea typeface="+mn-ea"/>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mn-ea"/>
                              <a:cs typeface="Times New Roman" panose="02020603050405020304" pitchFamily="18" charset="0"/>
                            </a:rPr>
                            <a:t>xử</a:t>
                          </a:r>
                          <a:r>
                            <a:rPr lang="en-US" sz="2400" b="1" kern="100" dirty="0">
                              <a:solidFill>
                                <a:srgbClr val="0000CC"/>
                              </a:solidFill>
                              <a:effectLst/>
                              <a:latin typeface="Times New Roman" panose="02020603050405020304" pitchFamily="18" charset="0"/>
                              <a:ea typeface="+mn-ea"/>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mn-ea"/>
                              <a:cs typeface="Times New Roman" panose="02020603050405020304" pitchFamily="18" charset="0"/>
                            </a:rPr>
                            <a:t>lí</a:t>
                          </a:r>
                          <a:r>
                            <a:rPr lang="en-US" sz="2400" b="1" kern="100" dirty="0">
                              <a:solidFill>
                                <a:srgbClr val="0000CC"/>
                              </a:solidFill>
                              <a:effectLst/>
                              <a:latin typeface="Times New Roman" panose="02020603050405020304" pitchFamily="18" charset="0"/>
                              <a:ea typeface="+mn-ea"/>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mn-ea"/>
                              <a:cs typeface="Times New Roman" panose="02020603050405020304" pitchFamily="18" charset="0"/>
                            </a:rPr>
                            <a:t>để</a:t>
                          </a:r>
                          <a:r>
                            <a:rPr lang="en-US" sz="2400" b="1" kern="100" dirty="0">
                              <a:solidFill>
                                <a:srgbClr val="0000CC"/>
                              </a:solidFill>
                              <a:effectLst/>
                              <a:latin typeface="Times New Roman" panose="02020603050405020304" pitchFamily="18" charset="0"/>
                              <a:ea typeface="+mn-ea"/>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mn-ea"/>
                              <a:cs typeface="Times New Roman" panose="02020603050405020304" pitchFamily="18" charset="0"/>
                            </a:rPr>
                            <a:t>làm</a:t>
                          </a:r>
                          <a:r>
                            <a:rPr lang="en-US" sz="2400" b="1" kern="100" dirty="0">
                              <a:solidFill>
                                <a:srgbClr val="0000CC"/>
                              </a:solidFill>
                              <a:effectLst/>
                              <a:latin typeface="Times New Roman" panose="02020603050405020304" pitchFamily="18" charset="0"/>
                              <a:ea typeface="+mn-ea"/>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mn-ea"/>
                              <a:cs typeface="Times New Roman" panose="02020603050405020304" pitchFamily="18" charset="0"/>
                            </a:rPr>
                            <a:t>tăng</a:t>
                          </a:r>
                          <a:r>
                            <a:rPr lang="en-US" sz="2400" b="1" kern="100" dirty="0">
                              <a:solidFill>
                                <a:srgbClr val="0000CC"/>
                              </a:solidFill>
                              <a:effectLst/>
                              <a:latin typeface="Times New Roman" panose="02020603050405020304" pitchFamily="18" charset="0"/>
                              <a:ea typeface="+mn-ea"/>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mn-ea"/>
                              <a:cs typeface="Times New Roman" panose="02020603050405020304" pitchFamily="18" charset="0"/>
                            </a:rPr>
                            <a:t>khả</a:t>
                          </a:r>
                          <a:r>
                            <a:rPr lang="en-US" sz="2400" b="1" kern="100" dirty="0">
                              <a:solidFill>
                                <a:srgbClr val="0000CC"/>
                              </a:solidFill>
                              <a:effectLst/>
                              <a:latin typeface="Times New Roman" panose="02020603050405020304" pitchFamily="18" charset="0"/>
                              <a:ea typeface="+mn-ea"/>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mn-ea"/>
                              <a:cs typeface="Times New Roman" panose="02020603050405020304" pitchFamily="18" charset="0"/>
                            </a:rPr>
                            <a:t>năng</a:t>
                          </a:r>
                          <a:r>
                            <a:rPr lang="en-US" sz="2400" b="1" kern="100" dirty="0">
                              <a:solidFill>
                                <a:srgbClr val="0000CC"/>
                              </a:solidFill>
                              <a:effectLst/>
                              <a:latin typeface="Times New Roman" panose="02020603050405020304" pitchFamily="18" charset="0"/>
                              <a:ea typeface="+mn-ea"/>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mn-ea"/>
                              <a:cs typeface="Times New Roman" panose="02020603050405020304" pitchFamily="18" charset="0"/>
                            </a:rPr>
                            <a:t>hấp</a:t>
                          </a:r>
                          <a:r>
                            <a:rPr lang="en-US" sz="2400" b="1" kern="100" dirty="0">
                              <a:solidFill>
                                <a:srgbClr val="0000CC"/>
                              </a:solidFill>
                              <a:effectLst/>
                              <a:latin typeface="Times New Roman" panose="02020603050405020304" pitchFamily="18" charset="0"/>
                              <a:ea typeface="+mn-ea"/>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mn-ea"/>
                              <a:cs typeface="Times New Roman" panose="02020603050405020304" pitchFamily="18" charset="0"/>
                            </a:rPr>
                            <a:t>phụ</a:t>
                          </a:r>
                          <a:r>
                            <a:rPr lang="en-US" sz="2400" b="1" kern="100" dirty="0">
                              <a:solidFill>
                                <a:srgbClr val="0000CC"/>
                              </a:solidFill>
                              <a:effectLst/>
                              <a:latin typeface="Times New Roman" panose="02020603050405020304" pitchFamily="18" charset="0"/>
                              <a:ea typeface="+mn-ea"/>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DEE"/>
                        </a:solidFill>
                      </a:tcPr>
                    </a:tc>
                    <a:tc>
                      <a:txBody>
                        <a:bodyPr/>
                        <a:lstStyle/>
                        <a:p>
                          <a:pPr>
                            <a:lnSpc>
                              <a:spcPct val="115000"/>
                            </a:lnSpc>
                            <a:spcAft>
                              <a:spcPts val="1000"/>
                            </a:spcAft>
                          </a:pPr>
                          <a:r>
                            <a:rPr lang="en-US" sz="2400" b="1" kern="100" dirty="0">
                              <a:solidFill>
                                <a:srgbClr val="0000CC"/>
                              </a:solidFill>
                              <a:effectLst/>
                              <a:latin typeface="Times New Roman" panose="02020603050405020304" pitchFamily="18" charset="0"/>
                              <a:cs typeface="Times New Roman" panose="02020603050405020304" pitchFamily="18" charset="0"/>
                            </a:rPr>
                            <a:t>Carbon</a:t>
                          </a:r>
                          <a:endPar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DEE"/>
                        </a:solidFill>
                      </a:tcPr>
                    </a:tc>
                    <a:tc>
                      <a:txBody>
                        <a:bodyPr/>
                        <a:lstStyle/>
                        <a:p>
                          <a:pPr algn="just">
                            <a:lnSpc>
                              <a:spcPct val="115000"/>
                            </a:lnSpc>
                            <a:spcAft>
                              <a:spcPts val="1000"/>
                            </a:spcAft>
                          </a:pPr>
                          <a:r>
                            <a:rPr lang="en-US" sz="2400" b="1" kern="100" dirty="0" err="1">
                              <a:solidFill>
                                <a:srgbClr val="0000CC"/>
                              </a:solidFill>
                              <a:effectLst/>
                              <a:latin typeface="Times New Roman" panose="02020603050405020304" pitchFamily="18" charset="0"/>
                              <a:cs typeface="Times New Roman" panose="02020603050405020304" pitchFamily="18" charset="0"/>
                            </a:rPr>
                            <a:t>Hấp</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phụ</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chất</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rắn</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lơ</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lửng</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có</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kích</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thước</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bé</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và</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một</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số</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chất</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vào</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bên</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trong</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hạt</a:t>
                          </a:r>
                          <a:r>
                            <a:rPr lang="en-US" sz="2400" b="1" kern="100" dirty="0">
                              <a:solidFill>
                                <a:srgbClr val="0000CC"/>
                              </a:solidFill>
                              <a:effectLst/>
                              <a:latin typeface="Times New Roman" panose="02020603050405020304" pitchFamily="18" charset="0"/>
                              <a:cs typeface="Times New Roman" panose="02020603050405020304" pitchFamily="18" charset="0"/>
                            </a:rPr>
                            <a:t> than, </a:t>
                          </a:r>
                          <a:r>
                            <a:rPr lang="en-US" sz="2400" b="1" kern="100" dirty="0" err="1">
                              <a:solidFill>
                                <a:srgbClr val="0000CC"/>
                              </a:solidFill>
                              <a:effectLst/>
                              <a:latin typeface="Times New Roman" panose="02020603050405020304" pitchFamily="18" charset="0"/>
                              <a:cs typeface="Times New Roman" panose="02020603050405020304" pitchFamily="18" charset="0"/>
                            </a:rPr>
                            <a:t>từ</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đó</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cs typeface="Times New Roman" panose="02020603050405020304" pitchFamily="18" charset="0"/>
                            </a:rPr>
                            <a:t>làm</a:t>
                          </a:r>
                          <a:r>
                            <a:rPr lang="en-US" sz="2400" b="1" kern="100" dirty="0">
                              <a:solidFill>
                                <a:srgbClr val="FF0000"/>
                              </a:solidFill>
                              <a:effectLst/>
                              <a:latin typeface="Times New Roman" panose="02020603050405020304" pitchFamily="18"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cs typeface="Times New Roman" panose="02020603050405020304" pitchFamily="18" charset="0"/>
                            </a:rPr>
                            <a:t>trong</a:t>
                          </a:r>
                          <a:r>
                            <a:rPr lang="en-US" sz="2400" b="1" kern="100" dirty="0">
                              <a:solidFill>
                                <a:srgbClr val="FF0000"/>
                              </a:solidFill>
                              <a:effectLst/>
                              <a:latin typeface="Times New Roman" panose="02020603050405020304" pitchFamily="18"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cs typeface="Times New Roman" panose="02020603050405020304" pitchFamily="18" charset="0"/>
                            </a:rPr>
                            <a:t>nước</a:t>
                          </a:r>
                          <a:r>
                            <a:rPr lang="en-US" sz="2400" b="1" kern="100" dirty="0">
                              <a:solidFill>
                                <a:srgbClr val="FF0000"/>
                              </a:solidFill>
                              <a:effectLst/>
                              <a:latin typeface="Times New Roman" panose="02020603050405020304" pitchFamily="18"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cs typeface="Times New Roman" panose="02020603050405020304" pitchFamily="18" charset="0"/>
                            </a:rPr>
                            <a:t>khử</a:t>
                          </a:r>
                          <a:r>
                            <a:rPr lang="en-US" sz="2400" b="1" kern="100" dirty="0">
                              <a:solidFill>
                                <a:srgbClr val="FF0000"/>
                              </a:solidFill>
                              <a:effectLst/>
                              <a:latin typeface="Times New Roman" panose="02020603050405020304" pitchFamily="18"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cs typeface="Times New Roman" panose="02020603050405020304" pitchFamily="18" charset="0"/>
                            </a:rPr>
                            <a:t>được</a:t>
                          </a:r>
                          <a:r>
                            <a:rPr lang="en-US" sz="2400" b="1" kern="100" dirty="0">
                              <a:solidFill>
                                <a:srgbClr val="FF0000"/>
                              </a:solidFill>
                              <a:effectLst/>
                              <a:latin typeface="Times New Roman" panose="02020603050405020304" pitchFamily="18"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cs typeface="Times New Roman" panose="02020603050405020304" pitchFamily="18" charset="0"/>
                            </a:rPr>
                            <a:t>màu</a:t>
                          </a:r>
                          <a:r>
                            <a:rPr lang="en-US" sz="2400" b="1" kern="100" dirty="0">
                              <a:solidFill>
                                <a:srgbClr val="FF0000"/>
                              </a:solidFill>
                              <a:effectLst/>
                              <a:latin typeface="Times New Roman" panose="02020603050405020304" pitchFamily="18"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cs typeface="Times New Roman" panose="02020603050405020304" pitchFamily="18" charset="0"/>
                            </a:rPr>
                            <a:t>và</a:t>
                          </a:r>
                          <a:r>
                            <a:rPr lang="en-US" sz="2400" b="1" kern="100" dirty="0">
                              <a:solidFill>
                                <a:srgbClr val="FF0000"/>
                              </a:solidFill>
                              <a:effectLst/>
                              <a:latin typeface="Times New Roman" panose="02020603050405020304" pitchFamily="18"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cs typeface="Times New Roman" panose="02020603050405020304" pitchFamily="18" charset="0"/>
                            </a:rPr>
                            <a:t>khử</a:t>
                          </a:r>
                          <a:r>
                            <a:rPr lang="en-US" sz="2400" b="1" kern="100" dirty="0">
                              <a:solidFill>
                                <a:srgbClr val="FF0000"/>
                              </a:solidFill>
                              <a:effectLst/>
                              <a:latin typeface="Times New Roman" panose="02020603050405020304" pitchFamily="18"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cs typeface="Times New Roman" panose="02020603050405020304" pitchFamily="18" charset="0"/>
                            </a:rPr>
                            <a:t>được</a:t>
                          </a:r>
                          <a:r>
                            <a:rPr lang="en-US" sz="2400" b="1" kern="100" dirty="0">
                              <a:solidFill>
                                <a:srgbClr val="FF0000"/>
                              </a:solidFill>
                              <a:effectLst/>
                              <a:latin typeface="Times New Roman" panose="02020603050405020304" pitchFamily="18"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cs typeface="Times New Roman" panose="02020603050405020304" pitchFamily="18" charset="0"/>
                            </a:rPr>
                            <a:t>mùi</a:t>
                          </a:r>
                          <a:r>
                            <a:rPr lang="en-US" sz="2400" b="1" kern="100" dirty="0">
                              <a:solidFill>
                                <a:srgbClr val="FF0000"/>
                              </a:solidFill>
                              <a:effectLst/>
                              <a:latin typeface="Times New Roman" panose="02020603050405020304" pitchFamily="18"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cs typeface="Times New Roman" panose="02020603050405020304" pitchFamily="18" charset="0"/>
                            </a:rPr>
                            <a:t>của</a:t>
                          </a:r>
                          <a:r>
                            <a:rPr lang="en-US" sz="2400" b="1" kern="100" dirty="0">
                              <a:solidFill>
                                <a:srgbClr val="FF0000"/>
                              </a:solidFill>
                              <a:effectLst/>
                              <a:latin typeface="Times New Roman" panose="02020603050405020304" pitchFamily="18"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cs typeface="Times New Roman" panose="02020603050405020304" pitchFamily="18" charset="0"/>
                            </a:rPr>
                            <a:t>nước</a:t>
                          </a:r>
                          <a:r>
                            <a:rPr lang="en-US" sz="2400" b="1" kern="100" dirty="0">
                              <a:solidFill>
                                <a:srgbClr val="FF0000"/>
                              </a:solidFill>
                              <a:effectLst/>
                              <a:latin typeface="Times New Roman" panose="02020603050405020304" pitchFamily="18" charset="0"/>
                              <a:cs typeface="Times New Roman" panose="02020603050405020304" pitchFamily="18" charset="0"/>
                            </a:rPr>
                            <a:t>.</a:t>
                          </a:r>
                          <a:endPar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DEE"/>
                        </a:solidFill>
                      </a:tcPr>
                    </a:tc>
                    <a:extLst>
                      <a:ext uri="{0D108BD9-81ED-4DB2-BD59-A6C34878D82A}">
                        <a16:rowId xmlns="" xmlns:a16="http://schemas.microsoft.com/office/drawing/2014/main" val="737991284"/>
                      </a:ext>
                    </a:extLst>
                  </a:tr>
                  <a:tr h="1296183">
                    <a:tc>
                      <a:txBody>
                        <a:bodyPr/>
                        <a:lstStyle/>
                        <a:p>
                          <a:pPr>
                            <a:lnSpc>
                              <a:spcPct val="115000"/>
                            </a:lnSpc>
                            <a:spcAft>
                              <a:spcPts val="1000"/>
                            </a:spcAft>
                          </a:pPr>
                          <a:r>
                            <a:rPr lang="en-US" sz="2400" b="1" kern="100" dirty="0" err="1">
                              <a:solidFill>
                                <a:srgbClr val="0000CC"/>
                              </a:solidFill>
                              <a:effectLst/>
                              <a:latin typeface="Times New Roman" panose="02020603050405020304" pitchFamily="18" charset="0"/>
                              <a:cs typeface="Times New Roman" panose="02020603050405020304" pitchFamily="18" charset="0"/>
                            </a:rPr>
                            <a:t>Phèn</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nhôm</a:t>
                          </a:r>
                          <a:r>
                            <a:rPr lang="en-US" sz="2400" b="1" kern="100" dirty="0">
                              <a:solidFill>
                                <a:srgbClr val="0000CC"/>
                              </a:solidFill>
                              <a:effectLst/>
                              <a:latin typeface="Times New Roman" panose="02020603050405020304" pitchFamily="18" charset="0"/>
                              <a:cs typeface="Times New Roman" panose="02020603050405020304" pitchFamily="18" charset="0"/>
                            </a:rPr>
                            <a:t> – kali </a:t>
                          </a:r>
                          <a:r>
                            <a:rPr lang="en-US" sz="2400" b="1" kern="100" dirty="0" err="1">
                              <a:solidFill>
                                <a:srgbClr val="0000CC"/>
                              </a:solidFill>
                              <a:effectLst/>
                              <a:latin typeface="Times New Roman" panose="02020603050405020304" pitchFamily="18" charset="0"/>
                              <a:cs typeface="Times New Roman" panose="02020603050405020304" pitchFamily="18" charset="0"/>
                            </a:rPr>
                            <a:t>và</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phèn</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nhôm</a:t>
                          </a:r>
                          <a:r>
                            <a:rPr lang="en-US" sz="2400" b="1" kern="100" dirty="0">
                              <a:solidFill>
                                <a:srgbClr val="0000CC"/>
                              </a:solidFill>
                              <a:effectLst/>
                              <a:latin typeface="Times New Roman" panose="02020603050405020304" pitchFamily="18" charset="0"/>
                              <a:cs typeface="Times New Roman" panose="02020603050405020304" pitchFamily="18" charset="0"/>
                            </a:rPr>
                            <a:t> ammonium</a:t>
                          </a:r>
                          <a:endPar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1000"/>
                            </a:spcAft>
                          </a:pPr>
                          <a:r>
                            <a:rPr lang="en-US" sz="2400" b="1" kern="100" dirty="0">
                              <a:solidFill>
                                <a:srgbClr val="0000CC"/>
                              </a:solidFill>
                              <a:effectLst/>
                              <a:latin typeface="Times New Roman" panose="02020603050405020304" pitchFamily="18" charset="0"/>
                              <a:cs typeface="Times New Roman" panose="02020603050405020304" pitchFamily="18" charset="0"/>
                            </a:rPr>
                            <a:t>K</a:t>
                          </a:r>
                          <a:r>
                            <a:rPr lang="en-US" sz="2400" b="1" kern="100" baseline="-25000" dirty="0">
                              <a:solidFill>
                                <a:srgbClr val="0000CC"/>
                              </a:solidFill>
                              <a:effectLst/>
                              <a:latin typeface="Times New Roman" panose="02020603050405020304" pitchFamily="18" charset="0"/>
                              <a:cs typeface="Times New Roman" panose="02020603050405020304" pitchFamily="18" charset="0"/>
                            </a:rPr>
                            <a:t>2</a:t>
                          </a:r>
                          <a:r>
                            <a:rPr lang="en-US" sz="2400" b="1" kern="100" dirty="0">
                              <a:solidFill>
                                <a:srgbClr val="0000CC"/>
                              </a:solidFill>
                              <a:effectLst/>
                              <a:latin typeface="Times New Roman" panose="02020603050405020304" pitchFamily="18" charset="0"/>
                              <a:cs typeface="Times New Roman" panose="02020603050405020304" pitchFamily="18" charset="0"/>
                            </a:rPr>
                            <a:t>SO</a:t>
                          </a:r>
                          <a:r>
                            <a:rPr lang="en-US" sz="2400" b="1" kern="100" baseline="-25000" dirty="0">
                              <a:solidFill>
                                <a:srgbClr val="0000CC"/>
                              </a:solidFill>
                              <a:effectLst/>
                              <a:latin typeface="Times New Roman" panose="02020603050405020304" pitchFamily="18" charset="0"/>
                              <a:cs typeface="Times New Roman" panose="02020603050405020304" pitchFamily="18" charset="0"/>
                            </a:rPr>
                            <a:t>4</a:t>
                          </a:r>
                          <a:r>
                            <a:rPr lang="en-US" sz="2400" b="1" kern="100" dirty="0">
                              <a:solidFill>
                                <a:srgbClr val="0000CC"/>
                              </a:solidFill>
                              <a:effectLst/>
                              <a:latin typeface="Times New Roman" panose="02020603050405020304" pitchFamily="18" charset="0"/>
                              <a:cs typeface="Times New Roman" panose="02020603050405020304" pitchFamily="18" charset="0"/>
                            </a:rPr>
                            <a:t>.Al</a:t>
                          </a:r>
                          <a:r>
                            <a:rPr lang="en-US" sz="2400" b="1" kern="100" baseline="-25000" dirty="0">
                              <a:solidFill>
                                <a:srgbClr val="0000CC"/>
                              </a:solidFill>
                              <a:effectLst/>
                              <a:latin typeface="Times New Roman" panose="02020603050405020304" pitchFamily="18" charset="0"/>
                              <a:cs typeface="Times New Roman" panose="02020603050405020304" pitchFamily="18" charset="0"/>
                            </a:rPr>
                            <a:t>2</a:t>
                          </a:r>
                          <a:r>
                            <a:rPr lang="en-US" sz="2400" b="1" kern="100" dirty="0">
                              <a:solidFill>
                                <a:srgbClr val="0000CC"/>
                              </a:solidFill>
                              <a:effectLst/>
                              <a:latin typeface="Times New Roman" panose="02020603050405020304" pitchFamily="18" charset="0"/>
                              <a:cs typeface="Times New Roman" panose="02020603050405020304" pitchFamily="18" charset="0"/>
                            </a:rPr>
                            <a:t>(SO</a:t>
                          </a:r>
                          <a:r>
                            <a:rPr lang="en-US" sz="2400" b="1" kern="100" baseline="-25000" dirty="0">
                              <a:solidFill>
                                <a:srgbClr val="0000CC"/>
                              </a:solidFill>
                              <a:effectLst/>
                              <a:latin typeface="Times New Roman" panose="02020603050405020304" pitchFamily="18" charset="0"/>
                              <a:cs typeface="Times New Roman" panose="02020603050405020304" pitchFamily="18" charset="0"/>
                            </a:rPr>
                            <a:t>4</a:t>
                          </a:r>
                          <a:r>
                            <a:rPr lang="en-US" sz="2400" b="1" kern="100" dirty="0">
                              <a:solidFill>
                                <a:srgbClr val="0000CC"/>
                              </a:solidFill>
                              <a:effectLst/>
                              <a:latin typeface="Times New Roman" panose="02020603050405020304" pitchFamily="18" charset="0"/>
                              <a:cs typeface="Times New Roman" panose="02020603050405020304" pitchFamily="18" charset="0"/>
                            </a:rPr>
                            <a:t>)</a:t>
                          </a:r>
                          <a:r>
                            <a:rPr lang="en-US" sz="2400" b="1" kern="100" baseline="-25000" dirty="0">
                              <a:solidFill>
                                <a:srgbClr val="0000CC"/>
                              </a:solidFill>
                              <a:effectLst/>
                              <a:latin typeface="Times New Roman" panose="02020603050405020304" pitchFamily="18" charset="0"/>
                              <a:cs typeface="Times New Roman" panose="02020603050405020304" pitchFamily="18" charset="0"/>
                            </a:rPr>
                            <a:t>3</a:t>
                          </a:r>
                          <a:r>
                            <a:rPr lang="en-US" sz="2400" b="1" kern="100" dirty="0">
                              <a:solidFill>
                                <a:srgbClr val="0000CC"/>
                              </a:solidFill>
                              <a:effectLst/>
                              <a:latin typeface="Times New Roman" panose="02020603050405020304" pitchFamily="18" charset="0"/>
                              <a:cs typeface="Times New Roman" panose="02020603050405020304" pitchFamily="18" charset="0"/>
                            </a:rPr>
                            <a:t>.24H</a:t>
                          </a:r>
                          <a:r>
                            <a:rPr lang="en-US" sz="2400" b="1" kern="100" baseline="-25000" dirty="0">
                              <a:solidFill>
                                <a:srgbClr val="0000CC"/>
                              </a:solidFill>
                              <a:effectLst/>
                              <a:latin typeface="Times New Roman" panose="02020603050405020304" pitchFamily="18" charset="0"/>
                              <a:cs typeface="Times New Roman" panose="02020603050405020304" pitchFamily="18" charset="0"/>
                            </a:rPr>
                            <a:t>2</a:t>
                          </a:r>
                          <a:r>
                            <a:rPr lang="en-US" sz="2400" b="1" kern="100" dirty="0">
                              <a:solidFill>
                                <a:srgbClr val="0000CC"/>
                              </a:solidFill>
                              <a:effectLst/>
                              <a:latin typeface="Times New Roman" panose="02020603050405020304" pitchFamily="18" charset="0"/>
                              <a:cs typeface="Times New Roman" panose="02020603050405020304" pitchFamily="18" charset="0"/>
                            </a:rPr>
                            <a:t>O</a:t>
                          </a:r>
                        </a:p>
                        <a:p>
                          <a:pPr>
                            <a:lnSpc>
                              <a:spcPct val="115000"/>
                            </a:lnSpc>
                            <a:spcAft>
                              <a:spcPts val="1000"/>
                            </a:spcAft>
                          </a:pPr>
                          <a:r>
                            <a:rPr lang="en-US" sz="2400" b="1" kern="100" dirty="0">
                              <a:solidFill>
                                <a:srgbClr val="0000CC"/>
                              </a:solidFill>
                              <a:effectLst/>
                              <a:latin typeface="Times New Roman" panose="02020603050405020304" pitchFamily="18" charset="0"/>
                              <a:cs typeface="Times New Roman" panose="02020603050405020304" pitchFamily="18" charset="0"/>
                            </a:rPr>
                            <a:t>(NH</a:t>
                          </a:r>
                          <a:r>
                            <a:rPr lang="en-US" sz="2400" b="1" kern="100" baseline="-25000" dirty="0">
                              <a:solidFill>
                                <a:srgbClr val="0000CC"/>
                              </a:solidFill>
                              <a:effectLst/>
                              <a:latin typeface="Times New Roman" panose="02020603050405020304" pitchFamily="18" charset="0"/>
                              <a:cs typeface="Times New Roman" panose="02020603050405020304" pitchFamily="18" charset="0"/>
                            </a:rPr>
                            <a:t>4</a:t>
                          </a:r>
                          <a:r>
                            <a:rPr lang="en-US" sz="2400" b="1" kern="100" dirty="0">
                              <a:solidFill>
                                <a:srgbClr val="0000CC"/>
                              </a:solidFill>
                              <a:effectLst/>
                              <a:latin typeface="Times New Roman" panose="02020603050405020304" pitchFamily="18" charset="0"/>
                              <a:cs typeface="Times New Roman" panose="02020603050405020304" pitchFamily="18" charset="0"/>
                            </a:rPr>
                            <a:t>)</a:t>
                          </a:r>
                          <a:r>
                            <a:rPr lang="en-US" sz="2400" b="1" kern="100" baseline="-25000" dirty="0">
                              <a:solidFill>
                                <a:srgbClr val="0000CC"/>
                              </a:solidFill>
                              <a:effectLst/>
                              <a:latin typeface="Times New Roman" panose="02020603050405020304" pitchFamily="18" charset="0"/>
                              <a:cs typeface="Times New Roman" panose="02020603050405020304" pitchFamily="18" charset="0"/>
                            </a:rPr>
                            <a:t>2</a:t>
                          </a:r>
                          <a:r>
                            <a:rPr lang="en-US" sz="2400" b="1" kern="100" dirty="0">
                              <a:solidFill>
                                <a:srgbClr val="0000CC"/>
                              </a:solidFill>
                              <a:effectLst/>
                              <a:latin typeface="Times New Roman" panose="02020603050405020304" pitchFamily="18" charset="0"/>
                              <a:cs typeface="Times New Roman" panose="02020603050405020304" pitchFamily="18" charset="0"/>
                            </a:rPr>
                            <a:t>SO</a:t>
                          </a:r>
                          <a:r>
                            <a:rPr lang="en-US" sz="2400" b="1" kern="100" baseline="-25000" dirty="0">
                              <a:solidFill>
                                <a:srgbClr val="0000CC"/>
                              </a:solidFill>
                              <a:effectLst/>
                              <a:latin typeface="Times New Roman" panose="02020603050405020304" pitchFamily="18" charset="0"/>
                              <a:cs typeface="Times New Roman" panose="02020603050405020304" pitchFamily="18" charset="0"/>
                            </a:rPr>
                            <a:t>4</a:t>
                          </a:r>
                          <a:r>
                            <a:rPr lang="en-US" sz="2400" b="1" kern="100" dirty="0">
                              <a:solidFill>
                                <a:srgbClr val="0000CC"/>
                              </a:solidFill>
                              <a:effectLst/>
                              <a:latin typeface="Times New Roman" panose="02020603050405020304" pitchFamily="18" charset="0"/>
                              <a:cs typeface="Times New Roman" panose="02020603050405020304" pitchFamily="18" charset="0"/>
                            </a:rPr>
                            <a:t>.Al</a:t>
                          </a:r>
                          <a:r>
                            <a:rPr lang="en-US" sz="2400" b="1" kern="100" baseline="-25000" dirty="0">
                              <a:solidFill>
                                <a:srgbClr val="0000CC"/>
                              </a:solidFill>
                              <a:effectLst/>
                              <a:latin typeface="Times New Roman" panose="02020603050405020304" pitchFamily="18" charset="0"/>
                              <a:cs typeface="Times New Roman" panose="02020603050405020304" pitchFamily="18" charset="0"/>
                            </a:rPr>
                            <a:t>2</a:t>
                          </a:r>
                          <a:r>
                            <a:rPr lang="en-US" sz="2400" b="1" kern="100" dirty="0">
                              <a:solidFill>
                                <a:srgbClr val="0000CC"/>
                              </a:solidFill>
                              <a:effectLst/>
                              <a:latin typeface="Times New Roman" panose="02020603050405020304" pitchFamily="18" charset="0"/>
                              <a:cs typeface="Times New Roman" panose="02020603050405020304" pitchFamily="18" charset="0"/>
                            </a:rPr>
                            <a:t>(SO</a:t>
                          </a:r>
                          <a:r>
                            <a:rPr lang="en-US" sz="2400" b="1" kern="100" baseline="-25000" dirty="0">
                              <a:solidFill>
                                <a:srgbClr val="0000CC"/>
                              </a:solidFill>
                              <a:effectLst/>
                              <a:latin typeface="Times New Roman" panose="02020603050405020304" pitchFamily="18" charset="0"/>
                              <a:cs typeface="Times New Roman" panose="02020603050405020304" pitchFamily="18" charset="0"/>
                            </a:rPr>
                            <a:t>4</a:t>
                          </a:r>
                          <a:r>
                            <a:rPr lang="en-US" sz="2400" b="1" kern="100" dirty="0">
                              <a:solidFill>
                                <a:srgbClr val="0000CC"/>
                              </a:solidFill>
                              <a:effectLst/>
                              <a:latin typeface="Times New Roman" panose="02020603050405020304" pitchFamily="18" charset="0"/>
                              <a:cs typeface="Times New Roman" panose="02020603050405020304" pitchFamily="18" charset="0"/>
                            </a:rPr>
                            <a:t>)</a:t>
                          </a:r>
                          <a:r>
                            <a:rPr lang="en-US" sz="2400" b="1" kern="100" baseline="-25000" dirty="0">
                              <a:solidFill>
                                <a:srgbClr val="0000CC"/>
                              </a:solidFill>
                              <a:effectLst/>
                              <a:latin typeface="Times New Roman" panose="02020603050405020304" pitchFamily="18" charset="0"/>
                              <a:cs typeface="Times New Roman" panose="02020603050405020304" pitchFamily="18" charset="0"/>
                            </a:rPr>
                            <a:t>3</a:t>
                          </a:r>
                          <a:r>
                            <a:rPr lang="en-US" sz="2400" b="1" kern="100" dirty="0">
                              <a:solidFill>
                                <a:srgbClr val="0000CC"/>
                              </a:solidFill>
                              <a:effectLst/>
                              <a:latin typeface="Times New Roman" panose="02020603050405020304" pitchFamily="18" charset="0"/>
                              <a:cs typeface="Times New Roman" panose="02020603050405020304" pitchFamily="18" charset="0"/>
                            </a:rPr>
                            <a:t>.24H</a:t>
                          </a:r>
                          <a:r>
                            <a:rPr lang="en-US" sz="2400" b="1" kern="100" baseline="-25000" dirty="0">
                              <a:solidFill>
                                <a:srgbClr val="0000CC"/>
                              </a:solidFill>
                              <a:effectLst/>
                              <a:latin typeface="Times New Roman" panose="02020603050405020304" pitchFamily="18" charset="0"/>
                              <a:cs typeface="Times New Roman" panose="02020603050405020304" pitchFamily="18" charset="0"/>
                            </a:rPr>
                            <a:t>2</a:t>
                          </a:r>
                          <a:r>
                            <a:rPr lang="en-US" sz="2400" b="1" kern="100" dirty="0">
                              <a:solidFill>
                                <a:srgbClr val="0000CC"/>
                              </a:solidFill>
                              <a:effectLst/>
                              <a:latin typeface="Times New Roman" panose="02020603050405020304" pitchFamily="18" charset="0"/>
                              <a:cs typeface="Times New Roman" panose="02020603050405020304" pitchFamily="18" charset="0"/>
                            </a:rPr>
                            <a:t>O</a:t>
                          </a:r>
                          <a:endPar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just">
                            <a:lnSpc>
                              <a:spcPct val="115000"/>
                            </a:lnSpc>
                            <a:spcAft>
                              <a:spcPts val="1000"/>
                            </a:spcAft>
                          </a:pPr>
                          <a:r>
                            <a:rPr lang="en-US" sz="2400" b="1" kern="100" dirty="0" err="1">
                              <a:solidFill>
                                <a:srgbClr val="0000CC"/>
                              </a:solidFill>
                              <a:effectLst/>
                              <a:latin typeface="Times New Roman" panose="02020603050405020304" pitchFamily="18" charset="0"/>
                              <a:cs typeface="Times New Roman" panose="02020603050405020304" pitchFamily="18" charset="0"/>
                            </a:rPr>
                            <a:t>Thuỷ</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phân</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tạo</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chất</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không</a:t>
                          </a:r>
                          <a:r>
                            <a:rPr lang="en-US" sz="2400" b="1" kern="100" dirty="0">
                              <a:solidFill>
                                <a:srgbClr val="0000CC"/>
                              </a:solidFill>
                              <a:effectLst/>
                              <a:latin typeface="Times New Roman" panose="02020603050405020304" pitchFamily="18" charset="0"/>
                              <a:cs typeface="Times New Roman" panose="02020603050405020304" pitchFamily="18" charset="0"/>
                            </a:rPr>
                            <a:t> tan </a:t>
                          </a:r>
                          <a:r>
                            <a:rPr lang="en-US" sz="2400" b="1" kern="100" dirty="0" err="1">
                              <a:solidFill>
                                <a:srgbClr val="0000CC"/>
                              </a:solidFill>
                              <a:effectLst/>
                              <a:latin typeface="Times New Roman" panose="02020603050405020304" pitchFamily="18" charset="0"/>
                              <a:cs typeface="Times New Roman" panose="02020603050405020304" pitchFamily="18" charset="0"/>
                            </a:rPr>
                            <a:t>dạng</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keo</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Chất</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này</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kết</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dính</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các</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hạt</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lơ</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lửng</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trong</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nước</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rồi</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lắng</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xuống</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đáy</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giúp</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cs typeface="Times New Roman" panose="02020603050405020304" pitchFamily="18" charset="0"/>
                            </a:rPr>
                            <a:t>làm</a:t>
                          </a:r>
                          <a:r>
                            <a:rPr lang="en-US" sz="2400" b="1" kern="100" dirty="0">
                              <a:solidFill>
                                <a:srgbClr val="FF0000"/>
                              </a:solidFill>
                              <a:effectLst/>
                              <a:latin typeface="Times New Roman" panose="02020603050405020304" pitchFamily="18"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cs typeface="Times New Roman" panose="02020603050405020304" pitchFamily="18" charset="0"/>
                            </a:rPr>
                            <a:t>trong</a:t>
                          </a:r>
                          <a:r>
                            <a:rPr lang="en-US" sz="2400" b="1" kern="100" dirty="0">
                              <a:solidFill>
                                <a:srgbClr val="FF0000"/>
                              </a:solidFill>
                              <a:effectLst/>
                              <a:latin typeface="Times New Roman" panose="02020603050405020304" pitchFamily="18"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cs typeface="Times New Roman" panose="02020603050405020304" pitchFamily="18" charset="0"/>
                            </a:rPr>
                            <a:t>nước</a:t>
                          </a:r>
                          <a:r>
                            <a:rPr lang="en-US" sz="2400" b="1" kern="100" dirty="0">
                              <a:solidFill>
                                <a:srgbClr val="FF0000"/>
                              </a:solidFill>
                              <a:effectLst/>
                              <a:latin typeface="Times New Roman" panose="02020603050405020304" pitchFamily="18" charset="0"/>
                              <a:cs typeface="Times New Roman" panose="02020603050405020304" pitchFamily="18" charset="0"/>
                            </a:rPr>
                            <a:t>.</a:t>
                          </a:r>
                        </a:p>
                        <a:p>
                          <a:pPr>
                            <a:lnSpc>
                              <a:spcPct val="115000"/>
                            </a:lnSpc>
                            <a:spcAft>
                              <a:spcPts val="1000"/>
                            </a:spcAft>
                          </a:pPr>
                          <a:r>
                            <a:rPr lang="en-US" sz="2400" b="1" kern="100" dirty="0" err="1">
                              <a:solidFill>
                                <a:srgbClr val="0000CC"/>
                              </a:solidFill>
                              <a:effectLst/>
                              <a:latin typeface="Times New Roman" panose="02020603050405020304" pitchFamily="18" charset="0"/>
                              <a:cs typeface="Times New Roman" panose="02020603050405020304" pitchFamily="18" charset="0"/>
                            </a:rPr>
                            <a:t>Phản</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ứng</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thuỷ</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phân</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là</a:t>
                          </a:r>
                          <a:r>
                            <a:rPr lang="en-US" sz="2400" b="1" kern="100" dirty="0">
                              <a:solidFill>
                                <a:srgbClr val="0000CC"/>
                              </a:solidFill>
                              <a:effectLst/>
                              <a:latin typeface="Times New Roman" panose="02020603050405020304" pitchFamily="18" charset="0"/>
                              <a:cs typeface="Times New Roman" panose="02020603050405020304" pitchFamily="18" charset="0"/>
                            </a:rPr>
                            <a:t>:</a:t>
                          </a:r>
                        </a:p>
                        <a:p>
                          <a:pPr>
                            <a:lnSpc>
                              <a:spcPct val="115000"/>
                            </a:lnSpc>
                            <a:spcAft>
                              <a:spcPts val="1000"/>
                            </a:spcAft>
                          </a:pPr>
                          <a:r>
                            <a:rPr lang="en-US" sz="2400" b="1" kern="100" dirty="0">
                              <a:solidFill>
                                <a:srgbClr val="0000CC"/>
                              </a:solidFill>
                              <a:effectLst/>
                              <a:latin typeface="Times New Roman" panose="02020603050405020304" pitchFamily="18" charset="0"/>
                              <a:cs typeface="Times New Roman" panose="02020603050405020304" pitchFamily="18" charset="0"/>
                            </a:rPr>
                            <a:t>Al</a:t>
                          </a:r>
                          <a:r>
                            <a:rPr lang="en-US" sz="2400" b="1" kern="100" baseline="30000" dirty="0">
                              <a:solidFill>
                                <a:srgbClr val="0000CC"/>
                              </a:solidFill>
                              <a:effectLst/>
                              <a:latin typeface="Times New Roman" panose="02020603050405020304" pitchFamily="18" charset="0"/>
                              <a:cs typeface="Times New Roman" panose="02020603050405020304" pitchFamily="18" charset="0"/>
                            </a:rPr>
                            <a:t>3+</a:t>
                          </a:r>
                          <a:r>
                            <a:rPr lang="en-US" sz="2400" b="1" kern="100" baseline="-25000" dirty="0">
                              <a:solidFill>
                                <a:srgbClr val="0000CC"/>
                              </a:solidFill>
                              <a:effectLst/>
                              <a:latin typeface="Times New Roman" panose="02020603050405020304" pitchFamily="18" charset="0"/>
                              <a:cs typeface="Times New Roman" panose="02020603050405020304" pitchFamily="18" charset="0"/>
                            </a:rPr>
                            <a:t>(</a:t>
                          </a:r>
                          <a:r>
                            <a:rPr lang="en-US" sz="2400" b="1" kern="100" baseline="-25000" dirty="0" err="1">
                              <a:solidFill>
                                <a:srgbClr val="0000CC"/>
                              </a:solidFill>
                              <a:effectLst/>
                              <a:latin typeface="Times New Roman" panose="02020603050405020304" pitchFamily="18" charset="0"/>
                              <a:cs typeface="Times New Roman" panose="02020603050405020304" pitchFamily="18" charset="0"/>
                            </a:rPr>
                            <a:t>aq</a:t>
                          </a:r>
                          <a:r>
                            <a:rPr lang="en-US" sz="2400" b="1" kern="100" baseline="-25000" dirty="0">
                              <a:solidFill>
                                <a:srgbClr val="0000CC"/>
                              </a:solidFill>
                              <a:effectLst/>
                              <a:latin typeface="Times New Roman" panose="02020603050405020304" pitchFamily="18" charset="0"/>
                              <a:cs typeface="Times New Roman" panose="02020603050405020304" pitchFamily="18" charset="0"/>
                            </a:rPr>
                            <a:t>)</a:t>
                          </a:r>
                          <a:r>
                            <a:rPr lang="en-US" sz="2400" b="1" kern="100" dirty="0">
                              <a:solidFill>
                                <a:srgbClr val="0000CC"/>
                              </a:solidFill>
                              <a:effectLst/>
                              <a:latin typeface="Times New Roman" panose="02020603050405020304" pitchFamily="18" charset="0"/>
                              <a:cs typeface="Times New Roman" panose="02020603050405020304" pitchFamily="18" charset="0"/>
                            </a:rPr>
                            <a:t> + 3H</a:t>
                          </a:r>
                          <a:r>
                            <a:rPr lang="en-US" sz="2400" b="1" kern="100" baseline="-25000" dirty="0">
                              <a:solidFill>
                                <a:srgbClr val="0000CC"/>
                              </a:solidFill>
                              <a:effectLst/>
                              <a:latin typeface="Times New Roman" panose="02020603050405020304" pitchFamily="18" charset="0"/>
                              <a:cs typeface="Times New Roman" panose="02020603050405020304" pitchFamily="18" charset="0"/>
                            </a:rPr>
                            <a:t>2</a:t>
                          </a:r>
                          <a:r>
                            <a:rPr lang="en-US" sz="2400" b="1" kern="100" dirty="0">
                              <a:solidFill>
                                <a:srgbClr val="0000CC"/>
                              </a:solidFill>
                              <a:effectLst/>
                              <a:latin typeface="Times New Roman" panose="02020603050405020304" pitchFamily="18" charset="0"/>
                              <a:cs typeface="Times New Roman" panose="02020603050405020304" pitchFamily="18" charset="0"/>
                            </a:rPr>
                            <a:t>O</a:t>
                          </a:r>
                          <a:r>
                            <a:rPr lang="en-US" sz="2400" b="1" kern="100" baseline="-25000" dirty="0">
                              <a:solidFill>
                                <a:srgbClr val="0000CC"/>
                              </a:solidFill>
                              <a:effectLst/>
                              <a:latin typeface="Times New Roman" panose="02020603050405020304" pitchFamily="18" charset="0"/>
                              <a:cs typeface="Times New Roman" panose="02020603050405020304" pitchFamily="18" charset="0"/>
                            </a:rPr>
                            <a:t>(l)</a:t>
                          </a:r>
                          <a:r>
                            <a:rPr lang="en-US" sz="2400" b="1" kern="100" dirty="0">
                              <a:solidFill>
                                <a:srgbClr val="0000CC"/>
                              </a:solidFill>
                              <a:effectLst/>
                              <a:latin typeface="Times New Roman" panose="02020603050405020304" pitchFamily="18" charset="0"/>
                              <a:cs typeface="Times New Roman" panose="02020603050405020304" pitchFamily="18" charset="0"/>
                            </a:rPr>
                            <a:t> </a:t>
                          </a:r>
                          <a14:m>
                            <m:oMath xmlns:m="http://schemas.openxmlformats.org/officeDocument/2006/math">
                              <m:r>
                                <a:rPr lang="en-US" sz="2400" b="1" i="1" kern="100" smtClean="0">
                                  <a:solidFill>
                                    <a:srgbClr val="0000CC"/>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2400" b="1" kern="100" dirty="0">
                              <a:solidFill>
                                <a:srgbClr val="0000CC"/>
                              </a:solidFill>
                              <a:effectLst/>
                              <a:latin typeface="Times New Roman" panose="02020603050405020304" pitchFamily="18" charset="0"/>
                              <a:cs typeface="Times New Roman" panose="02020603050405020304" pitchFamily="18" charset="0"/>
                            </a:rPr>
                            <a:t>Al(OH)</a:t>
                          </a:r>
                          <a:r>
                            <a:rPr lang="en-US" sz="2400" b="1" kern="100" baseline="-25000" dirty="0">
                              <a:solidFill>
                                <a:srgbClr val="0000CC"/>
                              </a:solidFill>
                              <a:effectLst/>
                              <a:latin typeface="Times New Roman" panose="02020603050405020304" pitchFamily="18" charset="0"/>
                              <a:cs typeface="Times New Roman" panose="02020603050405020304" pitchFamily="18" charset="0"/>
                            </a:rPr>
                            <a:t>3(s)</a:t>
                          </a:r>
                          <a:r>
                            <a:rPr lang="en-US" sz="2400" b="1" kern="100" dirty="0">
                              <a:solidFill>
                                <a:srgbClr val="0000CC"/>
                              </a:solidFill>
                              <a:effectLst/>
                              <a:latin typeface="Times New Roman" panose="02020603050405020304" pitchFamily="18" charset="0"/>
                              <a:cs typeface="Times New Roman" panose="02020603050405020304" pitchFamily="18" charset="0"/>
                            </a:rPr>
                            <a:t> + 3H</a:t>
                          </a:r>
                          <a:r>
                            <a:rPr lang="en-US" sz="2400" b="1" kern="100" baseline="30000" dirty="0">
                              <a:solidFill>
                                <a:srgbClr val="0000CC"/>
                              </a:solidFill>
                              <a:effectLst/>
                              <a:latin typeface="Times New Roman" panose="02020603050405020304" pitchFamily="18" charset="0"/>
                              <a:cs typeface="Times New Roman" panose="02020603050405020304" pitchFamily="18" charset="0"/>
                            </a:rPr>
                            <a:t>+</a:t>
                          </a:r>
                          <a:r>
                            <a:rPr lang="en-US" sz="2400" b="1" kern="100" baseline="-25000" dirty="0">
                              <a:solidFill>
                                <a:srgbClr val="0000CC"/>
                              </a:solidFill>
                              <a:effectLst/>
                              <a:latin typeface="Times New Roman" panose="02020603050405020304" pitchFamily="18" charset="0"/>
                              <a:cs typeface="Times New Roman" panose="02020603050405020304" pitchFamily="18" charset="0"/>
                            </a:rPr>
                            <a:t>(</a:t>
                          </a:r>
                          <a:r>
                            <a:rPr lang="en-US" sz="2400" b="1" kern="100" baseline="-25000" dirty="0" err="1">
                              <a:solidFill>
                                <a:srgbClr val="0000CC"/>
                              </a:solidFill>
                              <a:effectLst/>
                              <a:latin typeface="Times New Roman" panose="02020603050405020304" pitchFamily="18" charset="0"/>
                              <a:cs typeface="Times New Roman" panose="02020603050405020304" pitchFamily="18" charset="0"/>
                            </a:rPr>
                            <a:t>aq</a:t>
                          </a:r>
                          <a:r>
                            <a:rPr lang="en-US" sz="2400" b="1" kern="100" baseline="-25000" dirty="0">
                              <a:solidFill>
                                <a:srgbClr val="0000CC"/>
                              </a:solidFill>
                              <a:effectLst/>
                              <a:latin typeface="Times New Roman" panose="02020603050405020304" pitchFamily="18" charset="0"/>
                              <a:cs typeface="Times New Roman" panose="02020603050405020304" pitchFamily="18" charset="0"/>
                            </a:rPr>
                            <a:t>)</a:t>
                          </a:r>
                          <a:r>
                            <a:rPr lang="en-US" sz="2400" b="1" kern="100" dirty="0">
                              <a:solidFill>
                                <a:srgbClr val="0000CC"/>
                              </a:solidFill>
                              <a:effectLst/>
                              <a:latin typeface="Times New Roman" panose="02020603050405020304" pitchFamily="18" charset="0"/>
                              <a:cs typeface="Times New Roman" panose="02020603050405020304" pitchFamily="18" charset="0"/>
                            </a:rPr>
                            <a:t> </a:t>
                          </a:r>
                          <a:endPar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27255596"/>
                      </a:ext>
                    </a:extLst>
                  </a:tr>
                  <a:tr h="1614693">
                    <a:tc>
                      <a:txBody>
                        <a:bodyPr/>
                        <a:lstStyle/>
                        <a:p>
                          <a:pPr>
                            <a:lnSpc>
                              <a:spcPct val="115000"/>
                            </a:lnSpc>
                            <a:spcAft>
                              <a:spcPts val="1000"/>
                            </a:spcAft>
                          </a:pPr>
                          <a:r>
                            <a:rPr lang="en-US" sz="2400" b="1" kern="100" dirty="0">
                              <a:solidFill>
                                <a:srgbClr val="0000CC"/>
                              </a:solidFill>
                              <a:effectLst/>
                              <a:latin typeface="Times New Roman" panose="02020603050405020304" pitchFamily="18" charset="0"/>
                              <a:cs typeface="Times New Roman" panose="02020603050405020304" pitchFamily="18" charset="0"/>
                            </a:rPr>
                            <a:t>Poly(</a:t>
                          </a:r>
                          <a:r>
                            <a:rPr lang="en-US" sz="2400" b="1" kern="100" dirty="0" err="1">
                              <a:solidFill>
                                <a:srgbClr val="0000CC"/>
                              </a:solidFill>
                              <a:effectLst/>
                              <a:latin typeface="Times New Roman" panose="02020603050405020304" pitchFamily="18" charset="0"/>
                              <a:cs typeface="Times New Roman" panose="02020603050405020304" pitchFamily="18" charset="0"/>
                            </a:rPr>
                            <a:t>aluminium</a:t>
                          </a:r>
                          <a:r>
                            <a:rPr lang="en-US" sz="2400" b="1" kern="100" dirty="0">
                              <a:solidFill>
                                <a:srgbClr val="0000CC"/>
                              </a:solidFill>
                              <a:effectLst/>
                              <a:latin typeface="Times New Roman" panose="02020603050405020304" pitchFamily="18" charset="0"/>
                              <a:cs typeface="Times New Roman" panose="02020603050405020304" pitchFamily="18" charset="0"/>
                            </a:rPr>
                            <a:t> chloride) hay PAC</a:t>
                          </a:r>
                          <a:endPar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1000"/>
                            </a:spcAft>
                          </a:pPr>
                          <a:r>
                            <a:rPr lang="en-US" sz="2400" b="1" kern="100" dirty="0">
                              <a:solidFill>
                                <a:srgbClr val="0000CC"/>
                              </a:solidFill>
                              <a:effectLst/>
                              <a:latin typeface="Times New Roman" panose="02020603050405020304" pitchFamily="18" charset="0"/>
                              <a:cs typeface="Times New Roman" panose="02020603050405020304" pitchFamily="18" charset="0"/>
                            </a:rPr>
                            <a:t>[Al</a:t>
                          </a:r>
                          <a:r>
                            <a:rPr lang="en-US" sz="2400" b="1" kern="100" baseline="-25000" dirty="0">
                              <a:solidFill>
                                <a:srgbClr val="0000CC"/>
                              </a:solidFill>
                              <a:effectLst/>
                              <a:latin typeface="Times New Roman" panose="02020603050405020304" pitchFamily="18" charset="0"/>
                              <a:cs typeface="Times New Roman" panose="02020603050405020304" pitchFamily="18" charset="0"/>
                            </a:rPr>
                            <a:t>2</a:t>
                          </a:r>
                          <a:r>
                            <a:rPr lang="en-US" sz="2400" b="1" kern="100" dirty="0">
                              <a:solidFill>
                                <a:srgbClr val="0000CC"/>
                              </a:solidFill>
                              <a:effectLst/>
                              <a:latin typeface="Times New Roman" panose="02020603050405020304" pitchFamily="18" charset="0"/>
                              <a:cs typeface="Times New Roman" panose="02020603050405020304" pitchFamily="18" charset="0"/>
                            </a:rPr>
                            <a:t>(OH)</a:t>
                          </a:r>
                          <a:r>
                            <a:rPr lang="en-US" sz="2400" b="1" kern="100" baseline="-25000" dirty="0">
                              <a:solidFill>
                                <a:srgbClr val="0000CC"/>
                              </a:solidFill>
                              <a:effectLst/>
                              <a:latin typeface="Times New Roman" panose="02020603050405020304" pitchFamily="18" charset="0"/>
                              <a:cs typeface="Times New Roman" panose="02020603050405020304" pitchFamily="18" charset="0"/>
                            </a:rPr>
                            <a:t>m</a:t>
                          </a:r>
                          <a:r>
                            <a:rPr lang="en-US" sz="2400" b="1" kern="100" dirty="0">
                              <a:solidFill>
                                <a:srgbClr val="0000CC"/>
                              </a:solidFill>
                              <a:effectLst/>
                              <a:latin typeface="Times New Roman" panose="02020603050405020304" pitchFamily="18" charset="0"/>
                              <a:cs typeface="Times New Roman" panose="02020603050405020304" pitchFamily="18" charset="0"/>
                            </a:rPr>
                            <a:t>Cl</a:t>
                          </a:r>
                          <a:r>
                            <a:rPr lang="en-US" sz="2400" b="1" kern="100" baseline="-25000" dirty="0">
                              <a:solidFill>
                                <a:srgbClr val="0000CC"/>
                              </a:solidFill>
                              <a:effectLst/>
                              <a:latin typeface="Times New Roman" panose="02020603050405020304" pitchFamily="18" charset="0"/>
                              <a:cs typeface="Times New Roman" panose="02020603050405020304" pitchFamily="18" charset="0"/>
                            </a:rPr>
                            <a:t>6-m</a:t>
                          </a:r>
                          <a:r>
                            <a:rPr lang="en-US" sz="2400" b="1" kern="100" dirty="0">
                              <a:solidFill>
                                <a:srgbClr val="0000CC"/>
                              </a:solidFill>
                              <a:effectLst/>
                              <a:latin typeface="Times New Roman" panose="02020603050405020304" pitchFamily="18" charset="0"/>
                              <a:cs typeface="Times New Roman" panose="02020603050405020304" pitchFamily="18" charset="0"/>
                            </a:rPr>
                            <a:t>]</a:t>
                          </a:r>
                          <a:r>
                            <a:rPr lang="en-US" sz="2400" b="1" kern="100" baseline="-25000" dirty="0">
                              <a:solidFill>
                                <a:srgbClr val="0000CC"/>
                              </a:solidFill>
                              <a:effectLst/>
                              <a:latin typeface="Times New Roman" panose="02020603050405020304" pitchFamily="18" charset="0"/>
                              <a:cs typeface="Times New Roman" panose="02020603050405020304" pitchFamily="18" charset="0"/>
                            </a:rPr>
                            <a:t>n</a:t>
                          </a:r>
                          <a:endPar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 xmlns:a16="http://schemas.microsoft.com/office/drawing/2014/main" val="1767336453"/>
                      </a:ext>
                    </a:extLst>
                  </a:tr>
                </a:tbl>
              </a:graphicData>
            </a:graphic>
          </p:graphicFrame>
        </mc:Choice>
        <mc:Fallback xmlns="">
          <p:graphicFrame>
            <p:nvGraphicFramePr>
              <p:cNvPr id="4" name="Content Placeholder 3">
                <a:extLst>
                  <a:ext uri="{FF2B5EF4-FFF2-40B4-BE49-F238E27FC236}">
                    <a16:creationId xmlns:a16="http://schemas.microsoft.com/office/drawing/2014/main" id="{36CA6C59-3F61-9435-3246-E2C199CB281C}"/>
                  </a:ext>
                </a:extLst>
              </p:cNvPr>
              <p:cNvGraphicFramePr>
                <a:graphicFrameLocks noGrp="1"/>
              </p:cNvGraphicFramePr>
              <p:nvPr>
                <p:ph idx="1"/>
                <p:extLst>
                  <p:ext uri="{D42A27DB-BD31-4B8C-83A1-F6EECF244321}">
                    <p14:modId xmlns:p14="http://schemas.microsoft.com/office/powerpoint/2010/main" val="1002405386"/>
                  </p:ext>
                </p:extLst>
              </p:nvPr>
            </p:nvGraphicFramePr>
            <p:xfrm>
              <a:off x="425303" y="10631"/>
              <a:ext cx="11600119" cy="6767582"/>
            </p:xfrm>
            <a:graphic>
              <a:graphicData uri="http://schemas.openxmlformats.org/drawingml/2006/table">
                <a:tbl>
                  <a:tblPr firstRow="1" firstCol="1" bandRow="1">
                    <a:tableStyleId>{5C22544A-7EE6-4342-B048-85BDC9FD1C3A}</a:tableStyleId>
                  </a:tblPr>
                  <a:tblGrid>
                    <a:gridCol w="2513106">
                      <a:extLst>
                        <a:ext uri="{9D8B030D-6E8A-4147-A177-3AD203B41FA5}">
                          <a16:colId xmlns:a16="http://schemas.microsoft.com/office/drawing/2014/main" val="3816963176"/>
                        </a:ext>
                      </a:extLst>
                    </a:gridCol>
                    <a:gridCol w="3780890">
                      <a:extLst>
                        <a:ext uri="{9D8B030D-6E8A-4147-A177-3AD203B41FA5}">
                          <a16:colId xmlns:a16="http://schemas.microsoft.com/office/drawing/2014/main" val="2683919652"/>
                        </a:ext>
                      </a:extLst>
                    </a:gridCol>
                    <a:gridCol w="5306123">
                      <a:extLst>
                        <a:ext uri="{9D8B030D-6E8A-4147-A177-3AD203B41FA5}">
                          <a16:colId xmlns:a16="http://schemas.microsoft.com/office/drawing/2014/main" val="988137240"/>
                        </a:ext>
                      </a:extLst>
                    </a:gridCol>
                  </a:tblGrid>
                  <a:tr h="559150">
                    <a:tc>
                      <a:txBody>
                        <a:bodyPr/>
                        <a:lstStyle/>
                        <a:p>
                          <a:pPr algn="ctr">
                            <a:lnSpc>
                              <a:spcPct val="115000"/>
                            </a:lnSpc>
                            <a:spcAft>
                              <a:spcPts val="1000"/>
                            </a:spcAft>
                          </a:pPr>
                          <a:r>
                            <a:rPr lang="en-US" sz="2400" b="1" kern="100" cap="none" spc="0" dirty="0" err="1">
                              <a:ln>
                                <a:noFill/>
                              </a:ln>
                              <a:solidFill>
                                <a:srgbClr val="FF0000"/>
                              </a:solidFill>
                              <a:effectLst/>
                              <a:highlight>
                                <a:srgbClr val="B6DDE8"/>
                              </a:highlight>
                              <a:latin typeface="Times New Roman" panose="02020603050405020304" pitchFamily="18" charset="0"/>
                              <a:ea typeface="Calibri" panose="020F0502020204030204" pitchFamily="34" charset="0"/>
                              <a:cs typeface="Times New Roman" panose="02020603050405020304" pitchFamily="18" charset="0"/>
                            </a:rPr>
                            <a:t>Vật</a:t>
                          </a:r>
                          <a:r>
                            <a:rPr lang="en-US" sz="2400" b="1" kern="100" cap="none" spc="0" dirty="0">
                              <a:ln>
                                <a:noFill/>
                              </a:ln>
                              <a:solidFill>
                                <a:srgbClr val="FF0000"/>
                              </a:solidFill>
                              <a:effectLst/>
                              <a:highlight>
                                <a:srgbClr val="B6DDE8"/>
                              </a:highligh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cap="none" spc="0" dirty="0" err="1">
                              <a:ln>
                                <a:noFill/>
                              </a:ln>
                              <a:solidFill>
                                <a:srgbClr val="FF0000"/>
                              </a:solidFill>
                              <a:effectLst/>
                              <a:highlight>
                                <a:srgbClr val="B6DDE8"/>
                              </a:highlight>
                              <a:latin typeface="Times New Roman" panose="02020603050405020304" pitchFamily="18" charset="0"/>
                              <a:ea typeface="Calibri" panose="020F0502020204030204" pitchFamily="34" charset="0"/>
                              <a:cs typeface="Times New Roman" panose="02020603050405020304" pitchFamily="18" charset="0"/>
                            </a:rPr>
                            <a:t>liệu</a:t>
                          </a:r>
                          <a:r>
                            <a:rPr lang="en-US" sz="2400" b="1" kern="100" cap="none" spc="0" dirty="0">
                              <a:ln>
                                <a:noFill/>
                              </a:ln>
                              <a:solidFill>
                                <a:srgbClr val="FF0000"/>
                              </a:solidFill>
                              <a:effectLst/>
                              <a:highlight>
                                <a:srgbClr val="B6DDE8"/>
                              </a:highligh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cap="none" spc="0" dirty="0" err="1">
                              <a:ln>
                                <a:noFill/>
                              </a:ln>
                              <a:solidFill>
                                <a:srgbClr val="FF0000"/>
                              </a:solidFill>
                              <a:effectLst/>
                              <a:highlight>
                                <a:srgbClr val="B6DDE8"/>
                              </a:highlight>
                              <a:latin typeface="Times New Roman" panose="02020603050405020304" pitchFamily="18" charset="0"/>
                              <a:ea typeface="Calibri" panose="020F0502020204030204" pitchFamily="34" charset="0"/>
                              <a:cs typeface="Times New Roman" panose="02020603050405020304" pitchFamily="18" charset="0"/>
                            </a:rPr>
                            <a:t>hóa</a:t>
                          </a:r>
                          <a:r>
                            <a:rPr lang="en-US" sz="2400" b="1" kern="100" cap="none" spc="0" dirty="0">
                              <a:ln>
                                <a:noFill/>
                              </a:ln>
                              <a:solidFill>
                                <a:srgbClr val="FF0000"/>
                              </a:solidFill>
                              <a:effectLst/>
                              <a:highlight>
                                <a:srgbClr val="B6DDE8"/>
                              </a:highligh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cap="none" spc="0" dirty="0" err="1">
                              <a:ln>
                                <a:noFill/>
                              </a:ln>
                              <a:solidFill>
                                <a:srgbClr val="FF0000"/>
                              </a:solidFill>
                              <a:effectLst/>
                              <a:highlight>
                                <a:srgbClr val="B6DDE8"/>
                              </a:highlight>
                              <a:latin typeface="Times New Roman" panose="02020603050405020304" pitchFamily="18" charset="0"/>
                              <a:ea typeface="Calibri" panose="020F0502020204030204" pitchFamily="34" charset="0"/>
                              <a:cs typeface="Times New Roman" panose="02020603050405020304" pitchFamily="18" charset="0"/>
                            </a:rPr>
                            <a:t>chất</a:t>
                          </a:r>
                          <a:endParaRPr lang="en-US" sz="2400" b="1" kern="100" cap="none" spc="0" dirty="0">
                            <a:ln>
                              <a:noFill/>
                            </a:ln>
                            <a:solidFill>
                              <a:srgbClr val="FF0000"/>
                            </a:solidFill>
                            <a:effectLst/>
                            <a:highlight>
                              <a:srgbClr val="B6DDE8"/>
                            </a:highligh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en-US" sz="2400" b="1" kern="100" cap="none" spc="0" dirty="0">
                              <a:ln>
                                <a:noFill/>
                              </a:ln>
                              <a:solidFill>
                                <a:srgbClr val="FF0000"/>
                              </a:solidFill>
                              <a:effectLst/>
                              <a:highlight>
                                <a:srgbClr val="B6DDE8"/>
                              </a:highlight>
                              <a:latin typeface="Times New Roman" panose="02020603050405020304" pitchFamily="18" charset="0"/>
                              <a:ea typeface="Calibri" panose="020F0502020204030204" pitchFamily="34" charset="0"/>
                              <a:cs typeface="Times New Roman" panose="02020603050405020304" pitchFamily="18" charset="0"/>
                            </a:rPr>
                            <a:t>Thành </a:t>
                          </a:r>
                          <a:r>
                            <a:rPr lang="en-US" sz="2400" b="1" kern="100" cap="none" spc="0" dirty="0" err="1">
                              <a:ln>
                                <a:noFill/>
                              </a:ln>
                              <a:solidFill>
                                <a:srgbClr val="FF0000"/>
                              </a:solidFill>
                              <a:effectLst/>
                              <a:highlight>
                                <a:srgbClr val="B6DDE8"/>
                              </a:highlight>
                              <a:latin typeface="Times New Roman" panose="02020603050405020304" pitchFamily="18" charset="0"/>
                              <a:ea typeface="Calibri" panose="020F0502020204030204" pitchFamily="34" charset="0"/>
                              <a:cs typeface="Times New Roman" panose="02020603050405020304" pitchFamily="18" charset="0"/>
                            </a:rPr>
                            <a:t>phần</a:t>
                          </a:r>
                          <a:r>
                            <a:rPr lang="en-US" sz="2400" b="1" kern="100" cap="none" spc="0" dirty="0">
                              <a:ln>
                                <a:noFill/>
                              </a:ln>
                              <a:solidFill>
                                <a:srgbClr val="FF0000"/>
                              </a:solidFill>
                              <a:effectLst/>
                              <a:highlight>
                                <a:srgbClr val="B6DDE8"/>
                              </a:highligh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cap="none" spc="0" dirty="0" err="1">
                              <a:ln>
                                <a:noFill/>
                              </a:ln>
                              <a:solidFill>
                                <a:srgbClr val="FF0000"/>
                              </a:solidFill>
                              <a:effectLst/>
                              <a:highlight>
                                <a:srgbClr val="B6DDE8"/>
                              </a:highlight>
                              <a:latin typeface="Times New Roman" panose="02020603050405020304" pitchFamily="18" charset="0"/>
                              <a:ea typeface="Calibri" panose="020F0502020204030204" pitchFamily="34" charset="0"/>
                              <a:cs typeface="Times New Roman" panose="02020603050405020304" pitchFamily="18" charset="0"/>
                            </a:rPr>
                            <a:t>chính</a:t>
                          </a:r>
                          <a:endParaRPr lang="en-US" sz="2400" b="1" kern="100" cap="none" spc="0" dirty="0">
                            <a:ln>
                              <a:noFill/>
                            </a:ln>
                            <a:solidFill>
                              <a:srgbClr val="FF0000"/>
                            </a:solidFill>
                            <a:effectLst/>
                            <a:highlight>
                              <a:srgbClr val="B6DDE8"/>
                            </a:highligh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en-US" sz="2400" b="1" kern="100" cap="none" spc="0" dirty="0">
                              <a:ln>
                                <a:noFill/>
                              </a:ln>
                              <a:solidFill>
                                <a:srgbClr val="FF0000"/>
                              </a:solidFill>
                              <a:effectLst/>
                              <a:highlight>
                                <a:srgbClr val="B6DDE8"/>
                              </a:highlight>
                              <a:latin typeface="Times New Roman" panose="02020603050405020304" pitchFamily="18" charset="0"/>
                              <a:ea typeface="Calibri" panose="020F0502020204030204" pitchFamily="34" charset="0"/>
                              <a:cs typeface="Times New Roman" panose="02020603050405020304" pitchFamily="18" charset="0"/>
                            </a:rPr>
                            <a:t>Vai </a:t>
                          </a:r>
                          <a:r>
                            <a:rPr lang="en-US" sz="2400" b="1" kern="100" cap="none" spc="0" dirty="0" err="1">
                              <a:ln>
                                <a:noFill/>
                              </a:ln>
                              <a:solidFill>
                                <a:srgbClr val="FF0000"/>
                              </a:solidFill>
                              <a:effectLst/>
                              <a:highlight>
                                <a:srgbClr val="B6DDE8"/>
                              </a:highlight>
                              <a:latin typeface="Times New Roman" panose="02020603050405020304" pitchFamily="18" charset="0"/>
                              <a:ea typeface="Calibri" panose="020F0502020204030204" pitchFamily="34" charset="0"/>
                              <a:cs typeface="Times New Roman" panose="02020603050405020304" pitchFamily="18" charset="0"/>
                            </a:rPr>
                            <a:t>trò</a:t>
                          </a:r>
                          <a:endParaRPr lang="en-US" sz="2400" b="1" kern="100" cap="none" spc="0" dirty="0">
                            <a:ln>
                              <a:noFill/>
                            </a:ln>
                            <a:solidFill>
                              <a:srgbClr val="FF0000"/>
                            </a:solidFill>
                            <a:effectLst/>
                            <a:highlight>
                              <a:srgbClr val="B6DDE8"/>
                            </a:highligh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4990620"/>
                      </a:ext>
                    </a:extLst>
                  </a:tr>
                  <a:tr h="1228154">
                    <a:tc>
                      <a:txBody>
                        <a:bodyPr/>
                        <a:lstStyle/>
                        <a:p>
                          <a:pPr>
                            <a:lnSpc>
                              <a:spcPct val="115000"/>
                            </a:lnSpc>
                            <a:spcAft>
                              <a:spcPts val="1000"/>
                            </a:spcAft>
                          </a:pPr>
                          <a:r>
                            <a:rPr lang="en-US" sz="2400" b="1" kern="100" dirty="0" err="1">
                              <a:solidFill>
                                <a:srgbClr val="0000CC"/>
                              </a:solidFill>
                              <a:effectLst/>
                              <a:latin typeface="Times New Roman" panose="02020603050405020304" pitchFamily="18" charset="0"/>
                              <a:cs typeface="Times New Roman" panose="02020603050405020304" pitchFamily="18" charset="0"/>
                            </a:rPr>
                            <a:t>Sỏi</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cát</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đá</a:t>
                          </a:r>
                          <a:endPar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nSpc>
                              <a:spcPct val="115000"/>
                            </a:lnSpc>
                            <a:spcAft>
                              <a:spcPts val="1000"/>
                            </a:spcAft>
                          </a:pPr>
                          <a:r>
                            <a:rPr lang="en-US" sz="2400" b="1" kern="100" dirty="0" err="1">
                              <a:solidFill>
                                <a:srgbClr val="0000CC"/>
                              </a:solidFill>
                              <a:effectLst/>
                              <a:latin typeface="Times New Roman" panose="02020603050405020304" pitchFamily="18" charset="0"/>
                              <a:cs typeface="Times New Roman" panose="02020603050405020304" pitchFamily="18" charset="0"/>
                            </a:rPr>
                            <a:t>Các</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khoáng</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vật</a:t>
                          </a:r>
                          <a:r>
                            <a:rPr lang="en-US" sz="2400" b="1" kern="100" dirty="0">
                              <a:solidFill>
                                <a:srgbClr val="0000CC"/>
                              </a:solidFill>
                              <a:effectLst/>
                              <a:latin typeface="Times New Roman" panose="02020603050405020304" pitchFamily="18" charset="0"/>
                              <a:cs typeface="Times New Roman" panose="02020603050405020304" pitchFamily="18" charset="0"/>
                            </a:rPr>
                            <a:t> silicate</a:t>
                          </a:r>
                          <a:endPar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just">
                            <a:lnSpc>
                              <a:spcPct val="115000"/>
                            </a:lnSpc>
                            <a:spcAft>
                              <a:spcPts val="1000"/>
                            </a:spcAft>
                          </a:pPr>
                          <a:r>
                            <a:rPr lang="en-US" sz="2400" b="1" kern="100" dirty="0" err="1">
                              <a:solidFill>
                                <a:srgbClr val="0000CC"/>
                              </a:solidFill>
                              <a:effectLst/>
                              <a:latin typeface="Times New Roman" panose="02020603050405020304" pitchFamily="18" charset="0"/>
                              <a:cs typeface="Times New Roman" panose="02020603050405020304" pitchFamily="18" charset="0"/>
                            </a:rPr>
                            <a:t>Tách</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lọc</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các</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tạp</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chất</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có</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kích</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thước</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nhỏ</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khỏi</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nước</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để</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làm</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cs typeface="Times New Roman" panose="02020603050405020304" pitchFamily="18" charset="0"/>
                            </a:rPr>
                            <a:t>giảm</a:t>
                          </a:r>
                          <a:r>
                            <a:rPr lang="en-US" sz="2400" b="1" kern="100" dirty="0">
                              <a:solidFill>
                                <a:srgbClr val="FF0000"/>
                              </a:solidFill>
                              <a:effectLst/>
                              <a:latin typeface="Times New Roman" panose="02020603050405020304" pitchFamily="18"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cs typeface="Times New Roman" panose="02020603050405020304" pitchFamily="18" charset="0"/>
                            </a:rPr>
                            <a:t>độ</a:t>
                          </a:r>
                          <a:r>
                            <a:rPr lang="en-US" sz="2400" b="1" kern="100" dirty="0">
                              <a:solidFill>
                                <a:srgbClr val="FF0000"/>
                              </a:solidFill>
                              <a:effectLst/>
                              <a:latin typeface="Times New Roman" panose="02020603050405020304" pitchFamily="18"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cs typeface="Times New Roman" panose="02020603050405020304" pitchFamily="18" charset="0"/>
                            </a:rPr>
                            <a:t>đục</a:t>
                          </a:r>
                          <a:r>
                            <a:rPr lang="en-US" sz="2400" b="1" kern="100" dirty="0">
                              <a:solidFill>
                                <a:srgbClr val="FF0000"/>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của</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nước</a:t>
                          </a:r>
                          <a:r>
                            <a:rPr lang="en-US" sz="2400" b="1" kern="100" dirty="0">
                              <a:solidFill>
                                <a:srgbClr val="0000CC"/>
                              </a:solidFill>
                              <a:effectLst/>
                              <a:latin typeface="Times New Roman" panose="02020603050405020304" pitchFamily="18" charset="0"/>
                              <a:cs typeface="Times New Roman" panose="02020603050405020304" pitchFamily="18" charset="0"/>
                            </a:rPr>
                            <a:t>.</a:t>
                          </a:r>
                          <a:endPar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570228766"/>
                      </a:ext>
                    </a:extLst>
                  </a:tr>
                  <a:tr h="2069402">
                    <a:tc>
                      <a:txBody>
                        <a:bodyPr/>
                        <a:lstStyle/>
                        <a:p>
                          <a:pPr>
                            <a:lnSpc>
                              <a:spcPct val="115000"/>
                            </a:lnSpc>
                            <a:spcAft>
                              <a:spcPts val="1000"/>
                            </a:spcAft>
                          </a:pPr>
                          <a:r>
                            <a:rPr lang="en-US" sz="2400" b="1" kern="100" dirty="0">
                              <a:solidFill>
                                <a:srgbClr val="0000CC"/>
                              </a:solidFill>
                              <a:effectLst/>
                              <a:latin typeface="Times New Roman" panose="02020603050405020304" pitchFamily="18" charset="0"/>
                              <a:ea typeface="+mn-ea"/>
                              <a:cs typeface="Times New Roman" panose="02020603050405020304" pitchFamily="18" charset="0"/>
                            </a:rPr>
                            <a:t>Than </a:t>
                          </a:r>
                          <a:r>
                            <a:rPr lang="en-US" sz="2400" b="1" kern="100" dirty="0" err="1">
                              <a:solidFill>
                                <a:srgbClr val="0000CC"/>
                              </a:solidFill>
                              <a:effectLst/>
                              <a:latin typeface="Times New Roman" panose="02020603050405020304" pitchFamily="18" charset="0"/>
                              <a:ea typeface="+mn-ea"/>
                              <a:cs typeface="Times New Roman" panose="02020603050405020304" pitchFamily="18" charset="0"/>
                            </a:rPr>
                            <a:t>hoạt</a:t>
                          </a:r>
                          <a:r>
                            <a:rPr lang="en-US" sz="2400" b="1" kern="100" dirty="0">
                              <a:solidFill>
                                <a:srgbClr val="0000CC"/>
                              </a:solidFill>
                              <a:effectLst/>
                              <a:latin typeface="Times New Roman" panose="02020603050405020304" pitchFamily="18" charset="0"/>
                              <a:ea typeface="+mn-ea"/>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mn-ea"/>
                              <a:cs typeface="Times New Roman" panose="02020603050405020304" pitchFamily="18" charset="0"/>
                            </a:rPr>
                            <a:t>tính</a:t>
                          </a:r>
                          <a:r>
                            <a:rPr lang="en-US" sz="2400" b="1" kern="100" dirty="0">
                              <a:solidFill>
                                <a:srgbClr val="0000CC"/>
                              </a:solidFill>
                              <a:effectLst/>
                              <a:latin typeface="Times New Roman" panose="02020603050405020304" pitchFamily="18" charset="0"/>
                              <a:ea typeface="+mn-ea"/>
                              <a:cs typeface="Times New Roman" panose="02020603050405020304" pitchFamily="18" charset="0"/>
                            </a:rPr>
                            <a:t> (than </a:t>
                          </a:r>
                          <a:r>
                            <a:rPr lang="en-US" sz="2400" b="1" kern="100" dirty="0" err="1">
                              <a:solidFill>
                                <a:srgbClr val="0000CC"/>
                              </a:solidFill>
                              <a:effectLst/>
                              <a:latin typeface="Times New Roman" panose="02020603050405020304" pitchFamily="18" charset="0"/>
                              <a:ea typeface="+mn-ea"/>
                              <a:cs typeface="Times New Roman" panose="02020603050405020304" pitchFamily="18" charset="0"/>
                            </a:rPr>
                            <a:t>hoạt</a:t>
                          </a:r>
                          <a:r>
                            <a:rPr lang="en-US" sz="2400" b="1" kern="100" dirty="0">
                              <a:solidFill>
                                <a:srgbClr val="0000CC"/>
                              </a:solidFill>
                              <a:effectLst/>
                              <a:latin typeface="Times New Roman" panose="02020603050405020304" pitchFamily="18" charset="0"/>
                              <a:ea typeface="+mn-ea"/>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mn-ea"/>
                              <a:cs typeface="Times New Roman" panose="02020603050405020304" pitchFamily="18" charset="0"/>
                            </a:rPr>
                            <a:t>tính</a:t>
                          </a:r>
                          <a:r>
                            <a:rPr lang="en-US" sz="2400" b="1" kern="100" dirty="0">
                              <a:solidFill>
                                <a:srgbClr val="0000CC"/>
                              </a:solidFill>
                              <a:effectLst/>
                              <a:latin typeface="Times New Roman" panose="02020603050405020304" pitchFamily="18" charset="0"/>
                              <a:ea typeface="+mn-ea"/>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mn-ea"/>
                              <a:cs typeface="Times New Roman" panose="02020603050405020304" pitchFamily="18" charset="0"/>
                            </a:rPr>
                            <a:t>đã</a:t>
                          </a:r>
                          <a:r>
                            <a:rPr lang="en-US" sz="2400" b="1" kern="100" dirty="0">
                              <a:solidFill>
                                <a:srgbClr val="0000CC"/>
                              </a:solidFill>
                              <a:effectLst/>
                              <a:latin typeface="Times New Roman" panose="02020603050405020304" pitchFamily="18" charset="0"/>
                              <a:ea typeface="+mn-ea"/>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mn-ea"/>
                              <a:cs typeface="Times New Roman" panose="02020603050405020304" pitchFamily="18" charset="0"/>
                            </a:rPr>
                            <a:t>được</a:t>
                          </a:r>
                          <a:r>
                            <a:rPr lang="en-US" sz="2400" b="1" kern="100" dirty="0">
                              <a:solidFill>
                                <a:srgbClr val="0000CC"/>
                              </a:solidFill>
                              <a:effectLst/>
                              <a:latin typeface="Times New Roman" panose="02020603050405020304" pitchFamily="18" charset="0"/>
                              <a:ea typeface="+mn-ea"/>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mn-ea"/>
                              <a:cs typeface="Times New Roman" panose="02020603050405020304" pitchFamily="18" charset="0"/>
                            </a:rPr>
                            <a:t>xử</a:t>
                          </a:r>
                          <a:r>
                            <a:rPr lang="en-US" sz="2400" b="1" kern="100" dirty="0">
                              <a:solidFill>
                                <a:srgbClr val="0000CC"/>
                              </a:solidFill>
                              <a:effectLst/>
                              <a:latin typeface="Times New Roman" panose="02020603050405020304" pitchFamily="18" charset="0"/>
                              <a:ea typeface="+mn-ea"/>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mn-ea"/>
                              <a:cs typeface="Times New Roman" panose="02020603050405020304" pitchFamily="18" charset="0"/>
                            </a:rPr>
                            <a:t>lí</a:t>
                          </a:r>
                          <a:r>
                            <a:rPr lang="en-US" sz="2400" b="1" kern="100" dirty="0">
                              <a:solidFill>
                                <a:srgbClr val="0000CC"/>
                              </a:solidFill>
                              <a:effectLst/>
                              <a:latin typeface="Times New Roman" panose="02020603050405020304" pitchFamily="18" charset="0"/>
                              <a:ea typeface="+mn-ea"/>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mn-ea"/>
                              <a:cs typeface="Times New Roman" panose="02020603050405020304" pitchFamily="18" charset="0"/>
                            </a:rPr>
                            <a:t>để</a:t>
                          </a:r>
                          <a:r>
                            <a:rPr lang="en-US" sz="2400" b="1" kern="100" dirty="0">
                              <a:solidFill>
                                <a:srgbClr val="0000CC"/>
                              </a:solidFill>
                              <a:effectLst/>
                              <a:latin typeface="Times New Roman" panose="02020603050405020304" pitchFamily="18" charset="0"/>
                              <a:ea typeface="+mn-ea"/>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mn-ea"/>
                              <a:cs typeface="Times New Roman" panose="02020603050405020304" pitchFamily="18" charset="0"/>
                            </a:rPr>
                            <a:t>làm</a:t>
                          </a:r>
                          <a:r>
                            <a:rPr lang="en-US" sz="2400" b="1" kern="100" dirty="0">
                              <a:solidFill>
                                <a:srgbClr val="0000CC"/>
                              </a:solidFill>
                              <a:effectLst/>
                              <a:latin typeface="Times New Roman" panose="02020603050405020304" pitchFamily="18" charset="0"/>
                              <a:ea typeface="+mn-ea"/>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mn-ea"/>
                              <a:cs typeface="Times New Roman" panose="02020603050405020304" pitchFamily="18" charset="0"/>
                            </a:rPr>
                            <a:t>tăng</a:t>
                          </a:r>
                          <a:r>
                            <a:rPr lang="en-US" sz="2400" b="1" kern="100" dirty="0">
                              <a:solidFill>
                                <a:srgbClr val="0000CC"/>
                              </a:solidFill>
                              <a:effectLst/>
                              <a:latin typeface="Times New Roman" panose="02020603050405020304" pitchFamily="18" charset="0"/>
                              <a:ea typeface="+mn-ea"/>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mn-ea"/>
                              <a:cs typeface="Times New Roman" panose="02020603050405020304" pitchFamily="18" charset="0"/>
                            </a:rPr>
                            <a:t>khả</a:t>
                          </a:r>
                          <a:r>
                            <a:rPr lang="en-US" sz="2400" b="1" kern="100" dirty="0">
                              <a:solidFill>
                                <a:srgbClr val="0000CC"/>
                              </a:solidFill>
                              <a:effectLst/>
                              <a:latin typeface="Times New Roman" panose="02020603050405020304" pitchFamily="18" charset="0"/>
                              <a:ea typeface="+mn-ea"/>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mn-ea"/>
                              <a:cs typeface="Times New Roman" panose="02020603050405020304" pitchFamily="18" charset="0"/>
                            </a:rPr>
                            <a:t>năng</a:t>
                          </a:r>
                          <a:r>
                            <a:rPr lang="en-US" sz="2400" b="1" kern="100" dirty="0">
                              <a:solidFill>
                                <a:srgbClr val="0000CC"/>
                              </a:solidFill>
                              <a:effectLst/>
                              <a:latin typeface="Times New Roman" panose="02020603050405020304" pitchFamily="18" charset="0"/>
                              <a:ea typeface="+mn-ea"/>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mn-ea"/>
                              <a:cs typeface="Times New Roman" panose="02020603050405020304" pitchFamily="18" charset="0"/>
                            </a:rPr>
                            <a:t>hấp</a:t>
                          </a:r>
                          <a:r>
                            <a:rPr lang="en-US" sz="2400" b="1" kern="100" dirty="0">
                              <a:solidFill>
                                <a:srgbClr val="0000CC"/>
                              </a:solidFill>
                              <a:effectLst/>
                              <a:latin typeface="Times New Roman" panose="02020603050405020304" pitchFamily="18" charset="0"/>
                              <a:ea typeface="+mn-ea"/>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mn-ea"/>
                              <a:cs typeface="Times New Roman" panose="02020603050405020304" pitchFamily="18" charset="0"/>
                            </a:rPr>
                            <a:t>phụ</a:t>
                          </a:r>
                          <a:r>
                            <a:rPr lang="en-US" sz="2400" b="1" kern="100" dirty="0">
                              <a:solidFill>
                                <a:srgbClr val="0000CC"/>
                              </a:solidFill>
                              <a:effectLst/>
                              <a:latin typeface="Times New Roman" panose="02020603050405020304" pitchFamily="18" charset="0"/>
                              <a:ea typeface="+mn-ea"/>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DEE"/>
                        </a:solidFill>
                      </a:tcPr>
                    </a:tc>
                    <a:tc>
                      <a:txBody>
                        <a:bodyPr/>
                        <a:lstStyle/>
                        <a:p>
                          <a:pPr>
                            <a:lnSpc>
                              <a:spcPct val="115000"/>
                            </a:lnSpc>
                            <a:spcAft>
                              <a:spcPts val="1000"/>
                            </a:spcAft>
                          </a:pPr>
                          <a:r>
                            <a:rPr lang="en-US" sz="2400" b="1" kern="100" dirty="0">
                              <a:solidFill>
                                <a:srgbClr val="0000CC"/>
                              </a:solidFill>
                              <a:effectLst/>
                              <a:latin typeface="Times New Roman" panose="02020603050405020304" pitchFamily="18" charset="0"/>
                              <a:cs typeface="Times New Roman" panose="02020603050405020304" pitchFamily="18" charset="0"/>
                            </a:rPr>
                            <a:t>Carbon</a:t>
                          </a:r>
                          <a:endPar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DEE"/>
                        </a:solidFill>
                      </a:tcPr>
                    </a:tc>
                    <a:tc>
                      <a:txBody>
                        <a:bodyPr/>
                        <a:lstStyle/>
                        <a:p>
                          <a:pPr algn="just">
                            <a:lnSpc>
                              <a:spcPct val="115000"/>
                            </a:lnSpc>
                            <a:spcAft>
                              <a:spcPts val="1000"/>
                            </a:spcAft>
                          </a:pPr>
                          <a:r>
                            <a:rPr lang="en-US" sz="2400" b="1" kern="100" dirty="0" err="1">
                              <a:solidFill>
                                <a:srgbClr val="0000CC"/>
                              </a:solidFill>
                              <a:effectLst/>
                              <a:latin typeface="Times New Roman" panose="02020603050405020304" pitchFamily="18" charset="0"/>
                              <a:cs typeface="Times New Roman" panose="02020603050405020304" pitchFamily="18" charset="0"/>
                            </a:rPr>
                            <a:t>Hấp</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phụ</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chất</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rắn</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lơ</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lửng</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có</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kích</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thước</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bé</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và</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một</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số</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chất</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vào</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bên</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trong</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hạt</a:t>
                          </a:r>
                          <a:r>
                            <a:rPr lang="en-US" sz="2400" b="1" kern="100" dirty="0">
                              <a:solidFill>
                                <a:srgbClr val="0000CC"/>
                              </a:solidFill>
                              <a:effectLst/>
                              <a:latin typeface="Times New Roman" panose="02020603050405020304" pitchFamily="18" charset="0"/>
                              <a:cs typeface="Times New Roman" panose="02020603050405020304" pitchFamily="18" charset="0"/>
                            </a:rPr>
                            <a:t> than, </a:t>
                          </a:r>
                          <a:r>
                            <a:rPr lang="en-US" sz="2400" b="1" kern="100" dirty="0" err="1">
                              <a:solidFill>
                                <a:srgbClr val="0000CC"/>
                              </a:solidFill>
                              <a:effectLst/>
                              <a:latin typeface="Times New Roman" panose="02020603050405020304" pitchFamily="18" charset="0"/>
                              <a:cs typeface="Times New Roman" panose="02020603050405020304" pitchFamily="18" charset="0"/>
                            </a:rPr>
                            <a:t>từ</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đó</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cs typeface="Times New Roman" panose="02020603050405020304" pitchFamily="18" charset="0"/>
                            </a:rPr>
                            <a:t>làm</a:t>
                          </a:r>
                          <a:r>
                            <a:rPr lang="en-US" sz="2400" b="1" kern="100" dirty="0">
                              <a:solidFill>
                                <a:srgbClr val="FF0000"/>
                              </a:solidFill>
                              <a:effectLst/>
                              <a:latin typeface="Times New Roman" panose="02020603050405020304" pitchFamily="18"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cs typeface="Times New Roman" panose="02020603050405020304" pitchFamily="18" charset="0"/>
                            </a:rPr>
                            <a:t>trong</a:t>
                          </a:r>
                          <a:r>
                            <a:rPr lang="en-US" sz="2400" b="1" kern="100" dirty="0">
                              <a:solidFill>
                                <a:srgbClr val="FF0000"/>
                              </a:solidFill>
                              <a:effectLst/>
                              <a:latin typeface="Times New Roman" panose="02020603050405020304" pitchFamily="18"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cs typeface="Times New Roman" panose="02020603050405020304" pitchFamily="18" charset="0"/>
                            </a:rPr>
                            <a:t>nước</a:t>
                          </a:r>
                          <a:r>
                            <a:rPr lang="en-US" sz="2400" b="1" kern="100" dirty="0">
                              <a:solidFill>
                                <a:srgbClr val="FF0000"/>
                              </a:solidFill>
                              <a:effectLst/>
                              <a:latin typeface="Times New Roman" panose="02020603050405020304" pitchFamily="18"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cs typeface="Times New Roman" panose="02020603050405020304" pitchFamily="18" charset="0"/>
                            </a:rPr>
                            <a:t>khử</a:t>
                          </a:r>
                          <a:r>
                            <a:rPr lang="en-US" sz="2400" b="1" kern="100" dirty="0">
                              <a:solidFill>
                                <a:srgbClr val="FF0000"/>
                              </a:solidFill>
                              <a:effectLst/>
                              <a:latin typeface="Times New Roman" panose="02020603050405020304" pitchFamily="18"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cs typeface="Times New Roman" panose="02020603050405020304" pitchFamily="18" charset="0"/>
                            </a:rPr>
                            <a:t>được</a:t>
                          </a:r>
                          <a:r>
                            <a:rPr lang="en-US" sz="2400" b="1" kern="100" dirty="0">
                              <a:solidFill>
                                <a:srgbClr val="FF0000"/>
                              </a:solidFill>
                              <a:effectLst/>
                              <a:latin typeface="Times New Roman" panose="02020603050405020304" pitchFamily="18"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cs typeface="Times New Roman" panose="02020603050405020304" pitchFamily="18" charset="0"/>
                            </a:rPr>
                            <a:t>màu</a:t>
                          </a:r>
                          <a:r>
                            <a:rPr lang="en-US" sz="2400" b="1" kern="100" dirty="0">
                              <a:solidFill>
                                <a:srgbClr val="FF0000"/>
                              </a:solidFill>
                              <a:effectLst/>
                              <a:latin typeface="Times New Roman" panose="02020603050405020304" pitchFamily="18"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cs typeface="Times New Roman" panose="02020603050405020304" pitchFamily="18" charset="0"/>
                            </a:rPr>
                            <a:t>và</a:t>
                          </a:r>
                          <a:r>
                            <a:rPr lang="en-US" sz="2400" b="1" kern="100" dirty="0">
                              <a:solidFill>
                                <a:srgbClr val="FF0000"/>
                              </a:solidFill>
                              <a:effectLst/>
                              <a:latin typeface="Times New Roman" panose="02020603050405020304" pitchFamily="18"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cs typeface="Times New Roman" panose="02020603050405020304" pitchFamily="18" charset="0"/>
                            </a:rPr>
                            <a:t>khử</a:t>
                          </a:r>
                          <a:r>
                            <a:rPr lang="en-US" sz="2400" b="1" kern="100" dirty="0">
                              <a:solidFill>
                                <a:srgbClr val="FF0000"/>
                              </a:solidFill>
                              <a:effectLst/>
                              <a:latin typeface="Times New Roman" panose="02020603050405020304" pitchFamily="18"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cs typeface="Times New Roman" panose="02020603050405020304" pitchFamily="18" charset="0"/>
                            </a:rPr>
                            <a:t>được</a:t>
                          </a:r>
                          <a:r>
                            <a:rPr lang="en-US" sz="2400" b="1" kern="100" dirty="0">
                              <a:solidFill>
                                <a:srgbClr val="FF0000"/>
                              </a:solidFill>
                              <a:effectLst/>
                              <a:latin typeface="Times New Roman" panose="02020603050405020304" pitchFamily="18"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cs typeface="Times New Roman" panose="02020603050405020304" pitchFamily="18" charset="0"/>
                            </a:rPr>
                            <a:t>mùi</a:t>
                          </a:r>
                          <a:r>
                            <a:rPr lang="en-US" sz="2400" b="1" kern="100" dirty="0">
                              <a:solidFill>
                                <a:srgbClr val="FF0000"/>
                              </a:solidFill>
                              <a:effectLst/>
                              <a:latin typeface="Times New Roman" panose="02020603050405020304" pitchFamily="18"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cs typeface="Times New Roman" panose="02020603050405020304" pitchFamily="18" charset="0"/>
                            </a:rPr>
                            <a:t>của</a:t>
                          </a:r>
                          <a:r>
                            <a:rPr lang="en-US" sz="2400" b="1" kern="100" dirty="0">
                              <a:solidFill>
                                <a:srgbClr val="FF0000"/>
                              </a:solidFill>
                              <a:effectLst/>
                              <a:latin typeface="Times New Roman" panose="02020603050405020304" pitchFamily="18"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cs typeface="Times New Roman" panose="02020603050405020304" pitchFamily="18" charset="0"/>
                            </a:rPr>
                            <a:t>nước</a:t>
                          </a:r>
                          <a:r>
                            <a:rPr lang="en-US" sz="2400" b="1" kern="100" dirty="0">
                              <a:solidFill>
                                <a:srgbClr val="FF0000"/>
                              </a:solidFill>
                              <a:effectLst/>
                              <a:latin typeface="Times New Roman" panose="02020603050405020304" pitchFamily="18" charset="0"/>
                              <a:cs typeface="Times New Roman" panose="02020603050405020304" pitchFamily="18" charset="0"/>
                            </a:rPr>
                            <a:t>.</a:t>
                          </a:r>
                          <a:endPar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DEE"/>
                        </a:solidFill>
                      </a:tcPr>
                    </a:tc>
                    <a:extLst>
                      <a:ext uri="{0D108BD9-81ED-4DB2-BD59-A6C34878D82A}">
                        <a16:rowId xmlns:a16="http://schemas.microsoft.com/office/drawing/2014/main" val="737991284"/>
                      </a:ext>
                    </a:extLst>
                  </a:tr>
                  <a:tr h="1296183">
                    <a:tc>
                      <a:txBody>
                        <a:bodyPr/>
                        <a:lstStyle/>
                        <a:p>
                          <a:pPr>
                            <a:lnSpc>
                              <a:spcPct val="115000"/>
                            </a:lnSpc>
                            <a:spcAft>
                              <a:spcPts val="1000"/>
                            </a:spcAft>
                          </a:pPr>
                          <a:r>
                            <a:rPr lang="en-US" sz="2400" b="1" kern="100" dirty="0" err="1">
                              <a:solidFill>
                                <a:srgbClr val="0000CC"/>
                              </a:solidFill>
                              <a:effectLst/>
                              <a:latin typeface="Times New Roman" panose="02020603050405020304" pitchFamily="18" charset="0"/>
                              <a:cs typeface="Times New Roman" panose="02020603050405020304" pitchFamily="18" charset="0"/>
                            </a:rPr>
                            <a:t>Phèn</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nhôm</a:t>
                          </a:r>
                          <a:r>
                            <a:rPr lang="en-US" sz="2400" b="1" kern="100" dirty="0">
                              <a:solidFill>
                                <a:srgbClr val="0000CC"/>
                              </a:solidFill>
                              <a:effectLst/>
                              <a:latin typeface="Times New Roman" panose="02020603050405020304" pitchFamily="18" charset="0"/>
                              <a:cs typeface="Times New Roman" panose="02020603050405020304" pitchFamily="18" charset="0"/>
                            </a:rPr>
                            <a:t> – kali </a:t>
                          </a:r>
                          <a:r>
                            <a:rPr lang="en-US" sz="2400" b="1" kern="100" dirty="0" err="1">
                              <a:solidFill>
                                <a:srgbClr val="0000CC"/>
                              </a:solidFill>
                              <a:effectLst/>
                              <a:latin typeface="Times New Roman" panose="02020603050405020304" pitchFamily="18" charset="0"/>
                              <a:cs typeface="Times New Roman" panose="02020603050405020304" pitchFamily="18" charset="0"/>
                            </a:rPr>
                            <a:t>và</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phèn</a:t>
                          </a:r>
                          <a:r>
                            <a:rPr lang="en-US" sz="2400" b="1" kern="100" dirty="0">
                              <a:solidFill>
                                <a:srgbClr val="0000CC"/>
                              </a:solidFill>
                              <a:effectLst/>
                              <a:latin typeface="Times New Roman" panose="02020603050405020304" pitchFamily="18"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cs typeface="Times New Roman" panose="02020603050405020304" pitchFamily="18" charset="0"/>
                            </a:rPr>
                            <a:t>nhôm</a:t>
                          </a:r>
                          <a:r>
                            <a:rPr lang="en-US" sz="2400" b="1" kern="100" dirty="0">
                              <a:solidFill>
                                <a:srgbClr val="0000CC"/>
                              </a:solidFill>
                              <a:effectLst/>
                              <a:latin typeface="Times New Roman" panose="02020603050405020304" pitchFamily="18" charset="0"/>
                              <a:cs typeface="Times New Roman" panose="02020603050405020304" pitchFamily="18" charset="0"/>
                            </a:rPr>
                            <a:t> ammonium</a:t>
                          </a:r>
                          <a:endPar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1000"/>
                            </a:spcAft>
                          </a:pPr>
                          <a:r>
                            <a:rPr lang="en-US" sz="2400" b="1" kern="100" dirty="0">
                              <a:solidFill>
                                <a:srgbClr val="0000CC"/>
                              </a:solidFill>
                              <a:effectLst/>
                              <a:latin typeface="Times New Roman" panose="02020603050405020304" pitchFamily="18" charset="0"/>
                              <a:cs typeface="Times New Roman" panose="02020603050405020304" pitchFamily="18" charset="0"/>
                            </a:rPr>
                            <a:t>K</a:t>
                          </a:r>
                          <a:r>
                            <a:rPr lang="en-US" sz="2400" b="1" kern="100" baseline="-25000" dirty="0">
                              <a:solidFill>
                                <a:srgbClr val="0000CC"/>
                              </a:solidFill>
                              <a:effectLst/>
                              <a:latin typeface="Times New Roman" panose="02020603050405020304" pitchFamily="18" charset="0"/>
                              <a:cs typeface="Times New Roman" panose="02020603050405020304" pitchFamily="18" charset="0"/>
                            </a:rPr>
                            <a:t>2</a:t>
                          </a:r>
                          <a:r>
                            <a:rPr lang="en-US" sz="2400" b="1" kern="100" dirty="0">
                              <a:solidFill>
                                <a:srgbClr val="0000CC"/>
                              </a:solidFill>
                              <a:effectLst/>
                              <a:latin typeface="Times New Roman" panose="02020603050405020304" pitchFamily="18" charset="0"/>
                              <a:cs typeface="Times New Roman" panose="02020603050405020304" pitchFamily="18" charset="0"/>
                            </a:rPr>
                            <a:t>SO</a:t>
                          </a:r>
                          <a:r>
                            <a:rPr lang="en-US" sz="2400" b="1" kern="100" baseline="-25000" dirty="0">
                              <a:solidFill>
                                <a:srgbClr val="0000CC"/>
                              </a:solidFill>
                              <a:effectLst/>
                              <a:latin typeface="Times New Roman" panose="02020603050405020304" pitchFamily="18" charset="0"/>
                              <a:cs typeface="Times New Roman" panose="02020603050405020304" pitchFamily="18" charset="0"/>
                            </a:rPr>
                            <a:t>4</a:t>
                          </a:r>
                          <a:r>
                            <a:rPr lang="en-US" sz="2400" b="1" kern="100" dirty="0">
                              <a:solidFill>
                                <a:srgbClr val="0000CC"/>
                              </a:solidFill>
                              <a:effectLst/>
                              <a:latin typeface="Times New Roman" panose="02020603050405020304" pitchFamily="18" charset="0"/>
                              <a:cs typeface="Times New Roman" panose="02020603050405020304" pitchFamily="18" charset="0"/>
                            </a:rPr>
                            <a:t>.Al</a:t>
                          </a:r>
                          <a:r>
                            <a:rPr lang="en-US" sz="2400" b="1" kern="100" baseline="-25000" dirty="0">
                              <a:solidFill>
                                <a:srgbClr val="0000CC"/>
                              </a:solidFill>
                              <a:effectLst/>
                              <a:latin typeface="Times New Roman" panose="02020603050405020304" pitchFamily="18" charset="0"/>
                              <a:cs typeface="Times New Roman" panose="02020603050405020304" pitchFamily="18" charset="0"/>
                            </a:rPr>
                            <a:t>2</a:t>
                          </a:r>
                          <a:r>
                            <a:rPr lang="en-US" sz="2400" b="1" kern="100" dirty="0">
                              <a:solidFill>
                                <a:srgbClr val="0000CC"/>
                              </a:solidFill>
                              <a:effectLst/>
                              <a:latin typeface="Times New Roman" panose="02020603050405020304" pitchFamily="18" charset="0"/>
                              <a:cs typeface="Times New Roman" panose="02020603050405020304" pitchFamily="18" charset="0"/>
                            </a:rPr>
                            <a:t>(SO</a:t>
                          </a:r>
                          <a:r>
                            <a:rPr lang="en-US" sz="2400" b="1" kern="100" baseline="-25000" dirty="0">
                              <a:solidFill>
                                <a:srgbClr val="0000CC"/>
                              </a:solidFill>
                              <a:effectLst/>
                              <a:latin typeface="Times New Roman" panose="02020603050405020304" pitchFamily="18" charset="0"/>
                              <a:cs typeface="Times New Roman" panose="02020603050405020304" pitchFamily="18" charset="0"/>
                            </a:rPr>
                            <a:t>4</a:t>
                          </a:r>
                          <a:r>
                            <a:rPr lang="en-US" sz="2400" b="1" kern="100" dirty="0">
                              <a:solidFill>
                                <a:srgbClr val="0000CC"/>
                              </a:solidFill>
                              <a:effectLst/>
                              <a:latin typeface="Times New Roman" panose="02020603050405020304" pitchFamily="18" charset="0"/>
                              <a:cs typeface="Times New Roman" panose="02020603050405020304" pitchFamily="18" charset="0"/>
                            </a:rPr>
                            <a:t>)</a:t>
                          </a:r>
                          <a:r>
                            <a:rPr lang="en-US" sz="2400" b="1" kern="100" baseline="-25000" dirty="0">
                              <a:solidFill>
                                <a:srgbClr val="0000CC"/>
                              </a:solidFill>
                              <a:effectLst/>
                              <a:latin typeface="Times New Roman" panose="02020603050405020304" pitchFamily="18" charset="0"/>
                              <a:cs typeface="Times New Roman" panose="02020603050405020304" pitchFamily="18" charset="0"/>
                            </a:rPr>
                            <a:t>3</a:t>
                          </a:r>
                          <a:r>
                            <a:rPr lang="en-US" sz="2400" b="1" kern="100" dirty="0">
                              <a:solidFill>
                                <a:srgbClr val="0000CC"/>
                              </a:solidFill>
                              <a:effectLst/>
                              <a:latin typeface="Times New Roman" panose="02020603050405020304" pitchFamily="18" charset="0"/>
                              <a:cs typeface="Times New Roman" panose="02020603050405020304" pitchFamily="18" charset="0"/>
                            </a:rPr>
                            <a:t>.24H</a:t>
                          </a:r>
                          <a:r>
                            <a:rPr lang="en-US" sz="2400" b="1" kern="100" baseline="-25000" dirty="0">
                              <a:solidFill>
                                <a:srgbClr val="0000CC"/>
                              </a:solidFill>
                              <a:effectLst/>
                              <a:latin typeface="Times New Roman" panose="02020603050405020304" pitchFamily="18" charset="0"/>
                              <a:cs typeface="Times New Roman" panose="02020603050405020304" pitchFamily="18" charset="0"/>
                            </a:rPr>
                            <a:t>2</a:t>
                          </a:r>
                          <a:r>
                            <a:rPr lang="en-US" sz="2400" b="1" kern="100" dirty="0">
                              <a:solidFill>
                                <a:srgbClr val="0000CC"/>
                              </a:solidFill>
                              <a:effectLst/>
                              <a:latin typeface="Times New Roman" panose="02020603050405020304" pitchFamily="18" charset="0"/>
                              <a:cs typeface="Times New Roman" panose="02020603050405020304" pitchFamily="18" charset="0"/>
                            </a:rPr>
                            <a:t>O</a:t>
                          </a:r>
                        </a:p>
                        <a:p>
                          <a:pPr>
                            <a:lnSpc>
                              <a:spcPct val="115000"/>
                            </a:lnSpc>
                            <a:spcAft>
                              <a:spcPts val="1000"/>
                            </a:spcAft>
                          </a:pPr>
                          <a:r>
                            <a:rPr lang="en-US" sz="2400" b="1" kern="100" dirty="0">
                              <a:solidFill>
                                <a:srgbClr val="0000CC"/>
                              </a:solidFill>
                              <a:effectLst/>
                              <a:latin typeface="Times New Roman" panose="02020603050405020304" pitchFamily="18" charset="0"/>
                              <a:cs typeface="Times New Roman" panose="02020603050405020304" pitchFamily="18" charset="0"/>
                            </a:rPr>
                            <a:t>(NH</a:t>
                          </a:r>
                          <a:r>
                            <a:rPr lang="en-US" sz="2400" b="1" kern="100" baseline="-25000" dirty="0">
                              <a:solidFill>
                                <a:srgbClr val="0000CC"/>
                              </a:solidFill>
                              <a:effectLst/>
                              <a:latin typeface="Times New Roman" panose="02020603050405020304" pitchFamily="18" charset="0"/>
                              <a:cs typeface="Times New Roman" panose="02020603050405020304" pitchFamily="18" charset="0"/>
                            </a:rPr>
                            <a:t>4</a:t>
                          </a:r>
                          <a:r>
                            <a:rPr lang="en-US" sz="2400" b="1" kern="100" dirty="0">
                              <a:solidFill>
                                <a:srgbClr val="0000CC"/>
                              </a:solidFill>
                              <a:effectLst/>
                              <a:latin typeface="Times New Roman" panose="02020603050405020304" pitchFamily="18" charset="0"/>
                              <a:cs typeface="Times New Roman" panose="02020603050405020304" pitchFamily="18" charset="0"/>
                            </a:rPr>
                            <a:t>)</a:t>
                          </a:r>
                          <a:r>
                            <a:rPr lang="en-US" sz="2400" b="1" kern="100" baseline="-25000" dirty="0">
                              <a:solidFill>
                                <a:srgbClr val="0000CC"/>
                              </a:solidFill>
                              <a:effectLst/>
                              <a:latin typeface="Times New Roman" panose="02020603050405020304" pitchFamily="18" charset="0"/>
                              <a:cs typeface="Times New Roman" panose="02020603050405020304" pitchFamily="18" charset="0"/>
                            </a:rPr>
                            <a:t>2</a:t>
                          </a:r>
                          <a:r>
                            <a:rPr lang="en-US" sz="2400" b="1" kern="100" dirty="0">
                              <a:solidFill>
                                <a:srgbClr val="0000CC"/>
                              </a:solidFill>
                              <a:effectLst/>
                              <a:latin typeface="Times New Roman" panose="02020603050405020304" pitchFamily="18" charset="0"/>
                              <a:cs typeface="Times New Roman" panose="02020603050405020304" pitchFamily="18" charset="0"/>
                            </a:rPr>
                            <a:t>SO</a:t>
                          </a:r>
                          <a:r>
                            <a:rPr lang="en-US" sz="2400" b="1" kern="100" baseline="-25000" dirty="0">
                              <a:solidFill>
                                <a:srgbClr val="0000CC"/>
                              </a:solidFill>
                              <a:effectLst/>
                              <a:latin typeface="Times New Roman" panose="02020603050405020304" pitchFamily="18" charset="0"/>
                              <a:cs typeface="Times New Roman" panose="02020603050405020304" pitchFamily="18" charset="0"/>
                            </a:rPr>
                            <a:t>4</a:t>
                          </a:r>
                          <a:r>
                            <a:rPr lang="en-US" sz="2400" b="1" kern="100" dirty="0">
                              <a:solidFill>
                                <a:srgbClr val="0000CC"/>
                              </a:solidFill>
                              <a:effectLst/>
                              <a:latin typeface="Times New Roman" panose="02020603050405020304" pitchFamily="18" charset="0"/>
                              <a:cs typeface="Times New Roman" panose="02020603050405020304" pitchFamily="18" charset="0"/>
                            </a:rPr>
                            <a:t>.Al</a:t>
                          </a:r>
                          <a:r>
                            <a:rPr lang="en-US" sz="2400" b="1" kern="100" baseline="-25000" dirty="0">
                              <a:solidFill>
                                <a:srgbClr val="0000CC"/>
                              </a:solidFill>
                              <a:effectLst/>
                              <a:latin typeface="Times New Roman" panose="02020603050405020304" pitchFamily="18" charset="0"/>
                              <a:cs typeface="Times New Roman" panose="02020603050405020304" pitchFamily="18" charset="0"/>
                            </a:rPr>
                            <a:t>2</a:t>
                          </a:r>
                          <a:r>
                            <a:rPr lang="en-US" sz="2400" b="1" kern="100" dirty="0">
                              <a:solidFill>
                                <a:srgbClr val="0000CC"/>
                              </a:solidFill>
                              <a:effectLst/>
                              <a:latin typeface="Times New Roman" panose="02020603050405020304" pitchFamily="18" charset="0"/>
                              <a:cs typeface="Times New Roman" panose="02020603050405020304" pitchFamily="18" charset="0"/>
                            </a:rPr>
                            <a:t>(SO</a:t>
                          </a:r>
                          <a:r>
                            <a:rPr lang="en-US" sz="2400" b="1" kern="100" baseline="-25000" dirty="0">
                              <a:solidFill>
                                <a:srgbClr val="0000CC"/>
                              </a:solidFill>
                              <a:effectLst/>
                              <a:latin typeface="Times New Roman" panose="02020603050405020304" pitchFamily="18" charset="0"/>
                              <a:cs typeface="Times New Roman" panose="02020603050405020304" pitchFamily="18" charset="0"/>
                            </a:rPr>
                            <a:t>4</a:t>
                          </a:r>
                          <a:r>
                            <a:rPr lang="en-US" sz="2400" b="1" kern="100" dirty="0">
                              <a:solidFill>
                                <a:srgbClr val="0000CC"/>
                              </a:solidFill>
                              <a:effectLst/>
                              <a:latin typeface="Times New Roman" panose="02020603050405020304" pitchFamily="18" charset="0"/>
                              <a:cs typeface="Times New Roman" panose="02020603050405020304" pitchFamily="18" charset="0"/>
                            </a:rPr>
                            <a:t>)</a:t>
                          </a:r>
                          <a:r>
                            <a:rPr lang="en-US" sz="2400" b="1" kern="100" baseline="-25000" dirty="0">
                              <a:solidFill>
                                <a:srgbClr val="0000CC"/>
                              </a:solidFill>
                              <a:effectLst/>
                              <a:latin typeface="Times New Roman" panose="02020603050405020304" pitchFamily="18" charset="0"/>
                              <a:cs typeface="Times New Roman" panose="02020603050405020304" pitchFamily="18" charset="0"/>
                            </a:rPr>
                            <a:t>3</a:t>
                          </a:r>
                          <a:r>
                            <a:rPr lang="en-US" sz="2400" b="1" kern="100" dirty="0">
                              <a:solidFill>
                                <a:srgbClr val="0000CC"/>
                              </a:solidFill>
                              <a:effectLst/>
                              <a:latin typeface="Times New Roman" panose="02020603050405020304" pitchFamily="18" charset="0"/>
                              <a:cs typeface="Times New Roman" panose="02020603050405020304" pitchFamily="18" charset="0"/>
                            </a:rPr>
                            <a:t>.24H</a:t>
                          </a:r>
                          <a:r>
                            <a:rPr lang="en-US" sz="2400" b="1" kern="100" baseline="-25000" dirty="0">
                              <a:solidFill>
                                <a:srgbClr val="0000CC"/>
                              </a:solidFill>
                              <a:effectLst/>
                              <a:latin typeface="Times New Roman" panose="02020603050405020304" pitchFamily="18" charset="0"/>
                              <a:cs typeface="Times New Roman" panose="02020603050405020304" pitchFamily="18" charset="0"/>
                            </a:rPr>
                            <a:t>2</a:t>
                          </a:r>
                          <a:r>
                            <a:rPr lang="en-US" sz="2400" b="1" kern="100" dirty="0">
                              <a:solidFill>
                                <a:srgbClr val="0000CC"/>
                              </a:solidFill>
                              <a:effectLst/>
                              <a:latin typeface="Times New Roman" panose="02020603050405020304" pitchFamily="18" charset="0"/>
                              <a:cs typeface="Times New Roman" panose="02020603050405020304" pitchFamily="18" charset="0"/>
                            </a:rPr>
                            <a:t>O</a:t>
                          </a:r>
                          <a:endPar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18714" t="-132636" r="-230" b="-3556"/>
                          </a:stretch>
                        </a:blipFill>
                      </a:tcPr>
                    </a:tc>
                    <a:extLst>
                      <a:ext uri="{0D108BD9-81ED-4DB2-BD59-A6C34878D82A}">
                        <a16:rowId xmlns:a16="http://schemas.microsoft.com/office/drawing/2014/main" val="227255596"/>
                      </a:ext>
                    </a:extLst>
                  </a:tr>
                  <a:tr h="1614693">
                    <a:tc>
                      <a:txBody>
                        <a:bodyPr/>
                        <a:lstStyle/>
                        <a:p>
                          <a:pPr>
                            <a:lnSpc>
                              <a:spcPct val="115000"/>
                            </a:lnSpc>
                            <a:spcAft>
                              <a:spcPts val="1000"/>
                            </a:spcAft>
                          </a:pPr>
                          <a:r>
                            <a:rPr lang="en-US" sz="2400" b="1" kern="100" dirty="0">
                              <a:solidFill>
                                <a:srgbClr val="0000CC"/>
                              </a:solidFill>
                              <a:effectLst/>
                              <a:latin typeface="Times New Roman" panose="02020603050405020304" pitchFamily="18" charset="0"/>
                              <a:cs typeface="Times New Roman" panose="02020603050405020304" pitchFamily="18" charset="0"/>
                            </a:rPr>
                            <a:t>Poly(</a:t>
                          </a:r>
                          <a:r>
                            <a:rPr lang="en-US" sz="2400" b="1" kern="100" dirty="0" err="1">
                              <a:solidFill>
                                <a:srgbClr val="0000CC"/>
                              </a:solidFill>
                              <a:effectLst/>
                              <a:latin typeface="Times New Roman" panose="02020603050405020304" pitchFamily="18" charset="0"/>
                              <a:cs typeface="Times New Roman" panose="02020603050405020304" pitchFamily="18" charset="0"/>
                            </a:rPr>
                            <a:t>aluminium</a:t>
                          </a:r>
                          <a:r>
                            <a:rPr lang="en-US" sz="2400" b="1" kern="100" dirty="0">
                              <a:solidFill>
                                <a:srgbClr val="0000CC"/>
                              </a:solidFill>
                              <a:effectLst/>
                              <a:latin typeface="Times New Roman" panose="02020603050405020304" pitchFamily="18" charset="0"/>
                              <a:cs typeface="Times New Roman" panose="02020603050405020304" pitchFamily="18" charset="0"/>
                            </a:rPr>
                            <a:t> chloride) hay PAC</a:t>
                          </a:r>
                          <a:endPar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1000"/>
                            </a:spcAft>
                          </a:pPr>
                          <a:r>
                            <a:rPr lang="en-US" sz="2400" b="1" kern="100" dirty="0">
                              <a:solidFill>
                                <a:srgbClr val="0000CC"/>
                              </a:solidFill>
                              <a:effectLst/>
                              <a:latin typeface="Times New Roman" panose="02020603050405020304" pitchFamily="18" charset="0"/>
                              <a:cs typeface="Times New Roman" panose="02020603050405020304" pitchFamily="18" charset="0"/>
                            </a:rPr>
                            <a:t>[Al</a:t>
                          </a:r>
                          <a:r>
                            <a:rPr lang="en-US" sz="2400" b="1" kern="100" baseline="-25000" dirty="0">
                              <a:solidFill>
                                <a:srgbClr val="0000CC"/>
                              </a:solidFill>
                              <a:effectLst/>
                              <a:latin typeface="Times New Roman" panose="02020603050405020304" pitchFamily="18" charset="0"/>
                              <a:cs typeface="Times New Roman" panose="02020603050405020304" pitchFamily="18" charset="0"/>
                            </a:rPr>
                            <a:t>2</a:t>
                          </a:r>
                          <a:r>
                            <a:rPr lang="en-US" sz="2400" b="1" kern="100" dirty="0">
                              <a:solidFill>
                                <a:srgbClr val="0000CC"/>
                              </a:solidFill>
                              <a:effectLst/>
                              <a:latin typeface="Times New Roman" panose="02020603050405020304" pitchFamily="18" charset="0"/>
                              <a:cs typeface="Times New Roman" panose="02020603050405020304" pitchFamily="18" charset="0"/>
                            </a:rPr>
                            <a:t>(OH)</a:t>
                          </a:r>
                          <a:r>
                            <a:rPr lang="en-US" sz="2400" b="1" kern="100" baseline="-25000" dirty="0">
                              <a:solidFill>
                                <a:srgbClr val="0000CC"/>
                              </a:solidFill>
                              <a:effectLst/>
                              <a:latin typeface="Times New Roman" panose="02020603050405020304" pitchFamily="18" charset="0"/>
                              <a:cs typeface="Times New Roman" panose="02020603050405020304" pitchFamily="18" charset="0"/>
                            </a:rPr>
                            <a:t>m</a:t>
                          </a:r>
                          <a:r>
                            <a:rPr lang="en-US" sz="2400" b="1" kern="100" dirty="0">
                              <a:solidFill>
                                <a:srgbClr val="0000CC"/>
                              </a:solidFill>
                              <a:effectLst/>
                              <a:latin typeface="Times New Roman" panose="02020603050405020304" pitchFamily="18" charset="0"/>
                              <a:cs typeface="Times New Roman" panose="02020603050405020304" pitchFamily="18" charset="0"/>
                            </a:rPr>
                            <a:t>Cl</a:t>
                          </a:r>
                          <a:r>
                            <a:rPr lang="en-US" sz="2400" b="1" kern="100" baseline="-25000" dirty="0">
                              <a:solidFill>
                                <a:srgbClr val="0000CC"/>
                              </a:solidFill>
                              <a:effectLst/>
                              <a:latin typeface="Times New Roman" panose="02020603050405020304" pitchFamily="18" charset="0"/>
                              <a:cs typeface="Times New Roman" panose="02020603050405020304" pitchFamily="18" charset="0"/>
                            </a:rPr>
                            <a:t>6-m</a:t>
                          </a:r>
                          <a:r>
                            <a:rPr lang="en-US" sz="2400" b="1" kern="100" dirty="0">
                              <a:solidFill>
                                <a:srgbClr val="0000CC"/>
                              </a:solidFill>
                              <a:effectLst/>
                              <a:latin typeface="Times New Roman" panose="02020603050405020304" pitchFamily="18" charset="0"/>
                              <a:cs typeface="Times New Roman" panose="02020603050405020304" pitchFamily="18" charset="0"/>
                            </a:rPr>
                            <a:t>]</a:t>
                          </a:r>
                          <a:r>
                            <a:rPr lang="en-US" sz="2400" b="1" kern="100" baseline="-25000" dirty="0">
                              <a:solidFill>
                                <a:srgbClr val="0000CC"/>
                              </a:solidFill>
                              <a:effectLst/>
                              <a:latin typeface="Times New Roman" panose="02020603050405020304" pitchFamily="18" charset="0"/>
                              <a:cs typeface="Times New Roman" panose="02020603050405020304" pitchFamily="18" charset="0"/>
                            </a:rPr>
                            <a:t>n</a:t>
                          </a:r>
                          <a:endPar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767336453"/>
                      </a:ext>
                    </a:extLst>
                  </a:tr>
                </a:tbl>
              </a:graphicData>
            </a:graphic>
          </p:graphicFrame>
        </mc:Fallback>
      </mc:AlternateContent>
    </p:spTree>
    <p:extLst>
      <p:ext uri="{BB962C8B-B14F-4D97-AF65-F5344CB8AC3E}">
        <p14:creationId xmlns:p14="http://schemas.microsoft.com/office/powerpoint/2010/main" val="92206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Image 1045" descr="Ảnh có chứa văn bản, Phông chữ, ảnh chụp màn hình, biểu tượng&#10;&#10;Mô tả được tạo tự động">
            <a:extLst>
              <a:ext uri="{FF2B5EF4-FFF2-40B4-BE49-F238E27FC236}">
                <a16:creationId xmlns="" xmlns:a16="http://schemas.microsoft.com/office/drawing/2014/main" id="{A3B97D4A-1048-F671-5F82-E5AE0314E8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9407" b="1369"/>
          <a:stretch>
            <a:fillRect/>
          </a:stretch>
        </p:blipFill>
        <p:spPr bwMode="auto">
          <a:xfrm>
            <a:off x="0" y="0"/>
            <a:ext cx="1467271" cy="193913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 xmlns:a16="http://schemas.microsoft.com/office/drawing/2014/main" id="{0701CDF3-64D9-5B17-5892-4371C2708F1B}"/>
              </a:ext>
            </a:extLst>
          </p:cNvPr>
          <p:cNvSpPr>
            <a:spLocks noChangeArrowheads="1"/>
          </p:cNvSpPr>
          <p:nvPr/>
        </p:nvSpPr>
        <p:spPr bwMode="auto">
          <a:xfrm>
            <a:off x="1869896" y="11183"/>
            <a:ext cx="774671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rgbClr val="002060"/>
                </a:solidFill>
                <a:effectLst/>
                <a:latin typeface="Bodoni MT" panose="02070603080606020203" pitchFamily="18" charset="0"/>
                <a:ea typeface="Calibri" panose="020F0502020204030204" pitchFamily="34" charset="0"/>
                <a:cs typeface="Times New Roman" panose="02020603050405020304" pitchFamily="18" charset="0"/>
              </a:rPr>
              <a:t> TÌM HIỂU VỀ XỬ LÍ NƯỚC</a:t>
            </a:r>
            <a:endParaRPr kumimoji="0" lang="en-US" altLang="en-US" sz="4000" b="0" i="0" u="none" strike="noStrike" cap="none" normalizeH="0" baseline="0" dirty="0">
              <a:ln>
                <a:noFill/>
              </a:ln>
              <a:solidFill>
                <a:srgbClr val="002060"/>
              </a:solidFill>
              <a:effectLst/>
              <a:latin typeface="Bodoni MT" panose="02070603080606020203" pitchFamily="18" charset="0"/>
            </a:endParaRPr>
          </a:p>
        </p:txBody>
      </p:sp>
      <p:sp>
        <p:nvSpPr>
          <p:cNvPr id="2" name="Rectangle: Rounded Corners 1">
            <a:extLst>
              <a:ext uri="{FF2B5EF4-FFF2-40B4-BE49-F238E27FC236}">
                <a16:creationId xmlns="" xmlns:a16="http://schemas.microsoft.com/office/drawing/2014/main" id="{A70518B6-A3FB-2A61-436B-FD572F239562}"/>
              </a:ext>
            </a:extLst>
          </p:cNvPr>
          <p:cNvSpPr/>
          <p:nvPr/>
        </p:nvSpPr>
        <p:spPr>
          <a:xfrm>
            <a:off x="1777432" y="1450713"/>
            <a:ext cx="3907604" cy="526400"/>
          </a:xfrm>
          <a:prstGeom prst="roundRect">
            <a:avLst/>
          </a:prstGeom>
          <a:solidFill>
            <a:srgbClr val="FFBD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FF0000"/>
                </a:solidFill>
                <a:latin typeface="Times New Roman" panose="02020603050405020304" pitchFamily="18" charset="0"/>
                <a:cs typeface="Times New Roman" panose="02020603050405020304" pitchFamily="18" charset="0"/>
              </a:rPr>
              <a:t>2. </a:t>
            </a:r>
            <a:r>
              <a:rPr lang="en-US" sz="2400" b="1" dirty="0" err="1">
                <a:solidFill>
                  <a:srgbClr val="FF0000"/>
                </a:solidFill>
                <a:latin typeface="Times New Roman" panose="02020603050405020304" pitchFamily="18" charset="0"/>
                <a:cs typeface="Times New Roman" panose="02020603050405020304" pitchFamily="18" charset="0"/>
              </a:rPr>
              <a:t>Hóa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chất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xử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sinh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endParaRPr lang="en-US" sz="2400" dirty="0">
              <a:solidFill>
                <a:srgbClr val="FF0000"/>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 xmlns:a16="http://schemas.microsoft.com/office/drawing/2014/main" id="{E4BEFE29-4290-3553-C8F2-00C772DCE65E}"/>
              </a:ext>
            </a:extLst>
          </p:cNvPr>
          <p:cNvGrpSpPr/>
          <p:nvPr/>
        </p:nvGrpSpPr>
        <p:grpSpPr>
          <a:xfrm>
            <a:off x="1283960" y="624107"/>
            <a:ext cx="11194624" cy="740082"/>
            <a:chOff x="1366153" y="4120966"/>
            <a:chExt cx="10233078" cy="1128559"/>
          </a:xfrm>
        </p:grpSpPr>
        <p:grpSp>
          <p:nvGrpSpPr>
            <p:cNvPr id="8" name="Group 7">
              <a:extLst>
                <a:ext uri="{FF2B5EF4-FFF2-40B4-BE49-F238E27FC236}">
                  <a16:creationId xmlns="" xmlns:a16="http://schemas.microsoft.com/office/drawing/2014/main" id="{240C88C4-E0BF-FC11-82C3-B3CEA7FB040B}"/>
                </a:ext>
              </a:extLst>
            </p:cNvPr>
            <p:cNvGrpSpPr/>
            <p:nvPr/>
          </p:nvGrpSpPr>
          <p:grpSpPr>
            <a:xfrm>
              <a:off x="1366153" y="4120966"/>
              <a:ext cx="9558752" cy="1128559"/>
              <a:chOff x="1160980" y="3929400"/>
              <a:chExt cx="9558752" cy="1128559"/>
            </a:xfrm>
          </p:grpSpPr>
          <p:grpSp>
            <p:nvGrpSpPr>
              <p:cNvPr id="12" name="Group 11">
                <a:extLst>
                  <a:ext uri="{FF2B5EF4-FFF2-40B4-BE49-F238E27FC236}">
                    <a16:creationId xmlns="" xmlns:a16="http://schemas.microsoft.com/office/drawing/2014/main" id="{7092A014-4E81-6E17-6152-5E1923CDCB76}"/>
                  </a:ext>
                </a:extLst>
              </p:cNvPr>
              <p:cNvGrpSpPr/>
              <p:nvPr/>
            </p:nvGrpSpPr>
            <p:grpSpPr>
              <a:xfrm>
                <a:off x="1160980" y="3929400"/>
                <a:ext cx="9558752" cy="1128559"/>
                <a:chOff x="1787394" y="2466052"/>
                <a:chExt cx="8910983" cy="923329"/>
              </a:xfrm>
            </p:grpSpPr>
            <p:sp>
              <p:nvSpPr>
                <p:cNvPr id="14" name="Rectangle: Rounded Corners 13">
                  <a:extLst>
                    <a:ext uri="{FF2B5EF4-FFF2-40B4-BE49-F238E27FC236}">
                      <a16:creationId xmlns="" xmlns:a16="http://schemas.microsoft.com/office/drawing/2014/main" id="{00658E11-BB23-09C1-0E28-F8E96B12E1EE}"/>
                    </a:ext>
                  </a:extLst>
                </p:cNvPr>
                <p:cNvSpPr/>
                <p:nvPr/>
              </p:nvSpPr>
              <p:spPr>
                <a:xfrm>
                  <a:off x="2352782" y="2486349"/>
                  <a:ext cx="8345595" cy="891971"/>
                </a:xfrm>
                <a:prstGeom prst="roundRect">
                  <a:avLst/>
                </a:prstGeom>
                <a:solidFill>
                  <a:srgbClr val="54FAC7"/>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Diamond 14">
                  <a:extLst>
                    <a:ext uri="{FF2B5EF4-FFF2-40B4-BE49-F238E27FC236}">
                      <a16:creationId xmlns="" xmlns:a16="http://schemas.microsoft.com/office/drawing/2014/main" id="{C935DE87-58EE-E06E-6972-4EB674F49329}"/>
                    </a:ext>
                  </a:extLst>
                </p:cNvPr>
                <p:cNvSpPr/>
                <p:nvPr/>
              </p:nvSpPr>
              <p:spPr>
                <a:xfrm>
                  <a:off x="1787394" y="2466052"/>
                  <a:ext cx="1079090" cy="923329"/>
                </a:xfrm>
                <a:prstGeom prst="diamond">
                  <a:avLst/>
                </a:prstGeom>
                <a:solidFill>
                  <a:srgbClr val="F3BD5B"/>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FF0000"/>
                    </a:solidFill>
                    <a:latin typeface="Bodoni MT" panose="02070603080606020203" pitchFamily="18" charset="0"/>
                  </a:endParaRPr>
                </a:p>
              </p:txBody>
            </p:sp>
          </p:grpSp>
          <p:sp>
            <p:nvSpPr>
              <p:cNvPr id="13" name="Rectangle 12">
                <a:extLst>
                  <a:ext uri="{FF2B5EF4-FFF2-40B4-BE49-F238E27FC236}">
                    <a16:creationId xmlns="" xmlns:a16="http://schemas.microsoft.com/office/drawing/2014/main" id="{726B79EE-F64D-FA29-BFCB-5699D9C54F61}"/>
                  </a:ext>
                </a:extLst>
              </p:cNvPr>
              <p:cNvSpPr/>
              <p:nvPr/>
            </p:nvSpPr>
            <p:spPr>
              <a:xfrm>
                <a:off x="1315405" y="3985108"/>
                <a:ext cx="904126" cy="10171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Bodoni MT" panose="02070603080606020203" pitchFamily="18" charset="0"/>
                  </a:rPr>
                  <a:t>II.</a:t>
                </a:r>
              </a:p>
            </p:txBody>
          </p:sp>
        </p:grpSp>
        <p:sp>
          <p:nvSpPr>
            <p:cNvPr id="11" name="Rectangle 3">
              <a:extLst>
                <a:ext uri="{FF2B5EF4-FFF2-40B4-BE49-F238E27FC236}">
                  <a16:creationId xmlns="" xmlns:a16="http://schemas.microsoft.com/office/drawing/2014/main" id="{7335B933-A288-54D7-0D5A-D4E7A77EEF5F}"/>
                </a:ext>
              </a:extLst>
            </p:cNvPr>
            <p:cNvSpPr>
              <a:spLocks noChangeArrowheads="1"/>
            </p:cNvSpPr>
            <p:nvPr/>
          </p:nvSpPr>
          <p:spPr bwMode="auto">
            <a:xfrm>
              <a:off x="2403015" y="4342220"/>
              <a:ext cx="9196216" cy="631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0000"/>
                  </a:solidFill>
                  <a:effectLst/>
                  <a:latin typeface="Bodoni MT" panose="02070603080606020203" pitchFamily="18" charset="0"/>
                  <a:ea typeface="Calibri" panose="020F0502020204030204" pitchFamily="34" charset="0"/>
                  <a:cs typeface="Times New Roman" panose="02020603050405020304" pitchFamily="18" charset="0"/>
                </a:rPr>
                <a:t>VẬT LIỆU VÀ CÁC HÓA CHẤT THÔNG DỤNG DÙNG ĐỂ XỬ LÍ NƯỚC</a:t>
              </a:r>
              <a:endParaRPr kumimoji="0" lang="en-US" altLang="en-US" sz="2400" b="0" i="0" u="none" strike="noStrike" cap="none" normalizeH="0" baseline="0" dirty="0">
                <a:ln>
                  <a:noFill/>
                </a:ln>
                <a:solidFill>
                  <a:srgbClr val="FF0000"/>
                </a:solidFill>
                <a:effectLst/>
                <a:latin typeface="Bodoni MT" panose="02070603080606020203" pitchFamily="18" charset="0"/>
              </a:endParaRPr>
            </a:p>
          </p:txBody>
        </p:sp>
      </p:grpSp>
      <p:sp>
        <p:nvSpPr>
          <p:cNvPr id="17" name="Thought Bubble: Cloud 16">
            <a:extLst>
              <a:ext uri="{FF2B5EF4-FFF2-40B4-BE49-F238E27FC236}">
                <a16:creationId xmlns="" xmlns:a16="http://schemas.microsoft.com/office/drawing/2014/main" id="{897EA434-E8D6-6F50-8066-FEF09F3513EF}"/>
              </a:ext>
            </a:extLst>
          </p:cNvPr>
          <p:cNvSpPr/>
          <p:nvPr/>
        </p:nvSpPr>
        <p:spPr>
          <a:xfrm>
            <a:off x="1806970" y="1939131"/>
            <a:ext cx="10074389" cy="4839128"/>
          </a:xfrm>
          <a:prstGeom prst="cloudCallout">
            <a:avLst>
              <a:gd name="adj1" fmla="val -56694"/>
              <a:gd name="adj2" fmla="val 21439"/>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rgbClr val="FFFF00"/>
                </a:solidFill>
                <a:latin typeface="Times New Roman" panose="02020603050405020304" pitchFamily="18" charset="0"/>
                <a:cs typeface="Times New Roman" panose="02020603050405020304" pitchFamily="18" charset="0"/>
              </a:rPr>
              <a:t>Trong </a:t>
            </a:r>
            <a:r>
              <a:rPr lang="en-US" sz="2800" b="1" dirty="0" err="1">
                <a:solidFill>
                  <a:srgbClr val="FFFF00"/>
                </a:solidFill>
                <a:latin typeface="Times New Roman" panose="02020603050405020304" pitchFamily="18" charset="0"/>
                <a:cs typeface="Times New Roman" panose="02020603050405020304" pitchFamily="18" charset="0"/>
              </a:rPr>
              <a:t>nước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thường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có</a:t>
            </a:r>
            <a:r>
              <a:rPr lang="en-US" sz="2800" b="1" dirty="0">
                <a:solidFill>
                  <a:srgbClr val="FFFF00"/>
                </a:solidFill>
                <a:latin typeface="Times New Roman" panose="02020603050405020304" pitchFamily="18" charset="0"/>
                <a:cs typeface="Times New Roman" panose="02020603050405020304" pitchFamily="18" charset="0"/>
              </a:rPr>
              <a:t> vi </a:t>
            </a:r>
            <a:r>
              <a:rPr lang="en-US" sz="2800" b="1" dirty="0" err="1">
                <a:solidFill>
                  <a:srgbClr val="FFFF00"/>
                </a:solidFill>
                <a:latin typeface="Times New Roman" panose="02020603050405020304" pitchFamily="18" charset="0"/>
                <a:cs typeface="Times New Roman" panose="02020603050405020304" pitchFamily="18" charset="0"/>
              </a:rPr>
              <a:t>sinh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vật</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có</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hại</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như</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khuẩn</a:t>
            </a:r>
            <a:r>
              <a:rPr lang="en-US" sz="2800" b="1" dirty="0">
                <a:solidFill>
                  <a:srgbClr val="FFFF00"/>
                </a:solidFill>
                <a:latin typeface="Times New Roman" panose="02020603050405020304" pitchFamily="18" charset="0"/>
                <a:cs typeface="Times New Roman" panose="02020603050405020304" pitchFamily="18" charset="0"/>
              </a:rPr>
              <a:t> Coliform, E. coli, … </a:t>
            </a:r>
            <a:r>
              <a:rPr lang="en-US" sz="2800" b="1" dirty="0" err="1">
                <a:solidFill>
                  <a:srgbClr val="FFFF00"/>
                </a:solidFill>
                <a:latin typeface="Times New Roman" panose="02020603050405020304" pitchFamily="18" charset="0"/>
                <a:cs typeface="Times New Roman" panose="02020603050405020304" pitchFamily="18" charset="0"/>
              </a:rPr>
              <a:t>Nhiều</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chất</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hữu</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cơ</a:t>
            </a:r>
            <a:r>
              <a:rPr lang="en-US" sz="2800" b="1" dirty="0">
                <a:solidFill>
                  <a:srgbClr val="FFFF00"/>
                </a:solidFill>
                <a:latin typeface="Times New Roman" panose="02020603050405020304" pitchFamily="18" charset="0"/>
                <a:cs typeface="Times New Roman" panose="02020603050405020304" pitchFamily="18" charset="0"/>
              </a:rPr>
              <a:t> tan </a:t>
            </a:r>
            <a:r>
              <a:rPr lang="en-US" sz="2800" b="1" dirty="0" err="1">
                <a:solidFill>
                  <a:srgbClr val="FFFF00"/>
                </a:solidFill>
                <a:latin typeface="Times New Roman" panose="02020603050405020304" pitchFamily="18" charset="0"/>
                <a:cs typeface="Times New Roman" panose="02020603050405020304" pitchFamily="18" charset="0"/>
              </a:rPr>
              <a:t>trong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nước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lại</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thường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là</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thức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ăn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của</a:t>
            </a:r>
            <a:r>
              <a:rPr lang="en-US" sz="2800" b="1" dirty="0">
                <a:solidFill>
                  <a:srgbClr val="FFFF00"/>
                </a:solidFill>
                <a:latin typeface="Times New Roman" panose="02020603050405020304" pitchFamily="18" charset="0"/>
                <a:cs typeface="Times New Roman" panose="02020603050405020304" pitchFamily="18" charset="0"/>
              </a:rPr>
              <a:t> vi </a:t>
            </a:r>
            <a:r>
              <a:rPr lang="en-US" sz="2800" b="1" dirty="0" err="1">
                <a:solidFill>
                  <a:srgbClr val="FFFF00"/>
                </a:solidFill>
                <a:latin typeface="Times New Roman" panose="02020603050405020304" pitchFamily="18" charset="0"/>
                <a:cs typeface="Times New Roman" panose="02020603050405020304" pitchFamily="18" charset="0"/>
              </a:rPr>
              <a:t>sinh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vật</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giúp</a:t>
            </a:r>
            <a:r>
              <a:rPr lang="en-US" sz="2800" b="1" dirty="0">
                <a:solidFill>
                  <a:srgbClr val="FFFF00"/>
                </a:solidFill>
                <a:latin typeface="Times New Roman" panose="02020603050405020304" pitchFamily="18" charset="0"/>
                <a:cs typeface="Times New Roman" panose="02020603050405020304" pitchFamily="18" charset="0"/>
              </a:rPr>
              <a:t> vi </a:t>
            </a:r>
            <a:r>
              <a:rPr lang="en-US" sz="2800" b="1" dirty="0" err="1">
                <a:solidFill>
                  <a:srgbClr val="FFFF00"/>
                </a:solidFill>
                <a:latin typeface="Times New Roman" panose="02020603050405020304" pitchFamily="18" charset="0"/>
                <a:cs typeface="Times New Roman" panose="02020603050405020304" pitchFamily="18" charset="0"/>
              </a:rPr>
              <a:t>sinh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vật</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phát</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triển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nên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làm</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tăng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nguy</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cơ</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nước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bị</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nhiễm</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khuẩn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Vì</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vậy</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nước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cần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được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xử</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lí</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chất</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hữu</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cơ</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hoà</a:t>
            </a:r>
            <a:r>
              <a:rPr lang="en-US" sz="2800" b="1" dirty="0">
                <a:solidFill>
                  <a:srgbClr val="FFFF00"/>
                </a:solidFill>
                <a:latin typeface="Times New Roman" panose="02020603050405020304" pitchFamily="18" charset="0"/>
                <a:cs typeface="Times New Roman" panose="02020603050405020304" pitchFamily="18" charset="0"/>
              </a:rPr>
              <a:t> tan </a:t>
            </a:r>
            <a:r>
              <a:rPr lang="en-US" sz="2800" b="1" dirty="0" err="1">
                <a:solidFill>
                  <a:srgbClr val="FFFF00"/>
                </a:solidFill>
                <a:latin typeface="Times New Roman" panose="02020603050405020304" pitchFamily="18" charset="0"/>
                <a:cs typeface="Times New Roman" panose="02020603050405020304" pitchFamily="18" charset="0"/>
              </a:rPr>
              <a:t>và</a:t>
            </a:r>
            <a:r>
              <a:rPr lang="en-US" sz="2800" b="1" dirty="0">
                <a:solidFill>
                  <a:srgbClr val="FFFF00"/>
                </a:solidFill>
                <a:latin typeface="Times New Roman" panose="02020603050405020304" pitchFamily="18" charset="0"/>
                <a:cs typeface="Times New Roman" panose="02020603050405020304" pitchFamily="18" charset="0"/>
              </a:rPr>
              <a:t> vi </a:t>
            </a:r>
            <a:r>
              <a:rPr lang="en-US" sz="2800" b="1" dirty="0" err="1">
                <a:solidFill>
                  <a:srgbClr val="FFFF00"/>
                </a:solidFill>
                <a:latin typeface="Times New Roman" panose="02020603050405020304" pitchFamily="18" charset="0"/>
                <a:cs typeface="Times New Roman" panose="02020603050405020304" pitchFamily="18" charset="0"/>
              </a:rPr>
              <a:t>sinh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vật</a:t>
            </a:r>
            <a:r>
              <a:rPr lang="en-US" sz="2800" b="1" dirty="0">
                <a:solidFill>
                  <a:srgbClr val="FFFF00"/>
                </a:solidFill>
                <a:latin typeface="Times New Roman" panose="02020603050405020304" pitchFamily="18" charset="0"/>
                <a:cs typeface="Times New Roman" panose="02020603050405020304" pitchFamily="18" charset="0"/>
              </a:rPr>
              <a:t>.</a:t>
            </a:r>
          </a:p>
        </p:txBody>
      </p:sp>
      <p:pic>
        <p:nvPicPr>
          <p:cNvPr id="7" name="Picture 6" descr="n35 zalo Dinhtuanly">
            <a:extLst>
              <a:ext uri="{FF2B5EF4-FFF2-40B4-BE49-F238E27FC236}">
                <a16:creationId xmlns="" xmlns:a16="http://schemas.microsoft.com/office/drawing/2014/main" id="{DBC745A3-E4C6-7FBF-41F2-40E6F4897E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568" y="5069944"/>
            <a:ext cx="215900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056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DE65DB16-4700-D5E2-0C80-1718BD62A441}"/>
              </a:ext>
            </a:extLst>
          </p:cNvPr>
          <p:cNvGraphicFramePr>
            <a:graphicFrameLocks noGrp="1"/>
          </p:cNvGraphicFramePr>
          <p:nvPr>
            <p:extLst>
              <p:ext uri="{D42A27DB-BD31-4B8C-83A1-F6EECF244321}">
                <p14:modId xmlns:p14="http://schemas.microsoft.com/office/powerpoint/2010/main" val="1998097065"/>
              </p:ext>
            </p:extLst>
          </p:nvPr>
        </p:nvGraphicFramePr>
        <p:xfrm>
          <a:off x="1099335" y="1253448"/>
          <a:ext cx="9801545" cy="3685456"/>
        </p:xfrm>
        <a:graphic>
          <a:graphicData uri="http://schemas.openxmlformats.org/drawingml/2006/table">
            <a:tbl>
              <a:tblPr firstRow="1" firstCol="1" bandRow="1">
                <a:tableStyleId>{5C22544A-7EE6-4342-B048-85BDC9FD1C3A}</a:tableStyleId>
              </a:tblPr>
              <a:tblGrid>
                <a:gridCol w="2769628">
                  <a:extLst>
                    <a:ext uri="{9D8B030D-6E8A-4147-A177-3AD203B41FA5}">
                      <a16:colId xmlns="" xmlns:a16="http://schemas.microsoft.com/office/drawing/2014/main" val="1936073903"/>
                    </a:ext>
                  </a:extLst>
                </a:gridCol>
                <a:gridCol w="3723639">
                  <a:extLst>
                    <a:ext uri="{9D8B030D-6E8A-4147-A177-3AD203B41FA5}">
                      <a16:colId xmlns="" xmlns:a16="http://schemas.microsoft.com/office/drawing/2014/main" val="1903140040"/>
                    </a:ext>
                  </a:extLst>
                </a:gridCol>
                <a:gridCol w="3308278">
                  <a:extLst>
                    <a:ext uri="{9D8B030D-6E8A-4147-A177-3AD203B41FA5}">
                      <a16:colId xmlns="" xmlns:a16="http://schemas.microsoft.com/office/drawing/2014/main" val="53117893"/>
                    </a:ext>
                  </a:extLst>
                </a:gridCol>
              </a:tblGrid>
              <a:tr h="758133">
                <a:tc>
                  <a:txBody>
                    <a:bodyPr/>
                    <a:lstStyle/>
                    <a:p>
                      <a:pPr algn="ctr">
                        <a:lnSpc>
                          <a:spcPct val="115000"/>
                        </a:lnSpc>
                        <a:spcAft>
                          <a:spcPts val="1000"/>
                        </a:spcAft>
                      </a:pPr>
                      <a:r>
                        <a:rPr lang="en-US" sz="2800" b="1" kern="100">
                          <a:solidFill>
                            <a:srgbClr val="FF0000"/>
                          </a:solidFill>
                          <a:effectLst/>
                          <a:highlight>
                            <a:srgbClr val="B6DDE8"/>
                          </a:highlight>
                          <a:latin typeface="Times New Roman" panose="02020603050405020304" pitchFamily="18" charset="0"/>
                          <a:cs typeface="Times New Roman" panose="02020603050405020304" pitchFamily="18" charset="0"/>
                        </a:rPr>
                        <a:t>Hoá chất</a:t>
                      </a:r>
                      <a:endParaRPr lang="en-US" sz="2800" b="1" kern="100">
                        <a:solidFill>
                          <a:srgbClr val="FF0000"/>
                        </a:solidFill>
                        <a:effectLst/>
                        <a:highlight>
                          <a:srgbClr val="B6DDE8"/>
                        </a:highligh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en-US" sz="2800" b="1" kern="100">
                          <a:solidFill>
                            <a:srgbClr val="FF0000"/>
                          </a:solidFill>
                          <a:effectLst/>
                          <a:highlight>
                            <a:srgbClr val="B6DDE8"/>
                          </a:highlight>
                          <a:latin typeface="Times New Roman" panose="02020603050405020304" pitchFamily="18" charset="0"/>
                          <a:cs typeface="Times New Roman" panose="02020603050405020304" pitchFamily="18" charset="0"/>
                        </a:rPr>
                        <a:t>Công thức</a:t>
                      </a:r>
                      <a:endParaRPr lang="en-US" sz="2800" b="1" kern="100">
                        <a:solidFill>
                          <a:srgbClr val="FF0000"/>
                        </a:solidFill>
                        <a:effectLst/>
                        <a:highlight>
                          <a:srgbClr val="B6DDE8"/>
                        </a:highligh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1000"/>
                        </a:spcAft>
                      </a:pPr>
                      <a:r>
                        <a:rPr lang="en-US" sz="2800" b="1" kern="100" dirty="0">
                          <a:solidFill>
                            <a:srgbClr val="FF0000"/>
                          </a:solidFill>
                          <a:effectLst/>
                          <a:highlight>
                            <a:srgbClr val="B6DDE8"/>
                          </a:highlight>
                          <a:latin typeface="Times New Roman" panose="02020603050405020304" pitchFamily="18" charset="0"/>
                          <a:cs typeface="Times New Roman" panose="02020603050405020304" pitchFamily="18" charset="0"/>
                        </a:rPr>
                        <a:t>Vai </a:t>
                      </a:r>
                      <a:r>
                        <a:rPr lang="en-US" sz="2800" b="1" kern="100" dirty="0" err="1">
                          <a:solidFill>
                            <a:srgbClr val="FF0000"/>
                          </a:solidFill>
                          <a:effectLst/>
                          <a:highlight>
                            <a:srgbClr val="B6DDE8"/>
                          </a:highlight>
                          <a:latin typeface="Times New Roman" panose="02020603050405020304" pitchFamily="18" charset="0"/>
                          <a:cs typeface="Times New Roman" panose="02020603050405020304" pitchFamily="18" charset="0"/>
                        </a:rPr>
                        <a:t>trò</a:t>
                      </a:r>
                      <a:endParaRPr lang="en-US" sz="2800" b="1" kern="100" dirty="0">
                        <a:solidFill>
                          <a:srgbClr val="FF0000"/>
                        </a:solidFill>
                        <a:effectLst/>
                        <a:highlight>
                          <a:srgbClr val="B6DDE8"/>
                        </a:highligh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514578778"/>
                  </a:ext>
                </a:extLst>
              </a:tr>
              <a:tr h="2182736">
                <a:tc>
                  <a:txBody>
                    <a:bodyPr/>
                    <a:lstStyle/>
                    <a:p>
                      <a:pPr>
                        <a:lnSpc>
                          <a:spcPct val="115000"/>
                        </a:lnSpc>
                        <a:spcAft>
                          <a:spcPts val="1000"/>
                        </a:spcAft>
                      </a:pPr>
                      <a:r>
                        <a:rPr lang="en-US" sz="2800" b="1" kern="100">
                          <a:solidFill>
                            <a:srgbClr val="0000CC"/>
                          </a:solidFill>
                          <a:effectLst/>
                          <a:latin typeface="Times New Roman" panose="02020603050405020304" pitchFamily="18" charset="0"/>
                          <a:cs typeface="Times New Roman" panose="02020603050405020304" pitchFamily="18" charset="0"/>
                        </a:rPr>
                        <a:t>Clorua vôi (hay calcium chloride hypochlorite)</a:t>
                      </a:r>
                      <a:endParaRPr lang="en-US" sz="2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1000"/>
                        </a:spcAft>
                      </a:pPr>
                      <a:endPar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nSpc>
                          <a:spcPct val="115000"/>
                        </a:lnSpc>
                        <a:spcAft>
                          <a:spcPts val="1000"/>
                        </a:spcAft>
                      </a:pPr>
                      <a:endPar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589177874"/>
                  </a:ext>
                </a:extLst>
              </a:tr>
              <a:tr h="744587">
                <a:tc>
                  <a:txBody>
                    <a:bodyPr/>
                    <a:lstStyle/>
                    <a:p>
                      <a:pPr>
                        <a:lnSpc>
                          <a:spcPct val="115000"/>
                        </a:lnSpc>
                        <a:spcAft>
                          <a:spcPts val="1000"/>
                        </a:spcAft>
                      </a:pPr>
                      <a:r>
                        <a:rPr lang="en-US" sz="2800" b="1" kern="100">
                          <a:solidFill>
                            <a:srgbClr val="0000CC"/>
                          </a:solidFill>
                          <a:effectLst/>
                          <a:latin typeface="Times New Roman" panose="02020603050405020304" pitchFamily="18" charset="0"/>
                          <a:cs typeface="Times New Roman" panose="02020603050405020304" pitchFamily="18" charset="0"/>
                        </a:rPr>
                        <a:t>Chloramine B</a:t>
                      </a:r>
                      <a:endParaRPr lang="en-US" sz="2800" b="1" kern="10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1000"/>
                        </a:spcAft>
                      </a:pPr>
                      <a:endPar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 xmlns:a16="http://schemas.microsoft.com/office/drawing/2014/main" val="2111654589"/>
                  </a:ext>
                </a:extLst>
              </a:tr>
            </a:tbl>
          </a:graphicData>
        </a:graphic>
      </p:graphicFrame>
      <p:sp>
        <p:nvSpPr>
          <p:cNvPr id="5" name="Rectangle: Rounded Corners 4">
            <a:extLst>
              <a:ext uri="{FF2B5EF4-FFF2-40B4-BE49-F238E27FC236}">
                <a16:creationId xmlns="" xmlns:a16="http://schemas.microsoft.com/office/drawing/2014/main" id="{D285E99C-9635-F375-5E55-BAF9DACAA3FF}"/>
              </a:ext>
            </a:extLst>
          </p:cNvPr>
          <p:cNvSpPr/>
          <p:nvPr/>
        </p:nvSpPr>
        <p:spPr>
          <a:xfrm>
            <a:off x="1931543" y="287676"/>
            <a:ext cx="4582274" cy="636998"/>
          </a:xfrm>
          <a:prstGeom prst="roundRect">
            <a:avLst/>
          </a:prstGeom>
          <a:solidFill>
            <a:srgbClr val="FFBD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Hoàn </a:t>
            </a:r>
            <a:r>
              <a:rPr lang="en-US" sz="2800" b="1" dirty="0" err="1">
                <a:solidFill>
                  <a:srgbClr val="FF0000"/>
                </a:solidFill>
                <a:latin typeface="Times New Roman" panose="02020603050405020304" pitchFamily="18" charset="0"/>
                <a:cs typeface="Times New Roman" panose="02020603050405020304" pitchFamily="18" charset="0"/>
              </a:rPr>
              <a:t>thành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sau</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6" name="Rectangle: Rounded Corners 5">
            <a:extLst>
              <a:ext uri="{FF2B5EF4-FFF2-40B4-BE49-F238E27FC236}">
                <a16:creationId xmlns="" xmlns:a16="http://schemas.microsoft.com/office/drawing/2014/main" id="{A354BD3A-1949-4DF3-9F75-1BEEFA3309EE}"/>
              </a:ext>
            </a:extLst>
          </p:cNvPr>
          <p:cNvSpPr/>
          <p:nvPr/>
        </p:nvSpPr>
        <p:spPr>
          <a:xfrm>
            <a:off x="4489807" y="2229492"/>
            <a:ext cx="2147299" cy="95549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US" sz="3200" b="1" kern="100" dirty="0">
                <a:solidFill>
                  <a:srgbClr val="0000CC"/>
                </a:solidFill>
                <a:effectLst/>
                <a:latin typeface="Times New Roman" panose="02020603050405020304" pitchFamily="18" charset="0"/>
                <a:cs typeface="Times New Roman" panose="02020603050405020304" pitchFamily="18" charset="0"/>
              </a:rPr>
              <a:t>CaOCl</a:t>
            </a:r>
            <a:r>
              <a:rPr lang="en-US" sz="3200" b="1" kern="100" baseline="-25000" dirty="0">
                <a:solidFill>
                  <a:srgbClr val="0000CC"/>
                </a:solidFill>
                <a:effectLst/>
                <a:latin typeface="Times New Roman" panose="02020603050405020304" pitchFamily="18" charset="0"/>
                <a:cs typeface="Times New Roman" panose="02020603050405020304" pitchFamily="18" charset="0"/>
              </a:rPr>
              <a:t>2</a:t>
            </a:r>
            <a:endParaRPr lang="en-US" sz="32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Rounded Corners 6">
            <a:extLst>
              <a:ext uri="{FF2B5EF4-FFF2-40B4-BE49-F238E27FC236}">
                <a16:creationId xmlns="" xmlns:a16="http://schemas.microsoft.com/office/drawing/2014/main" id="{53712ADA-960B-D0F8-D7FC-A22E3D5E618F}"/>
              </a:ext>
            </a:extLst>
          </p:cNvPr>
          <p:cNvSpPr/>
          <p:nvPr/>
        </p:nvSpPr>
        <p:spPr>
          <a:xfrm>
            <a:off x="3863083" y="4161033"/>
            <a:ext cx="3821986" cy="86302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US" sz="2800" b="1" kern="100">
                <a:solidFill>
                  <a:srgbClr val="0000CC"/>
                </a:solidFill>
                <a:effectLst/>
                <a:latin typeface="Times New Roman" panose="02020603050405020304" pitchFamily="18" charset="0"/>
                <a:cs typeface="Times New Roman" panose="02020603050405020304" pitchFamily="18" charset="0"/>
              </a:rPr>
              <a:t>C</a:t>
            </a:r>
            <a:r>
              <a:rPr lang="en-US" sz="2800" b="1" kern="100" baseline="-25000">
                <a:solidFill>
                  <a:srgbClr val="0000CC"/>
                </a:solidFill>
                <a:effectLst/>
                <a:latin typeface="Times New Roman" panose="02020603050405020304" pitchFamily="18" charset="0"/>
                <a:cs typeface="Times New Roman" panose="02020603050405020304" pitchFamily="18" charset="0"/>
              </a:rPr>
              <a:t>6</a:t>
            </a:r>
            <a:r>
              <a:rPr lang="en-US" sz="2800" b="1" kern="100">
                <a:solidFill>
                  <a:srgbClr val="0000CC"/>
                </a:solidFill>
                <a:effectLst/>
                <a:latin typeface="Times New Roman" panose="02020603050405020304" pitchFamily="18" charset="0"/>
                <a:cs typeface="Times New Roman" panose="02020603050405020304" pitchFamily="18" charset="0"/>
              </a:rPr>
              <a:t>H</a:t>
            </a:r>
            <a:r>
              <a:rPr lang="en-US" sz="2800" b="1" kern="100" baseline="-25000">
                <a:solidFill>
                  <a:srgbClr val="0000CC"/>
                </a:solidFill>
                <a:effectLst/>
                <a:latin typeface="Times New Roman" panose="02020603050405020304" pitchFamily="18" charset="0"/>
                <a:cs typeface="Times New Roman" panose="02020603050405020304" pitchFamily="18" charset="0"/>
              </a:rPr>
              <a:t>5</a:t>
            </a:r>
            <a:r>
              <a:rPr lang="en-US" sz="2800" b="1" kern="100">
                <a:solidFill>
                  <a:srgbClr val="0000CC"/>
                </a:solidFill>
                <a:effectLst/>
                <a:latin typeface="Times New Roman" panose="02020603050405020304" pitchFamily="18" charset="0"/>
                <a:cs typeface="Times New Roman" panose="02020603050405020304" pitchFamily="18" charset="0"/>
              </a:rPr>
              <a:t>SO</a:t>
            </a:r>
            <a:r>
              <a:rPr lang="en-US" sz="2800" b="1" kern="100" baseline="-25000">
                <a:solidFill>
                  <a:srgbClr val="0000CC"/>
                </a:solidFill>
                <a:effectLst/>
                <a:latin typeface="Times New Roman" panose="02020603050405020304" pitchFamily="18" charset="0"/>
                <a:cs typeface="Times New Roman" panose="02020603050405020304" pitchFamily="18" charset="0"/>
              </a:rPr>
              <a:t>2</a:t>
            </a:r>
            <a:r>
              <a:rPr lang="en-US" sz="2800" b="1" kern="100">
                <a:solidFill>
                  <a:srgbClr val="0000CC"/>
                </a:solidFill>
                <a:effectLst/>
                <a:latin typeface="Times New Roman" panose="02020603050405020304" pitchFamily="18" charset="0"/>
                <a:cs typeface="Times New Roman" panose="02020603050405020304" pitchFamily="18" charset="0"/>
              </a:rPr>
              <a:t>NClNa.3H</a:t>
            </a:r>
            <a:r>
              <a:rPr lang="en-US" sz="2800" b="1" kern="100" baseline="-25000">
                <a:solidFill>
                  <a:srgbClr val="0000CC"/>
                </a:solidFill>
                <a:effectLst/>
                <a:latin typeface="Times New Roman" panose="02020603050405020304" pitchFamily="18" charset="0"/>
                <a:cs typeface="Times New Roman" panose="02020603050405020304" pitchFamily="18" charset="0"/>
              </a:rPr>
              <a:t>2</a:t>
            </a:r>
            <a:r>
              <a:rPr lang="en-US" sz="2800" b="1" kern="100">
                <a:solidFill>
                  <a:srgbClr val="0000CC"/>
                </a:solidFill>
                <a:effectLst/>
                <a:latin typeface="Times New Roman" panose="02020603050405020304" pitchFamily="18" charset="0"/>
                <a:cs typeface="Times New Roman" panose="02020603050405020304" pitchFamily="18" charset="0"/>
              </a:rPr>
              <a:t>O</a:t>
            </a:r>
            <a:endPar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Rounded Corners 7">
            <a:extLst>
              <a:ext uri="{FF2B5EF4-FFF2-40B4-BE49-F238E27FC236}">
                <a16:creationId xmlns="" xmlns:a16="http://schemas.microsoft.com/office/drawing/2014/main" id="{67600B89-928F-50F5-35D9-08A8C09FFB7A}"/>
              </a:ext>
            </a:extLst>
          </p:cNvPr>
          <p:cNvSpPr/>
          <p:nvPr/>
        </p:nvSpPr>
        <p:spPr>
          <a:xfrm>
            <a:off x="7753563" y="2234628"/>
            <a:ext cx="2952108" cy="233737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US" sz="2800" b="1" kern="100">
                <a:solidFill>
                  <a:srgbClr val="0000CC"/>
                </a:solidFill>
                <a:effectLst/>
                <a:latin typeface="Times New Roman" panose="02020603050405020304" pitchFamily="18" charset="0"/>
                <a:cs typeface="Times New Roman" panose="02020603050405020304" pitchFamily="18" charset="0"/>
              </a:rPr>
              <a:t>Sát khuẩn, khử trùng và oxi hoá chất hữu cơ có trong nước.</a:t>
            </a:r>
            <a:endPar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Rounded Corners 8">
            <a:extLst>
              <a:ext uri="{FF2B5EF4-FFF2-40B4-BE49-F238E27FC236}">
                <a16:creationId xmlns="" xmlns:a16="http://schemas.microsoft.com/office/drawing/2014/main" id="{EA101EE8-2E48-2F3C-5F30-D72F0CF5FABB}"/>
              </a:ext>
            </a:extLst>
          </p:cNvPr>
          <p:cNvSpPr/>
          <p:nvPr/>
        </p:nvSpPr>
        <p:spPr>
          <a:xfrm>
            <a:off x="1655852" y="398274"/>
            <a:ext cx="3907604" cy="526400"/>
          </a:xfrm>
          <a:prstGeom prst="roundRect">
            <a:avLst/>
          </a:prstGeom>
          <a:solidFill>
            <a:srgbClr val="FFBD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FF0000"/>
                </a:solidFill>
                <a:latin typeface="Times New Roman" panose="02020603050405020304" pitchFamily="18" charset="0"/>
                <a:cs typeface="Times New Roman" panose="02020603050405020304" pitchFamily="18" charset="0"/>
              </a:rPr>
              <a:t>2. </a:t>
            </a:r>
            <a:r>
              <a:rPr lang="en-US" sz="2400" b="1" dirty="0" err="1">
                <a:solidFill>
                  <a:srgbClr val="FF0000"/>
                </a:solidFill>
                <a:latin typeface="Times New Roman" panose="02020603050405020304" pitchFamily="18" charset="0"/>
                <a:cs typeface="Times New Roman" panose="02020603050405020304" pitchFamily="18" charset="0"/>
              </a:rPr>
              <a:t>Hóa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chất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xử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sinh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48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xit" presetSubtype="0" fill="hold" grpId="1" nodeType="clickEffect">
                                  <p:stCondLst>
                                    <p:cond delay="0"/>
                                  </p:stCondLst>
                                  <p:childTnLst>
                                    <p:animEffect transition="out" filter="wedge">
                                      <p:cBhvr>
                                        <p:cTn id="26" dur="2000"/>
                                        <p:tgtEl>
                                          <p:spTgt spid="5"/>
                                        </p:tgtEl>
                                      </p:cBhvr>
                                    </p:animEffect>
                                    <p:set>
                                      <p:cBhvr>
                                        <p:cTn id="27" dur="1" fill="hold">
                                          <p:stCondLst>
                                            <p:cond delay="1999"/>
                                          </p:stCondLst>
                                        </p:cTn>
                                        <p:tgtEl>
                                          <p:spTgt spid="5"/>
                                        </p:tgtEl>
                                        <p:attrNameLst>
                                          <p:attrName>style.visibility</p:attrName>
                                        </p:attrNameLst>
                                      </p:cBhvr>
                                      <p:to>
                                        <p:strVal val="hidden"/>
                                      </p:to>
                                    </p:set>
                                  </p:childTnLst>
                                </p:cTn>
                              </p:par>
                              <p:par>
                                <p:cTn id="28" presetID="22" presetClass="entr" presetSubtype="4"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P spid="7" grpId="0"/>
      <p:bldP spid="8"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46FACB74-63BF-A31C-C164-FF436B0E54AD}"/>
              </a:ext>
            </a:extLst>
          </p:cNvPr>
          <p:cNvSpPr txBox="1"/>
          <p:nvPr/>
        </p:nvSpPr>
        <p:spPr>
          <a:xfrm>
            <a:off x="791112" y="608657"/>
            <a:ext cx="9657707" cy="1539139"/>
          </a:xfrm>
          <a:prstGeom prst="rect">
            <a:avLst/>
          </a:prstGeom>
          <a:noFill/>
        </p:spPr>
        <p:txBody>
          <a:bodyPr wrap="square">
            <a:spAutoFit/>
          </a:bodyPr>
          <a:lstStyle/>
          <a:p>
            <a:pPr>
              <a:lnSpc>
                <a:spcPct val="115000"/>
              </a:lnSpc>
              <a:spcAft>
                <a:spcPts val="1000"/>
              </a:spcAft>
            </a:pP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Trong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xử</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hoá</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phổ</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kể</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chiếu</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xạ</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tia</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sục</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ozone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7" name="Image 1148" descr="Ảnh có chứa tòa nhà, Nhiếp ảnh trên không, trên không, Thiết kế đô thị&#10;&#10;Mô tả được tạo tự động">
            <a:extLst>
              <a:ext uri="{FF2B5EF4-FFF2-40B4-BE49-F238E27FC236}">
                <a16:creationId xmlns="" xmlns:a16="http://schemas.microsoft.com/office/drawing/2014/main" id="{9FC4A0B5-4091-B697-82AB-3CEBC3276626}"/>
              </a:ext>
            </a:extLst>
          </p:cNvPr>
          <p:cNvPicPr>
            <a:picLocks/>
          </p:cNvPicPr>
          <p:nvPr/>
        </p:nvPicPr>
        <p:blipFill rotWithShape="1">
          <a:blip r:embed="rId2" cstate="print">
            <a:extLst>
              <a:ext uri="{28A0092B-C50C-407E-A947-70E740481C1C}">
                <a14:useLocalDpi xmlns:a14="http://schemas.microsoft.com/office/drawing/2010/main" val="0"/>
              </a:ext>
            </a:extLst>
          </a:blip>
          <a:srcRect l="876"/>
          <a:stretch/>
        </p:blipFill>
        <p:spPr bwMode="auto">
          <a:xfrm>
            <a:off x="4409728" y="2277403"/>
            <a:ext cx="7456923" cy="4421348"/>
          </a:xfrm>
          <a:prstGeom prst="rect">
            <a:avLst/>
          </a:prstGeom>
          <a:ln>
            <a:noFill/>
          </a:ln>
          <a:extLst>
            <a:ext uri="{53640926-AAD7-44D8-BBD7-CCE9431645EC}">
              <a14:shadowObscured xmlns:a14="http://schemas.microsoft.com/office/drawing/2010/main"/>
            </a:ext>
          </a:extLst>
        </p:spPr>
      </p:pic>
      <p:sp>
        <p:nvSpPr>
          <p:cNvPr id="10" name="TextBox 9">
            <a:extLst>
              <a:ext uri="{FF2B5EF4-FFF2-40B4-BE49-F238E27FC236}">
                <a16:creationId xmlns="" xmlns:a16="http://schemas.microsoft.com/office/drawing/2014/main" id="{C761496F-1839-77D1-636A-B6CED198F8CA}"/>
              </a:ext>
            </a:extLst>
          </p:cNvPr>
          <p:cNvSpPr txBox="1"/>
          <p:nvPr/>
        </p:nvSpPr>
        <p:spPr>
          <a:xfrm>
            <a:off x="325349" y="3041153"/>
            <a:ext cx="3784314" cy="2530180"/>
          </a:xfrm>
          <a:prstGeom prst="rect">
            <a:avLst/>
          </a:prstGeom>
          <a:noFill/>
        </p:spPr>
        <p:txBody>
          <a:bodyPr wrap="square">
            <a:spAutoFit/>
          </a:bodyPr>
          <a:lstStyle/>
          <a:p>
            <a:pPr>
              <a:lnSpc>
                <a:spcPct val="115000"/>
              </a:lnSpc>
              <a:spcAft>
                <a:spcPts val="1000"/>
              </a:spcAft>
              <a:tabLst>
                <a:tab pos="2708275" algn="l"/>
              </a:tabLst>
            </a:pPr>
            <a:r>
              <a:rPr lang="en-US" sz="2800" b="1" i="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i="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bể</a:t>
            </a:r>
            <a:r>
              <a:rPr lang="en-US" sz="2800" b="1" i="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chứa</a:t>
            </a:r>
            <a:r>
              <a:rPr lang="en-US" sz="2800" b="1" i="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b="1" i="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i="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b="1" i="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máy</a:t>
            </a:r>
            <a:r>
              <a:rPr lang="en-US" sz="2800" b="1" i="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xử</a:t>
            </a:r>
            <a:r>
              <a:rPr lang="en-US" sz="2800" b="1" i="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b="1" i="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b="1" i="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i="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diện</a:t>
            </a:r>
            <a:r>
              <a:rPr lang="en-US" sz="2800" b="1" i="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b="1" i="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bề</a:t>
            </a:r>
            <a:r>
              <a:rPr lang="en-US" sz="2800" b="1" i="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mặt</a:t>
            </a:r>
            <a:r>
              <a:rPr lang="en-US" sz="2800" b="1" i="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US" sz="2800" b="1" i="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b="1" i="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b="1" i="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800" b="1" i="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xúc</a:t>
            </a:r>
            <a:r>
              <a:rPr lang="en-US" sz="2800" b="1" i="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b="1" i="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b="1" i="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b="1" i="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i="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2800" b="1" i="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603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 xmlns:a16="http://schemas.microsoft.com/office/drawing/2014/main" id="{1B8EAB67-FDFD-40D3-69FF-F4E672E41BE9}"/>
              </a:ext>
            </a:extLst>
          </p:cNvPr>
          <p:cNvSpPr/>
          <p:nvPr/>
        </p:nvSpPr>
        <p:spPr>
          <a:xfrm>
            <a:off x="1775718" y="1037691"/>
            <a:ext cx="5604954" cy="3076400"/>
          </a:xfrm>
          <a:prstGeom prst="cloudCallout">
            <a:avLst>
              <a:gd name="adj1" fmla="val -52808"/>
              <a:gd name="adj2" fmla="val 60195"/>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err="1">
                <a:solidFill>
                  <a:srgbClr val="FFFF00"/>
                </a:solidFill>
                <a:latin typeface="Times New Roman" panose="02020603050405020304" pitchFamily="18" charset="0"/>
                <a:cs typeface="Times New Roman" panose="02020603050405020304" pitchFamily="18" charset="0"/>
              </a:rPr>
              <a:t>Vậy</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để</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xử</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lí</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nước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tự</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nhiên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thành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nước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sinh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hoạt</a:t>
            </a:r>
            <a:r>
              <a:rPr lang="en-US" sz="2800" b="1" dirty="0">
                <a:solidFill>
                  <a:srgbClr val="FFFF00"/>
                </a:solidFill>
                <a:latin typeface="Times New Roman" panose="02020603050405020304" pitchFamily="18" charset="0"/>
                <a:cs typeface="Times New Roman" panose="02020603050405020304" pitchFamily="18" charset="0"/>
              </a:rPr>
              <a:t> ta </a:t>
            </a:r>
            <a:r>
              <a:rPr lang="en-US" sz="2800" b="1" dirty="0" err="1">
                <a:solidFill>
                  <a:srgbClr val="FFFF00"/>
                </a:solidFill>
                <a:latin typeface="Times New Roman" panose="02020603050405020304" pitchFamily="18" charset="0"/>
                <a:cs typeface="Times New Roman" panose="02020603050405020304" pitchFamily="18" charset="0"/>
              </a:rPr>
              <a:t>cần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tiến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hành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các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bước</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nào</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theo</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hướng</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dẫn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của</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Bộ</a:t>
            </a:r>
            <a:r>
              <a:rPr lang="en-US" sz="2800" b="1" dirty="0">
                <a:solidFill>
                  <a:srgbClr val="FFFF00"/>
                </a:solidFill>
                <a:latin typeface="Times New Roman" panose="02020603050405020304" pitchFamily="18" charset="0"/>
                <a:cs typeface="Times New Roman" panose="02020603050405020304" pitchFamily="18" charset="0"/>
              </a:rPr>
              <a:t> y </a:t>
            </a:r>
            <a:r>
              <a:rPr lang="en-US" sz="2800" b="1" dirty="0" err="1">
                <a:solidFill>
                  <a:srgbClr val="FFFF00"/>
                </a:solidFill>
                <a:latin typeface="Times New Roman" panose="02020603050405020304" pitchFamily="18" charset="0"/>
                <a:cs typeface="Times New Roman" panose="02020603050405020304" pitchFamily="18" charset="0"/>
              </a:rPr>
              <a:t>tế</a:t>
            </a:r>
            <a:r>
              <a:rPr lang="en-US" sz="2800" b="1" dirty="0">
                <a:solidFill>
                  <a:srgbClr val="FFFF00"/>
                </a:solidFill>
                <a:latin typeface="Times New Roman" panose="02020603050405020304" pitchFamily="18" charset="0"/>
                <a:cs typeface="Times New Roman" panose="02020603050405020304" pitchFamily="18" charset="0"/>
              </a:rPr>
              <a:t>?</a:t>
            </a:r>
          </a:p>
        </p:txBody>
      </p:sp>
      <p:pic>
        <p:nvPicPr>
          <p:cNvPr id="5" name="Picture 4" descr="n35 zalo Dinhtuanly">
            <a:extLst>
              <a:ext uri="{FF2B5EF4-FFF2-40B4-BE49-F238E27FC236}">
                <a16:creationId xmlns="" xmlns:a16="http://schemas.microsoft.com/office/drawing/2014/main" id="{A65B26F0-A9A0-A22F-EBD5-2C7D6B97A5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24" y="4190447"/>
            <a:ext cx="215900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21">
            <a:extLst>
              <a:ext uri="{FF2B5EF4-FFF2-40B4-BE49-F238E27FC236}">
                <a16:creationId xmlns="" xmlns:a16="http://schemas.microsoft.com/office/drawing/2014/main" id="{BEF1FB0E-943B-7431-37A2-755E7BA2965B}"/>
              </a:ext>
            </a:extLst>
          </p:cNvPr>
          <p:cNvGrpSpPr/>
          <p:nvPr/>
        </p:nvGrpSpPr>
        <p:grpSpPr>
          <a:xfrm>
            <a:off x="204834" y="260649"/>
            <a:ext cx="9124101" cy="1690576"/>
            <a:chOff x="204834" y="260649"/>
            <a:chExt cx="9124101" cy="1690576"/>
          </a:xfrm>
          <a:solidFill>
            <a:srgbClr val="F3BD5B"/>
          </a:solidFill>
        </p:grpSpPr>
        <p:grpSp>
          <p:nvGrpSpPr>
            <p:cNvPr id="3" name="Group 2">
              <a:extLst>
                <a:ext uri="{FF2B5EF4-FFF2-40B4-BE49-F238E27FC236}">
                  <a16:creationId xmlns="" xmlns:a16="http://schemas.microsoft.com/office/drawing/2014/main" id="{AB483B42-85E9-06EC-93B2-A1B6639E2651}"/>
                </a:ext>
              </a:extLst>
            </p:cNvPr>
            <p:cNvGrpSpPr/>
            <p:nvPr/>
          </p:nvGrpSpPr>
          <p:grpSpPr>
            <a:xfrm>
              <a:off x="204834" y="260649"/>
              <a:ext cx="1726714" cy="1690576"/>
              <a:chOff x="9623" y="507225"/>
              <a:chExt cx="1726714" cy="1690576"/>
            </a:xfrm>
            <a:grpFill/>
          </p:grpSpPr>
          <p:sp>
            <p:nvSpPr>
              <p:cNvPr id="12" name="Isosceles Triangle 11">
                <a:extLst>
                  <a:ext uri="{FF2B5EF4-FFF2-40B4-BE49-F238E27FC236}">
                    <a16:creationId xmlns="" xmlns:a16="http://schemas.microsoft.com/office/drawing/2014/main" id="{10BC68E3-2F98-6000-589E-725A621E47D9}"/>
                  </a:ext>
                </a:extLst>
              </p:cNvPr>
              <p:cNvSpPr/>
              <p:nvPr/>
            </p:nvSpPr>
            <p:spPr>
              <a:xfrm rot="5400000">
                <a:off x="110211" y="571675"/>
                <a:ext cx="1690576" cy="1561676"/>
              </a:xfrm>
              <a:prstGeom prst="triangle">
                <a:avLst>
                  <a:gd name="adj" fmla="val 50629"/>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80"/>
                  </a:solidFill>
                </a:endParaRPr>
              </a:p>
            </p:txBody>
          </p:sp>
          <p:sp>
            <p:nvSpPr>
              <p:cNvPr id="13" name="Oval 12">
                <a:extLst>
                  <a:ext uri="{FF2B5EF4-FFF2-40B4-BE49-F238E27FC236}">
                    <a16:creationId xmlns="" xmlns:a16="http://schemas.microsoft.com/office/drawing/2014/main" id="{27846FDF-7706-BEA8-4B81-9FB750BE5588}"/>
                  </a:ext>
                </a:extLst>
              </p:cNvPr>
              <p:cNvSpPr/>
              <p:nvPr/>
            </p:nvSpPr>
            <p:spPr>
              <a:xfrm>
                <a:off x="9623" y="964288"/>
                <a:ext cx="1651591" cy="81543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800080"/>
                    </a:solidFill>
                    <a:latin typeface="Times New Roman" panose="02020603050405020304" pitchFamily="18" charset="0"/>
                    <a:cs typeface="Times New Roman" panose="02020603050405020304" pitchFamily="18" charset="0"/>
                  </a:rPr>
                  <a:t>Bước</a:t>
                </a:r>
                <a:r>
                  <a:rPr lang="en-US" sz="2400" b="1" dirty="0">
                    <a:solidFill>
                      <a:srgbClr val="800080"/>
                    </a:solidFill>
                    <a:latin typeface="Times New Roman" panose="02020603050405020304" pitchFamily="18" charset="0"/>
                    <a:cs typeface="Times New Roman" panose="02020603050405020304" pitchFamily="18" charset="0"/>
                  </a:rPr>
                  <a:t> 1</a:t>
                </a:r>
              </a:p>
            </p:txBody>
          </p:sp>
        </p:grpSp>
        <p:sp>
          <p:nvSpPr>
            <p:cNvPr id="2" name="Rectangle: Rounded Corners 1">
              <a:extLst>
                <a:ext uri="{FF2B5EF4-FFF2-40B4-BE49-F238E27FC236}">
                  <a16:creationId xmlns="" xmlns:a16="http://schemas.microsoft.com/office/drawing/2014/main" id="{43595BE8-90B7-85A2-1BDB-FD7638508524}"/>
                </a:ext>
              </a:extLst>
            </p:cNvPr>
            <p:cNvSpPr/>
            <p:nvPr/>
          </p:nvSpPr>
          <p:spPr>
            <a:xfrm>
              <a:off x="2178121" y="507225"/>
              <a:ext cx="7150814" cy="1126366"/>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660066"/>
                  </a:solidFill>
                  <a:latin typeface="Times New Roman" panose="02020603050405020304" pitchFamily="18" charset="0"/>
                  <a:cs typeface="Times New Roman" panose="02020603050405020304" pitchFamily="18" charset="0"/>
                </a:rPr>
                <a:t>Chọn</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nguồn</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nước</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giếng</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ít</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bị</a:t>
              </a:r>
              <a:r>
                <a:rPr lang="en-US" sz="2800" b="1" dirty="0">
                  <a:solidFill>
                    <a:srgbClr val="660066"/>
                  </a:solidFill>
                  <a:latin typeface="Times New Roman" panose="02020603050405020304" pitchFamily="18" charset="0"/>
                  <a:cs typeface="Times New Roman" panose="02020603050405020304" pitchFamily="18" charset="0"/>
                </a:rPr>
                <a:t> ô </a:t>
              </a:r>
              <a:r>
                <a:rPr lang="en-US" sz="2800" b="1" dirty="0" err="1">
                  <a:solidFill>
                    <a:srgbClr val="660066"/>
                  </a:solidFill>
                  <a:latin typeface="Times New Roman" panose="02020603050405020304" pitchFamily="18" charset="0"/>
                  <a:cs typeface="Times New Roman" panose="02020603050405020304" pitchFamily="18" charset="0"/>
                </a:rPr>
                <a:t>nhiễm</a:t>
              </a:r>
              <a:endParaRPr lang="en-US" sz="2800" b="1" dirty="0">
                <a:solidFill>
                  <a:srgbClr val="660066"/>
                </a:solidFill>
                <a:latin typeface="Times New Roman" panose="02020603050405020304" pitchFamily="18" charset="0"/>
                <a:cs typeface="Times New Roman" panose="02020603050405020304" pitchFamily="18" charset="0"/>
              </a:endParaRPr>
            </a:p>
          </p:txBody>
        </p:sp>
      </p:grpSp>
      <p:grpSp>
        <p:nvGrpSpPr>
          <p:cNvPr id="23" name="Group 22">
            <a:extLst>
              <a:ext uri="{FF2B5EF4-FFF2-40B4-BE49-F238E27FC236}">
                <a16:creationId xmlns="" xmlns:a16="http://schemas.microsoft.com/office/drawing/2014/main" id="{EDFDF3BF-E051-44AB-5E65-B627DF30F76C}"/>
              </a:ext>
            </a:extLst>
          </p:cNvPr>
          <p:cNvGrpSpPr/>
          <p:nvPr/>
        </p:nvGrpSpPr>
        <p:grpSpPr>
          <a:xfrm>
            <a:off x="1292182" y="1830357"/>
            <a:ext cx="9124101" cy="1690576"/>
            <a:chOff x="204834" y="260649"/>
            <a:chExt cx="9124101" cy="1690576"/>
          </a:xfrm>
          <a:solidFill>
            <a:srgbClr val="FFFF66"/>
          </a:solidFill>
        </p:grpSpPr>
        <p:grpSp>
          <p:nvGrpSpPr>
            <p:cNvPr id="24" name="Group 23">
              <a:extLst>
                <a:ext uri="{FF2B5EF4-FFF2-40B4-BE49-F238E27FC236}">
                  <a16:creationId xmlns="" xmlns:a16="http://schemas.microsoft.com/office/drawing/2014/main" id="{ACD36145-4F3F-A09B-B0C9-8287CFD597DE}"/>
                </a:ext>
              </a:extLst>
            </p:cNvPr>
            <p:cNvGrpSpPr/>
            <p:nvPr/>
          </p:nvGrpSpPr>
          <p:grpSpPr>
            <a:xfrm>
              <a:off x="204834" y="260649"/>
              <a:ext cx="1726714" cy="1690576"/>
              <a:chOff x="9623" y="507225"/>
              <a:chExt cx="1726714" cy="1690576"/>
            </a:xfrm>
            <a:grpFill/>
          </p:grpSpPr>
          <p:sp>
            <p:nvSpPr>
              <p:cNvPr id="26" name="Isosceles Triangle 25">
                <a:extLst>
                  <a:ext uri="{FF2B5EF4-FFF2-40B4-BE49-F238E27FC236}">
                    <a16:creationId xmlns="" xmlns:a16="http://schemas.microsoft.com/office/drawing/2014/main" id="{28F83CC5-DCB0-1D4C-DDC2-3FD2ED75B5A5}"/>
                  </a:ext>
                </a:extLst>
              </p:cNvPr>
              <p:cNvSpPr/>
              <p:nvPr/>
            </p:nvSpPr>
            <p:spPr>
              <a:xfrm rot="5400000">
                <a:off x="110211" y="571675"/>
                <a:ext cx="1690576" cy="1561676"/>
              </a:xfrm>
              <a:prstGeom prst="triangle">
                <a:avLst>
                  <a:gd name="adj" fmla="val 50629"/>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80"/>
                  </a:solidFill>
                </a:endParaRPr>
              </a:p>
            </p:txBody>
          </p:sp>
          <p:sp>
            <p:nvSpPr>
              <p:cNvPr id="27" name="Oval 26">
                <a:extLst>
                  <a:ext uri="{FF2B5EF4-FFF2-40B4-BE49-F238E27FC236}">
                    <a16:creationId xmlns="" xmlns:a16="http://schemas.microsoft.com/office/drawing/2014/main" id="{6FF712BD-3649-0EC1-28E9-B5ABDD73DEFF}"/>
                  </a:ext>
                </a:extLst>
              </p:cNvPr>
              <p:cNvSpPr/>
              <p:nvPr/>
            </p:nvSpPr>
            <p:spPr>
              <a:xfrm>
                <a:off x="9623" y="964288"/>
                <a:ext cx="1651591" cy="81543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800080"/>
                    </a:solidFill>
                    <a:latin typeface="Times New Roman" panose="02020603050405020304" pitchFamily="18" charset="0"/>
                    <a:cs typeface="Times New Roman" panose="02020603050405020304" pitchFamily="18" charset="0"/>
                  </a:rPr>
                  <a:t>Bước</a:t>
                </a:r>
                <a:r>
                  <a:rPr lang="en-US" sz="2400" b="1" dirty="0">
                    <a:solidFill>
                      <a:srgbClr val="800080"/>
                    </a:solidFill>
                    <a:latin typeface="Times New Roman" panose="02020603050405020304" pitchFamily="18" charset="0"/>
                    <a:cs typeface="Times New Roman" panose="02020603050405020304" pitchFamily="18" charset="0"/>
                  </a:rPr>
                  <a:t> 2</a:t>
                </a:r>
              </a:p>
            </p:txBody>
          </p:sp>
        </p:grpSp>
        <p:sp>
          <p:nvSpPr>
            <p:cNvPr id="25" name="Rectangle: Rounded Corners 24">
              <a:extLst>
                <a:ext uri="{FF2B5EF4-FFF2-40B4-BE49-F238E27FC236}">
                  <a16:creationId xmlns="" xmlns:a16="http://schemas.microsoft.com/office/drawing/2014/main" id="{B97B97A7-0E23-A8EE-C36D-94977F2344EA}"/>
                </a:ext>
              </a:extLst>
            </p:cNvPr>
            <p:cNvSpPr/>
            <p:nvPr/>
          </p:nvSpPr>
          <p:spPr>
            <a:xfrm>
              <a:off x="2178121" y="507225"/>
              <a:ext cx="7150814" cy="1126366"/>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660066"/>
                  </a:solidFill>
                  <a:latin typeface="Times New Roman" panose="02020603050405020304" pitchFamily="18" charset="0"/>
                  <a:cs typeface="Times New Roman" panose="02020603050405020304" pitchFamily="18" charset="0"/>
                </a:rPr>
                <a:t>Làm</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trong</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nước</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bằng</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sỏi</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cát</a:t>
              </a:r>
              <a:r>
                <a:rPr lang="en-US" sz="2800" b="1" dirty="0">
                  <a:solidFill>
                    <a:srgbClr val="660066"/>
                  </a:solidFill>
                  <a:latin typeface="Times New Roman" panose="02020603050405020304" pitchFamily="18" charset="0"/>
                  <a:cs typeface="Times New Roman" panose="02020603050405020304" pitchFamily="18" charset="0"/>
                </a:rPr>
                <a:t>, than </a:t>
              </a:r>
              <a:r>
                <a:rPr lang="en-US" sz="2800" b="1" dirty="0" err="1">
                  <a:solidFill>
                    <a:srgbClr val="660066"/>
                  </a:solidFill>
                  <a:latin typeface="Times New Roman" panose="02020603050405020304" pitchFamily="18" charset="0"/>
                  <a:cs typeface="Times New Roman" panose="02020603050405020304" pitchFamily="18" charset="0"/>
                </a:rPr>
                <a:t>hoạt</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tính</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các</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loại</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phèn</a:t>
              </a:r>
              <a:r>
                <a:rPr lang="en-US" sz="2800" b="1" dirty="0">
                  <a:solidFill>
                    <a:srgbClr val="660066"/>
                  </a:solidFill>
                  <a:latin typeface="Times New Roman" panose="02020603050405020304" pitchFamily="18" charset="0"/>
                  <a:cs typeface="Times New Roman" panose="02020603050405020304" pitchFamily="18" charset="0"/>
                </a:rPr>
                <a:t>…</a:t>
              </a:r>
            </a:p>
          </p:txBody>
        </p:sp>
      </p:grpSp>
      <p:grpSp>
        <p:nvGrpSpPr>
          <p:cNvPr id="28" name="Group 27">
            <a:extLst>
              <a:ext uri="{FF2B5EF4-FFF2-40B4-BE49-F238E27FC236}">
                <a16:creationId xmlns="" xmlns:a16="http://schemas.microsoft.com/office/drawing/2014/main" id="{9485D6B3-17E4-E343-DD38-CE574B733431}"/>
              </a:ext>
            </a:extLst>
          </p:cNvPr>
          <p:cNvGrpSpPr/>
          <p:nvPr/>
        </p:nvGrpSpPr>
        <p:grpSpPr>
          <a:xfrm>
            <a:off x="2319008" y="3422723"/>
            <a:ext cx="9124101" cy="1690576"/>
            <a:chOff x="204834" y="260649"/>
            <a:chExt cx="9124101" cy="1690576"/>
          </a:xfrm>
          <a:solidFill>
            <a:srgbClr val="FFCC99"/>
          </a:solidFill>
        </p:grpSpPr>
        <p:grpSp>
          <p:nvGrpSpPr>
            <p:cNvPr id="29" name="Group 28">
              <a:extLst>
                <a:ext uri="{FF2B5EF4-FFF2-40B4-BE49-F238E27FC236}">
                  <a16:creationId xmlns="" xmlns:a16="http://schemas.microsoft.com/office/drawing/2014/main" id="{3A37A34B-89D6-718F-5DC5-F77CC55269B3}"/>
                </a:ext>
              </a:extLst>
            </p:cNvPr>
            <p:cNvGrpSpPr/>
            <p:nvPr/>
          </p:nvGrpSpPr>
          <p:grpSpPr>
            <a:xfrm>
              <a:off x="204834" y="260649"/>
              <a:ext cx="1726714" cy="1690576"/>
              <a:chOff x="9623" y="507225"/>
              <a:chExt cx="1726714" cy="1690576"/>
            </a:xfrm>
            <a:grpFill/>
          </p:grpSpPr>
          <p:sp>
            <p:nvSpPr>
              <p:cNvPr id="31" name="Isosceles Triangle 30">
                <a:extLst>
                  <a:ext uri="{FF2B5EF4-FFF2-40B4-BE49-F238E27FC236}">
                    <a16:creationId xmlns="" xmlns:a16="http://schemas.microsoft.com/office/drawing/2014/main" id="{DA1F5B1E-8B25-27AB-C82F-421165864361}"/>
                  </a:ext>
                </a:extLst>
              </p:cNvPr>
              <p:cNvSpPr/>
              <p:nvPr/>
            </p:nvSpPr>
            <p:spPr>
              <a:xfrm rot="5400000">
                <a:off x="110211" y="571675"/>
                <a:ext cx="1690576" cy="1561676"/>
              </a:xfrm>
              <a:prstGeom prst="triangle">
                <a:avLst>
                  <a:gd name="adj" fmla="val 50629"/>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80"/>
                  </a:solidFill>
                </a:endParaRPr>
              </a:p>
            </p:txBody>
          </p:sp>
          <p:sp>
            <p:nvSpPr>
              <p:cNvPr id="32" name="Oval 31">
                <a:extLst>
                  <a:ext uri="{FF2B5EF4-FFF2-40B4-BE49-F238E27FC236}">
                    <a16:creationId xmlns="" xmlns:a16="http://schemas.microsoft.com/office/drawing/2014/main" id="{EDC89E7A-41A7-570B-E703-DE5F4D027B17}"/>
                  </a:ext>
                </a:extLst>
              </p:cNvPr>
              <p:cNvSpPr/>
              <p:nvPr/>
            </p:nvSpPr>
            <p:spPr>
              <a:xfrm>
                <a:off x="9623" y="964288"/>
                <a:ext cx="1651591" cy="81543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800080"/>
                    </a:solidFill>
                    <a:latin typeface="Times New Roman" panose="02020603050405020304" pitchFamily="18" charset="0"/>
                    <a:cs typeface="Times New Roman" panose="02020603050405020304" pitchFamily="18" charset="0"/>
                  </a:rPr>
                  <a:t>Bước</a:t>
                </a:r>
                <a:r>
                  <a:rPr lang="en-US" sz="2400" b="1" dirty="0">
                    <a:solidFill>
                      <a:srgbClr val="800080"/>
                    </a:solidFill>
                    <a:latin typeface="Times New Roman" panose="02020603050405020304" pitchFamily="18" charset="0"/>
                    <a:cs typeface="Times New Roman" panose="02020603050405020304" pitchFamily="18" charset="0"/>
                  </a:rPr>
                  <a:t> 3</a:t>
                </a:r>
              </a:p>
            </p:txBody>
          </p:sp>
        </p:grpSp>
        <p:sp>
          <p:nvSpPr>
            <p:cNvPr id="30" name="Rectangle: Rounded Corners 29">
              <a:extLst>
                <a:ext uri="{FF2B5EF4-FFF2-40B4-BE49-F238E27FC236}">
                  <a16:creationId xmlns="" xmlns:a16="http://schemas.microsoft.com/office/drawing/2014/main" id="{027454F7-923A-8165-A13A-5292B8107BD4}"/>
                </a:ext>
              </a:extLst>
            </p:cNvPr>
            <p:cNvSpPr/>
            <p:nvPr/>
          </p:nvSpPr>
          <p:spPr>
            <a:xfrm>
              <a:off x="2178121" y="507225"/>
              <a:ext cx="7150814" cy="1126366"/>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660066"/>
                  </a:solidFill>
                  <a:latin typeface="Times New Roman" panose="02020603050405020304" pitchFamily="18" charset="0"/>
                  <a:cs typeface="Times New Roman" panose="02020603050405020304" pitchFamily="18" charset="0"/>
                </a:rPr>
                <a:t>Xử</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lí</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sinh</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học</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bằng</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hóa</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chất</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Chlorua</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vôi</a:t>
              </a:r>
              <a:r>
                <a:rPr lang="en-US" sz="2800" b="1" dirty="0">
                  <a:solidFill>
                    <a:srgbClr val="660066"/>
                  </a:solidFill>
                  <a:latin typeface="Times New Roman" panose="02020603050405020304" pitchFamily="18" charset="0"/>
                  <a:cs typeface="Times New Roman" panose="02020603050405020304" pitchFamily="18" charset="0"/>
                </a:rPr>
                <a:t>, </a:t>
              </a:r>
              <a:r>
                <a:rPr lang="en-US" sz="2800" b="1" dirty="0" err="1">
                  <a:solidFill>
                    <a:srgbClr val="660066"/>
                  </a:solidFill>
                  <a:latin typeface="Times New Roman" panose="02020603050405020304" pitchFamily="18" charset="0"/>
                  <a:cs typeface="Times New Roman" panose="02020603050405020304" pitchFamily="18" charset="0"/>
                </a:rPr>
                <a:t>Chlramine</a:t>
              </a:r>
              <a:r>
                <a:rPr lang="en-US" sz="2800" b="1" dirty="0">
                  <a:solidFill>
                    <a:srgbClr val="660066"/>
                  </a:solidFill>
                  <a:latin typeface="Times New Roman" panose="02020603050405020304" pitchFamily="18" charset="0"/>
                  <a:cs typeface="Times New Roman" panose="02020603050405020304" pitchFamily="18" charset="0"/>
                </a:rPr>
                <a:t> B</a:t>
              </a:r>
            </a:p>
          </p:txBody>
        </p:sp>
      </p:grpSp>
      <p:grpSp>
        <p:nvGrpSpPr>
          <p:cNvPr id="33" name="Group 32">
            <a:extLst>
              <a:ext uri="{FF2B5EF4-FFF2-40B4-BE49-F238E27FC236}">
                <a16:creationId xmlns="" xmlns:a16="http://schemas.microsoft.com/office/drawing/2014/main" id="{18413A98-CAFD-EF2C-1130-400EA2356064}"/>
              </a:ext>
            </a:extLst>
          </p:cNvPr>
          <p:cNvGrpSpPr/>
          <p:nvPr/>
        </p:nvGrpSpPr>
        <p:grpSpPr>
          <a:xfrm>
            <a:off x="2943773" y="5100854"/>
            <a:ext cx="9124101" cy="1690576"/>
            <a:chOff x="204834" y="260649"/>
            <a:chExt cx="9124101" cy="1690576"/>
          </a:xfrm>
          <a:solidFill>
            <a:schemeClr val="accent4">
              <a:lumMod val="60000"/>
              <a:lumOff val="40000"/>
            </a:schemeClr>
          </a:solidFill>
        </p:grpSpPr>
        <p:grpSp>
          <p:nvGrpSpPr>
            <p:cNvPr id="34" name="Group 33">
              <a:extLst>
                <a:ext uri="{FF2B5EF4-FFF2-40B4-BE49-F238E27FC236}">
                  <a16:creationId xmlns="" xmlns:a16="http://schemas.microsoft.com/office/drawing/2014/main" id="{C0E85DD5-ABA0-BFCF-EDC6-0E77758263D0}"/>
                </a:ext>
              </a:extLst>
            </p:cNvPr>
            <p:cNvGrpSpPr/>
            <p:nvPr/>
          </p:nvGrpSpPr>
          <p:grpSpPr>
            <a:xfrm>
              <a:off x="204834" y="260649"/>
              <a:ext cx="1726714" cy="1690576"/>
              <a:chOff x="9623" y="507225"/>
              <a:chExt cx="1726714" cy="1690576"/>
            </a:xfrm>
            <a:grpFill/>
          </p:grpSpPr>
          <p:sp>
            <p:nvSpPr>
              <p:cNvPr id="36" name="Isosceles Triangle 35">
                <a:extLst>
                  <a:ext uri="{FF2B5EF4-FFF2-40B4-BE49-F238E27FC236}">
                    <a16:creationId xmlns="" xmlns:a16="http://schemas.microsoft.com/office/drawing/2014/main" id="{495758BE-B630-1E7C-C9D9-CDBCF75B0076}"/>
                  </a:ext>
                </a:extLst>
              </p:cNvPr>
              <p:cNvSpPr/>
              <p:nvPr/>
            </p:nvSpPr>
            <p:spPr>
              <a:xfrm rot="5400000">
                <a:off x="110211" y="571675"/>
                <a:ext cx="1690576" cy="1561676"/>
              </a:xfrm>
              <a:prstGeom prst="triangle">
                <a:avLst>
                  <a:gd name="adj" fmla="val 50629"/>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37" name="Oval 36">
                <a:extLst>
                  <a:ext uri="{FF2B5EF4-FFF2-40B4-BE49-F238E27FC236}">
                    <a16:creationId xmlns="" xmlns:a16="http://schemas.microsoft.com/office/drawing/2014/main" id="{9AD99455-9878-E900-AB1A-D72FFB678540}"/>
                  </a:ext>
                </a:extLst>
              </p:cNvPr>
              <p:cNvSpPr/>
              <p:nvPr/>
            </p:nvSpPr>
            <p:spPr>
              <a:xfrm>
                <a:off x="9623" y="964288"/>
                <a:ext cx="1651591" cy="81543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cs typeface="Times New Roman" panose="02020603050405020304" pitchFamily="18" charset="0"/>
                  </a:rPr>
                  <a:t>Lưu</a:t>
                </a:r>
                <a:r>
                  <a:rPr lang="en-US" sz="2400" b="1" dirty="0">
                    <a:solidFill>
                      <a:srgbClr val="002060"/>
                    </a:solidFill>
                    <a:latin typeface="Times New Roman" panose="02020603050405020304" pitchFamily="18" charset="0"/>
                    <a:cs typeface="Times New Roman" panose="02020603050405020304" pitchFamily="18" charset="0"/>
                  </a:rPr>
                  <a:t> ý</a:t>
                </a:r>
              </a:p>
            </p:txBody>
          </p:sp>
        </p:grpSp>
        <p:sp>
          <p:nvSpPr>
            <p:cNvPr id="35" name="Rectangle: Rounded Corners 34">
              <a:extLst>
                <a:ext uri="{FF2B5EF4-FFF2-40B4-BE49-F238E27FC236}">
                  <a16:creationId xmlns="" xmlns:a16="http://schemas.microsoft.com/office/drawing/2014/main" id="{53F57BA1-5693-A82B-A9BE-F6F77A669BFB}"/>
                </a:ext>
              </a:extLst>
            </p:cNvPr>
            <p:cNvSpPr/>
            <p:nvPr/>
          </p:nvSpPr>
          <p:spPr>
            <a:xfrm>
              <a:off x="2178121" y="507225"/>
              <a:ext cx="7150814" cy="1126366"/>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0340">
                <a:lnSpc>
                  <a:spcPct val="115000"/>
                </a:lnSpc>
                <a:spcAft>
                  <a:spcPts val="1000"/>
                </a:spcAft>
              </a:pPr>
              <a:r>
                <a:rPr lang="en-US" sz="24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đun</a:t>
              </a:r>
              <a:r>
                <a:rPr lang="en-US" sz="24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sôi</a:t>
              </a:r>
              <a:r>
                <a:rPr lang="en-US" sz="24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nguội</a:t>
              </a:r>
              <a:r>
                <a:rPr lang="en-US" sz="24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uống</a:t>
              </a:r>
              <a:r>
                <a:rPr lang="en-US" sz="2400" b="1"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grpSp>
    </p:spTree>
    <p:extLst>
      <p:ext uri="{BB962C8B-B14F-4D97-AF65-F5344CB8AC3E}">
        <p14:creationId xmlns:p14="http://schemas.microsoft.com/office/powerpoint/2010/main" val="196997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grpId="1"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par>
                                <p:cTn id="10" presetID="47" presetClass="exit" presetSubtype="0" fill="hold" nodeType="withEffect">
                                  <p:stCondLst>
                                    <p:cond delay="0"/>
                                  </p:stCondLst>
                                  <p:childTnLst>
                                    <p:animEffect transition="out" filter="fade">
                                      <p:cBhvr>
                                        <p:cTn id="11" dur="1000"/>
                                        <p:tgtEl>
                                          <p:spTgt spid="5"/>
                                        </p:tgtEl>
                                      </p:cBhvr>
                                    </p:animEffect>
                                    <p:anim calcmode="lin" valueType="num">
                                      <p:cBhvr>
                                        <p:cTn id="12" dur="1000"/>
                                        <p:tgtEl>
                                          <p:spTgt spid="5"/>
                                        </p:tgtEl>
                                        <p:attrNameLst>
                                          <p:attrName>ppt_x</p:attrName>
                                        </p:attrNameLst>
                                      </p:cBhvr>
                                      <p:tavLst>
                                        <p:tav tm="0">
                                          <p:val>
                                            <p:strVal val="ppt_x"/>
                                          </p:val>
                                        </p:tav>
                                        <p:tav tm="100000">
                                          <p:val>
                                            <p:strVal val="ppt_x"/>
                                          </p:val>
                                        </p:tav>
                                      </p:tavLst>
                                    </p:anim>
                                    <p:anim calcmode="lin" valueType="num">
                                      <p:cBhvr>
                                        <p:cTn id="13" dur="1000"/>
                                        <p:tgtEl>
                                          <p:spTgt spid="5"/>
                                        </p:tgtEl>
                                        <p:attrNameLst>
                                          <p:attrName>ppt_y</p:attrName>
                                        </p:attrNameLst>
                                      </p:cBhvr>
                                      <p:tavLst>
                                        <p:tav tm="0">
                                          <p:val>
                                            <p:strVal val="ppt_y"/>
                                          </p:val>
                                        </p:tav>
                                        <p:tav tm="100000">
                                          <p:val>
                                            <p:strVal val="ppt_y-.1"/>
                                          </p:val>
                                        </p:tav>
                                      </p:tavLst>
                                    </p:anim>
                                    <p:set>
                                      <p:cBhvr>
                                        <p:cTn id="14" dur="1" fill="hold">
                                          <p:stCondLst>
                                            <p:cond delay="9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0-#ppt_w/2"/>
                                          </p:val>
                                        </p:tav>
                                        <p:tav tm="100000">
                                          <p:val>
                                            <p:strVal val="#ppt_x"/>
                                          </p:val>
                                        </p:tav>
                                      </p:tavLst>
                                    </p:anim>
                                    <p:anim calcmode="lin" valueType="num">
                                      <p:cBhvr additive="base">
                                        <p:cTn id="2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0-#ppt_w/2"/>
                                          </p:val>
                                        </p:tav>
                                        <p:tav tm="100000">
                                          <p:val>
                                            <p:strVal val="#ppt_x"/>
                                          </p:val>
                                        </p:tav>
                                      </p:tavLst>
                                    </p:anim>
                                    <p:anim calcmode="lin" valueType="num">
                                      <p:cBhvr additive="base">
                                        <p:cTn id="26"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0-#ppt_w/2"/>
                                          </p:val>
                                        </p:tav>
                                        <p:tav tm="100000">
                                          <p:val>
                                            <p:strVal val="#ppt_x"/>
                                          </p:val>
                                        </p:tav>
                                      </p:tavLst>
                                    </p:anim>
                                    <p:anim calcmode="lin" valueType="num">
                                      <p:cBhvr additive="base">
                                        <p:cTn id="32"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0-#ppt_w/2"/>
                                          </p:val>
                                        </p:tav>
                                        <p:tav tm="100000">
                                          <p:val>
                                            <p:strVal val="#ppt_x"/>
                                          </p:val>
                                        </p:tav>
                                      </p:tavLst>
                                    </p:anim>
                                    <p:anim calcmode="lin" valueType="num">
                                      <p:cBhvr additive="base">
                                        <p:cTn id="38"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a:extLst>
              <a:ext uri="{FF2B5EF4-FFF2-40B4-BE49-F238E27FC236}">
                <a16:creationId xmlns="" xmlns:a16="http://schemas.microsoft.com/office/drawing/2014/main" id="{8E1C936D-C2B3-EDC4-7441-51C1FB7EE8BD}"/>
              </a:ext>
            </a:extLst>
          </p:cNvPr>
          <p:cNvGrpSpPr>
            <a:grpSpLocks/>
          </p:cNvGrpSpPr>
          <p:nvPr/>
        </p:nvGrpSpPr>
        <p:grpSpPr bwMode="auto">
          <a:xfrm>
            <a:off x="5826125" y="477838"/>
            <a:ext cx="5041900" cy="5037137"/>
            <a:chOff x="5425622" y="292790"/>
            <a:chExt cx="5834378" cy="5828280"/>
          </a:xfrm>
        </p:grpSpPr>
        <p:pic>
          <p:nvPicPr>
            <p:cNvPr id="34853" name="Picture 3">
              <a:extLst>
                <a:ext uri="{FF2B5EF4-FFF2-40B4-BE49-F238E27FC236}">
                  <a16:creationId xmlns="" xmlns:a16="http://schemas.microsoft.com/office/drawing/2014/main" id="{1A798FAD-A5FD-5644-2509-6C2D6C48B8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5622" y="292790"/>
              <a:ext cx="5834378" cy="5828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54" name="TextBox 8">
              <a:extLst>
                <a:ext uri="{FF2B5EF4-FFF2-40B4-BE49-F238E27FC236}">
                  <a16:creationId xmlns="" xmlns:a16="http://schemas.microsoft.com/office/drawing/2014/main" id="{19694227-0208-F599-C1BB-00660F8C6D70}"/>
                </a:ext>
              </a:extLst>
            </p:cNvPr>
            <p:cNvSpPr txBox="1">
              <a:spLocks noChangeArrowheads="1"/>
            </p:cNvSpPr>
            <p:nvPr/>
          </p:nvSpPr>
          <p:spPr bwMode="auto">
            <a:xfrm rot="-6650339">
              <a:off x="6674685" y="1269286"/>
              <a:ext cx="2025648" cy="67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3200" b="1">
                  <a:solidFill>
                    <a:srgbClr val="000000"/>
                  </a:solidFill>
                  <a:latin typeface="Tahoma" panose="020B0604030504040204" pitchFamily="34" charset="0"/>
                  <a:cs typeface="Tahoma" panose="020B0604030504040204" pitchFamily="34" charset="0"/>
                </a:rPr>
                <a:t>0</a:t>
              </a:r>
              <a:endParaRPr lang="vi-VN" altLang="en-US" sz="3200" b="1">
                <a:solidFill>
                  <a:srgbClr val="000000"/>
                </a:solidFill>
                <a:latin typeface="Tahoma" panose="020B0604030504040204" pitchFamily="34" charset="0"/>
                <a:cs typeface="Tahoma" panose="020B0604030504040204" pitchFamily="34" charset="0"/>
              </a:endParaRPr>
            </a:p>
          </p:txBody>
        </p:sp>
        <p:sp>
          <p:nvSpPr>
            <p:cNvPr id="34855" name="TextBox 9">
              <a:extLst>
                <a:ext uri="{FF2B5EF4-FFF2-40B4-BE49-F238E27FC236}">
                  <a16:creationId xmlns="" xmlns:a16="http://schemas.microsoft.com/office/drawing/2014/main" id="{36AD4ABD-B11D-F6FB-BF72-5975F5C81E98}"/>
                </a:ext>
              </a:extLst>
            </p:cNvPr>
            <p:cNvSpPr txBox="1">
              <a:spLocks noChangeArrowheads="1"/>
            </p:cNvSpPr>
            <p:nvPr/>
          </p:nvSpPr>
          <p:spPr bwMode="auto">
            <a:xfrm rot="-9367408">
              <a:off x="5469324" y="1849382"/>
              <a:ext cx="2025648" cy="1246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3200" b="1">
                  <a:solidFill>
                    <a:srgbClr val="FFFFFF"/>
                  </a:solidFill>
                  <a:latin typeface="Tahoma" panose="020B0604030504040204" pitchFamily="34" charset="0"/>
                  <a:cs typeface="Tahoma" panose="020B0604030504040204" pitchFamily="34" charset="0"/>
                </a:rPr>
                <a:t>Mất lựơt</a:t>
              </a:r>
              <a:endParaRPr lang="vi-VN" altLang="en-US" sz="3200" b="1">
                <a:solidFill>
                  <a:srgbClr val="FFFFFF"/>
                </a:solidFill>
                <a:latin typeface="Tahoma" panose="020B0604030504040204" pitchFamily="34" charset="0"/>
                <a:cs typeface="Tahoma" panose="020B0604030504040204" pitchFamily="34" charset="0"/>
              </a:endParaRPr>
            </a:p>
          </p:txBody>
        </p:sp>
        <p:sp>
          <p:nvSpPr>
            <p:cNvPr id="34856" name="TextBox 10">
              <a:extLst>
                <a:ext uri="{FF2B5EF4-FFF2-40B4-BE49-F238E27FC236}">
                  <a16:creationId xmlns="" xmlns:a16="http://schemas.microsoft.com/office/drawing/2014/main" id="{BF33FF05-7B5C-830E-A551-91B867846C87}"/>
                </a:ext>
              </a:extLst>
            </p:cNvPr>
            <p:cNvSpPr txBox="1">
              <a:spLocks noChangeArrowheads="1"/>
            </p:cNvSpPr>
            <p:nvPr/>
          </p:nvSpPr>
          <p:spPr bwMode="auto">
            <a:xfrm rot="-4009724">
              <a:off x="8020996" y="1301974"/>
              <a:ext cx="2025648" cy="605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b="1">
                  <a:solidFill>
                    <a:srgbClr val="FF0000"/>
                  </a:solidFill>
                  <a:latin typeface="Tahoma" panose="020B0604030504040204" pitchFamily="34" charset="0"/>
                  <a:cs typeface="Tahoma" panose="020B0604030504040204" pitchFamily="34" charset="0"/>
                </a:rPr>
                <a:t>9 điểm</a:t>
              </a:r>
              <a:endParaRPr lang="vi-VN" altLang="en-US" b="1">
                <a:solidFill>
                  <a:srgbClr val="FF0000"/>
                </a:solidFill>
                <a:latin typeface="Tahoma" panose="020B0604030504040204" pitchFamily="34" charset="0"/>
                <a:cs typeface="Tahoma" panose="020B0604030504040204" pitchFamily="34" charset="0"/>
              </a:endParaRPr>
            </a:p>
          </p:txBody>
        </p:sp>
        <p:sp>
          <p:nvSpPr>
            <p:cNvPr id="34857" name="TextBox 11">
              <a:extLst>
                <a:ext uri="{FF2B5EF4-FFF2-40B4-BE49-F238E27FC236}">
                  <a16:creationId xmlns="" xmlns:a16="http://schemas.microsoft.com/office/drawing/2014/main" id="{84F3FA1B-D82D-EBB4-539B-8B3036D0BD64}"/>
                </a:ext>
              </a:extLst>
            </p:cNvPr>
            <p:cNvSpPr txBox="1">
              <a:spLocks noChangeArrowheads="1"/>
            </p:cNvSpPr>
            <p:nvPr/>
          </p:nvSpPr>
          <p:spPr bwMode="auto">
            <a:xfrm rot="-1444915">
              <a:off x="8917980" y="2189476"/>
              <a:ext cx="2025648" cy="67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3200" b="1">
                  <a:solidFill>
                    <a:srgbClr val="000000"/>
                  </a:solidFill>
                  <a:latin typeface="Tahoma" panose="020B0604030504040204" pitchFamily="34" charset="0"/>
                  <a:cs typeface="Tahoma" panose="020B0604030504040204" pitchFamily="34" charset="0"/>
                </a:rPr>
                <a:t>+2</a:t>
              </a:r>
              <a:endParaRPr lang="vi-VN" altLang="en-US" sz="3200" b="1">
                <a:solidFill>
                  <a:srgbClr val="000000"/>
                </a:solidFill>
                <a:latin typeface="Tahoma" panose="020B0604030504040204" pitchFamily="34" charset="0"/>
                <a:cs typeface="Tahoma" panose="020B0604030504040204" pitchFamily="34" charset="0"/>
              </a:endParaRPr>
            </a:p>
          </p:txBody>
        </p:sp>
        <p:sp>
          <p:nvSpPr>
            <p:cNvPr id="34858" name="TextBox 16">
              <a:extLst>
                <a:ext uri="{FF2B5EF4-FFF2-40B4-BE49-F238E27FC236}">
                  <a16:creationId xmlns="" xmlns:a16="http://schemas.microsoft.com/office/drawing/2014/main" id="{68BAB279-40D1-11B5-12EB-36C74658584E}"/>
                </a:ext>
              </a:extLst>
            </p:cNvPr>
            <p:cNvSpPr txBox="1">
              <a:spLocks noChangeArrowheads="1"/>
            </p:cNvSpPr>
            <p:nvPr/>
          </p:nvSpPr>
          <p:spPr bwMode="auto">
            <a:xfrm rot="9501114">
              <a:off x="5697321" y="3524665"/>
              <a:ext cx="2025648" cy="67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3200" b="1">
                  <a:solidFill>
                    <a:srgbClr val="000000"/>
                  </a:solidFill>
                  <a:latin typeface="Tahoma" panose="020B0604030504040204" pitchFamily="34" charset="0"/>
                  <a:cs typeface="Tahoma" panose="020B0604030504040204" pitchFamily="34" charset="0"/>
                </a:rPr>
                <a:t>+1</a:t>
              </a:r>
              <a:endParaRPr lang="vi-VN" altLang="en-US" sz="3200" b="1">
                <a:solidFill>
                  <a:srgbClr val="000000"/>
                </a:solidFill>
                <a:latin typeface="Tahoma" panose="020B0604030504040204" pitchFamily="34" charset="0"/>
                <a:cs typeface="Tahoma" panose="020B0604030504040204" pitchFamily="34" charset="0"/>
              </a:endParaRPr>
            </a:p>
          </p:txBody>
        </p:sp>
        <p:sp>
          <p:nvSpPr>
            <p:cNvPr id="34859" name="TextBox 18">
              <a:extLst>
                <a:ext uri="{FF2B5EF4-FFF2-40B4-BE49-F238E27FC236}">
                  <a16:creationId xmlns="" xmlns:a16="http://schemas.microsoft.com/office/drawing/2014/main" id="{711F47AC-4698-29A3-9867-B5A46854FA4E}"/>
                </a:ext>
              </a:extLst>
            </p:cNvPr>
            <p:cNvSpPr txBox="1">
              <a:spLocks noChangeArrowheads="1"/>
            </p:cNvSpPr>
            <p:nvPr/>
          </p:nvSpPr>
          <p:spPr bwMode="auto">
            <a:xfrm rot="-3324842">
              <a:off x="6660976" y="4564223"/>
              <a:ext cx="2025648" cy="53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400" b="1">
                  <a:solidFill>
                    <a:srgbClr val="FFFFFF"/>
                  </a:solidFill>
                  <a:latin typeface="Tahoma" panose="020B0604030504040204" pitchFamily="34" charset="0"/>
                  <a:cs typeface="Tahoma" panose="020B0604030504040204" pitchFamily="34" charset="0"/>
                </a:rPr>
                <a:t>10 điểm</a:t>
              </a:r>
              <a:endParaRPr lang="vi-VN" altLang="en-US" sz="2400" b="1">
                <a:solidFill>
                  <a:srgbClr val="FFFFFF"/>
                </a:solidFill>
                <a:latin typeface="Tahoma" panose="020B0604030504040204" pitchFamily="34" charset="0"/>
                <a:cs typeface="Tahoma" panose="020B0604030504040204" pitchFamily="34" charset="0"/>
              </a:endParaRPr>
            </a:p>
          </p:txBody>
        </p:sp>
        <p:sp>
          <p:nvSpPr>
            <p:cNvPr id="34860" name="TextBox 19">
              <a:extLst>
                <a:ext uri="{FF2B5EF4-FFF2-40B4-BE49-F238E27FC236}">
                  <a16:creationId xmlns="" xmlns:a16="http://schemas.microsoft.com/office/drawing/2014/main" id="{6ADCBFD2-1D7D-3706-A2A0-6F7EE5C90564}"/>
                </a:ext>
              </a:extLst>
            </p:cNvPr>
            <p:cNvSpPr txBox="1">
              <a:spLocks noChangeArrowheads="1"/>
            </p:cNvSpPr>
            <p:nvPr/>
          </p:nvSpPr>
          <p:spPr bwMode="auto">
            <a:xfrm rot="3829829">
              <a:off x="8019634" y="4500236"/>
              <a:ext cx="2025648" cy="67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3200" b="1">
                  <a:solidFill>
                    <a:srgbClr val="000000"/>
                  </a:solidFill>
                  <a:latin typeface="Tahoma" panose="020B0604030504040204" pitchFamily="34" charset="0"/>
                  <a:cs typeface="Tahoma" panose="020B0604030504040204" pitchFamily="34" charset="0"/>
                </a:rPr>
                <a:t>8 điểm</a:t>
              </a:r>
              <a:endParaRPr lang="vi-VN" altLang="en-US" sz="3200" b="1">
                <a:solidFill>
                  <a:srgbClr val="000000"/>
                </a:solidFill>
                <a:latin typeface="Tahoma" panose="020B0604030504040204" pitchFamily="34" charset="0"/>
                <a:cs typeface="Tahoma" panose="020B0604030504040204" pitchFamily="34" charset="0"/>
              </a:endParaRPr>
            </a:p>
          </p:txBody>
        </p:sp>
        <p:sp>
          <p:nvSpPr>
            <p:cNvPr id="34861" name="TextBox 20">
              <a:extLst>
                <a:ext uri="{FF2B5EF4-FFF2-40B4-BE49-F238E27FC236}">
                  <a16:creationId xmlns="" xmlns:a16="http://schemas.microsoft.com/office/drawing/2014/main" id="{38E4EA6C-3BE5-29C3-BC2C-3853ACFA514F}"/>
                </a:ext>
              </a:extLst>
            </p:cNvPr>
            <p:cNvSpPr txBox="1">
              <a:spLocks noChangeArrowheads="1"/>
            </p:cNvSpPr>
            <p:nvPr/>
          </p:nvSpPr>
          <p:spPr bwMode="auto">
            <a:xfrm rot="1321648">
              <a:off x="8940448" y="3413720"/>
              <a:ext cx="2025648" cy="96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15000"/>
                <a:buFont typeface="Wingdings" panose="05000000000000000000" pitchFamily="2" charset="2"/>
                <a:buChar char="§"/>
                <a:defRPr sz="2800">
                  <a:solidFill>
                    <a:schemeClr val="tx2"/>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en-US" sz="2400" b="1">
                  <a:solidFill>
                    <a:srgbClr val="FFFFFF"/>
                  </a:solidFill>
                  <a:latin typeface="Tahoma" panose="020B0604030504040204" pitchFamily="34" charset="0"/>
                  <a:cs typeface="Tahoma" panose="020B0604030504040204" pitchFamily="34" charset="0"/>
                </a:rPr>
                <a:t>Thêm lượt</a:t>
              </a:r>
              <a:endParaRPr lang="vi-VN" altLang="en-US" sz="2400" b="1">
                <a:solidFill>
                  <a:srgbClr val="FFFFFF"/>
                </a:solidFill>
                <a:latin typeface="Tahoma" panose="020B0604030504040204" pitchFamily="34" charset="0"/>
                <a:cs typeface="Tahoma" panose="020B0604030504040204" pitchFamily="34" charset="0"/>
              </a:endParaRPr>
            </a:p>
          </p:txBody>
        </p:sp>
      </p:grpSp>
      <p:sp>
        <p:nvSpPr>
          <p:cNvPr id="23" name="Isosceles Triangle 22">
            <a:extLst>
              <a:ext uri="{FF2B5EF4-FFF2-40B4-BE49-F238E27FC236}">
                <a16:creationId xmlns="" xmlns:a16="http://schemas.microsoft.com/office/drawing/2014/main" id="{33FF6911-CBF6-FA22-0B06-6700D38601FF}"/>
              </a:ext>
            </a:extLst>
          </p:cNvPr>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sz="1800">
              <a:solidFill>
                <a:prstClr val="white"/>
              </a:solidFill>
            </a:endParaRPr>
          </a:p>
        </p:txBody>
      </p:sp>
      <p:sp>
        <p:nvSpPr>
          <p:cNvPr id="25" name="quay dung">
            <a:extLst>
              <a:ext uri="{FF2B5EF4-FFF2-40B4-BE49-F238E27FC236}">
                <a16:creationId xmlns="" xmlns:a16="http://schemas.microsoft.com/office/drawing/2014/main" id="{3EEA9F02-314D-582E-06DA-75E9F79A70BA}"/>
              </a:ext>
            </a:extLst>
          </p:cNvPr>
          <p:cNvSpPr/>
          <p:nvPr/>
        </p:nvSpPr>
        <p:spPr>
          <a:xfrm>
            <a:off x="9288463" y="5878513"/>
            <a:ext cx="2703512" cy="849312"/>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a:extLst>
              <a:ext uri="{FF2B5EF4-FFF2-40B4-BE49-F238E27FC236}">
                <a16:creationId xmlns="" xmlns:a16="http://schemas.microsoft.com/office/drawing/2014/main" id="{FEF10329-3BDB-CB20-32A4-9B9FFC5C636E}"/>
              </a:ext>
            </a:extLst>
          </p:cNvPr>
          <p:cNvSpPr/>
          <p:nvPr/>
        </p:nvSpPr>
        <p:spPr>
          <a:xfrm>
            <a:off x="857250" y="2187575"/>
            <a:ext cx="1338263" cy="133667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a:extLst>
              <a:ext uri="{FF2B5EF4-FFF2-40B4-BE49-F238E27FC236}">
                <a16:creationId xmlns="" xmlns:a16="http://schemas.microsoft.com/office/drawing/2014/main" id="{FC535BA8-5850-D72E-C639-22FE6B83D3EF}"/>
              </a:ext>
            </a:extLst>
          </p:cNvPr>
          <p:cNvSpPr/>
          <p:nvPr/>
        </p:nvSpPr>
        <p:spPr>
          <a:xfrm>
            <a:off x="2355850" y="2187575"/>
            <a:ext cx="1338263" cy="133667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a:extLst>
              <a:ext uri="{FF2B5EF4-FFF2-40B4-BE49-F238E27FC236}">
                <a16:creationId xmlns="" xmlns:a16="http://schemas.microsoft.com/office/drawing/2014/main" id="{3F243CD5-9E14-0C17-4E98-F60BDAC61BBF}"/>
              </a:ext>
            </a:extLst>
          </p:cNvPr>
          <p:cNvSpPr/>
          <p:nvPr/>
        </p:nvSpPr>
        <p:spPr>
          <a:xfrm>
            <a:off x="800100" y="3732213"/>
            <a:ext cx="1336675" cy="133667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8" action="ppaction://hlinksldjump"/>
            <a:extLst>
              <a:ext uri="{FF2B5EF4-FFF2-40B4-BE49-F238E27FC236}">
                <a16:creationId xmlns="" xmlns:a16="http://schemas.microsoft.com/office/drawing/2014/main" id="{64A48527-260D-0186-C267-A47C12A23099}"/>
              </a:ext>
            </a:extLst>
          </p:cNvPr>
          <p:cNvSpPr/>
          <p:nvPr/>
        </p:nvSpPr>
        <p:spPr>
          <a:xfrm>
            <a:off x="2355850" y="3732213"/>
            <a:ext cx="1338263" cy="133667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a:extLst>
              <a:ext uri="{FF2B5EF4-FFF2-40B4-BE49-F238E27FC236}">
                <a16:creationId xmlns="" xmlns:a16="http://schemas.microsoft.com/office/drawing/2014/main" id="{68AFBD93-C519-F84F-7249-BE1C04BA5DEF}"/>
              </a:ext>
            </a:extLst>
          </p:cNvPr>
          <p:cNvSpPr/>
          <p:nvPr/>
        </p:nvSpPr>
        <p:spPr>
          <a:xfrm>
            <a:off x="402426" y="95110"/>
            <a:ext cx="5121915" cy="1938992"/>
          </a:xfrm>
          <a:prstGeom prst="rect">
            <a:avLst/>
          </a:prstGeom>
          <a:noFill/>
        </p:spPr>
        <p:txBody>
          <a:bodyPr wrap="none">
            <a:spAutoFit/>
          </a:bodyPr>
          <a:lstStyle/>
          <a:p>
            <a:pPr algn="ctr" eaLnBrk="1" fontAlgn="auto" hangingPunct="1">
              <a:spcBef>
                <a:spcPts val="0"/>
              </a:spcBef>
              <a:spcAft>
                <a:spcPts val="0"/>
              </a:spcAft>
              <a:defRPr/>
            </a:pPr>
            <a:r>
              <a:rPr lang="en-US" sz="6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eaLnBrk="1" fontAlgn="auto" hangingPunct="1">
              <a:spcBef>
                <a:spcPts val="0"/>
              </a:spcBef>
              <a:spcAft>
                <a:spcPts val="0"/>
              </a:spcAft>
              <a:defRPr/>
            </a:pPr>
            <a:r>
              <a:rPr lang="en-US" sz="6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34826" name="Picture 43">
            <a:extLst>
              <a:ext uri="{FF2B5EF4-FFF2-40B4-BE49-F238E27FC236}">
                <a16:creationId xmlns="" xmlns:a16="http://schemas.microsoft.com/office/drawing/2014/main" id="{4EBE448A-DBE1-82B9-CC21-8FBA43D4715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5488" y="846138"/>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44">
            <a:extLst>
              <a:ext uri="{FF2B5EF4-FFF2-40B4-BE49-F238E27FC236}">
                <a16:creationId xmlns="" xmlns:a16="http://schemas.microsoft.com/office/drawing/2014/main" id="{D1D252A9-8FF3-1F8B-AC8A-E2EB079C643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30513" y="1208088"/>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45">
            <a:extLst>
              <a:ext uri="{FF2B5EF4-FFF2-40B4-BE49-F238E27FC236}">
                <a16:creationId xmlns="" xmlns:a16="http://schemas.microsoft.com/office/drawing/2014/main" id="{89ADC372-66C9-6DF8-8A92-52E506CD115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19663" y="681038"/>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9" name="Picture 46">
            <a:extLst>
              <a:ext uri="{FF2B5EF4-FFF2-40B4-BE49-F238E27FC236}">
                <a16:creationId xmlns="" xmlns:a16="http://schemas.microsoft.com/office/drawing/2014/main" id="{AEE446F0-32C6-94DF-9365-837232C4FAC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12500" y="477838"/>
            <a:ext cx="7143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0" name="Picture 1">
            <a:extLst>
              <a:ext uri="{FF2B5EF4-FFF2-40B4-BE49-F238E27FC236}">
                <a16:creationId xmlns="" xmlns:a16="http://schemas.microsoft.com/office/drawing/2014/main" id="{10DAF53F-E9D4-AD27-0B51-503F0B93A96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46988" y="2397125"/>
            <a:ext cx="1354137"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vongquay">
            <a:hlinkClick r:id="" action="ppaction://media"/>
            <a:extLst>
              <a:ext uri="{FF2B5EF4-FFF2-40B4-BE49-F238E27FC236}">
                <a16:creationId xmlns="" xmlns:a16="http://schemas.microsoft.com/office/drawing/2014/main" id="{DCCEEF88-BC4E-C291-75B3-78019D1D97B7}"/>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2">
            <a:extLst>
              <a:ext uri="{28A0092B-C50C-407E-A947-70E740481C1C}">
                <a14:useLocalDpi xmlns:a14="http://schemas.microsoft.com/office/drawing/2010/main" val="0"/>
              </a:ext>
            </a:extLst>
          </a:blip>
          <a:srcRect/>
          <a:stretch>
            <a:fillRect/>
          </a:stretch>
        </p:blipFill>
        <p:spPr bwMode="auto">
          <a:xfrm>
            <a:off x="9713913" y="-6937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Isosceles Triangle 30">
            <a:extLst>
              <a:ext uri="{FF2B5EF4-FFF2-40B4-BE49-F238E27FC236}">
                <a16:creationId xmlns="" xmlns:a16="http://schemas.microsoft.com/office/drawing/2014/main" id="{0A7917B0-B0D4-F412-1AEB-DCCC4342E1A3}"/>
              </a:ext>
            </a:extLst>
          </p:cNvPr>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sz="1800">
              <a:solidFill>
                <a:prstClr val="white"/>
              </a:solidFill>
            </a:endParaRPr>
          </a:p>
        </p:txBody>
      </p:sp>
      <p:sp>
        <p:nvSpPr>
          <p:cNvPr id="32" name="Isosceles Triangle 31">
            <a:extLst>
              <a:ext uri="{FF2B5EF4-FFF2-40B4-BE49-F238E27FC236}">
                <a16:creationId xmlns="" xmlns:a16="http://schemas.microsoft.com/office/drawing/2014/main" id="{DFE86773-FDEA-3CA5-77FF-35E716EDF57F}"/>
              </a:ext>
            </a:extLst>
          </p:cNvPr>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sz="1800">
              <a:solidFill>
                <a:prstClr val="white"/>
              </a:solidFill>
            </a:endParaRPr>
          </a:p>
        </p:txBody>
      </p:sp>
      <p:sp>
        <p:nvSpPr>
          <p:cNvPr id="33" name="Isosceles Triangle 32">
            <a:extLst>
              <a:ext uri="{FF2B5EF4-FFF2-40B4-BE49-F238E27FC236}">
                <a16:creationId xmlns="" xmlns:a16="http://schemas.microsoft.com/office/drawing/2014/main" id="{10892415-15E6-17C0-FBA4-7CF7BD4A4409}"/>
              </a:ext>
            </a:extLst>
          </p:cNvPr>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sz="1800">
              <a:solidFill>
                <a:prstClr val="white"/>
              </a:solidFill>
            </a:endParaRPr>
          </a:p>
        </p:txBody>
      </p:sp>
      <p:sp>
        <p:nvSpPr>
          <p:cNvPr id="34" name="Isosceles Triangle 33">
            <a:extLst>
              <a:ext uri="{FF2B5EF4-FFF2-40B4-BE49-F238E27FC236}">
                <a16:creationId xmlns="" xmlns:a16="http://schemas.microsoft.com/office/drawing/2014/main" id="{A72BD779-3B0E-01AD-F86A-AA5ED6212D8D}"/>
              </a:ext>
            </a:extLst>
          </p:cNvPr>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sz="1800">
              <a:solidFill>
                <a:prstClr val="white"/>
              </a:solidFill>
            </a:endParaRPr>
          </a:p>
        </p:txBody>
      </p:sp>
      <p:sp>
        <p:nvSpPr>
          <p:cNvPr id="42" name="Isosceles Triangle 41">
            <a:extLst>
              <a:ext uri="{FF2B5EF4-FFF2-40B4-BE49-F238E27FC236}">
                <a16:creationId xmlns="" xmlns:a16="http://schemas.microsoft.com/office/drawing/2014/main" id="{04599857-C7FF-CF10-62C3-6FBC32362F2E}"/>
              </a:ext>
            </a:extLst>
          </p:cNvPr>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sz="1800">
              <a:solidFill>
                <a:prstClr val="white"/>
              </a:solidFill>
            </a:endParaRPr>
          </a:p>
        </p:txBody>
      </p:sp>
      <p:sp>
        <p:nvSpPr>
          <p:cNvPr id="43" name="Isosceles Triangle 42">
            <a:extLst>
              <a:ext uri="{FF2B5EF4-FFF2-40B4-BE49-F238E27FC236}">
                <a16:creationId xmlns="" xmlns:a16="http://schemas.microsoft.com/office/drawing/2014/main" id="{366C0012-88AC-B949-8D8B-CDD0B43F97AF}"/>
              </a:ext>
            </a:extLst>
          </p:cNvPr>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sz="1800">
              <a:solidFill>
                <a:prstClr val="white"/>
              </a:solidFill>
            </a:endParaRPr>
          </a:p>
        </p:txBody>
      </p:sp>
      <p:sp>
        <p:nvSpPr>
          <p:cNvPr id="48" name="Isosceles Triangle 47">
            <a:extLst>
              <a:ext uri="{FF2B5EF4-FFF2-40B4-BE49-F238E27FC236}">
                <a16:creationId xmlns="" xmlns:a16="http://schemas.microsoft.com/office/drawing/2014/main" id="{3DC228BB-81F9-0A52-B6F3-02E8789D3895}"/>
              </a:ext>
            </a:extLst>
          </p:cNvPr>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sz="1800">
              <a:solidFill>
                <a:prstClr val="white"/>
              </a:solidFill>
            </a:endParaRPr>
          </a:p>
        </p:txBody>
      </p:sp>
      <p:sp>
        <p:nvSpPr>
          <p:cNvPr id="49" name="Isosceles Triangle 48">
            <a:extLst>
              <a:ext uri="{FF2B5EF4-FFF2-40B4-BE49-F238E27FC236}">
                <a16:creationId xmlns="" xmlns:a16="http://schemas.microsoft.com/office/drawing/2014/main" id="{0D9430BC-C116-B41A-4CAA-9B25D5AFCC82}"/>
              </a:ext>
            </a:extLst>
          </p:cNvPr>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sz="1800">
              <a:solidFill>
                <a:prstClr val="white"/>
              </a:solidFill>
            </a:endParaRPr>
          </a:p>
        </p:txBody>
      </p:sp>
      <p:sp>
        <p:nvSpPr>
          <p:cNvPr id="50" name="Isosceles Triangle 49">
            <a:extLst>
              <a:ext uri="{FF2B5EF4-FFF2-40B4-BE49-F238E27FC236}">
                <a16:creationId xmlns="" xmlns:a16="http://schemas.microsoft.com/office/drawing/2014/main" id="{F6920CC0-0CD5-31CC-E4F3-8F058FC63FFC}"/>
              </a:ext>
            </a:extLst>
          </p:cNvPr>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sz="1800">
              <a:solidFill>
                <a:prstClr val="white"/>
              </a:solidFill>
            </a:endParaRPr>
          </a:p>
        </p:txBody>
      </p:sp>
      <p:sp>
        <p:nvSpPr>
          <p:cNvPr id="51" name="Isosceles Triangle 50">
            <a:extLst>
              <a:ext uri="{FF2B5EF4-FFF2-40B4-BE49-F238E27FC236}">
                <a16:creationId xmlns="" xmlns:a16="http://schemas.microsoft.com/office/drawing/2014/main" id="{046EA6ED-86D4-9F1B-7C0E-2D83C691220F}"/>
              </a:ext>
            </a:extLst>
          </p:cNvPr>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sz="1800">
              <a:solidFill>
                <a:prstClr val="white"/>
              </a:solidFill>
            </a:endParaRPr>
          </a:p>
        </p:txBody>
      </p:sp>
      <p:sp>
        <p:nvSpPr>
          <p:cNvPr id="52" name="Isosceles Triangle 51">
            <a:extLst>
              <a:ext uri="{FF2B5EF4-FFF2-40B4-BE49-F238E27FC236}">
                <a16:creationId xmlns="" xmlns:a16="http://schemas.microsoft.com/office/drawing/2014/main" id="{04C95E14-E84B-DE3B-2C76-44F094C36494}"/>
              </a:ext>
            </a:extLst>
          </p:cNvPr>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sz="1800">
              <a:solidFill>
                <a:prstClr val="white"/>
              </a:solidFill>
            </a:endParaRPr>
          </a:p>
        </p:txBody>
      </p:sp>
      <p:sp>
        <p:nvSpPr>
          <p:cNvPr id="53" name="Isosceles Triangle 52">
            <a:extLst>
              <a:ext uri="{FF2B5EF4-FFF2-40B4-BE49-F238E27FC236}">
                <a16:creationId xmlns="" xmlns:a16="http://schemas.microsoft.com/office/drawing/2014/main" id="{AAB06A32-FE48-96ED-F0AB-44911F19B054}"/>
              </a:ext>
            </a:extLst>
          </p:cNvPr>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sz="1800">
              <a:solidFill>
                <a:prstClr val="white"/>
              </a:solidFill>
            </a:endParaRPr>
          </a:p>
        </p:txBody>
      </p:sp>
      <p:sp>
        <p:nvSpPr>
          <p:cNvPr id="54" name="Isosceles Triangle 53">
            <a:extLst>
              <a:ext uri="{FF2B5EF4-FFF2-40B4-BE49-F238E27FC236}">
                <a16:creationId xmlns="" xmlns:a16="http://schemas.microsoft.com/office/drawing/2014/main" id="{A4D8DC06-1B40-C65E-DE87-F1473EB216A7}"/>
              </a:ext>
            </a:extLst>
          </p:cNvPr>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sz="1800">
              <a:solidFill>
                <a:prstClr val="white"/>
              </a:solidFill>
            </a:endParaRPr>
          </a:p>
        </p:txBody>
      </p:sp>
      <p:sp>
        <p:nvSpPr>
          <p:cNvPr id="55" name="Isosceles Triangle 54">
            <a:extLst>
              <a:ext uri="{FF2B5EF4-FFF2-40B4-BE49-F238E27FC236}">
                <a16:creationId xmlns="" xmlns:a16="http://schemas.microsoft.com/office/drawing/2014/main" id="{7EF27A30-7915-7DC1-6ECB-0ECFC9238EE3}"/>
              </a:ext>
            </a:extLst>
          </p:cNvPr>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sz="1800">
              <a:solidFill>
                <a:prstClr val="white"/>
              </a:solidFill>
            </a:endParaRPr>
          </a:p>
        </p:txBody>
      </p:sp>
      <p:sp>
        <p:nvSpPr>
          <p:cNvPr id="56" name="Isosceles Triangle 55">
            <a:extLst>
              <a:ext uri="{FF2B5EF4-FFF2-40B4-BE49-F238E27FC236}">
                <a16:creationId xmlns="" xmlns:a16="http://schemas.microsoft.com/office/drawing/2014/main" id="{AE8132E8-E80F-F107-B81D-D71CA73D9630}"/>
              </a:ext>
            </a:extLst>
          </p:cNvPr>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sz="1800">
              <a:solidFill>
                <a:prstClr val="white"/>
              </a:solidFill>
            </a:endParaRPr>
          </a:p>
        </p:txBody>
      </p:sp>
      <p:sp>
        <p:nvSpPr>
          <p:cNvPr id="57" name="Isosceles Triangle 56">
            <a:extLst>
              <a:ext uri="{FF2B5EF4-FFF2-40B4-BE49-F238E27FC236}">
                <a16:creationId xmlns="" xmlns:a16="http://schemas.microsoft.com/office/drawing/2014/main" id="{9E0CCF3E-D5F2-3F1C-BA3C-2DD48526A814}"/>
              </a:ext>
            </a:extLst>
          </p:cNvPr>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sz="1800">
              <a:solidFill>
                <a:prstClr val="white"/>
              </a:solidFill>
            </a:endParaRPr>
          </a:p>
        </p:txBody>
      </p:sp>
      <p:sp>
        <p:nvSpPr>
          <p:cNvPr id="58" name="Isosceles Triangle 57">
            <a:extLst>
              <a:ext uri="{FF2B5EF4-FFF2-40B4-BE49-F238E27FC236}">
                <a16:creationId xmlns="" xmlns:a16="http://schemas.microsoft.com/office/drawing/2014/main" id="{16454572-4A4E-3CC3-A59E-DA94444E45F2}"/>
              </a:ext>
            </a:extLst>
          </p:cNvPr>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sz="1800">
              <a:solidFill>
                <a:prstClr val="white"/>
              </a:solidFill>
            </a:endParaRPr>
          </a:p>
        </p:txBody>
      </p:sp>
      <p:sp>
        <p:nvSpPr>
          <p:cNvPr id="59" name="Isosceles Triangle 58">
            <a:extLst>
              <a:ext uri="{FF2B5EF4-FFF2-40B4-BE49-F238E27FC236}">
                <a16:creationId xmlns="" xmlns:a16="http://schemas.microsoft.com/office/drawing/2014/main" id="{F8E713D9-0E89-1099-A145-626A2860FF33}"/>
              </a:ext>
            </a:extLst>
          </p:cNvPr>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sz="1800">
              <a:solidFill>
                <a:prstClr val="white"/>
              </a:solidFill>
            </a:endParaRPr>
          </a:p>
        </p:txBody>
      </p:sp>
      <p:sp>
        <p:nvSpPr>
          <p:cNvPr id="60" name="Isosceles Triangle 59">
            <a:extLst>
              <a:ext uri="{FF2B5EF4-FFF2-40B4-BE49-F238E27FC236}">
                <a16:creationId xmlns="" xmlns:a16="http://schemas.microsoft.com/office/drawing/2014/main" id="{F42DB7E1-D872-FD4D-4CF4-1A1DF2524C68}"/>
              </a:ext>
            </a:extLst>
          </p:cNvPr>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sz="1800">
              <a:solidFill>
                <a:prstClr val="white"/>
              </a:solidFill>
            </a:endParaRPr>
          </a:p>
        </p:txBody>
      </p:sp>
      <p:sp>
        <p:nvSpPr>
          <p:cNvPr id="61" name="Isosceles Triangle 60">
            <a:extLst>
              <a:ext uri="{FF2B5EF4-FFF2-40B4-BE49-F238E27FC236}">
                <a16:creationId xmlns="" xmlns:a16="http://schemas.microsoft.com/office/drawing/2014/main" id="{7DA7EA38-4DF7-D9F2-A1E3-DE4661259015}"/>
              </a:ext>
            </a:extLst>
          </p:cNvPr>
          <p:cNvSpPr/>
          <p:nvPr/>
        </p:nvSpPr>
        <p:spPr>
          <a:xfrm rot="16200000">
            <a:off x="10840244" y="2331244"/>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sz="1800">
              <a:solidFill>
                <a:prstClr val="white"/>
              </a:solidFill>
            </a:endParaRPr>
          </a:p>
        </p:txBody>
      </p:sp>
      <p:sp>
        <p:nvSpPr>
          <p:cNvPr id="24" name="Heart 23">
            <a:hlinkClick r:id="" action="ppaction://noaction"/>
            <a:extLst>
              <a:ext uri="{FF2B5EF4-FFF2-40B4-BE49-F238E27FC236}">
                <a16:creationId xmlns="" xmlns:a16="http://schemas.microsoft.com/office/drawing/2014/main" id="{884E310D-813F-6BA8-9569-737302A1FD41}"/>
              </a:ext>
            </a:extLst>
          </p:cNvPr>
          <p:cNvSpPr/>
          <p:nvPr/>
        </p:nvSpPr>
        <p:spPr>
          <a:xfrm rot="5400000">
            <a:off x="11351419" y="2586832"/>
            <a:ext cx="784225" cy="782637"/>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sz="1800">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3"/>
                                        </p:tgtEl>
                                      </p:cBhvr>
                                    </p:cmd>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xit" presetSubtype="0" fill="hold"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3"/>
                                        </p:tgtEl>
                                      </p:cBhvr>
                                    </p:cmd>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3"/>
                                        </p:tgtEl>
                                      </p:cBhvr>
                                    </p:cmd>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xit" presetSubtype="0" fill="hold" nodeType="click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3"/>
                                        </p:tgtEl>
                                      </p:cBhvr>
                                    </p:cmd>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3"/>
                                        </p:tgtEl>
                                      </p:cBhvr>
                                    </p:cmd>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3"/>
                                        </p:tgtEl>
                                      </p:cBhvr>
                                    </p:cmd>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3"/>
                                        </p:tgtEl>
                                      </p:cBhvr>
                                    </p:cmd>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xit" presetSubtype="0" fill="hold" nodeType="clickEffect">
                                  <p:stCondLst>
                                    <p:cond delay="0"/>
                                  </p:stCondLst>
                                  <p:childTnLst>
                                    <p:animEffect transition="out" filter="fade">
                                      <p:cBhvr>
                                        <p:cTn id="55" dur="500"/>
                                        <p:tgtEl>
                                          <p:spTgt spid="49"/>
                                        </p:tgtEl>
                                      </p:cBhvr>
                                    </p:animEffect>
                                    <p:set>
                                      <p:cBhvr>
                                        <p:cTn id="56" dur="1" fill="hold">
                                          <p:stCondLst>
                                            <p:cond delay="499"/>
                                          </p:stCondLst>
                                        </p:cTn>
                                        <p:tgtEl>
                                          <p:spTgt spid="4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3"/>
                                        </p:tgtEl>
                                      </p:cBhvr>
                                    </p:cmd>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xit" presetSubtype="0" fill="hold"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3"/>
                                        </p:tgtEl>
                                      </p:cBhvr>
                                    </p:cmd>
                                  </p:childTnLst>
                                </p:cTn>
                              </p:par>
                            </p:childTnLst>
                          </p:cTn>
                        </p:par>
                      </p:childTnLst>
                    </p:cTn>
                  </p:par>
                  <p:par>
                    <p:cTn id="66" fill="hold" nodeType="clickPar">
                      <p:stCondLst>
                        <p:cond delay="indefinite"/>
                      </p:stCondLst>
                      <p:childTnLst>
                        <p:par>
                          <p:cTn id="67" fill="hold" nodeType="withGroup">
                            <p:stCondLst>
                              <p:cond delay="0"/>
                            </p:stCondLst>
                            <p:childTnLst>
                              <p:par>
                                <p:cTn id="68" presetID="10" presetClass="exit" presetSubtype="0" fill="hold" nodeType="clickEffect">
                                  <p:stCondLst>
                                    <p:cond delay="0"/>
                                  </p:stCondLst>
                                  <p:childTnLst>
                                    <p:animEffect transition="out" filter="fade">
                                      <p:cBhvr>
                                        <p:cTn id="69" dur="500"/>
                                        <p:tgtEl>
                                          <p:spTgt spid="51"/>
                                        </p:tgtEl>
                                      </p:cBhvr>
                                    </p:animEffect>
                                    <p:set>
                                      <p:cBhvr>
                                        <p:cTn id="70" dur="1" fill="hold">
                                          <p:stCondLst>
                                            <p:cond delay="499"/>
                                          </p:stCondLst>
                                        </p:cTn>
                                        <p:tgtEl>
                                          <p:spTgt spid="5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3"/>
                                        </p:tgtEl>
                                      </p:cBhvr>
                                    </p:cmd>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xit" presetSubtype="0" fill="hold" nodeType="click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3"/>
                                        </p:tgtEl>
                                      </p:cBhvr>
                                    </p:cmd>
                                  </p:childTnLst>
                                </p:cTn>
                              </p:par>
                            </p:childTnLst>
                          </p:cTn>
                        </p:par>
                      </p:childTnLst>
                    </p:cTn>
                  </p:par>
                  <p:par>
                    <p:cTn id="80" fill="hold" nodeType="clickPar">
                      <p:stCondLst>
                        <p:cond delay="indefinite"/>
                      </p:stCondLst>
                      <p:childTnLst>
                        <p:par>
                          <p:cTn id="81" fill="hold" nodeType="withGroup">
                            <p:stCondLst>
                              <p:cond delay="0"/>
                            </p:stCondLst>
                            <p:childTnLst>
                              <p:par>
                                <p:cTn id="82" presetID="10" presetClass="exit" presetSubtype="0" fill="hold" nodeType="clickEffect">
                                  <p:stCondLst>
                                    <p:cond delay="0"/>
                                  </p:stCondLst>
                                  <p:childTnLst>
                                    <p:animEffect transition="out" filter="fade">
                                      <p:cBhvr>
                                        <p:cTn id="83" dur="500"/>
                                        <p:tgtEl>
                                          <p:spTgt spid="53"/>
                                        </p:tgtEl>
                                      </p:cBhvr>
                                    </p:animEffect>
                                    <p:set>
                                      <p:cBhvr>
                                        <p:cTn id="84" dur="1" fill="hold">
                                          <p:stCondLst>
                                            <p:cond delay="499"/>
                                          </p:stCondLst>
                                        </p:cTn>
                                        <p:tgtEl>
                                          <p:spTgt spid="5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3"/>
                                        </p:tgtEl>
                                      </p:cBhvr>
                                    </p:cmd>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xit" presetSubtype="0" fill="hold" nodeType="click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3"/>
                                        </p:tgtEl>
                                      </p:cBhvr>
                                    </p:cmd>
                                  </p:childTnLst>
                                </p:cTn>
                              </p:par>
                            </p:childTnLst>
                          </p:cTn>
                        </p:par>
                      </p:childTnLst>
                    </p:cTn>
                  </p:par>
                  <p:par>
                    <p:cTn id="94" fill="hold" nodeType="clickPar">
                      <p:stCondLst>
                        <p:cond delay="indefinite"/>
                      </p:stCondLst>
                      <p:childTnLst>
                        <p:par>
                          <p:cTn id="95" fill="hold" nodeType="withGroup">
                            <p:stCondLst>
                              <p:cond delay="0"/>
                            </p:stCondLst>
                            <p:childTnLst>
                              <p:par>
                                <p:cTn id="96" presetID="10" presetClass="exit" presetSubtype="0" fill="hold"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3"/>
                                        </p:tgtEl>
                                      </p:cBhvr>
                                    </p:cmd>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nodeType="clickEffect">
                                  <p:stCondLst>
                                    <p:cond delay="0"/>
                                  </p:stCondLst>
                                  <p:childTnLst>
                                    <p:animEffect transition="out" filter="fade">
                                      <p:cBhvr>
                                        <p:cTn id="104" dur="500"/>
                                        <p:tgtEl>
                                          <p:spTgt spid="56"/>
                                        </p:tgtEl>
                                      </p:cBhvr>
                                    </p:animEffect>
                                    <p:set>
                                      <p:cBhvr>
                                        <p:cTn id="105" dur="1" fill="hold">
                                          <p:stCondLst>
                                            <p:cond delay="499"/>
                                          </p:stCondLst>
                                        </p:cTn>
                                        <p:tgtEl>
                                          <p:spTgt spid="5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3"/>
                                        </p:tgtEl>
                                      </p:cBhvr>
                                    </p:cmd>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xit" presetSubtype="0" fill="hold" nodeType="clickEffect">
                                  <p:stCondLst>
                                    <p:cond delay="0"/>
                                  </p:stCondLst>
                                  <p:childTnLst>
                                    <p:animEffect transition="out" filter="fade">
                                      <p:cBhvr>
                                        <p:cTn id="111" dur="500"/>
                                        <p:tgtEl>
                                          <p:spTgt spid="57"/>
                                        </p:tgtEl>
                                      </p:cBhvr>
                                    </p:animEffect>
                                    <p:set>
                                      <p:cBhvr>
                                        <p:cTn id="112" dur="1" fill="hold">
                                          <p:stCondLst>
                                            <p:cond delay="499"/>
                                          </p:stCondLst>
                                        </p:cTn>
                                        <p:tgtEl>
                                          <p:spTgt spid="5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3"/>
                                        </p:tgtEl>
                                      </p:cBhvr>
                                    </p:cmd>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0" presetClass="exit" presetSubtype="0" fill="hold" nodeType="clickEffect">
                                  <p:stCondLst>
                                    <p:cond delay="0"/>
                                  </p:stCondLst>
                                  <p:childTnLst>
                                    <p:animEffect transition="out" filter="fade">
                                      <p:cBhvr>
                                        <p:cTn id="118" dur="500"/>
                                        <p:tgtEl>
                                          <p:spTgt spid="58"/>
                                        </p:tgtEl>
                                      </p:cBhvr>
                                    </p:animEffect>
                                    <p:set>
                                      <p:cBhvr>
                                        <p:cTn id="119" dur="1" fill="hold">
                                          <p:stCondLst>
                                            <p:cond delay="499"/>
                                          </p:stCondLst>
                                        </p:cTn>
                                        <p:tgtEl>
                                          <p:spTgt spid="5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3"/>
                                        </p:tgtEl>
                                      </p:cBhvr>
                                    </p:cmd>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0" presetClass="exit" presetSubtype="0" fill="hold" nodeType="clickEffect">
                                  <p:stCondLst>
                                    <p:cond delay="0"/>
                                  </p:stCondLst>
                                  <p:childTnLst>
                                    <p:animEffect transition="out" filter="fade">
                                      <p:cBhvr>
                                        <p:cTn id="125" dur="500"/>
                                        <p:tgtEl>
                                          <p:spTgt spid="59"/>
                                        </p:tgtEl>
                                      </p:cBhvr>
                                    </p:animEffect>
                                    <p:set>
                                      <p:cBhvr>
                                        <p:cTn id="126" dur="1" fill="hold">
                                          <p:stCondLst>
                                            <p:cond delay="499"/>
                                          </p:stCondLst>
                                        </p:cTn>
                                        <p:tgtEl>
                                          <p:spTgt spid="5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3"/>
                                        </p:tgtEl>
                                      </p:cBhvr>
                                    </p:cmd>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60"/>
                                        </p:tgtEl>
                                      </p:cBhvr>
                                    </p:animEffect>
                                    <p:set>
                                      <p:cBhvr>
                                        <p:cTn id="133" dur="1" fill="hold">
                                          <p:stCondLst>
                                            <p:cond delay="499"/>
                                          </p:stCondLst>
                                        </p:cTn>
                                        <p:tgtEl>
                                          <p:spTgt spid="6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3"/>
                                        </p:tgtEl>
                                      </p:cBhvr>
                                    </p:cmd>
                                  </p:childTnLst>
                                </p:cTn>
                              </p:par>
                            </p:childTnLst>
                          </p:cTn>
                        </p:par>
                      </p:childTnLst>
                    </p:cTn>
                  </p:par>
                  <p:par>
                    <p:cTn id="136" fill="hold" nodeType="clickPar">
                      <p:stCondLst>
                        <p:cond delay="indefinite"/>
                      </p:stCondLst>
                      <p:childTnLst>
                        <p:par>
                          <p:cTn id="137" fill="hold" nodeType="withGroup">
                            <p:stCondLst>
                              <p:cond delay="0"/>
                            </p:stCondLst>
                            <p:childTnLst>
                              <p:par>
                                <p:cTn id="138" presetID="10" presetClass="exit" presetSubtype="0" fill="hold" nodeType="clickEffect">
                                  <p:stCondLst>
                                    <p:cond delay="0"/>
                                  </p:stCondLst>
                                  <p:childTnLst>
                                    <p:animEffect transition="out" filter="fade">
                                      <p:cBhvr>
                                        <p:cTn id="139" dur="500"/>
                                        <p:tgtEl>
                                          <p:spTgt spid="61"/>
                                        </p:tgtEl>
                                      </p:cBhvr>
                                    </p:animEffect>
                                    <p:set>
                                      <p:cBhvr>
                                        <p:cTn id="140" dur="1" fill="hold">
                                          <p:stCondLst>
                                            <p:cond delay="499"/>
                                          </p:stCondLst>
                                        </p:cTn>
                                        <p:tgtEl>
                                          <p:spTgt spid="6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nodeType="clickPar">
                      <p:stCondLst>
                        <p:cond delay="0"/>
                      </p:stCondLst>
                      <p:childTnLst>
                        <p:par>
                          <p:cTn id="145" fill="hold" nodeType="withGroup">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22"/>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3"/>
                                        </p:tgtEl>
                                      </p:cBhvr>
                                    </p:cmd>
                                  </p:childTnLst>
                                </p:cTn>
                              </p:par>
                            </p:childTnLst>
                          </p:cTn>
                        </p:par>
                      </p:childTnLst>
                    </p:cTn>
                  </p:par>
                </p:childTnLst>
              </p:cTn>
              <p:nextCondLst>
                <p:cond evt="onClick" delay="0">
                  <p:tgtEl>
                    <p:spTgt spid="25"/>
                  </p:tgtEl>
                </p:cond>
              </p:nextCondLst>
            </p:seq>
            <p:seq concurrent="1" nextAc="seek">
              <p:cTn id="150" restart="whenNotActive" fill="hold" evtFilter="cancelBubble" nodeType="interactiveSeq">
                <p:stCondLst>
                  <p:cond evt="onClick" delay="0">
                    <p:tgtEl>
                      <p:spTgt spid="26"/>
                    </p:tgtEl>
                  </p:cond>
                </p:stCondLst>
                <p:endSync evt="end" delay="0">
                  <p:rtn val="all"/>
                </p:endSync>
                <p:childTnLst>
                  <p:par>
                    <p:cTn id="151" fill="hold" nodeType="clickPar">
                      <p:stCondLst>
                        <p:cond delay="0"/>
                      </p:stCondLst>
                      <p:childTnLst>
                        <p:par>
                          <p:cTn id="152" fill="hold" nodeType="withGroup">
                            <p:stCondLst>
                              <p:cond delay="0"/>
                            </p:stCondLst>
                            <p:childTnLst>
                              <p:par>
                                <p:cTn id="153" presetID="1" presetClass="emph" presetSubtype="2" fill="hold" nodeType="clickEffect">
                                  <p:stCondLst>
                                    <p:cond delay="0"/>
                                  </p:stCondLst>
                                  <p:childTnLst>
                                    <p:animClr clrSpc="rgb" dir="cw">
                                      <p:cBhvr>
                                        <p:cTn id="154" dur="500" fill="hold"/>
                                        <p:tgtEl>
                                          <p:spTgt spid="26"/>
                                        </p:tgtEl>
                                        <p:attrNameLst>
                                          <p:attrName>fillcolor</p:attrName>
                                        </p:attrNameLst>
                                      </p:cBhvr>
                                      <p:to>
                                        <a:srgbClr val="000000"/>
                                      </p:to>
                                    </p:animClr>
                                    <p:set>
                                      <p:cBhvr>
                                        <p:cTn id="155" dur="500" fill="hold"/>
                                        <p:tgtEl>
                                          <p:spTgt spid="26"/>
                                        </p:tgtEl>
                                        <p:attrNameLst>
                                          <p:attrName>fill.type</p:attrName>
                                        </p:attrNameLst>
                                      </p:cBhvr>
                                      <p:to>
                                        <p:strVal val="solid"/>
                                      </p:to>
                                    </p:set>
                                    <p:set>
                                      <p:cBhvr>
                                        <p:cTn id="156"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57" restart="whenNotActive" fill="hold" evtFilter="cancelBubble" nodeType="interactiveSeq">
                <p:stCondLst>
                  <p:cond evt="onClick" delay="0">
                    <p:tgtEl>
                      <p:spTgt spid="27"/>
                    </p:tgtEl>
                  </p:cond>
                </p:stCondLst>
                <p:endSync evt="end" delay="0">
                  <p:rtn val="all"/>
                </p:endSync>
                <p:childTnLst>
                  <p:par>
                    <p:cTn id="158" fill="hold" nodeType="clickPar">
                      <p:stCondLst>
                        <p:cond delay="0"/>
                      </p:stCondLst>
                      <p:childTnLst>
                        <p:par>
                          <p:cTn id="159" fill="hold" nodeType="withGroup">
                            <p:stCondLst>
                              <p:cond delay="0"/>
                            </p:stCondLst>
                            <p:childTnLst>
                              <p:par>
                                <p:cTn id="160" presetID="1" presetClass="emph" presetSubtype="2" fill="hold" nodeType="clickEffect">
                                  <p:stCondLst>
                                    <p:cond delay="0"/>
                                  </p:stCondLst>
                                  <p:childTnLst>
                                    <p:animClr clrSpc="rgb" dir="cw">
                                      <p:cBhvr>
                                        <p:cTn id="161" dur="500" fill="hold"/>
                                        <p:tgtEl>
                                          <p:spTgt spid="27"/>
                                        </p:tgtEl>
                                        <p:attrNameLst>
                                          <p:attrName>fillcolor</p:attrName>
                                        </p:attrNameLst>
                                      </p:cBhvr>
                                      <p:to>
                                        <a:srgbClr val="000000"/>
                                      </p:to>
                                    </p:animClr>
                                    <p:set>
                                      <p:cBhvr>
                                        <p:cTn id="162" dur="500" fill="hold"/>
                                        <p:tgtEl>
                                          <p:spTgt spid="27"/>
                                        </p:tgtEl>
                                        <p:attrNameLst>
                                          <p:attrName>fill.type</p:attrName>
                                        </p:attrNameLst>
                                      </p:cBhvr>
                                      <p:to>
                                        <p:strVal val="solid"/>
                                      </p:to>
                                    </p:set>
                                    <p:set>
                                      <p:cBhvr>
                                        <p:cTn id="163"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64" restart="whenNotActive" fill="hold" evtFilter="cancelBubble" nodeType="interactiveSeq">
                <p:stCondLst>
                  <p:cond evt="onClick" delay="0">
                    <p:tgtEl>
                      <p:spTgt spid="28"/>
                    </p:tgtEl>
                  </p:cond>
                </p:stCondLst>
                <p:endSync evt="end" delay="0">
                  <p:rtn val="all"/>
                </p:endSync>
                <p:childTnLst>
                  <p:par>
                    <p:cTn id="165" fill="hold" nodeType="clickPar">
                      <p:stCondLst>
                        <p:cond delay="0"/>
                      </p:stCondLst>
                      <p:childTnLst>
                        <p:par>
                          <p:cTn id="166" fill="hold" nodeType="withGroup">
                            <p:stCondLst>
                              <p:cond delay="0"/>
                            </p:stCondLst>
                            <p:childTnLst>
                              <p:par>
                                <p:cTn id="167" presetID="1" presetClass="emph" presetSubtype="2" fill="hold" nodeType="clickEffect">
                                  <p:stCondLst>
                                    <p:cond delay="0"/>
                                  </p:stCondLst>
                                  <p:childTnLst>
                                    <p:animClr clrSpc="rgb" dir="cw">
                                      <p:cBhvr>
                                        <p:cTn id="168" dur="500" fill="hold"/>
                                        <p:tgtEl>
                                          <p:spTgt spid="28"/>
                                        </p:tgtEl>
                                        <p:attrNameLst>
                                          <p:attrName>fillcolor</p:attrName>
                                        </p:attrNameLst>
                                      </p:cBhvr>
                                      <p:to>
                                        <a:srgbClr val="000000"/>
                                      </p:to>
                                    </p:animClr>
                                    <p:set>
                                      <p:cBhvr>
                                        <p:cTn id="169" dur="500" fill="hold"/>
                                        <p:tgtEl>
                                          <p:spTgt spid="28"/>
                                        </p:tgtEl>
                                        <p:attrNameLst>
                                          <p:attrName>fill.type</p:attrName>
                                        </p:attrNameLst>
                                      </p:cBhvr>
                                      <p:to>
                                        <p:strVal val="solid"/>
                                      </p:to>
                                    </p:set>
                                    <p:set>
                                      <p:cBhvr>
                                        <p:cTn id="170"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1" restart="whenNotActive" fill="hold" evtFilter="cancelBubble" nodeType="interactiveSeq">
                <p:stCondLst>
                  <p:cond evt="onClick" delay="0">
                    <p:tgtEl>
                      <p:spTgt spid="35"/>
                    </p:tgtEl>
                  </p:cond>
                </p:stCondLst>
                <p:endSync evt="end" delay="0">
                  <p:rtn val="all"/>
                </p:endSync>
                <p:childTnLst>
                  <p:par>
                    <p:cTn id="172" fill="hold" nodeType="clickPar">
                      <p:stCondLst>
                        <p:cond delay="0"/>
                      </p:stCondLst>
                      <p:childTnLst>
                        <p:par>
                          <p:cTn id="173" fill="hold" nodeType="withGroup">
                            <p:stCondLst>
                              <p:cond delay="0"/>
                            </p:stCondLst>
                            <p:childTnLst>
                              <p:par>
                                <p:cTn id="174" presetID="1" presetClass="emph" presetSubtype="2" fill="hold" nodeType="clickEffect">
                                  <p:stCondLst>
                                    <p:cond delay="0"/>
                                  </p:stCondLst>
                                  <p:childTnLst>
                                    <p:animClr clrSpc="rgb" dir="cw">
                                      <p:cBhvr>
                                        <p:cTn id="175" dur="500" fill="hold"/>
                                        <p:tgtEl>
                                          <p:spTgt spid="35"/>
                                        </p:tgtEl>
                                        <p:attrNameLst>
                                          <p:attrName>fillcolor</p:attrName>
                                        </p:attrNameLst>
                                      </p:cBhvr>
                                      <p:to>
                                        <a:srgbClr val="000000"/>
                                      </p:to>
                                    </p:animClr>
                                    <p:set>
                                      <p:cBhvr>
                                        <p:cTn id="176" dur="500" fill="hold"/>
                                        <p:tgtEl>
                                          <p:spTgt spid="35"/>
                                        </p:tgtEl>
                                        <p:attrNameLst>
                                          <p:attrName>fill.type</p:attrName>
                                        </p:attrNameLst>
                                      </p:cBhvr>
                                      <p:to>
                                        <p:strVal val="solid"/>
                                      </p:to>
                                    </p:set>
                                    <p:set>
                                      <p:cBhvr>
                                        <p:cTn id="177"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78" fill="hold" display="0">
                  <p:stCondLst>
                    <p:cond delay="indefinite"/>
                  </p:stCondLst>
                  <p:endCondLst>
                    <p:cond evt="onStopAudio" delay="0">
                      <p:tgtEl>
                        <p:sldTgt/>
                      </p:tgtEl>
                    </p:cond>
                  </p:endCondLst>
                </p:cTn>
                <p:tgtEl>
                  <p:spTgt spid="3"/>
                </p:tgtEl>
              </p:cMediaNode>
            </p:audio>
          </p:childTnLst>
        </p:cTn>
      </p:par>
    </p:tnLst>
    <p:bldLst>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596347" y="806451"/>
            <a:ext cx="10455965"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sz="3600" b="1" dirty="0" err="1">
                <a:solidFill>
                  <a:srgbClr val="FF0000"/>
                </a:solidFill>
                <a:latin typeface="Times New Roman" panose="02020603050405020304" pitchFamily="18" charset="0"/>
                <a:cs typeface="Times New Roman" panose="02020603050405020304" pitchFamily="18" charset="0"/>
              </a:rPr>
              <a:t>Câu</a:t>
            </a:r>
            <a:r>
              <a:rPr lang="en-US" altLang="vi-VN" sz="3600" b="1" dirty="0">
                <a:solidFill>
                  <a:srgbClr val="FF0000"/>
                </a:solidFill>
                <a:latin typeface="Times New Roman" panose="02020603050405020304" pitchFamily="18" charset="0"/>
                <a:cs typeface="Times New Roman" panose="02020603050405020304" pitchFamily="18" charset="0"/>
              </a:rPr>
              <a:t> 1: </a:t>
            </a:r>
            <a:r>
              <a:rPr lang="en-US" altLang="vi-VN" b="1" dirty="0" err="1">
                <a:solidFill>
                  <a:srgbClr val="0000CC"/>
                </a:solidFill>
                <a:latin typeface="Times New Roman" panose="02020603050405020304" pitchFamily="18" charset="0"/>
                <a:cs typeface="Times New Roman" panose="02020603050405020304" pitchFamily="18" charset="0"/>
              </a:rPr>
              <a:t>P</a:t>
            </a:r>
            <a:r>
              <a:rPr lang="en-US" b="1" dirty="0" err="1">
                <a:solidFill>
                  <a:srgbClr val="0000CC"/>
                </a:solidFill>
                <a:effectLst/>
                <a:latin typeface="Times New Roman" panose="02020603050405020304" pitchFamily="18" charset="0"/>
                <a:ea typeface="Calibri" panose="020F0502020204030204" pitchFamily="34" charset="0"/>
              </a:rPr>
              <a:t>hèn</a:t>
            </a:r>
            <a:r>
              <a:rPr lang="en-US" b="1" dirty="0">
                <a:solidFill>
                  <a:srgbClr val="0000CC"/>
                </a:solidFill>
                <a:effectLst/>
                <a:latin typeface="Times New Roman" panose="02020603050405020304" pitchFamily="18" charset="0"/>
                <a:ea typeface="Calibri" panose="020F0502020204030204" pitchFamily="34" charset="0"/>
              </a:rPr>
              <a:t> </a:t>
            </a:r>
            <a:r>
              <a:rPr lang="en-US" b="1" dirty="0" err="1">
                <a:solidFill>
                  <a:srgbClr val="0000CC"/>
                </a:solidFill>
                <a:effectLst/>
                <a:latin typeface="Times New Roman" panose="02020603050405020304" pitchFamily="18" charset="0"/>
                <a:ea typeface="Calibri" panose="020F0502020204030204" pitchFamily="34" charset="0"/>
              </a:rPr>
              <a:t>nhôm</a:t>
            </a:r>
            <a:r>
              <a:rPr lang="en-US" b="1" dirty="0">
                <a:solidFill>
                  <a:srgbClr val="0000CC"/>
                </a:solidFill>
                <a:effectLst/>
                <a:latin typeface="Times New Roman" panose="02020603050405020304" pitchFamily="18" charset="0"/>
                <a:ea typeface="Calibri" panose="020F0502020204030204" pitchFamily="34" charset="0"/>
              </a:rPr>
              <a:t> – kali </a:t>
            </a:r>
            <a:r>
              <a:rPr lang="en-US" b="1" dirty="0" err="1">
                <a:solidFill>
                  <a:srgbClr val="0000CC"/>
                </a:solidFill>
                <a:effectLst/>
                <a:latin typeface="Times New Roman" panose="02020603050405020304" pitchFamily="18" charset="0"/>
                <a:ea typeface="Calibri" panose="020F0502020204030204" pitchFamily="34" charset="0"/>
              </a:rPr>
              <a:t>sẽ</a:t>
            </a:r>
            <a:r>
              <a:rPr lang="en-US" b="1" dirty="0">
                <a:solidFill>
                  <a:srgbClr val="0000CC"/>
                </a:solidFill>
                <a:effectLst/>
                <a:latin typeface="Times New Roman" panose="02020603050405020304" pitchFamily="18" charset="0"/>
                <a:ea typeface="Calibri" panose="020F0502020204030204" pitchFamily="34" charset="0"/>
              </a:rPr>
              <a:t> </a:t>
            </a:r>
            <a:r>
              <a:rPr lang="en-US" b="1" dirty="0" err="1">
                <a:solidFill>
                  <a:srgbClr val="0000CC"/>
                </a:solidFill>
                <a:effectLst/>
                <a:latin typeface="Times New Roman" panose="02020603050405020304" pitchFamily="18" charset="0"/>
                <a:ea typeface="Calibri" panose="020F0502020204030204" pitchFamily="34" charset="0"/>
              </a:rPr>
              <a:t>khó</a:t>
            </a:r>
            <a:r>
              <a:rPr lang="en-US" b="1" dirty="0">
                <a:solidFill>
                  <a:srgbClr val="0000CC"/>
                </a:solidFill>
                <a:effectLst/>
                <a:latin typeface="Times New Roman" panose="02020603050405020304" pitchFamily="18" charset="0"/>
                <a:ea typeface="Calibri" panose="020F0502020204030204" pitchFamily="34" charset="0"/>
              </a:rPr>
              <a:t> </a:t>
            </a:r>
            <a:r>
              <a:rPr lang="en-US" b="1" dirty="0" err="1">
                <a:solidFill>
                  <a:srgbClr val="0000CC"/>
                </a:solidFill>
                <a:effectLst/>
                <a:latin typeface="Times New Roman" panose="02020603050405020304" pitchFamily="18" charset="0"/>
                <a:ea typeface="Calibri" panose="020F0502020204030204" pitchFamily="34" charset="0"/>
              </a:rPr>
              <a:t>tạo</a:t>
            </a:r>
            <a:r>
              <a:rPr lang="en-US" b="1" dirty="0">
                <a:solidFill>
                  <a:srgbClr val="0000CC"/>
                </a:solidFill>
                <a:effectLst/>
                <a:latin typeface="Times New Roman" panose="02020603050405020304" pitchFamily="18" charset="0"/>
                <a:ea typeface="Calibri" panose="020F0502020204030204" pitchFamily="34" charset="0"/>
              </a:rPr>
              <a:t> </a:t>
            </a:r>
            <a:r>
              <a:rPr lang="en-US" b="1" dirty="0" err="1">
                <a:solidFill>
                  <a:srgbClr val="0000CC"/>
                </a:solidFill>
                <a:effectLst/>
                <a:latin typeface="Times New Roman" panose="02020603050405020304" pitchFamily="18" charset="0"/>
                <a:ea typeface="Calibri" panose="020F0502020204030204" pitchFamily="34" charset="0"/>
              </a:rPr>
              <a:t>chất</a:t>
            </a:r>
            <a:r>
              <a:rPr lang="en-US" b="1" dirty="0">
                <a:solidFill>
                  <a:srgbClr val="0000CC"/>
                </a:solidFill>
                <a:effectLst/>
                <a:latin typeface="Times New Roman" panose="02020603050405020304" pitchFamily="18" charset="0"/>
                <a:ea typeface="Calibri" panose="020F0502020204030204" pitchFamily="34" charset="0"/>
              </a:rPr>
              <a:t> </a:t>
            </a:r>
            <a:r>
              <a:rPr lang="en-US" b="1" dirty="0" err="1">
                <a:solidFill>
                  <a:srgbClr val="0000CC"/>
                </a:solidFill>
                <a:effectLst/>
                <a:latin typeface="Times New Roman" panose="02020603050405020304" pitchFamily="18" charset="0"/>
                <a:ea typeface="Calibri" panose="020F0502020204030204" pitchFamily="34" charset="0"/>
              </a:rPr>
              <a:t>không</a:t>
            </a:r>
            <a:r>
              <a:rPr lang="en-US" b="1" dirty="0">
                <a:solidFill>
                  <a:srgbClr val="0000CC"/>
                </a:solidFill>
                <a:effectLst/>
                <a:latin typeface="Times New Roman" panose="02020603050405020304" pitchFamily="18" charset="0"/>
                <a:ea typeface="Calibri" panose="020F0502020204030204" pitchFamily="34" charset="0"/>
              </a:rPr>
              <a:t> tan </a:t>
            </a:r>
            <a:r>
              <a:rPr lang="en-US" b="1" dirty="0" err="1">
                <a:solidFill>
                  <a:srgbClr val="0000CC"/>
                </a:solidFill>
                <a:effectLst/>
                <a:latin typeface="Times New Roman" panose="02020603050405020304" pitchFamily="18" charset="0"/>
                <a:ea typeface="Calibri" panose="020F0502020204030204" pitchFamily="34" charset="0"/>
              </a:rPr>
              <a:t>dạng</a:t>
            </a:r>
            <a:r>
              <a:rPr lang="en-US" b="1" dirty="0">
                <a:solidFill>
                  <a:srgbClr val="0000CC"/>
                </a:solidFill>
                <a:effectLst/>
                <a:latin typeface="Times New Roman" panose="02020603050405020304" pitchFamily="18" charset="0"/>
                <a:ea typeface="Calibri" panose="020F0502020204030204" pitchFamily="34" charset="0"/>
              </a:rPr>
              <a:t> </a:t>
            </a:r>
            <a:r>
              <a:rPr lang="en-US" b="1" dirty="0" err="1">
                <a:solidFill>
                  <a:srgbClr val="0000CC"/>
                </a:solidFill>
                <a:effectLst/>
                <a:latin typeface="Times New Roman" panose="02020603050405020304" pitchFamily="18" charset="0"/>
                <a:ea typeface="Calibri" panose="020F0502020204030204" pitchFamily="34" charset="0"/>
              </a:rPr>
              <a:t>keo</a:t>
            </a:r>
            <a:r>
              <a:rPr lang="en-US" b="1" dirty="0">
                <a:solidFill>
                  <a:srgbClr val="0000CC"/>
                </a:solidFill>
                <a:effectLst/>
                <a:latin typeface="Times New Roman" panose="02020603050405020304" pitchFamily="18" charset="0"/>
                <a:ea typeface="Calibri" panose="020F0502020204030204" pitchFamily="34" charset="0"/>
              </a:rPr>
              <a:t> </a:t>
            </a:r>
            <a:r>
              <a:rPr lang="en-US" b="1" dirty="0" err="1">
                <a:solidFill>
                  <a:srgbClr val="0000CC"/>
                </a:solidFill>
                <a:effectLst/>
                <a:latin typeface="Times New Roman" panose="02020603050405020304" pitchFamily="18" charset="0"/>
                <a:ea typeface="Calibri" panose="020F0502020204030204" pitchFamily="34" charset="0"/>
              </a:rPr>
              <a:t>trong</a:t>
            </a:r>
            <a:r>
              <a:rPr lang="en-US" b="1" dirty="0">
                <a:solidFill>
                  <a:srgbClr val="0000CC"/>
                </a:solidFill>
                <a:effectLst/>
                <a:latin typeface="Times New Roman" panose="02020603050405020304" pitchFamily="18" charset="0"/>
                <a:ea typeface="Calibri" panose="020F0502020204030204" pitchFamily="34" charset="0"/>
              </a:rPr>
              <a:t> </a:t>
            </a:r>
            <a:r>
              <a:rPr lang="en-US" b="1" dirty="0" err="1">
                <a:solidFill>
                  <a:srgbClr val="0000CC"/>
                </a:solidFill>
                <a:effectLst/>
                <a:latin typeface="Times New Roman" panose="02020603050405020304" pitchFamily="18" charset="0"/>
                <a:ea typeface="Calibri" panose="020F0502020204030204" pitchFamily="34" charset="0"/>
              </a:rPr>
              <a:t>môi</a:t>
            </a:r>
            <a:r>
              <a:rPr lang="en-US" b="1" dirty="0">
                <a:solidFill>
                  <a:srgbClr val="0000CC"/>
                </a:solidFill>
                <a:effectLst/>
                <a:latin typeface="Times New Roman" panose="02020603050405020304" pitchFamily="18" charset="0"/>
                <a:ea typeface="Calibri" panose="020F0502020204030204" pitchFamily="34" charset="0"/>
              </a:rPr>
              <a:t> </a:t>
            </a:r>
            <a:r>
              <a:rPr lang="en-US" b="1" dirty="0" err="1">
                <a:solidFill>
                  <a:srgbClr val="0000CC"/>
                </a:solidFill>
                <a:effectLst/>
                <a:latin typeface="Times New Roman" panose="02020603050405020304" pitchFamily="18" charset="0"/>
                <a:ea typeface="Calibri" panose="020F0502020204030204" pitchFamily="34" charset="0"/>
              </a:rPr>
              <a:t>trường</a:t>
            </a:r>
            <a:endParaRPr lang="en-US" altLang="vi-VN" b="1" dirty="0">
              <a:solidFill>
                <a:srgbClr val="0000CC"/>
              </a:solidFill>
              <a:latin typeface="Times New Roman" panose="02020603050405020304" pitchFamily="18" charset="0"/>
              <a:cs typeface="Times New Roman" panose="02020603050405020304" pitchFamily="18" charset="0"/>
            </a:endParaRPr>
          </a:p>
        </p:txBody>
      </p:sp>
      <p:sp>
        <p:nvSpPr>
          <p:cNvPr id="30724" name="Text Box 4"/>
          <p:cNvSpPr txBox="1">
            <a:spLocks noChangeArrowheads="1"/>
          </p:cNvSpPr>
          <p:nvPr/>
        </p:nvSpPr>
        <p:spPr bwMode="auto">
          <a:xfrm>
            <a:off x="5401828" y="2462085"/>
            <a:ext cx="2550370" cy="523220"/>
          </a:xfrm>
          <a:prstGeom prst="rect">
            <a:avLst/>
          </a:prstGeom>
          <a:solidFill>
            <a:srgbClr val="FF3300"/>
          </a:solidFill>
          <a:ln>
            <a:noFill/>
          </a:ln>
          <a:effec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vi-VN" sz="2800" b="1" dirty="0">
                <a:solidFill>
                  <a:srgbClr val="FFFFCC"/>
                </a:solidFill>
                <a:latin typeface="Times New Roman" panose="02020603050405020304" pitchFamily="18" charset="0"/>
                <a:cs typeface="Times New Roman" panose="02020603050405020304" pitchFamily="18" charset="0"/>
              </a:rPr>
              <a:t> </a:t>
            </a:r>
            <a:r>
              <a:rPr lang="en-US" sz="2800" b="1" dirty="0">
                <a:solidFill>
                  <a:srgbClr val="FFFFCC"/>
                </a:solidFill>
                <a:latin typeface="Times New Roman" panose="02020603050405020304" pitchFamily="18" charset="0"/>
                <a:cs typeface="Times New Roman" panose="02020603050405020304" pitchFamily="18" charset="0"/>
              </a:rPr>
              <a:t>B. acid.</a:t>
            </a:r>
          </a:p>
        </p:txBody>
      </p:sp>
      <p:sp>
        <p:nvSpPr>
          <p:cNvPr id="30725" name="Text Box 5"/>
          <p:cNvSpPr txBox="1">
            <a:spLocks noChangeArrowheads="1"/>
          </p:cNvSpPr>
          <p:nvPr/>
        </p:nvSpPr>
        <p:spPr bwMode="auto">
          <a:xfrm>
            <a:off x="969718" y="3587932"/>
            <a:ext cx="2550370" cy="523220"/>
          </a:xfrm>
          <a:prstGeom prst="rect">
            <a:avLst/>
          </a:prstGeom>
          <a:solidFill>
            <a:srgbClr val="660066"/>
          </a:solidFill>
          <a:ln>
            <a:noFill/>
          </a:ln>
          <a:effec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sz="2800" b="1" dirty="0">
                <a:solidFill>
                  <a:srgbClr val="FFFFCC"/>
                </a:solidFill>
                <a:latin typeface="Times New Roman" panose="02020603050405020304" pitchFamily="18" charset="0"/>
                <a:cs typeface="Times New Roman" panose="02020603050405020304" pitchFamily="18" charset="0"/>
              </a:rPr>
              <a:t>C. </a:t>
            </a:r>
            <a:r>
              <a:rPr lang="en-US" sz="2800" b="1" dirty="0" err="1">
                <a:solidFill>
                  <a:srgbClr val="FFFFCC"/>
                </a:solidFill>
                <a:latin typeface="Times New Roman" panose="02020603050405020304" pitchFamily="18" charset="0"/>
                <a:cs typeface="Times New Roman" panose="02020603050405020304" pitchFamily="18" charset="0"/>
              </a:rPr>
              <a:t>kiềm</a:t>
            </a:r>
            <a:r>
              <a:rPr lang="en-US" sz="2800" b="1" dirty="0">
                <a:solidFill>
                  <a:srgbClr val="FFFFCC"/>
                </a:solidFill>
                <a:latin typeface="Times New Roman" panose="02020603050405020304" pitchFamily="18" charset="0"/>
                <a:cs typeface="Times New Roman" panose="02020603050405020304" pitchFamily="18" charset="0"/>
              </a:rPr>
              <a:t>.</a:t>
            </a:r>
          </a:p>
        </p:txBody>
      </p:sp>
      <p:sp>
        <p:nvSpPr>
          <p:cNvPr id="30726" name="Text Box 6"/>
          <p:cNvSpPr txBox="1">
            <a:spLocks noChangeArrowheads="1"/>
          </p:cNvSpPr>
          <p:nvPr/>
        </p:nvSpPr>
        <p:spPr bwMode="auto">
          <a:xfrm>
            <a:off x="5401828" y="3587932"/>
            <a:ext cx="2550370" cy="523220"/>
          </a:xfrm>
          <a:prstGeom prst="rect">
            <a:avLst/>
          </a:prstGeom>
          <a:solidFill>
            <a:srgbClr val="F9F307"/>
          </a:solidFill>
          <a:ln>
            <a:noFill/>
          </a:ln>
          <a:effec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r>
              <a:rPr lang="en-US" sz="2800" b="1" dirty="0">
                <a:solidFill>
                  <a:srgbClr val="0000CC"/>
                </a:solidFill>
                <a:latin typeface="Times New Roman" panose="02020603050405020304" pitchFamily="18" charset="0"/>
                <a:cs typeface="Times New Roman" panose="02020603050405020304" pitchFamily="18" charset="0"/>
              </a:rPr>
              <a:t>D. </a:t>
            </a:r>
            <a:r>
              <a:rPr lang="en-US" sz="2800" b="1" dirty="0" err="1">
                <a:solidFill>
                  <a:srgbClr val="0000CC"/>
                </a:solidFill>
                <a:latin typeface="Times New Roman" panose="02020603050405020304" pitchFamily="18" charset="0"/>
                <a:cs typeface="Times New Roman" panose="02020603050405020304" pitchFamily="18" charset="0"/>
              </a:rPr>
              <a:t>lưỡng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tính</a:t>
            </a:r>
            <a:r>
              <a:rPr lang="en-US" sz="2800" b="1" dirty="0">
                <a:solidFill>
                  <a:srgbClr val="0000CC"/>
                </a:solidFill>
                <a:latin typeface="Times New Roman" panose="02020603050405020304" pitchFamily="18" charset="0"/>
                <a:cs typeface="Times New Roman" panose="02020603050405020304" pitchFamily="18" charset="0"/>
              </a:rPr>
              <a:t>.</a:t>
            </a:r>
          </a:p>
        </p:txBody>
      </p:sp>
      <p:sp>
        <p:nvSpPr>
          <p:cNvPr id="8" name="Oval 94"/>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0:00</a:t>
            </a:r>
          </a:p>
        </p:txBody>
      </p:sp>
      <p:sp>
        <p:nvSpPr>
          <p:cNvPr id="9" name="Oval 94"/>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0:01</a:t>
            </a:r>
          </a:p>
        </p:txBody>
      </p:sp>
      <p:sp>
        <p:nvSpPr>
          <p:cNvPr id="10" name="Oval 93"/>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0:02</a:t>
            </a:r>
          </a:p>
        </p:txBody>
      </p:sp>
      <p:sp>
        <p:nvSpPr>
          <p:cNvPr id="11" name="Oval 92"/>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0:03</a:t>
            </a:r>
          </a:p>
        </p:txBody>
      </p:sp>
      <p:sp>
        <p:nvSpPr>
          <p:cNvPr id="12" name="Oval 91"/>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0:04</a:t>
            </a:r>
          </a:p>
        </p:txBody>
      </p:sp>
      <p:sp>
        <p:nvSpPr>
          <p:cNvPr id="13" name="Oval 90"/>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0:05</a:t>
            </a:r>
          </a:p>
        </p:txBody>
      </p:sp>
      <p:sp>
        <p:nvSpPr>
          <p:cNvPr id="14" name="Oval 90"/>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0:06</a:t>
            </a:r>
          </a:p>
        </p:txBody>
      </p:sp>
      <p:sp>
        <p:nvSpPr>
          <p:cNvPr id="15" name="Oval 90"/>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0:07</a:t>
            </a:r>
          </a:p>
        </p:txBody>
      </p:sp>
      <p:sp>
        <p:nvSpPr>
          <p:cNvPr id="16" name="Oval 90"/>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0:08</a:t>
            </a:r>
          </a:p>
        </p:txBody>
      </p:sp>
      <p:sp>
        <p:nvSpPr>
          <p:cNvPr id="17" name="Oval 90"/>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0:09</a:t>
            </a:r>
          </a:p>
        </p:txBody>
      </p:sp>
      <p:sp>
        <p:nvSpPr>
          <p:cNvPr id="18" name="Oval 90"/>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0:10</a:t>
            </a:r>
          </a:p>
        </p:txBody>
      </p:sp>
      <p:sp>
        <p:nvSpPr>
          <p:cNvPr id="19" name="Oval 90"/>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0:11</a:t>
            </a:r>
          </a:p>
        </p:txBody>
      </p:sp>
      <p:sp>
        <p:nvSpPr>
          <p:cNvPr id="20" name="Oval 90"/>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0:12</a:t>
            </a:r>
          </a:p>
        </p:txBody>
      </p:sp>
      <p:sp>
        <p:nvSpPr>
          <p:cNvPr id="21" name="Oval 90"/>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0:13</a:t>
            </a:r>
          </a:p>
        </p:txBody>
      </p:sp>
      <p:sp>
        <p:nvSpPr>
          <p:cNvPr id="22" name="Oval 90"/>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0:14</a:t>
            </a:r>
          </a:p>
        </p:txBody>
      </p:sp>
      <p:sp>
        <p:nvSpPr>
          <p:cNvPr id="23" name="Oval 90"/>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0:15</a:t>
            </a:r>
          </a:p>
        </p:txBody>
      </p:sp>
      <p:sp>
        <p:nvSpPr>
          <p:cNvPr id="2" name="Rectangle 1"/>
          <p:cNvSpPr/>
          <p:nvPr/>
        </p:nvSpPr>
        <p:spPr>
          <a:xfrm>
            <a:off x="2476072" y="0"/>
            <a:ext cx="4640344" cy="806451"/>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LUYỆN TẬP</a:t>
            </a:r>
          </a:p>
        </p:txBody>
      </p:sp>
      <p:sp>
        <p:nvSpPr>
          <p:cNvPr id="27" name="Right Arrow 26">
            <a:hlinkClick r:id="rId3" action="ppaction://hlinksldjump"/>
          </p:cNvPr>
          <p:cNvSpPr/>
          <p:nvPr/>
        </p:nvSpPr>
        <p:spPr>
          <a:xfrm>
            <a:off x="11463012" y="6362163"/>
            <a:ext cx="596102" cy="4958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 xmlns:a16="http://schemas.microsoft.com/office/drawing/2014/main" id="{959822F7-A1C9-28A6-E085-1B34E23B2FFC}"/>
              </a:ext>
            </a:extLst>
          </p:cNvPr>
          <p:cNvSpPr/>
          <p:nvPr/>
        </p:nvSpPr>
        <p:spPr>
          <a:xfrm>
            <a:off x="1017142" y="2462085"/>
            <a:ext cx="2455523" cy="523220"/>
          </a:xfrm>
          <a:prstGeom prst="rect">
            <a:avLst/>
          </a:prstGeom>
          <a:solidFill>
            <a:srgbClr val="0066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chemeClr val="accent2">
                    <a:lumMod val="20000"/>
                    <a:lumOff val="80000"/>
                  </a:schemeClr>
                </a:solidFill>
                <a:latin typeface="Times New Roman" panose="02020603050405020304" pitchFamily="18" charset="0"/>
                <a:cs typeface="Times New Roman" panose="02020603050405020304" pitchFamily="18" charset="0"/>
              </a:rPr>
              <a:t>A. </a:t>
            </a:r>
            <a:r>
              <a:rPr lang="en-US" sz="2800" b="1" dirty="0" err="1">
                <a:solidFill>
                  <a:schemeClr val="accent2">
                    <a:lumMod val="20000"/>
                    <a:lumOff val="80000"/>
                  </a:schemeClr>
                </a:solidFill>
                <a:latin typeface="Times New Roman" panose="02020603050405020304" pitchFamily="18" charset="0"/>
                <a:cs typeface="Times New Roman" panose="02020603050405020304" pitchFamily="18" charset="0"/>
              </a:rPr>
              <a:t>trung</a:t>
            </a:r>
            <a:r>
              <a:rPr lang="en-US" sz="2800" b="1"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20000"/>
                    <a:lumOff val="80000"/>
                  </a:schemeClr>
                </a:solidFill>
                <a:latin typeface="Times New Roman" panose="02020603050405020304" pitchFamily="18" charset="0"/>
                <a:cs typeface="Times New Roman" panose="02020603050405020304" pitchFamily="18" charset="0"/>
              </a:rPr>
              <a:t>tính</a:t>
            </a:r>
            <a:r>
              <a:rPr lang="en-US" sz="2800" b="1" dirty="0">
                <a:solidFill>
                  <a:schemeClr val="accent2">
                    <a:lumMod val="20000"/>
                    <a:lumOff val="8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41299785"/>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8" presetClass="exit" presetSubtype="32" fill="hold" grpId="0" nodeType="clickEffect">
                                  <p:stCondLst>
                                    <p:cond delay="0"/>
                                  </p:stCondLst>
                                  <p:childTnLst>
                                    <p:animEffect transition="out" filter="diamond(out)">
                                      <p:cBhvr>
                                        <p:cTn id="6" dur="1000"/>
                                        <p:tgtEl>
                                          <p:spTgt spid="23"/>
                                        </p:tgtEl>
                                      </p:cBhvr>
                                    </p:animEffect>
                                    <p:set>
                                      <p:cBhvr>
                                        <p:cTn id="7"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1000"/>
                            </p:stCondLst>
                            <p:childTnLst>
                              <p:par>
                                <p:cTn id="9" presetID="8" presetClass="exit" presetSubtype="32" fill="hold" grpId="0" nodeType="afterEffect">
                                  <p:stCondLst>
                                    <p:cond delay="0"/>
                                  </p:stCondLst>
                                  <p:childTnLst>
                                    <p:animEffect transition="out" filter="diamond(out)">
                                      <p:cBhvr>
                                        <p:cTn id="10" dur="1000"/>
                                        <p:tgtEl>
                                          <p:spTgt spid="22"/>
                                        </p:tgtEl>
                                      </p:cBhvr>
                                    </p:animEffect>
                                    <p:set>
                                      <p:cBhvr>
                                        <p:cTn id="11"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2000"/>
                            </p:stCondLst>
                            <p:childTnLst>
                              <p:par>
                                <p:cTn id="13" presetID="8" presetClass="exit" presetSubtype="32" fill="hold" grpId="0" nodeType="afterEffect">
                                  <p:stCondLst>
                                    <p:cond delay="0"/>
                                  </p:stCondLst>
                                  <p:childTnLst>
                                    <p:animEffect transition="out" filter="diamond(out)">
                                      <p:cBhvr>
                                        <p:cTn id="14" dur="1000"/>
                                        <p:tgtEl>
                                          <p:spTgt spid="21"/>
                                        </p:tgtEl>
                                      </p:cBhvr>
                                    </p:animEffect>
                                    <p:set>
                                      <p:cBhvr>
                                        <p:cTn id="15"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3000"/>
                            </p:stCondLst>
                            <p:childTnLst>
                              <p:par>
                                <p:cTn id="17" presetID="8" presetClass="exit" presetSubtype="32" fill="hold" grpId="0" nodeType="afterEffect">
                                  <p:stCondLst>
                                    <p:cond delay="0"/>
                                  </p:stCondLst>
                                  <p:childTnLst>
                                    <p:animEffect transition="out" filter="diamond(out)">
                                      <p:cBhvr>
                                        <p:cTn id="18" dur="1000"/>
                                        <p:tgtEl>
                                          <p:spTgt spid="20"/>
                                        </p:tgtEl>
                                      </p:cBhvr>
                                    </p:animEffect>
                                    <p:set>
                                      <p:cBhvr>
                                        <p:cTn id="19"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4000"/>
                            </p:stCondLst>
                            <p:childTnLst>
                              <p:par>
                                <p:cTn id="21" presetID="8" presetClass="exit" presetSubtype="32" fill="hold" grpId="0" nodeType="afterEffect">
                                  <p:stCondLst>
                                    <p:cond delay="0"/>
                                  </p:stCondLst>
                                  <p:childTnLst>
                                    <p:animEffect transition="out" filter="diamond(out)">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5000"/>
                            </p:stCondLst>
                            <p:childTnLst>
                              <p:par>
                                <p:cTn id="25" presetID="8" presetClass="exit" presetSubtype="32" fill="hold" grpId="0" nodeType="afterEffect">
                                  <p:stCondLst>
                                    <p:cond delay="0"/>
                                  </p:stCondLst>
                                  <p:childTnLst>
                                    <p:animEffect transition="out" filter="diamond(out)">
                                      <p:cBhvr>
                                        <p:cTn id="26" dur="1000"/>
                                        <p:tgtEl>
                                          <p:spTgt spid="18"/>
                                        </p:tgtEl>
                                      </p:cBhvr>
                                    </p:animEffect>
                                    <p:set>
                                      <p:cBhvr>
                                        <p:cTn id="27"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6000"/>
                            </p:stCondLst>
                            <p:childTnLst>
                              <p:par>
                                <p:cTn id="29" presetID="8" presetClass="exit" presetSubtype="32" fill="hold" grpId="0" nodeType="afterEffect">
                                  <p:stCondLst>
                                    <p:cond delay="0"/>
                                  </p:stCondLst>
                                  <p:childTnLst>
                                    <p:animEffect transition="out" filter="diamond(out)">
                                      <p:cBhvr>
                                        <p:cTn id="30" dur="1000"/>
                                        <p:tgtEl>
                                          <p:spTgt spid="17"/>
                                        </p:tgtEl>
                                      </p:cBhvr>
                                    </p:animEffect>
                                    <p:set>
                                      <p:cBhvr>
                                        <p:cTn id="31"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7000"/>
                            </p:stCondLst>
                            <p:childTnLst>
                              <p:par>
                                <p:cTn id="33" presetID="8" presetClass="exit" presetSubtype="32" fill="hold" grpId="0" nodeType="afterEffect">
                                  <p:stCondLst>
                                    <p:cond delay="0"/>
                                  </p:stCondLst>
                                  <p:childTnLst>
                                    <p:animEffect transition="out" filter="diamond(out)">
                                      <p:cBhvr>
                                        <p:cTn id="34" dur="1000"/>
                                        <p:tgtEl>
                                          <p:spTgt spid="16"/>
                                        </p:tgtEl>
                                      </p:cBhvr>
                                    </p:animEffect>
                                    <p:set>
                                      <p:cBhvr>
                                        <p:cTn id="35"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p:stCondLst>
                              <p:cond delay="8000"/>
                            </p:stCondLst>
                            <p:childTnLst>
                              <p:par>
                                <p:cTn id="37" presetID="8" presetClass="exit" presetSubtype="32" fill="hold" grpId="0" nodeType="afterEffect">
                                  <p:stCondLst>
                                    <p:cond delay="0"/>
                                  </p:stCondLst>
                                  <p:childTnLst>
                                    <p:animEffect transition="out" filter="diamond(out)">
                                      <p:cBhvr>
                                        <p:cTn id="38" dur="1000"/>
                                        <p:tgtEl>
                                          <p:spTgt spid="15"/>
                                        </p:tgtEl>
                                      </p:cBhvr>
                                    </p:animEffect>
                                    <p:set>
                                      <p:cBhvr>
                                        <p:cTn id="39"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p:stCondLst>
                              <p:cond delay="9000"/>
                            </p:stCondLst>
                            <p:childTnLst>
                              <p:par>
                                <p:cTn id="41" presetID="8" presetClass="exit" presetSubtype="32" fill="hold" grpId="0" nodeType="afterEffect">
                                  <p:stCondLst>
                                    <p:cond delay="0"/>
                                  </p:stCondLst>
                                  <p:childTnLst>
                                    <p:animEffect transition="out" filter="diamond(out)">
                                      <p:cBhvr>
                                        <p:cTn id="42" dur="1000"/>
                                        <p:tgtEl>
                                          <p:spTgt spid="14"/>
                                        </p:tgtEl>
                                      </p:cBhvr>
                                    </p:animEffect>
                                    <p:set>
                                      <p:cBhvr>
                                        <p:cTn id="43"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par>
                          <p:cTn id="44" fill="hold">
                            <p:stCondLst>
                              <p:cond delay="10000"/>
                            </p:stCondLst>
                            <p:childTnLst>
                              <p:par>
                                <p:cTn id="45" presetID="8" presetClass="exit" presetSubtype="32" fill="hold" grpId="0" nodeType="afterEffect">
                                  <p:stCondLst>
                                    <p:cond delay="0"/>
                                  </p:stCondLst>
                                  <p:childTnLst>
                                    <p:animEffect transition="out" filter="diamond(out)">
                                      <p:cBhvr>
                                        <p:cTn id="46" dur="1000"/>
                                        <p:tgtEl>
                                          <p:spTgt spid="13"/>
                                        </p:tgtEl>
                                      </p:cBhvr>
                                    </p:animEffect>
                                    <p:set>
                                      <p:cBhvr>
                                        <p:cTn id="47"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par>
                          <p:cTn id="48" fill="hold">
                            <p:stCondLst>
                              <p:cond delay="11000"/>
                            </p:stCondLst>
                            <p:childTnLst>
                              <p:par>
                                <p:cTn id="49" presetID="8" presetClass="exit" presetSubtype="32" fill="hold" grpId="0" nodeType="afterEffect">
                                  <p:stCondLst>
                                    <p:cond delay="0"/>
                                  </p:stCondLst>
                                  <p:childTnLst>
                                    <p:animEffect transition="out" filter="diamond(out)">
                                      <p:cBhvr>
                                        <p:cTn id="50" dur="1000"/>
                                        <p:tgtEl>
                                          <p:spTgt spid="12"/>
                                        </p:tgtEl>
                                      </p:cBhvr>
                                    </p:animEffect>
                                    <p:set>
                                      <p:cBhvr>
                                        <p:cTn id="51"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childTnLst>
                          </p:cTn>
                        </p:par>
                        <p:par>
                          <p:cTn id="52" fill="hold">
                            <p:stCondLst>
                              <p:cond delay="12000"/>
                            </p:stCondLst>
                            <p:childTnLst>
                              <p:par>
                                <p:cTn id="53" presetID="8" presetClass="exit" presetSubtype="32" fill="hold" grpId="0" nodeType="afterEffect">
                                  <p:stCondLst>
                                    <p:cond delay="0"/>
                                  </p:stCondLst>
                                  <p:childTnLst>
                                    <p:animEffect transition="out" filter="diamond(out)">
                                      <p:cBhvr>
                                        <p:cTn id="54" dur="1000"/>
                                        <p:tgtEl>
                                          <p:spTgt spid="11"/>
                                        </p:tgtEl>
                                      </p:cBhvr>
                                    </p:animEffect>
                                    <p:set>
                                      <p:cBhvr>
                                        <p:cTn id="55"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par>
                          <p:cTn id="56" fill="hold">
                            <p:stCondLst>
                              <p:cond delay="13000"/>
                            </p:stCondLst>
                            <p:childTnLst>
                              <p:par>
                                <p:cTn id="57" presetID="8" presetClass="exit" presetSubtype="32" fill="hold" grpId="0" nodeType="afterEffect">
                                  <p:stCondLst>
                                    <p:cond delay="0"/>
                                  </p:stCondLst>
                                  <p:childTnLst>
                                    <p:animEffect transition="out" filter="diamond(out)">
                                      <p:cBhvr>
                                        <p:cTn id="58" dur="1000"/>
                                        <p:tgtEl>
                                          <p:spTgt spid="10"/>
                                        </p:tgtEl>
                                      </p:cBhvr>
                                    </p:animEffect>
                                    <p:set>
                                      <p:cBhvr>
                                        <p:cTn id="59"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par>
                          <p:cTn id="60" fill="hold">
                            <p:stCondLst>
                              <p:cond delay="14000"/>
                            </p:stCondLst>
                            <p:childTnLst>
                              <p:par>
                                <p:cTn id="61" presetID="8" presetClass="exit" presetSubtype="32" fill="hold" grpId="0" nodeType="afterEffect">
                                  <p:stCondLst>
                                    <p:cond delay="0"/>
                                  </p:stCondLst>
                                  <p:childTnLst>
                                    <p:animEffect transition="out" filter="diamond(out)">
                                      <p:cBhvr>
                                        <p:cTn id="62" dur="1000"/>
                                        <p:tgtEl>
                                          <p:spTgt spid="9"/>
                                        </p:tgtEl>
                                      </p:cBhvr>
                                    </p:animEffect>
                                    <p:set>
                                      <p:cBhvr>
                                        <p:cTn id="63"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childTnLst>
                    </p:cTn>
                  </p:par>
                  <p:par>
                    <p:cTn id="64" fill="hold">
                      <p:stCondLst>
                        <p:cond delay="indefinite"/>
                      </p:stCondLst>
                      <p:childTnLst>
                        <p:par>
                          <p:cTn id="65" fill="hold">
                            <p:stCondLst>
                              <p:cond delay="0"/>
                            </p:stCondLst>
                            <p:childTnLst>
                              <p:par>
                                <p:cTn id="66" presetID="42" presetClass="exit" presetSubtype="0" fill="hold" grpId="0" nodeType="clickEffect">
                                  <p:stCondLst>
                                    <p:cond delay="0"/>
                                  </p:stCondLst>
                                  <p:childTnLst>
                                    <p:animEffect transition="out" filter="fade">
                                      <p:cBhvr>
                                        <p:cTn id="67" dur="1000"/>
                                        <p:tgtEl>
                                          <p:spTgt spid="30726"/>
                                        </p:tgtEl>
                                      </p:cBhvr>
                                    </p:animEffect>
                                    <p:anim calcmode="lin" valueType="num">
                                      <p:cBhvr>
                                        <p:cTn id="68" dur="1000"/>
                                        <p:tgtEl>
                                          <p:spTgt spid="30726"/>
                                        </p:tgtEl>
                                        <p:attrNameLst>
                                          <p:attrName>ppt_x</p:attrName>
                                        </p:attrNameLst>
                                      </p:cBhvr>
                                      <p:tavLst>
                                        <p:tav tm="0">
                                          <p:val>
                                            <p:strVal val="ppt_x"/>
                                          </p:val>
                                        </p:tav>
                                        <p:tav tm="100000">
                                          <p:val>
                                            <p:strVal val="ppt_x"/>
                                          </p:val>
                                        </p:tav>
                                      </p:tavLst>
                                    </p:anim>
                                    <p:anim calcmode="lin" valueType="num">
                                      <p:cBhvr>
                                        <p:cTn id="69" dur="1000"/>
                                        <p:tgtEl>
                                          <p:spTgt spid="30726"/>
                                        </p:tgtEl>
                                        <p:attrNameLst>
                                          <p:attrName>ppt_y</p:attrName>
                                        </p:attrNameLst>
                                      </p:cBhvr>
                                      <p:tavLst>
                                        <p:tav tm="0">
                                          <p:val>
                                            <p:strVal val="ppt_y"/>
                                          </p:val>
                                        </p:tav>
                                        <p:tav tm="100000">
                                          <p:val>
                                            <p:strVal val="ppt_y+.1"/>
                                          </p:val>
                                        </p:tav>
                                      </p:tavLst>
                                    </p:anim>
                                    <p:set>
                                      <p:cBhvr>
                                        <p:cTn id="70" dur="1" fill="hold">
                                          <p:stCondLst>
                                            <p:cond delay="999"/>
                                          </p:stCondLst>
                                        </p:cTn>
                                        <p:tgtEl>
                                          <p:spTgt spid="30726"/>
                                        </p:tgtEl>
                                        <p:attrNameLst>
                                          <p:attrName>style.visibility</p:attrName>
                                        </p:attrNameLst>
                                      </p:cBhvr>
                                      <p:to>
                                        <p:strVal val="hidden"/>
                                      </p:to>
                                    </p:set>
                                  </p:childTnLst>
                                </p:cTn>
                              </p:par>
                              <p:par>
                                <p:cTn id="71" presetID="42" presetClass="exit" presetSubtype="0" fill="hold" grpId="0" nodeType="withEffect">
                                  <p:stCondLst>
                                    <p:cond delay="0"/>
                                  </p:stCondLst>
                                  <p:childTnLst>
                                    <p:animEffect transition="out" filter="fade">
                                      <p:cBhvr>
                                        <p:cTn id="72" dur="1000"/>
                                        <p:tgtEl>
                                          <p:spTgt spid="30725"/>
                                        </p:tgtEl>
                                      </p:cBhvr>
                                    </p:animEffect>
                                    <p:anim calcmode="lin" valueType="num">
                                      <p:cBhvr>
                                        <p:cTn id="73" dur="1000"/>
                                        <p:tgtEl>
                                          <p:spTgt spid="30725"/>
                                        </p:tgtEl>
                                        <p:attrNameLst>
                                          <p:attrName>ppt_x</p:attrName>
                                        </p:attrNameLst>
                                      </p:cBhvr>
                                      <p:tavLst>
                                        <p:tav tm="0">
                                          <p:val>
                                            <p:strVal val="ppt_x"/>
                                          </p:val>
                                        </p:tav>
                                        <p:tav tm="100000">
                                          <p:val>
                                            <p:strVal val="ppt_x"/>
                                          </p:val>
                                        </p:tav>
                                      </p:tavLst>
                                    </p:anim>
                                    <p:anim calcmode="lin" valueType="num">
                                      <p:cBhvr>
                                        <p:cTn id="74" dur="1000"/>
                                        <p:tgtEl>
                                          <p:spTgt spid="30725"/>
                                        </p:tgtEl>
                                        <p:attrNameLst>
                                          <p:attrName>ppt_y</p:attrName>
                                        </p:attrNameLst>
                                      </p:cBhvr>
                                      <p:tavLst>
                                        <p:tav tm="0">
                                          <p:val>
                                            <p:strVal val="ppt_y"/>
                                          </p:val>
                                        </p:tav>
                                        <p:tav tm="100000">
                                          <p:val>
                                            <p:strVal val="ppt_y+.1"/>
                                          </p:val>
                                        </p:tav>
                                      </p:tavLst>
                                    </p:anim>
                                    <p:set>
                                      <p:cBhvr>
                                        <p:cTn id="75" dur="1" fill="hold">
                                          <p:stCondLst>
                                            <p:cond delay="999"/>
                                          </p:stCondLst>
                                        </p:cTn>
                                        <p:tgtEl>
                                          <p:spTgt spid="30725"/>
                                        </p:tgtEl>
                                        <p:attrNameLst>
                                          <p:attrName>style.visibility</p:attrName>
                                        </p:attrNameLst>
                                      </p:cBhvr>
                                      <p:to>
                                        <p:strVal val="hidden"/>
                                      </p:to>
                                    </p:set>
                                  </p:childTnLst>
                                </p:cTn>
                              </p:par>
                              <p:par>
                                <p:cTn id="76" presetID="42" presetClass="exit" presetSubtype="0" fill="hold" grpId="0" nodeType="withEffect">
                                  <p:stCondLst>
                                    <p:cond delay="0"/>
                                  </p:stCondLst>
                                  <p:childTnLst>
                                    <p:animEffect transition="out" filter="fade">
                                      <p:cBhvr>
                                        <p:cTn id="77" dur="1000"/>
                                        <p:tgtEl>
                                          <p:spTgt spid="5"/>
                                        </p:tgtEl>
                                      </p:cBhvr>
                                    </p:animEffect>
                                    <p:anim calcmode="lin" valueType="num">
                                      <p:cBhvr>
                                        <p:cTn id="78" dur="1000"/>
                                        <p:tgtEl>
                                          <p:spTgt spid="5"/>
                                        </p:tgtEl>
                                        <p:attrNameLst>
                                          <p:attrName>ppt_x</p:attrName>
                                        </p:attrNameLst>
                                      </p:cBhvr>
                                      <p:tavLst>
                                        <p:tav tm="0">
                                          <p:val>
                                            <p:strVal val="ppt_x"/>
                                          </p:val>
                                        </p:tav>
                                        <p:tav tm="100000">
                                          <p:val>
                                            <p:strVal val="ppt_x"/>
                                          </p:val>
                                        </p:tav>
                                      </p:tavLst>
                                    </p:anim>
                                    <p:anim calcmode="lin" valueType="num">
                                      <p:cBhvr>
                                        <p:cTn id="79" dur="1000"/>
                                        <p:tgtEl>
                                          <p:spTgt spid="5"/>
                                        </p:tgtEl>
                                        <p:attrNameLst>
                                          <p:attrName>ppt_y</p:attrName>
                                        </p:attrNameLst>
                                      </p:cBhvr>
                                      <p:tavLst>
                                        <p:tav tm="0">
                                          <p:val>
                                            <p:strVal val="ppt_y"/>
                                          </p:val>
                                        </p:tav>
                                        <p:tav tm="100000">
                                          <p:val>
                                            <p:strVal val="ppt_y+.1"/>
                                          </p:val>
                                        </p:tav>
                                      </p:tavLst>
                                    </p:anim>
                                    <p:set>
                                      <p:cBhvr>
                                        <p:cTn id="8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nimBg="1"/>
      <p:bldP spid="30726"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Image 1045" descr="Ảnh có chứa văn bản, Phông chữ, ảnh chụp màn hình, biểu tượng&#10;&#10;Mô tả được tạo tự động">
            <a:extLst>
              <a:ext uri="{FF2B5EF4-FFF2-40B4-BE49-F238E27FC236}">
                <a16:creationId xmlns="" xmlns:a16="http://schemas.microsoft.com/office/drawing/2014/main" id="{A3B97D4A-1048-F671-5F82-E5AE0314E8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9407" b="1369"/>
          <a:stretch>
            <a:fillRect/>
          </a:stretch>
        </p:blipFill>
        <p:spPr bwMode="auto">
          <a:xfrm>
            <a:off x="0" y="0"/>
            <a:ext cx="1695540" cy="224080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 xmlns:a16="http://schemas.microsoft.com/office/drawing/2014/main" id="{0701CDF3-64D9-5B17-5892-4371C2708F1B}"/>
              </a:ext>
            </a:extLst>
          </p:cNvPr>
          <p:cNvSpPr>
            <a:spLocks noChangeArrowheads="1"/>
          </p:cNvSpPr>
          <p:nvPr/>
        </p:nvSpPr>
        <p:spPr bwMode="auto">
          <a:xfrm>
            <a:off x="1880169" y="374136"/>
            <a:ext cx="868166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400" b="1" i="0" u="none" strike="noStrike" cap="none" normalizeH="0" baseline="0" dirty="0">
                <a:ln>
                  <a:noFill/>
                </a:ln>
                <a:solidFill>
                  <a:srgbClr val="002060"/>
                </a:solidFill>
                <a:effectLst/>
                <a:latin typeface="Bodoni MT" panose="02070603080606020203" pitchFamily="18" charset="0"/>
                <a:ea typeface="Calibri" panose="020F0502020204030204" pitchFamily="34" charset="0"/>
                <a:cs typeface="Times New Roman" panose="02020603050405020304" pitchFamily="18" charset="0"/>
              </a:rPr>
              <a:t> TÌM HIỂU VỀ XỬ LÍ NƯỚC</a:t>
            </a:r>
            <a:endParaRPr kumimoji="0" lang="en-US" altLang="en-US" sz="5400" b="0" i="0" u="none" strike="noStrike" cap="none" normalizeH="0" baseline="0" dirty="0">
              <a:ln>
                <a:noFill/>
              </a:ln>
              <a:solidFill>
                <a:srgbClr val="002060"/>
              </a:solidFill>
              <a:effectLst/>
              <a:latin typeface="Bodoni MT" panose="02070603080606020203" pitchFamily="18" charset="0"/>
            </a:endParaRPr>
          </a:p>
        </p:txBody>
      </p:sp>
      <p:sp>
        <p:nvSpPr>
          <p:cNvPr id="8" name="Rectangle 3">
            <a:extLst>
              <a:ext uri="{FF2B5EF4-FFF2-40B4-BE49-F238E27FC236}">
                <a16:creationId xmlns="" xmlns:a16="http://schemas.microsoft.com/office/drawing/2014/main" id="{77DF686C-D8EF-B169-A9D2-4C1E4BD2F380}"/>
              </a:ext>
            </a:extLst>
          </p:cNvPr>
          <p:cNvSpPr>
            <a:spLocks noChangeArrowheads="1"/>
          </p:cNvSpPr>
          <p:nvPr/>
        </p:nvSpPr>
        <p:spPr bwMode="auto">
          <a:xfrm>
            <a:off x="2527442" y="1317479"/>
            <a:ext cx="653436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400" b="1" i="0" u="none" strike="noStrike" cap="none" normalizeH="0" baseline="0" dirty="0">
                <a:ln>
                  <a:noFill/>
                </a:ln>
                <a:solidFill>
                  <a:schemeClr val="accent5">
                    <a:lumMod val="75000"/>
                  </a:schemeClr>
                </a:solidFill>
                <a:effectLst/>
                <a:latin typeface="Bodoni MT" panose="02070603080606020203" pitchFamily="18" charset="0"/>
                <a:ea typeface="Calibri" panose="020F0502020204030204" pitchFamily="34" charset="0"/>
                <a:cs typeface="Times New Roman" panose="02020603050405020304" pitchFamily="18" charset="0"/>
              </a:rPr>
              <a:t>NỘI DUNG BÀI HỌC</a:t>
            </a:r>
            <a:endParaRPr kumimoji="0" lang="en-US" altLang="en-US" sz="5400" b="0" i="0" u="none" strike="noStrike" cap="none" normalizeH="0" baseline="0" dirty="0">
              <a:ln>
                <a:noFill/>
              </a:ln>
              <a:solidFill>
                <a:schemeClr val="accent5">
                  <a:lumMod val="75000"/>
                </a:schemeClr>
              </a:solidFill>
              <a:effectLst/>
              <a:latin typeface="Bodoni MT" panose="02070603080606020203" pitchFamily="18" charset="0"/>
            </a:endParaRPr>
          </a:p>
        </p:txBody>
      </p:sp>
      <p:grpSp>
        <p:nvGrpSpPr>
          <p:cNvPr id="18" name="Group 17">
            <a:extLst>
              <a:ext uri="{FF2B5EF4-FFF2-40B4-BE49-F238E27FC236}">
                <a16:creationId xmlns="" xmlns:a16="http://schemas.microsoft.com/office/drawing/2014/main" id="{F5AB0D16-26EB-5180-6E00-158F1912E055}"/>
              </a:ext>
            </a:extLst>
          </p:cNvPr>
          <p:cNvGrpSpPr/>
          <p:nvPr/>
        </p:nvGrpSpPr>
        <p:grpSpPr>
          <a:xfrm>
            <a:off x="1366153" y="2260822"/>
            <a:ext cx="9285036" cy="941609"/>
            <a:chOff x="1366153" y="2260822"/>
            <a:chExt cx="9285036" cy="1128559"/>
          </a:xfrm>
        </p:grpSpPr>
        <p:grpSp>
          <p:nvGrpSpPr>
            <p:cNvPr id="10" name="Group 9">
              <a:extLst>
                <a:ext uri="{FF2B5EF4-FFF2-40B4-BE49-F238E27FC236}">
                  <a16:creationId xmlns="" xmlns:a16="http://schemas.microsoft.com/office/drawing/2014/main" id="{86F47979-33DC-3725-637E-E6D77BF1B38D}"/>
                </a:ext>
              </a:extLst>
            </p:cNvPr>
            <p:cNvGrpSpPr/>
            <p:nvPr/>
          </p:nvGrpSpPr>
          <p:grpSpPr>
            <a:xfrm>
              <a:off x="1366153" y="2260822"/>
              <a:ext cx="9038453" cy="1128559"/>
              <a:chOff x="1787394" y="2466052"/>
              <a:chExt cx="8617212" cy="923329"/>
            </a:xfrm>
          </p:grpSpPr>
          <p:sp>
            <p:nvSpPr>
              <p:cNvPr id="5" name="Rectangle: Rounded Corners 4">
                <a:extLst>
                  <a:ext uri="{FF2B5EF4-FFF2-40B4-BE49-F238E27FC236}">
                    <a16:creationId xmlns="" xmlns:a16="http://schemas.microsoft.com/office/drawing/2014/main" id="{6DF8878E-4CF3-34A6-CDC3-09AD6A332BA0}"/>
                  </a:ext>
                </a:extLst>
              </p:cNvPr>
              <p:cNvSpPr/>
              <p:nvPr/>
            </p:nvSpPr>
            <p:spPr>
              <a:xfrm>
                <a:off x="2352782" y="2486349"/>
                <a:ext cx="8051824" cy="891971"/>
              </a:xfrm>
              <a:prstGeom prst="roundRect">
                <a:avLst/>
              </a:prstGeom>
              <a:solidFill>
                <a:schemeClr val="accent1">
                  <a:lumMod val="60000"/>
                  <a:lumOff val="4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iamond 3">
                <a:extLst>
                  <a:ext uri="{FF2B5EF4-FFF2-40B4-BE49-F238E27FC236}">
                    <a16:creationId xmlns="" xmlns:a16="http://schemas.microsoft.com/office/drawing/2014/main" id="{7126052F-D279-A681-5CB8-6A86EE5EB9B4}"/>
                  </a:ext>
                </a:extLst>
              </p:cNvPr>
              <p:cNvSpPr/>
              <p:nvPr/>
            </p:nvSpPr>
            <p:spPr>
              <a:xfrm>
                <a:off x="1787394" y="2466052"/>
                <a:ext cx="1079090" cy="923329"/>
              </a:xfrm>
              <a:prstGeom prst="diamond">
                <a:avLst/>
              </a:prstGeom>
              <a:solidFill>
                <a:srgbClr val="F3BD5B"/>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Bodoni MT" panose="02070603080606020203" pitchFamily="18" charset="0"/>
                  </a:rPr>
                  <a:t>I.</a:t>
                </a:r>
              </a:p>
            </p:txBody>
          </p:sp>
        </p:grpSp>
        <p:sp>
          <p:nvSpPr>
            <p:cNvPr id="7" name="Rectangle 3">
              <a:extLst>
                <a:ext uri="{FF2B5EF4-FFF2-40B4-BE49-F238E27FC236}">
                  <a16:creationId xmlns="" xmlns:a16="http://schemas.microsoft.com/office/drawing/2014/main" id="{349C5D90-FE83-9EC7-51E3-40DE43AC71F2}"/>
                </a:ext>
              </a:extLst>
            </p:cNvPr>
            <p:cNvSpPr>
              <a:spLocks noChangeArrowheads="1"/>
            </p:cNvSpPr>
            <p:nvPr/>
          </p:nvSpPr>
          <p:spPr bwMode="auto">
            <a:xfrm>
              <a:off x="2599365" y="2488788"/>
              <a:ext cx="8051824" cy="700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2060"/>
                  </a:solidFill>
                  <a:effectLst/>
                  <a:latin typeface="Bodoni MT" panose="02070603080606020203" pitchFamily="18" charset="0"/>
                  <a:ea typeface="Calibri" panose="020F0502020204030204" pitchFamily="34" charset="0"/>
                  <a:cs typeface="Times New Roman" panose="02020603050405020304" pitchFamily="18" charset="0"/>
                </a:rPr>
                <a:t>KHÁI QUÁT VỀ XỬ LÍ NƯỚC SINH HOẠT</a:t>
              </a:r>
              <a:endParaRPr kumimoji="0" lang="en-US" altLang="en-US" sz="3200" b="0" i="0" u="none" strike="noStrike" cap="none" normalizeH="0" baseline="0" dirty="0">
                <a:ln>
                  <a:noFill/>
                </a:ln>
                <a:solidFill>
                  <a:srgbClr val="002060"/>
                </a:solidFill>
                <a:effectLst/>
                <a:latin typeface="Bodoni MT" panose="02070603080606020203" pitchFamily="18" charset="0"/>
              </a:endParaRPr>
            </a:p>
          </p:txBody>
        </p:sp>
      </p:grpSp>
      <p:grpSp>
        <p:nvGrpSpPr>
          <p:cNvPr id="19" name="Group 18">
            <a:extLst>
              <a:ext uri="{FF2B5EF4-FFF2-40B4-BE49-F238E27FC236}">
                <a16:creationId xmlns="" xmlns:a16="http://schemas.microsoft.com/office/drawing/2014/main" id="{C7F076F5-FD6A-3F29-F4B7-8EE8E7FDAE94}"/>
              </a:ext>
            </a:extLst>
          </p:cNvPr>
          <p:cNvGrpSpPr/>
          <p:nvPr/>
        </p:nvGrpSpPr>
        <p:grpSpPr>
          <a:xfrm>
            <a:off x="1366153" y="4119382"/>
            <a:ext cx="9363782" cy="1130143"/>
            <a:chOff x="1366153" y="4119382"/>
            <a:chExt cx="9363782" cy="1130143"/>
          </a:xfrm>
        </p:grpSpPr>
        <p:grpSp>
          <p:nvGrpSpPr>
            <p:cNvPr id="17" name="Group 16">
              <a:extLst>
                <a:ext uri="{FF2B5EF4-FFF2-40B4-BE49-F238E27FC236}">
                  <a16:creationId xmlns="" xmlns:a16="http://schemas.microsoft.com/office/drawing/2014/main" id="{BA2DB93E-2573-AEA4-7A42-745AC2A26C3C}"/>
                </a:ext>
              </a:extLst>
            </p:cNvPr>
            <p:cNvGrpSpPr/>
            <p:nvPr/>
          </p:nvGrpSpPr>
          <p:grpSpPr>
            <a:xfrm>
              <a:off x="1366153" y="4120966"/>
              <a:ext cx="9243626" cy="1128559"/>
              <a:chOff x="1160980" y="3929400"/>
              <a:chExt cx="9243626" cy="1128559"/>
            </a:xfrm>
          </p:grpSpPr>
          <p:grpSp>
            <p:nvGrpSpPr>
              <p:cNvPr id="11" name="Group 10">
                <a:extLst>
                  <a:ext uri="{FF2B5EF4-FFF2-40B4-BE49-F238E27FC236}">
                    <a16:creationId xmlns="" xmlns:a16="http://schemas.microsoft.com/office/drawing/2014/main" id="{8B8D8DD2-944D-E0E2-B846-4884A564BFAF}"/>
                  </a:ext>
                </a:extLst>
              </p:cNvPr>
              <p:cNvGrpSpPr/>
              <p:nvPr/>
            </p:nvGrpSpPr>
            <p:grpSpPr>
              <a:xfrm>
                <a:off x="1160980" y="3929400"/>
                <a:ext cx="9243626" cy="1128559"/>
                <a:chOff x="1787394" y="2466052"/>
                <a:chExt cx="8617212" cy="923329"/>
              </a:xfrm>
            </p:grpSpPr>
            <p:sp>
              <p:nvSpPr>
                <p:cNvPr id="12" name="Rectangle: Rounded Corners 11">
                  <a:extLst>
                    <a:ext uri="{FF2B5EF4-FFF2-40B4-BE49-F238E27FC236}">
                      <a16:creationId xmlns="" xmlns:a16="http://schemas.microsoft.com/office/drawing/2014/main" id="{52BE6C31-BC98-C2F4-15BF-46A58791E745}"/>
                    </a:ext>
                  </a:extLst>
                </p:cNvPr>
                <p:cNvSpPr/>
                <p:nvPr/>
              </p:nvSpPr>
              <p:spPr>
                <a:xfrm>
                  <a:off x="2352782" y="2486349"/>
                  <a:ext cx="8051824" cy="891971"/>
                </a:xfrm>
                <a:prstGeom prst="roundRect">
                  <a:avLst/>
                </a:prstGeom>
                <a:solidFill>
                  <a:schemeClr val="accent1">
                    <a:lumMod val="60000"/>
                    <a:lumOff val="4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iamond 12">
                  <a:extLst>
                    <a:ext uri="{FF2B5EF4-FFF2-40B4-BE49-F238E27FC236}">
                      <a16:creationId xmlns="" xmlns:a16="http://schemas.microsoft.com/office/drawing/2014/main" id="{34DA7BC7-AB40-9CCD-25BB-6024ED65FEA5}"/>
                    </a:ext>
                  </a:extLst>
                </p:cNvPr>
                <p:cNvSpPr/>
                <p:nvPr/>
              </p:nvSpPr>
              <p:spPr>
                <a:xfrm>
                  <a:off x="1787394" y="2466052"/>
                  <a:ext cx="1079090" cy="923329"/>
                </a:xfrm>
                <a:prstGeom prst="diamond">
                  <a:avLst/>
                </a:prstGeom>
                <a:solidFill>
                  <a:srgbClr val="F3BD5B"/>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FF0000"/>
                    </a:solidFill>
                    <a:latin typeface="Bodoni MT" panose="02070603080606020203" pitchFamily="18" charset="0"/>
                  </a:endParaRPr>
                </a:p>
              </p:txBody>
            </p:sp>
          </p:grpSp>
          <p:sp>
            <p:nvSpPr>
              <p:cNvPr id="15" name="Rectangle 14">
                <a:extLst>
                  <a:ext uri="{FF2B5EF4-FFF2-40B4-BE49-F238E27FC236}">
                    <a16:creationId xmlns="" xmlns:a16="http://schemas.microsoft.com/office/drawing/2014/main" id="{DCA64245-6BC5-A7CB-425E-4D8B98005753}"/>
                  </a:ext>
                </a:extLst>
              </p:cNvPr>
              <p:cNvSpPr/>
              <p:nvPr/>
            </p:nvSpPr>
            <p:spPr>
              <a:xfrm>
                <a:off x="1315405" y="3985108"/>
                <a:ext cx="904126" cy="10171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Bodoni MT" panose="02070603080606020203" pitchFamily="18" charset="0"/>
                  </a:rPr>
                  <a:t>II.</a:t>
                </a:r>
              </a:p>
            </p:txBody>
          </p:sp>
        </p:grpSp>
        <p:sp>
          <p:nvSpPr>
            <p:cNvPr id="14" name="Rectangle 3">
              <a:extLst>
                <a:ext uri="{FF2B5EF4-FFF2-40B4-BE49-F238E27FC236}">
                  <a16:creationId xmlns="" xmlns:a16="http://schemas.microsoft.com/office/drawing/2014/main" id="{A46A5805-9157-D689-31F4-C5C16CEF0B6E}"/>
                </a:ext>
              </a:extLst>
            </p:cNvPr>
            <p:cNvSpPr>
              <a:spLocks noChangeArrowheads="1"/>
            </p:cNvSpPr>
            <p:nvPr/>
          </p:nvSpPr>
          <p:spPr bwMode="auto">
            <a:xfrm>
              <a:off x="2678111" y="4119382"/>
              <a:ext cx="805182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2060"/>
                  </a:solidFill>
                  <a:effectLst/>
                  <a:latin typeface="Bodoni MT" panose="02070603080606020203" pitchFamily="18" charset="0"/>
                  <a:ea typeface="Calibri" panose="020F0502020204030204" pitchFamily="34" charset="0"/>
                  <a:cs typeface="Times New Roman" panose="02020603050405020304" pitchFamily="18" charset="0"/>
                </a:rPr>
                <a:t>VẬT LIỆU VÀ CÁC HÓA CHẤT THÔNG DỤNG DÙNG ĐỂ XỬ LÍ NƯỚC</a:t>
              </a:r>
              <a:endParaRPr kumimoji="0" lang="en-US" altLang="en-US" sz="3200" b="0" i="0" u="none" strike="noStrike" cap="none" normalizeH="0" baseline="0" dirty="0">
                <a:ln>
                  <a:noFill/>
                </a:ln>
                <a:solidFill>
                  <a:srgbClr val="002060"/>
                </a:solidFill>
                <a:effectLst/>
                <a:latin typeface="Bodoni MT" panose="02070603080606020203" pitchFamily="18" charset="0"/>
              </a:endParaRPr>
            </a:p>
          </p:txBody>
        </p:sp>
      </p:grpSp>
    </p:spTree>
    <p:extLst>
      <p:ext uri="{BB962C8B-B14F-4D97-AF65-F5344CB8AC3E}">
        <p14:creationId xmlns:p14="http://schemas.microsoft.com/office/powerpoint/2010/main" val="140412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par>
                                <p:cTn id="11" presetID="22" presetClass="entr" presetSubtype="8"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596347" y="806451"/>
            <a:ext cx="10455965"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sz="3600" b="1" dirty="0" err="1">
                <a:solidFill>
                  <a:srgbClr val="FF0000"/>
                </a:solidFill>
                <a:latin typeface="Times New Roman" panose="02020603050405020304" pitchFamily="18" charset="0"/>
                <a:cs typeface="Times New Roman" panose="02020603050405020304" pitchFamily="18" charset="0"/>
              </a:rPr>
              <a:t>Câu</a:t>
            </a:r>
            <a:r>
              <a:rPr lang="en-US" altLang="vi-VN" sz="3600" b="1" dirty="0">
                <a:solidFill>
                  <a:srgbClr val="FF0000"/>
                </a:solidFill>
                <a:latin typeface="Times New Roman" panose="02020603050405020304" pitchFamily="18" charset="0"/>
                <a:cs typeface="Times New Roman" panose="02020603050405020304" pitchFamily="18" charset="0"/>
              </a:rPr>
              <a:t> 2: </a:t>
            </a:r>
            <a:r>
              <a:rPr lang="en-US" altLang="vi-VN" b="1" dirty="0" err="1">
                <a:solidFill>
                  <a:srgbClr val="0000CC"/>
                </a:solidFill>
                <a:latin typeface="Times New Roman" panose="02020603050405020304" pitchFamily="18" charset="0"/>
                <a:cs typeface="Times New Roman" panose="02020603050405020304" pitchFamily="18" charset="0"/>
              </a:rPr>
              <a:t>Nước</a:t>
            </a:r>
            <a:r>
              <a:rPr lang="en-US" altLang="vi-VN" b="1" dirty="0">
                <a:solidFill>
                  <a:srgbClr val="0000CC"/>
                </a:solidFill>
                <a:latin typeface="Times New Roman" panose="02020603050405020304" pitchFamily="18" charset="0"/>
                <a:cs typeface="Times New Roman" panose="02020603050405020304" pitchFamily="18" charset="0"/>
              </a:rPr>
              <a:t> </a:t>
            </a:r>
            <a:r>
              <a:rPr lang="en-US" altLang="vi-VN" b="1" dirty="0" err="1">
                <a:solidFill>
                  <a:srgbClr val="0000CC"/>
                </a:solidFill>
                <a:latin typeface="Times New Roman" panose="02020603050405020304" pitchFamily="18" charset="0"/>
                <a:cs typeface="Times New Roman" panose="02020603050405020304" pitchFamily="18" charset="0"/>
              </a:rPr>
              <a:t>nhiễm</a:t>
            </a:r>
            <a:r>
              <a:rPr lang="en-US" altLang="vi-VN" b="1" dirty="0">
                <a:solidFill>
                  <a:srgbClr val="0000CC"/>
                </a:solidFill>
                <a:latin typeface="Times New Roman" panose="02020603050405020304" pitchFamily="18" charset="0"/>
                <a:cs typeface="Times New Roman" panose="02020603050405020304" pitchFamily="18" charset="0"/>
              </a:rPr>
              <a:t> </a:t>
            </a:r>
            <a:r>
              <a:rPr lang="en-US" altLang="vi-VN" b="1" dirty="0" err="1">
                <a:solidFill>
                  <a:srgbClr val="0000CC"/>
                </a:solidFill>
                <a:latin typeface="Times New Roman" panose="02020603050405020304" pitchFamily="18" charset="0"/>
                <a:cs typeface="Times New Roman" panose="02020603050405020304" pitchFamily="18" charset="0"/>
              </a:rPr>
              <a:t>phèn</a:t>
            </a:r>
            <a:r>
              <a:rPr lang="en-US" altLang="vi-VN" b="1" dirty="0">
                <a:solidFill>
                  <a:srgbClr val="0000CC"/>
                </a:solidFill>
                <a:latin typeface="Times New Roman" panose="02020603050405020304" pitchFamily="18" charset="0"/>
                <a:cs typeface="Times New Roman" panose="02020603050405020304" pitchFamily="18" charset="0"/>
              </a:rPr>
              <a:t> (</a:t>
            </a:r>
            <a:r>
              <a:rPr lang="en-US" altLang="vi-VN" b="1" dirty="0" err="1">
                <a:solidFill>
                  <a:srgbClr val="0000CC"/>
                </a:solidFill>
                <a:latin typeface="Times New Roman" panose="02020603050405020304" pitchFamily="18" charset="0"/>
                <a:cs typeface="Times New Roman" panose="02020603050405020304" pitchFamily="18" charset="0"/>
              </a:rPr>
              <a:t>có</a:t>
            </a:r>
            <a:r>
              <a:rPr lang="en-US" altLang="vi-VN" b="1" dirty="0">
                <a:solidFill>
                  <a:srgbClr val="0000CC"/>
                </a:solidFill>
                <a:latin typeface="Times New Roman" panose="02020603050405020304" pitchFamily="18" charset="0"/>
                <a:cs typeface="Times New Roman" panose="02020603050405020304" pitchFamily="18" charset="0"/>
              </a:rPr>
              <a:t> </a:t>
            </a:r>
            <a:r>
              <a:rPr lang="en-US" altLang="vi-VN" b="1" dirty="0" err="1">
                <a:solidFill>
                  <a:srgbClr val="0000CC"/>
                </a:solidFill>
                <a:latin typeface="Times New Roman" panose="02020603050405020304" pitchFamily="18" charset="0"/>
                <a:cs typeface="Times New Roman" panose="02020603050405020304" pitchFamily="18" charset="0"/>
              </a:rPr>
              <a:t>nổi</a:t>
            </a:r>
            <a:r>
              <a:rPr lang="en-US" altLang="vi-VN" b="1" dirty="0">
                <a:solidFill>
                  <a:srgbClr val="0000CC"/>
                </a:solidFill>
                <a:latin typeface="Times New Roman" panose="02020603050405020304" pitchFamily="18" charset="0"/>
                <a:cs typeface="Times New Roman" panose="02020603050405020304" pitchFamily="18" charset="0"/>
              </a:rPr>
              <a:t> </a:t>
            </a:r>
            <a:r>
              <a:rPr lang="en-US" altLang="vi-VN" b="1" dirty="0" err="1">
                <a:solidFill>
                  <a:srgbClr val="0000CC"/>
                </a:solidFill>
                <a:latin typeface="Times New Roman" panose="02020603050405020304" pitchFamily="18" charset="0"/>
                <a:cs typeface="Times New Roman" panose="02020603050405020304" pitchFamily="18" charset="0"/>
              </a:rPr>
              <a:t>váng</a:t>
            </a:r>
            <a:r>
              <a:rPr lang="en-US" altLang="vi-VN" b="1" dirty="0">
                <a:solidFill>
                  <a:srgbClr val="0000CC"/>
                </a:solidFill>
                <a:latin typeface="Times New Roman" panose="02020603050405020304" pitchFamily="18" charset="0"/>
                <a:cs typeface="Times New Roman" panose="02020603050405020304" pitchFamily="18" charset="0"/>
              </a:rPr>
              <a:t> </a:t>
            </a:r>
            <a:r>
              <a:rPr lang="en-US" altLang="vi-VN" b="1" dirty="0" err="1">
                <a:solidFill>
                  <a:srgbClr val="0000CC"/>
                </a:solidFill>
                <a:latin typeface="Times New Roman" panose="02020603050405020304" pitchFamily="18" charset="0"/>
                <a:cs typeface="Times New Roman" panose="02020603050405020304" pitchFamily="18" charset="0"/>
              </a:rPr>
              <a:t>màu</a:t>
            </a:r>
            <a:r>
              <a:rPr lang="en-US" altLang="vi-VN" b="1" dirty="0">
                <a:solidFill>
                  <a:srgbClr val="0000CC"/>
                </a:solidFill>
                <a:latin typeface="Times New Roman" panose="02020603050405020304" pitchFamily="18" charset="0"/>
                <a:cs typeface="Times New Roman" panose="02020603050405020304" pitchFamily="18" charset="0"/>
              </a:rPr>
              <a:t> </a:t>
            </a:r>
            <a:r>
              <a:rPr lang="en-US" altLang="vi-VN" b="1" dirty="0" err="1">
                <a:solidFill>
                  <a:srgbClr val="0000CC"/>
                </a:solidFill>
                <a:latin typeface="Times New Roman" panose="02020603050405020304" pitchFamily="18" charset="0"/>
                <a:cs typeface="Times New Roman" panose="02020603050405020304" pitchFamily="18" charset="0"/>
              </a:rPr>
              <a:t>nâu</a:t>
            </a:r>
            <a:r>
              <a:rPr lang="en-US" altLang="vi-VN" b="1" dirty="0">
                <a:solidFill>
                  <a:srgbClr val="0000CC"/>
                </a:solidFill>
                <a:latin typeface="Times New Roman" panose="02020603050405020304" pitchFamily="18" charset="0"/>
                <a:cs typeface="Times New Roman" panose="02020603050405020304" pitchFamily="18" charset="0"/>
              </a:rPr>
              <a:t> </a:t>
            </a:r>
            <a:r>
              <a:rPr lang="en-US" altLang="vi-VN" b="1" dirty="0" err="1">
                <a:solidFill>
                  <a:srgbClr val="0000CC"/>
                </a:solidFill>
                <a:latin typeface="Times New Roman" panose="02020603050405020304" pitchFamily="18" charset="0"/>
                <a:cs typeface="Times New Roman" panose="02020603050405020304" pitchFamily="18" charset="0"/>
              </a:rPr>
              <a:t>đỏ</a:t>
            </a:r>
            <a:r>
              <a:rPr lang="en-US" altLang="vi-VN" b="1" dirty="0">
                <a:solidFill>
                  <a:srgbClr val="0000CC"/>
                </a:solidFill>
                <a:latin typeface="Times New Roman" panose="02020603050405020304" pitchFamily="18" charset="0"/>
                <a:cs typeface="Times New Roman" panose="02020603050405020304" pitchFamily="18" charset="0"/>
              </a:rPr>
              <a:t>) </a:t>
            </a:r>
            <a:r>
              <a:rPr lang="en-US" altLang="vi-VN" b="1" dirty="0" err="1">
                <a:solidFill>
                  <a:srgbClr val="0000CC"/>
                </a:solidFill>
                <a:latin typeface="Times New Roman" panose="02020603050405020304" pitchFamily="18" charset="0"/>
                <a:cs typeface="Times New Roman" panose="02020603050405020304" pitchFamily="18" charset="0"/>
              </a:rPr>
              <a:t>là</a:t>
            </a:r>
            <a:r>
              <a:rPr lang="en-US" altLang="vi-VN" b="1" dirty="0">
                <a:solidFill>
                  <a:srgbClr val="0000CC"/>
                </a:solidFill>
                <a:latin typeface="Times New Roman" panose="02020603050405020304" pitchFamily="18" charset="0"/>
                <a:cs typeface="Times New Roman" panose="02020603050405020304" pitchFamily="18" charset="0"/>
              </a:rPr>
              <a:t> do </a:t>
            </a:r>
            <a:r>
              <a:rPr lang="en-US" altLang="vi-VN" b="1" dirty="0" err="1">
                <a:solidFill>
                  <a:srgbClr val="0000CC"/>
                </a:solidFill>
                <a:latin typeface="Times New Roman" panose="02020603050405020304" pitchFamily="18" charset="0"/>
                <a:cs typeface="Times New Roman" panose="02020603050405020304" pitchFamily="18" charset="0"/>
              </a:rPr>
              <a:t>chứa</a:t>
            </a:r>
            <a:r>
              <a:rPr lang="en-US" altLang="vi-VN" b="1" dirty="0">
                <a:solidFill>
                  <a:srgbClr val="0000CC"/>
                </a:solidFill>
                <a:latin typeface="Times New Roman" panose="02020603050405020304" pitchFamily="18" charset="0"/>
                <a:cs typeface="Times New Roman" panose="02020603050405020304" pitchFamily="18" charset="0"/>
              </a:rPr>
              <a:t> </a:t>
            </a:r>
            <a:r>
              <a:rPr lang="en-US" altLang="vi-VN" b="1" dirty="0" err="1">
                <a:solidFill>
                  <a:srgbClr val="0000CC"/>
                </a:solidFill>
                <a:latin typeface="Times New Roman" panose="02020603050405020304" pitchFamily="18" charset="0"/>
                <a:cs typeface="Times New Roman" panose="02020603050405020304" pitchFamily="18" charset="0"/>
              </a:rPr>
              <a:t>nhiều</a:t>
            </a:r>
            <a:r>
              <a:rPr lang="en-US" altLang="vi-VN" b="1" dirty="0">
                <a:solidFill>
                  <a:srgbClr val="0000CC"/>
                </a:solidFill>
                <a:latin typeface="Times New Roman" panose="02020603050405020304" pitchFamily="18" charset="0"/>
                <a:cs typeface="Times New Roman" panose="02020603050405020304" pitchFamily="18" charset="0"/>
              </a:rPr>
              <a:t> ion </a:t>
            </a:r>
            <a:r>
              <a:rPr lang="en-US" altLang="vi-VN" b="1" dirty="0" err="1">
                <a:solidFill>
                  <a:srgbClr val="0000CC"/>
                </a:solidFill>
                <a:latin typeface="Times New Roman" panose="02020603050405020304" pitchFamily="18" charset="0"/>
                <a:cs typeface="Times New Roman" panose="02020603050405020304" pitchFamily="18" charset="0"/>
              </a:rPr>
              <a:t>nào</a:t>
            </a:r>
            <a:r>
              <a:rPr lang="en-US" altLang="vi-VN" b="1" dirty="0">
                <a:solidFill>
                  <a:srgbClr val="0000CC"/>
                </a:solidFill>
                <a:latin typeface="Times New Roman" panose="02020603050405020304" pitchFamily="18" charset="0"/>
                <a:cs typeface="Times New Roman" panose="02020603050405020304" pitchFamily="18" charset="0"/>
              </a:rPr>
              <a:t> </a:t>
            </a:r>
            <a:r>
              <a:rPr lang="en-US" altLang="vi-VN" b="1" dirty="0" err="1">
                <a:solidFill>
                  <a:srgbClr val="0000CC"/>
                </a:solidFill>
                <a:latin typeface="Times New Roman" panose="02020603050405020304" pitchFamily="18" charset="0"/>
                <a:cs typeface="Times New Roman" panose="02020603050405020304" pitchFamily="18" charset="0"/>
              </a:rPr>
              <a:t>sau</a:t>
            </a:r>
            <a:r>
              <a:rPr lang="en-US" altLang="vi-VN" b="1" dirty="0">
                <a:solidFill>
                  <a:srgbClr val="0000CC"/>
                </a:solidFill>
                <a:latin typeface="Times New Roman" panose="02020603050405020304" pitchFamily="18" charset="0"/>
                <a:cs typeface="Times New Roman" panose="02020603050405020304" pitchFamily="18" charset="0"/>
              </a:rPr>
              <a:t> </a:t>
            </a:r>
            <a:r>
              <a:rPr lang="en-US" altLang="vi-VN" b="1" dirty="0" err="1">
                <a:solidFill>
                  <a:srgbClr val="0000CC"/>
                </a:solidFill>
                <a:latin typeface="Times New Roman" panose="02020603050405020304" pitchFamily="18" charset="0"/>
                <a:cs typeface="Times New Roman" panose="02020603050405020304" pitchFamily="18" charset="0"/>
              </a:rPr>
              <a:t>đây</a:t>
            </a:r>
            <a:r>
              <a:rPr lang="en-US" altLang="vi-VN" b="1" dirty="0">
                <a:solidFill>
                  <a:srgbClr val="0000CC"/>
                </a:solidFill>
                <a:latin typeface="Times New Roman" panose="02020603050405020304" pitchFamily="18" charset="0"/>
                <a:cs typeface="Times New Roman" panose="02020603050405020304" pitchFamily="18" charset="0"/>
              </a:rPr>
              <a:t>?</a:t>
            </a:r>
          </a:p>
        </p:txBody>
      </p:sp>
      <p:sp>
        <p:nvSpPr>
          <p:cNvPr id="30724" name="Text Box 4"/>
          <p:cNvSpPr txBox="1">
            <a:spLocks noChangeArrowheads="1"/>
          </p:cNvSpPr>
          <p:nvPr/>
        </p:nvSpPr>
        <p:spPr bwMode="auto">
          <a:xfrm>
            <a:off x="5186071" y="2562179"/>
            <a:ext cx="2550370" cy="523220"/>
          </a:xfrm>
          <a:prstGeom prst="rect">
            <a:avLst/>
          </a:prstGeom>
          <a:solidFill>
            <a:srgbClr val="FF3300"/>
          </a:solidFill>
          <a:ln>
            <a:noFill/>
          </a:ln>
          <a:effec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vi-VN" sz="2800" b="1" dirty="0">
                <a:solidFill>
                  <a:srgbClr val="FFFFCC"/>
                </a:solidFill>
                <a:latin typeface="Times New Roman" panose="02020603050405020304" pitchFamily="18" charset="0"/>
                <a:cs typeface="Times New Roman" panose="02020603050405020304" pitchFamily="18" charset="0"/>
              </a:rPr>
              <a:t> </a:t>
            </a:r>
            <a:r>
              <a:rPr lang="en-US" sz="2800" b="1" dirty="0">
                <a:solidFill>
                  <a:srgbClr val="FFFFCC"/>
                </a:solidFill>
                <a:latin typeface="Times New Roman" panose="02020603050405020304" pitchFamily="18" charset="0"/>
                <a:cs typeface="Times New Roman" panose="02020603050405020304" pitchFamily="18" charset="0"/>
              </a:rPr>
              <a:t>B. Al</a:t>
            </a:r>
            <a:r>
              <a:rPr lang="en-US" sz="2800" b="1" baseline="30000" dirty="0">
                <a:solidFill>
                  <a:srgbClr val="FFFFCC"/>
                </a:solidFill>
                <a:latin typeface="Times New Roman" panose="02020603050405020304" pitchFamily="18" charset="0"/>
                <a:cs typeface="Times New Roman" panose="02020603050405020304" pitchFamily="18" charset="0"/>
              </a:rPr>
              <a:t>3+</a:t>
            </a:r>
            <a:r>
              <a:rPr lang="en-US" sz="2800" b="1" dirty="0">
                <a:solidFill>
                  <a:srgbClr val="FFFFCC"/>
                </a:solidFill>
                <a:latin typeface="Times New Roman" panose="02020603050405020304" pitchFamily="18" charset="0"/>
                <a:cs typeface="Times New Roman" panose="02020603050405020304" pitchFamily="18" charset="0"/>
              </a:rPr>
              <a:t>, Cu</a:t>
            </a:r>
            <a:r>
              <a:rPr lang="en-US" sz="2800" b="1" baseline="30000" dirty="0">
                <a:solidFill>
                  <a:srgbClr val="FFFFCC"/>
                </a:solidFill>
                <a:latin typeface="Times New Roman" panose="02020603050405020304" pitchFamily="18" charset="0"/>
                <a:cs typeface="Times New Roman" panose="02020603050405020304" pitchFamily="18" charset="0"/>
              </a:rPr>
              <a:t>2+</a:t>
            </a:r>
            <a:r>
              <a:rPr lang="en-US" sz="2800" b="1" dirty="0">
                <a:solidFill>
                  <a:srgbClr val="FFFFCC"/>
                </a:solidFill>
                <a:latin typeface="Times New Roman" panose="02020603050405020304" pitchFamily="18" charset="0"/>
                <a:cs typeface="Times New Roman" panose="02020603050405020304" pitchFamily="18" charset="0"/>
              </a:rPr>
              <a:t>.</a:t>
            </a:r>
          </a:p>
        </p:txBody>
      </p:sp>
      <p:sp>
        <p:nvSpPr>
          <p:cNvPr id="30725" name="Text Box 5"/>
          <p:cNvSpPr txBox="1">
            <a:spLocks noChangeArrowheads="1"/>
          </p:cNvSpPr>
          <p:nvPr/>
        </p:nvSpPr>
        <p:spPr bwMode="auto">
          <a:xfrm>
            <a:off x="922296" y="3768795"/>
            <a:ext cx="2550370" cy="523220"/>
          </a:xfrm>
          <a:prstGeom prst="rect">
            <a:avLst/>
          </a:prstGeom>
          <a:solidFill>
            <a:srgbClr val="660066"/>
          </a:solidFill>
          <a:ln>
            <a:noFill/>
          </a:ln>
          <a:effec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sz="2800" b="1" dirty="0">
                <a:solidFill>
                  <a:srgbClr val="FFFFCC"/>
                </a:solidFill>
                <a:latin typeface="Times New Roman" panose="02020603050405020304" pitchFamily="18" charset="0"/>
                <a:cs typeface="Times New Roman" panose="02020603050405020304" pitchFamily="18" charset="0"/>
              </a:rPr>
              <a:t>C. Fe</a:t>
            </a:r>
            <a:r>
              <a:rPr lang="en-US" sz="2800" b="1" baseline="30000" dirty="0">
                <a:solidFill>
                  <a:srgbClr val="FFFFCC"/>
                </a:solidFill>
                <a:latin typeface="Times New Roman" panose="02020603050405020304" pitchFamily="18" charset="0"/>
                <a:cs typeface="Times New Roman" panose="02020603050405020304" pitchFamily="18" charset="0"/>
              </a:rPr>
              <a:t>2+</a:t>
            </a:r>
            <a:r>
              <a:rPr lang="en-US" sz="2800" b="1" dirty="0">
                <a:solidFill>
                  <a:srgbClr val="FFFFCC"/>
                </a:solidFill>
                <a:latin typeface="Times New Roman" panose="02020603050405020304" pitchFamily="18" charset="0"/>
                <a:cs typeface="Times New Roman" panose="02020603050405020304" pitchFamily="18" charset="0"/>
              </a:rPr>
              <a:t>, Fe</a:t>
            </a:r>
            <a:r>
              <a:rPr lang="en-US" sz="2800" b="1" baseline="30000" dirty="0">
                <a:solidFill>
                  <a:srgbClr val="FFFFCC"/>
                </a:solidFill>
                <a:latin typeface="Times New Roman" panose="02020603050405020304" pitchFamily="18" charset="0"/>
                <a:cs typeface="Times New Roman" panose="02020603050405020304" pitchFamily="18" charset="0"/>
              </a:rPr>
              <a:t>3+</a:t>
            </a:r>
            <a:r>
              <a:rPr lang="en-US" sz="2800" b="1" dirty="0">
                <a:solidFill>
                  <a:srgbClr val="FFFFCC"/>
                </a:solidFill>
                <a:latin typeface="Times New Roman" panose="02020603050405020304" pitchFamily="18" charset="0"/>
                <a:cs typeface="Times New Roman" panose="02020603050405020304" pitchFamily="18" charset="0"/>
              </a:rPr>
              <a:t>.</a:t>
            </a:r>
          </a:p>
        </p:txBody>
      </p:sp>
      <p:sp>
        <p:nvSpPr>
          <p:cNvPr id="30726" name="Text Box 6"/>
          <p:cNvSpPr txBox="1">
            <a:spLocks noChangeArrowheads="1"/>
          </p:cNvSpPr>
          <p:nvPr/>
        </p:nvSpPr>
        <p:spPr bwMode="auto">
          <a:xfrm>
            <a:off x="5186071" y="3768795"/>
            <a:ext cx="2550370" cy="523220"/>
          </a:xfrm>
          <a:prstGeom prst="rect">
            <a:avLst/>
          </a:prstGeom>
          <a:solidFill>
            <a:srgbClr val="F9F307"/>
          </a:solidFill>
          <a:ln>
            <a:noFill/>
          </a:ln>
          <a:effec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r>
              <a:rPr lang="en-US" sz="2800" b="1" dirty="0">
                <a:solidFill>
                  <a:srgbClr val="0000CC"/>
                </a:solidFill>
                <a:latin typeface="Times New Roman" panose="02020603050405020304" pitchFamily="18" charset="0"/>
                <a:cs typeface="Times New Roman" panose="02020603050405020304" pitchFamily="18" charset="0"/>
              </a:rPr>
              <a:t>D. Al</a:t>
            </a:r>
            <a:r>
              <a:rPr lang="en-US" sz="2800" b="1" baseline="30000" dirty="0">
                <a:solidFill>
                  <a:srgbClr val="0000CC"/>
                </a:solidFill>
                <a:latin typeface="Times New Roman" panose="02020603050405020304" pitchFamily="18" charset="0"/>
                <a:cs typeface="Times New Roman" panose="02020603050405020304" pitchFamily="18" charset="0"/>
              </a:rPr>
              <a:t>3+</a:t>
            </a:r>
            <a:r>
              <a:rPr lang="en-US" sz="2800" b="1" dirty="0">
                <a:solidFill>
                  <a:srgbClr val="0000CC"/>
                </a:solidFill>
                <a:latin typeface="Times New Roman" panose="02020603050405020304" pitchFamily="18" charset="0"/>
                <a:cs typeface="Times New Roman" panose="02020603050405020304" pitchFamily="18" charset="0"/>
              </a:rPr>
              <a:t>, K</a:t>
            </a:r>
            <a:r>
              <a:rPr lang="en-US" sz="2800" b="1" baseline="30000" dirty="0">
                <a:solidFill>
                  <a:srgbClr val="0000CC"/>
                </a:solidFill>
                <a:latin typeface="Times New Roman" panose="02020603050405020304" pitchFamily="18" charset="0"/>
                <a:cs typeface="Times New Roman" panose="02020603050405020304" pitchFamily="18" charset="0"/>
              </a:rPr>
              <a:t>+</a:t>
            </a:r>
            <a:r>
              <a:rPr lang="en-US" sz="2800" b="1" dirty="0">
                <a:solidFill>
                  <a:srgbClr val="0000CC"/>
                </a:solidFill>
                <a:latin typeface="Times New Roman" panose="02020603050405020304" pitchFamily="18" charset="0"/>
                <a:cs typeface="Times New Roman" panose="02020603050405020304" pitchFamily="18" charset="0"/>
              </a:rPr>
              <a:t>.</a:t>
            </a:r>
          </a:p>
        </p:txBody>
      </p:sp>
      <p:sp>
        <p:nvSpPr>
          <p:cNvPr id="8" name="Oval 94"/>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0:00</a:t>
            </a:r>
          </a:p>
        </p:txBody>
      </p:sp>
      <p:sp>
        <p:nvSpPr>
          <p:cNvPr id="9" name="Oval 94"/>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0:01</a:t>
            </a:r>
          </a:p>
        </p:txBody>
      </p:sp>
      <p:sp>
        <p:nvSpPr>
          <p:cNvPr id="10" name="Oval 93"/>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0:02</a:t>
            </a:r>
          </a:p>
        </p:txBody>
      </p:sp>
      <p:sp>
        <p:nvSpPr>
          <p:cNvPr id="11" name="Oval 92"/>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0:03</a:t>
            </a:r>
          </a:p>
        </p:txBody>
      </p:sp>
      <p:sp>
        <p:nvSpPr>
          <p:cNvPr id="12" name="Oval 91"/>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0:04</a:t>
            </a:r>
          </a:p>
        </p:txBody>
      </p:sp>
      <p:sp>
        <p:nvSpPr>
          <p:cNvPr id="13" name="Oval 90"/>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0:05</a:t>
            </a:r>
          </a:p>
        </p:txBody>
      </p:sp>
      <p:sp>
        <p:nvSpPr>
          <p:cNvPr id="14" name="Oval 90"/>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0:06</a:t>
            </a:r>
          </a:p>
        </p:txBody>
      </p:sp>
      <p:sp>
        <p:nvSpPr>
          <p:cNvPr id="15" name="Oval 90"/>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0:07</a:t>
            </a:r>
          </a:p>
        </p:txBody>
      </p:sp>
      <p:sp>
        <p:nvSpPr>
          <p:cNvPr id="16" name="Oval 90"/>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0:08</a:t>
            </a:r>
          </a:p>
        </p:txBody>
      </p:sp>
      <p:sp>
        <p:nvSpPr>
          <p:cNvPr id="17" name="Oval 90"/>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0:09</a:t>
            </a:r>
          </a:p>
        </p:txBody>
      </p:sp>
      <p:sp>
        <p:nvSpPr>
          <p:cNvPr id="18" name="Oval 90"/>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0:10</a:t>
            </a:r>
          </a:p>
        </p:txBody>
      </p:sp>
      <p:sp>
        <p:nvSpPr>
          <p:cNvPr id="19" name="Oval 90"/>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0:11</a:t>
            </a:r>
          </a:p>
        </p:txBody>
      </p:sp>
      <p:sp>
        <p:nvSpPr>
          <p:cNvPr id="20" name="Oval 90"/>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0:12</a:t>
            </a:r>
          </a:p>
        </p:txBody>
      </p:sp>
      <p:sp>
        <p:nvSpPr>
          <p:cNvPr id="21" name="Oval 90"/>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0:13</a:t>
            </a:r>
          </a:p>
        </p:txBody>
      </p:sp>
      <p:sp>
        <p:nvSpPr>
          <p:cNvPr id="22" name="Oval 90"/>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0:14</a:t>
            </a:r>
          </a:p>
        </p:txBody>
      </p:sp>
      <p:sp>
        <p:nvSpPr>
          <p:cNvPr id="23" name="Oval 90"/>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0:15</a:t>
            </a:r>
          </a:p>
        </p:txBody>
      </p:sp>
      <p:sp>
        <p:nvSpPr>
          <p:cNvPr id="2" name="Rectangle 1"/>
          <p:cNvSpPr/>
          <p:nvPr/>
        </p:nvSpPr>
        <p:spPr>
          <a:xfrm>
            <a:off x="2476072" y="0"/>
            <a:ext cx="4640344" cy="806451"/>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LUYỆN TẬP</a:t>
            </a:r>
          </a:p>
        </p:txBody>
      </p:sp>
      <p:sp>
        <p:nvSpPr>
          <p:cNvPr id="5" name="Rectangle 4">
            <a:extLst>
              <a:ext uri="{FF2B5EF4-FFF2-40B4-BE49-F238E27FC236}">
                <a16:creationId xmlns="" xmlns:a16="http://schemas.microsoft.com/office/drawing/2014/main" id="{959822F7-A1C9-28A6-E085-1B34E23B2FFC}"/>
              </a:ext>
            </a:extLst>
          </p:cNvPr>
          <p:cNvSpPr/>
          <p:nvPr/>
        </p:nvSpPr>
        <p:spPr>
          <a:xfrm>
            <a:off x="1017142" y="2562177"/>
            <a:ext cx="2455523" cy="523221"/>
          </a:xfrm>
          <a:prstGeom prst="rect">
            <a:avLst/>
          </a:prstGeom>
          <a:solidFill>
            <a:srgbClr val="0066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chemeClr val="accent2">
                    <a:lumMod val="20000"/>
                    <a:lumOff val="80000"/>
                  </a:schemeClr>
                </a:solidFill>
                <a:latin typeface="Times New Roman" panose="02020603050405020304" pitchFamily="18" charset="0"/>
                <a:cs typeface="Times New Roman" panose="02020603050405020304" pitchFamily="18" charset="0"/>
              </a:rPr>
              <a:t>A. Mg</a:t>
            </a:r>
            <a:r>
              <a:rPr lang="en-US" sz="2800" b="1" baseline="30000" dirty="0">
                <a:solidFill>
                  <a:schemeClr val="accent2">
                    <a:lumMod val="20000"/>
                    <a:lumOff val="80000"/>
                  </a:schemeClr>
                </a:solidFill>
                <a:latin typeface="Times New Roman" panose="02020603050405020304" pitchFamily="18" charset="0"/>
                <a:cs typeface="Times New Roman" panose="02020603050405020304" pitchFamily="18" charset="0"/>
              </a:rPr>
              <a:t>2+</a:t>
            </a:r>
            <a:r>
              <a:rPr lang="en-US" sz="2800" b="1" dirty="0">
                <a:solidFill>
                  <a:schemeClr val="accent2">
                    <a:lumMod val="20000"/>
                    <a:lumOff val="80000"/>
                  </a:schemeClr>
                </a:solidFill>
                <a:latin typeface="Times New Roman" panose="02020603050405020304" pitchFamily="18" charset="0"/>
                <a:cs typeface="Times New Roman" panose="02020603050405020304" pitchFamily="18" charset="0"/>
              </a:rPr>
              <a:t>, Ca</a:t>
            </a:r>
            <a:r>
              <a:rPr lang="en-US" sz="2800" b="1" baseline="30000" dirty="0">
                <a:solidFill>
                  <a:schemeClr val="accent2">
                    <a:lumMod val="20000"/>
                    <a:lumOff val="80000"/>
                  </a:schemeClr>
                </a:solidFill>
                <a:latin typeface="Times New Roman" panose="02020603050405020304" pitchFamily="18" charset="0"/>
                <a:cs typeface="Times New Roman" panose="02020603050405020304" pitchFamily="18" charset="0"/>
              </a:rPr>
              <a:t>2+</a:t>
            </a:r>
            <a:r>
              <a:rPr lang="en-US" sz="2800" b="1" dirty="0">
                <a:solidFill>
                  <a:schemeClr val="accent2">
                    <a:lumMod val="20000"/>
                    <a:lumOff val="80000"/>
                  </a:schemeClr>
                </a:solidFill>
                <a:latin typeface="Times New Roman" panose="02020603050405020304" pitchFamily="18" charset="0"/>
                <a:cs typeface="Times New Roman" panose="02020603050405020304" pitchFamily="18" charset="0"/>
              </a:rPr>
              <a:t>.</a:t>
            </a:r>
          </a:p>
        </p:txBody>
      </p:sp>
      <p:sp>
        <p:nvSpPr>
          <p:cNvPr id="3" name="Right Arrow 26">
            <a:hlinkClick r:id="rId3" action="ppaction://hlinksldjump"/>
            <a:extLst>
              <a:ext uri="{FF2B5EF4-FFF2-40B4-BE49-F238E27FC236}">
                <a16:creationId xmlns="" xmlns:a16="http://schemas.microsoft.com/office/drawing/2014/main" id="{ACF99004-D1AA-04E6-D9F9-FCCFCDF8CF6B}"/>
              </a:ext>
            </a:extLst>
          </p:cNvPr>
          <p:cNvSpPr/>
          <p:nvPr/>
        </p:nvSpPr>
        <p:spPr>
          <a:xfrm>
            <a:off x="11463012" y="6362163"/>
            <a:ext cx="596102" cy="4958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2385309"/>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8" presetClass="exit" presetSubtype="32" fill="hold" grpId="0" nodeType="clickEffect">
                                  <p:stCondLst>
                                    <p:cond delay="0"/>
                                  </p:stCondLst>
                                  <p:childTnLst>
                                    <p:animEffect transition="out" filter="diamond(out)">
                                      <p:cBhvr>
                                        <p:cTn id="6" dur="1000"/>
                                        <p:tgtEl>
                                          <p:spTgt spid="23"/>
                                        </p:tgtEl>
                                      </p:cBhvr>
                                    </p:animEffect>
                                    <p:set>
                                      <p:cBhvr>
                                        <p:cTn id="7"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1000"/>
                            </p:stCondLst>
                            <p:childTnLst>
                              <p:par>
                                <p:cTn id="9" presetID="8" presetClass="exit" presetSubtype="32" fill="hold" grpId="0" nodeType="afterEffect">
                                  <p:stCondLst>
                                    <p:cond delay="0"/>
                                  </p:stCondLst>
                                  <p:childTnLst>
                                    <p:animEffect transition="out" filter="diamond(out)">
                                      <p:cBhvr>
                                        <p:cTn id="10" dur="1000"/>
                                        <p:tgtEl>
                                          <p:spTgt spid="22"/>
                                        </p:tgtEl>
                                      </p:cBhvr>
                                    </p:animEffect>
                                    <p:set>
                                      <p:cBhvr>
                                        <p:cTn id="11"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2000"/>
                            </p:stCondLst>
                            <p:childTnLst>
                              <p:par>
                                <p:cTn id="13" presetID="8" presetClass="exit" presetSubtype="32" fill="hold" grpId="0" nodeType="afterEffect">
                                  <p:stCondLst>
                                    <p:cond delay="0"/>
                                  </p:stCondLst>
                                  <p:childTnLst>
                                    <p:animEffect transition="out" filter="diamond(out)">
                                      <p:cBhvr>
                                        <p:cTn id="14" dur="1000"/>
                                        <p:tgtEl>
                                          <p:spTgt spid="21"/>
                                        </p:tgtEl>
                                      </p:cBhvr>
                                    </p:animEffect>
                                    <p:set>
                                      <p:cBhvr>
                                        <p:cTn id="15"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3000"/>
                            </p:stCondLst>
                            <p:childTnLst>
                              <p:par>
                                <p:cTn id="17" presetID="8" presetClass="exit" presetSubtype="32" fill="hold" grpId="0" nodeType="afterEffect">
                                  <p:stCondLst>
                                    <p:cond delay="0"/>
                                  </p:stCondLst>
                                  <p:childTnLst>
                                    <p:animEffect transition="out" filter="diamond(out)">
                                      <p:cBhvr>
                                        <p:cTn id="18" dur="1000"/>
                                        <p:tgtEl>
                                          <p:spTgt spid="20"/>
                                        </p:tgtEl>
                                      </p:cBhvr>
                                    </p:animEffect>
                                    <p:set>
                                      <p:cBhvr>
                                        <p:cTn id="19"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4000"/>
                            </p:stCondLst>
                            <p:childTnLst>
                              <p:par>
                                <p:cTn id="21" presetID="8" presetClass="exit" presetSubtype="32" fill="hold" grpId="0" nodeType="afterEffect">
                                  <p:stCondLst>
                                    <p:cond delay="0"/>
                                  </p:stCondLst>
                                  <p:childTnLst>
                                    <p:animEffect transition="out" filter="diamond(out)">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5000"/>
                            </p:stCondLst>
                            <p:childTnLst>
                              <p:par>
                                <p:cTn id="25" presetID="8" presetClass="exit" presetSubtype="32" fill="hold" grpId="0" nodeType="afterEffect">
                                  <p:stCondLst>
                                    <p:cond delay="0"/>
                                  </p:stCondLst>
                                  <p:childTnLst>
                                    <p:animEffect transition="out" filter="diamond(out)">
                                      <p:cBhvr>
                                        <p:cTn id="26" dur="1000"/>
                                        <p:tgtEl>
                                          <p:spTgt spid="18"/>
                                        </p:tgtEl>
                                      </p:cBhvr>
                                    </p:animEffect>
                                    <p:set>
                                      <p:cBhvr>
                                        <p:cTn id="27"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6000"/>
                            </p:stCondLst>
                            <p:childTnLst>
                              <p:par>
                                <p:cTn id="29" presetID="8" presetClass="exit" presetSubtype="32" fill="hold" grpId="0" nodeType="afterEffect">
                                  <p:stCondLst>
                                    <p:cond delay="0"/>
                                  </p:stCondLst>
                                  <p:childTnLst>
                                    <p:animEffect transition="out" filter="diamond(out)">
                                      <p:cBhvr>
                                        <p:cTn id="30" dur="1000"/>
                                        <p:tgtEl>
                                          <p:spTgt spid="17"/>
                                        </p:tgtEl>
                                      </p:cBhvr>
                                    </p:animEffect>
                                    <p:set>
                                      <p:cBhvr>
                                        <p:cTn id="31"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7000"/>
                            </p:stCondLst>
                            <p:childTnLst>
                              <p:par>
                                <p:cTn id="33" presetID="8" presetClass="exit" presetSubtype="32" fill="hold" grpId="0" nodeType="afterEffect">
                                  <p:stCondLst>
                                    <p:cond delay="0"/>
                                  </p:stCondLst>
                                  <p:childTnLst>
                                    <p:animEffect transition="out" filter="diamond(out)">
                                      <p:cBhvr>
                                        <p:cTn id="34" dur="1000"/>
                                        <p:tgtEl>
                                          <p:spTgt spid="16"/>
                                        </p:tgtEl>
                                      </p:cBhvr>
                                    </p:animEffect>
                                    <p:set>
                                      <p:cBhvr>
                                        <p:cTn id="35"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p:stCondLst>
                              <p:cond delay="8000"/>
                            </p:stCondLst>
                            <p:childTnLst>
                              <p:par>
                                <p:cTn id="37" presetID="8" presetClass="exit" presetSubtype="32" fill="hold" grpId="0" nodeType="afterEffect">
                                  <p:stCondLst>
                                    <p:cond delay="0"/>
                                  </p:stCondLst>
                                  <p:childTnLst>
                                    <p:animEffect transition="out" filter="diamond(out)">
                                      <p:cBhvr>
                                        <p:cTn id="38" dur="1000"/>
                                        <p:tgtEl>
                                          <p:spTgt spid="15"/>
                                        </p:tgtEl>
                                      </p:cBhvr>
                                    </p:animEffect>
                                    <p:set>
                                      <p:cBhvr>
                                        <p:cTn id="39"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p:stCondLst>
                              <p:cond delay="9000"/>
                            </p:stCondLst>
                            <p:childTnLst>
                              <p:par>
                                <p:cTn id="41" presetID="8" presetClass="exit" presetSubtype="32" fill="hold" grpId="0" nodeType="afterEffect">
                                  <p:stCondLst>
                                    <p:cond delay="0"/>
                                  </p:stCondLst>
                                  <p:childTnLst>
                                    <p:animEffect transition="out" filter="diamond(out)">
                                      <p:cBhvr>
                                        <p:cTn id="42" dur="1000"/>
                                        <p:tgtEl>
                                          <p:spTgt spid="14"/>
                                        </p:tgtEl>
                                      </p:cBhvr>
                                    </p:animEffect>
                                    <p:set>
                                      <p:cBhvr>
                                        <p:cTn id="43"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par>
                          <p:cTn id="44" fill="hold">
                            <p:stCondLst>
                              <p:cond delay="10000"/>
                            </p:stCondLst>
                            <p:childTnLst>
                              <p:par>
                                <p:cTn id="45" presetID="8" presetClass="exit" presetSubtype="32" fill="hold" grpId="0" nodeType="afterEffect">
                                  <p:stCondLst>
                                    <p:cond delay="0"/>
                                  </p:stCondLst>
                                  <p:childTnLst>
                                    <p:animEffect transition="out" filter="diamond(out)">
                                      <p:cBhvr>
                                        <p:cTn id="46" dur="1000"/>
                                        <p:tgtEl>
                                          <p:spTgt spid="13"/>
                                        </p:tgtEl>
                                      </p:cBhvr>
                                    </p:animEffect>
                                    <p:set>
                                      <p:cBhvr>
                                        <p:cTn id="47"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par>
                          <p:cTn id="48" fill="hold">
                            <p:stCondLst>
                              <p:cond delay="11000"/>
                            </p:stCondLst>
                            <p:childTnLst>
                              <p:par>
                                <p:cTn id="49" presetID="8" presetClass="exit" presetSubtype="32" fill="hold" grpId="0" nodeType="afterEffect">
                                  <p:stCondLst>
                                    <p:cond delay="0"/>
                                  </p:stCondLst>
                                  <p:childTnLst>
                                    <p:animEffect transition="out" filter="diamond(out)">
                                      <p:cBhvr>
                                        <p:cTn id="50" dur="1000"/>
                                        <p:tgtEl>
                                          <p:spTgt spid="12"/>
                                        </p:tgtEl>
                                      </p:cBhvr>
                                    </p:animEffect>
                                    <p:set>
                                      <p:cBhvr>
                                        <p:cTn id="51"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childTnLst>
                          </p:cTn>
                        </p:par>
                        <p:par>
                          <p:cTn id="52" fill="hold">
                            <p:stCondLst>
                              <p:cond delay="12000"/>
                            </p:stCondLst>
                            <p:childTnLst>
                              <p:par>
                                <p:cTn id="53" presetID="8" presetClass="exit" presetSubtype="32" fill="hold" grpId="0" nodeType="afterEffect">
                                  <p:stCondLst>
                                    <p:cond delay="0"/>
                                  </p:stCondLst>
                                  <p:childTnLst>
                                    <p:animEffect transition="out" filter="diamond(out)">
                                      <p:cBhvr>
                                        <p:cTn id="54" dur="1000"/>
                                        <p:tgtEl>
                                          <p:spTgt spid="11"/>
                                        </p:tgtEl>
                                      </p:cBhvr>
                                    </p:animEffect>
                                    <p:set>
                                      <p:cBhvr>
                                        <p:cTn id="55"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par>
                          <p:cTn id="56" fill="hold">
                            <p:stCondLst>
                              <p:cond delay="13000"/>
                            </p:stCondLst>
                            <p:childTnLst>
                              <p:par>
                                <p:cTn id="57" presetID="8" presetClass="exit" presetSubtype="32" fill="hold" grpId="0" nodeType="afterEffect">
                                  <p:stCondLst>
                                    <p:cond delay="0"/>
                                  </p:stCondLst>
                                  <p:childTnLst>
                                    <p:animEffect transition="out" filter="diamond(out)">
                                      <p:cBhvr>
                                        <p:cTn id="58" dur="1000"/>
                                        <p:tgtEl>
                                          <p:spTgt spid="10"/>
                                        </p:tgtEl>
                                      </p:cBhvr>
                                    </p:animEffect>
                                    <p:set>
                                      <p:cBhvr>
                                        <p:cTn id="59"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par>
                          <p:cTn id="60" fill="hold">
                            <p:stCondLst>
                              <p:cond delay="14000"/>
                            </p:stCondLst>
                            <p:childTnLst>
                              <p:par>
                                <p:cTn id="61" presetID="8" presetClass="exit" presetSubtype="32" fill="hold" grpId="0" nodeType="afterEffect">
                                  <p:stCondLst>
                                    <p:cond delay="0"/>
                                  </p:stCondLst>
                                  <p:childTnLst>
                                    <p:animEffect transition="out" filter="diamond(out)">
                                      <p:cBhvr>
                                        <p:cTn id="62" dur="1000"/>
                                        <p:tgtEl>
                                          <p:spTgt spid="9"/>
                                        </p:tgtEl>
                                      </p:cBhvr>
                                    </p:animEffect>
                                    <p:set>
                                      <p:cBhvr>
                                        <p:cTn id="63"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childTnLst>
                    </p:cTn>
                  </p:par>
                  <p:par>
                    <p:cTn id="64" fill="hold">
                      <p:stCondLst>
                        <p:cond delay="indefinite"/>
                      </p:stCondLst>
                      <p:childTnLst>
                        <p:par>
                          <p:cTn id="65" fill="hold">
                            <p:stCondLst>
                              <p:cond delay="0"/>
                            </p:stCondLst>
                            <p:childTnLst>
                              <p:par>
                                <p:cTn id="66" presetID="42" presetClass="exit" presetSubtype="0" fill="hold" grpId="0" nodeType="clickEffect">
                                  <p:stCondLst>
                                    <p:cond delay="0"/>
                                  </p:stCondLst>
                                  <p:childTnLst>
                                    <p:animEffect transition="out" filter="fade">
                                      <p:cBhvr>
                                        <p:cTn id="67" dur="1000"/>
                                        <p:tgtEl>
                                          <p:spTgt spid="5"/>
                                        </p:tgtEl>
                                      </p:cBhvr>
                                    </p:animEffect>
                                    <p:anim calcmode="lin" valueType="num">
                                      <p:cBhvr>
                                        <p:cTn id="68" dur="1000"/>
                                        <p:tgtEl>
                                          <p:spTgt spid="5"/>
                                        </p:tgtEl>
                                        <p:attrNameLst>
                                          <p:attrName>ppt_x</p:attrName>
                                        </p:attrNameLst>
                                      </p:cBhvr>
                                      <p:tavLst>
                                        <p:tav tm="0">
                                          <p:val>
                                            <p:strVal val="ppt_x"/>
                                          </p:val>
                                        </p:tav>
                                        <p:tav tm="100000">
                                          <p:val>
                                            <p:strVal val="ppt_x"/>
                                          </p:val>
                                        </p:tav>
                                      </p:tavLst>
                                    </p:anim>
                                    <p:anim calcmode="lin" valueType="num">
                                      <p:cBhvr>
                                        <p:cTn id="69" dur="1000"/>
                                        <p:tgtEl>
                                          <p:spTgt spid="5"/>
                                        </p:tgtEl>
                                        <p:attrNameLst>
                                          <p:attrName>ppt_y</p:attrName>
                                        </p:attrNameLst>
                                      </p:cBhvr>
                                      <p:tavLst>
                                        <p:tav tm="0">
                                          <p:val>
                                            <p:strVal val="ppt_y"/>
                                          </p:val>
                                        </p:tav>
                                        <p:tav tm="100000">
                                          <p:val>
                                            <p:strVal val="ppt_y+.1"/>
                                          </p:val>
                                        </p:tav>
                                      </p:tavLst>
                                    </p:anim>
                                    <p:set>
                                      <p:cBhvr>
                                        <p:cTn id="70" dur="1" fill="hold">
                                          <p:stCondLst>
                                            <p:cond delay="999"/>
                                          </p:stCondLst>
                                        </p:cTn>
                                        <p:tgtEl>
                                          <p:spTgt spid="5"/>
                                        </p:tgtEl>
                                        <p:attrNameLst>
                                          <p:attrName>style.visibility</p:attrName>
                                        </p:attrNameLst>
                                      </p:cBhvr>
                                      <p:to>
                                        <p:strVal val="hidden"/>
                                      </p:to>
                                    </p:set>
                                  </p:childTnLst>
                                </p:cTn>
                              </p:par>
                              <p:par>
                                <p:cTn id="71" presetID="42" presetClass="exit" presetSubtype="0" fill="hold" grpId="0" nodeType="withEffect">
                                  <p:stCondLst>
                                    <p:cond delay="0"/>
                                  </p:stCondLst>
                                  <p:childTnLst>
                                    <p:animEffect transition="out" filter="fade">
                                      <p:cBhvr>
                                        <p:cTn id="72" dur="1000"/>
                                        <p:tgtEl>
                                          <p:spTgt spid="30724"/>
                                        </p:tgtEl>
                                      </p:cBhvr>
                                    </p:animEffect>
                                    <p:anim calcmode="lin" valueType="num">
                                      <p:cBhvr>
                                        <p:cTn id="73" dur="1000"/>
                                        <p:tgtEl>
                                          <p:spTgt spid="30724"/>
                                        </p:tgtEl>
                                        <p:attrNameLst>
                                          <p:attrName>ppt_x</p:attrName>
                                        </p:attrNameLst>
                                      </p:cBhvr>
                                      <p:tavLst>
                                        <p:tav tm="0">
                                          <p:val>
                                            <p:strVal val="ppt_x"/>
                                          </p:val>
                                        </p:tav>
                                        <p:tav tm="100000">
                                          <p:val>
                                            <p:strVal val="ppt_x"/>
                                          </p:val>
                                        </p:tav>
                                      </p:tavLst>
                                    </p:anim>
                                    <p:anim calcmode="lin" valueType="num">
                                      <p:cBhvr>
                                        <p:cTn id="74" dur="1000"/>
                                        <p:tgtEl>
                                          <p:spTgt spid="30724"/>
                                        </p:tgtEl>
                                        <p:attrNameLst>
                                          <p:attrName>ppt_y</p:attrName>
                                        </p:attrNameLst>
                                      </p:cBhvr>
                                      <p:tavLst>
                                        <p:tav tm="0">
                                          <p:val>
                                            <p:strVal val="ppt_y"/>
                                          </p:val>
                                        </p:tav>
                                        <p:tav tm="100000">
                                          <p:val>
                                            <p:strVal val="ppt_y+.1"/>
                                          </p:val>
                                        </p:tav>
                                      </p:tavLst>
                                    </p:anim>
                                    <p:set>
                                      <p:cBhvr>
                                        <p:cTn id="75" dur="1" fill="hold">
                                          <p:stCondLst>
                                            <p:cond delay="999"/>
                                          </p:stCondLst>
                                        </p:cTn>
                                        <p:tgtEl>
                                          <p:spTgt spid="30724"/>
                                        </p:tgtEl>
                                        <p:attrNameLst>
                                          <p:attrName>style.visibility</p:attrName>
                                        </p:attrNameLst>
                                      </p:cBhvr>
                                      <p:to>
                                        <p:strVal val="hidden"/>
                                      </p:to>
                                    </p:set>
                                  </p:childTnLst>
                                </p:cTn>
                              </p:par>
                              <p:par>
                                <p:cTn id="76" presetID="42" presetClass="exit" presetSubtype="0" fill="hold" grpId="0" nodeType="withEffect">
                                  <p:stCondLst>
                                    <p:cond delay="0"/>
                                  </p:stCondLst>
                                  <p:childTnLst>
                                    <p:animEffect transition="out" filter="fade">
                                      <p:cBhvr>
                                        <p:cTn id="77" dur="1000"/>
                                        <p:tgtEl>
                                          <p:spTgt spid="30726"/>
                                        </p:tgtEl>
                                      </p:cBhvr>
                                    </p:animEffect>
                                    <p:anim calcmode="lin" valueType="num">
                                      <p:cBhvr>
                                        <p:cTn id="78" dur="1000"/>
                                        <p:tgtEl>
                                          <p:spTgt spid="30726"/>
                                        </p:tgtEl>
                                        <p:attrNameLst>
                                          <p:attrName>ppt_x</p:attrName>
                                        </p:attrNameLst>
                                      </p:cBhvr>
                                      <p:tavLst>
                                        <p:tav tm="0">
                                          <p:val>
                                            <p:strVal val="ppt_x"/>
                                          </p:val>
                                        </p:tav>
                                        <p:tav tm="100000">
                                          <p:val>
                                            <p:strVal val="ppt_x"/>
                                          </p:val>
                                        </p:tav>
                                      </p:tavLst>
                                    </p:anim>
                                    <p:anim calcmode="lin" valueType="num">
                                      <p:cBhvr>
                                        <p:cTn id="79" dur="1000"/>
                                        <p:tgtEl>
                                          <p:spTgt spid="30726"/>
                                        </p:tgtEl>
                                        <p:attrNameLst>
                                          <p:attrName>ppt_y</p:attrName>
                                        </p:attrNameLst>
                                      </p:cBhvr>
                                      <p:tavLst>
                                        <p:tav tm="0">
                                          <p:val>
                                            <p:strVal val="ppt_y"/>
                                          </p:val>
                                        </p:tav>
                                        <p:tav tm="100000">
                                          <p:val>
                                            <p:strVal val="ppt_y+.1"/>
                                          </p:val>
                                        </p:tav>
                                      </p:tavLst>
                                    </p:anim>
                                    <p:set>
                                      <p:cBhvr>
                                        <p:cTn id="80" dur="1" fill="hold">
                                          <p:stCondLst>
                                            <p:cond delay="999"/>
                                          </p:stCondLst>
                                        </p:cTn>
                                        <p:tgtEl>
                                          <p:spTgt spid="307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animBg="1"/>
      <p:bldP spid="30726"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596347" y="806451"/>
            <a:ext cx="10455965"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sz="3600" b="1" dirty="0" err="1">
                <a:solidFill>
                  <a:srgbClr val="FF0000"/>
                </a:solidFill>
                <a:latin typeface="Times New Roman" panose="02020603050405020304" pitchFamily="18" charset="0"/>
                <a:cs typeface="Times New Roman" panose="02020603050405020304" pitchFamily="18" charset="0"/>
              </a:rPr>
              <a:t>Câu</a:t>
            </a:r>
            <a:r>
              <a:rPr lang="en-US" altLang="vi-VN" sz="3600" b="1" dirty="0">
                <a:solidFill>
                  <a:srgbClr val="FF0000"/>
                </a:solidFill>
                <a:latin typeface="Times New Roman" panose="02020603050405020304" pitchFamily="18" charset="0"/>
                <a:cs typeface="Times New Roman" panose="02020603050405020304" pitchFamily="18" charset="0"/>
              </a:rPr>
              <a:t> 3: </a:t>
            </a:r>
            <a:r>
              <a:rPr lang="en-US" altLang="vi-VN" b="1" dirty="0" err="1">
                <a:solidFill>
                  <a:srgbClr val="0000CC"/>
                </a:solidFill>
                <a:latin typeface="Times New Roman" panose="02020603050405020304" pitchFamily="18" charset="0"/>
                <a:cs typeface="Times New Roman" panose="02020603050405020304" pitchFamily="18" charset="0"/>
              </a:rPr>
              <a:t>Chất</a:t>
            </a:r>
            <a:r>
              <a:rPr lang="en-US" altLang="vi-VN" b="1" dirty="0">
                <a:solidFill>
                  <a:srgbClr val="0000CC"/>
                </a:solidFill>
                <a:latin typeface="Times New Roman" panose="02020603050405020304" pitchFamily="18" charset="0"/>
                <a:cs typeface="Times New Roman" panose="02020603050405020304" pitchFamily="18" charset="0"/>
              </a:rPr>
              <a:t> </a:t>
            </a:r>
            <a:r>
              <a:rPr lang="en-US" altLang="vi-VN" b="1" dirty="0" err="1">
                <a:solidFill>
                  <a:srgbClr val="0000CC"/>
                </a:solidFill>
                <a:latin typeface="Times New Roman" panose="02020603050405020304" pitchFamily="18" charset="0"/>
                <a:cs typeface="Times New Roman" panose="02020603050405020304" pitchFamily="18" charset="0"/>
              </a:rPr>
              <a:t>nào</a:t>
            </a:r>
            <a:r>
              <a:rPr lang="en-US" altLang="vi-VN" b="1" dirty="0">
                <a:solidFill>
                  <a:srgbClr val="0000CC"/>
                </a:solidFill>
                <a:latin typeface="Times New Roman" panose="02020603050405020304" pitchFamily="18" charset="0"/>
                <a:cs typeface="Times New Roman" panose="02020603050405020304" pitchFamily="18" charset="0"/>
              </a:rPr>
              <a:t> </a:t>
            </a:r>
            <a:r>
              <a:rPr lang="en-US" altLang="vi-VN" b="1" dirty="0" err="1">
                <a:solidFill>
                  <a:srgbClr val="0000CC"/>
                </a:solidFill>
                <a:latin typeface="Times New Roman" panose="02020603050405020304" pitchFamily="18" charset="0"/>
                <a:cs typeface="Times New Roman" panose="02020603050405020304" pitchFamily="18" charset="0"/>
              </a:rPr>
              <a:t>sau</a:t>
            </a:r>
            <a:r>
              <a:rPr lang="en-US" altLang="vi-VN" b="1" dirty="0">
                <a:solidFill>
                  <a:srgbClr val="0000CC"/>
                </a:solidFill>
                <a:latin typeface="Times New Roman" panose="02020603050405020304" pitchFamily="18" charset="0"/>
                <a:cs typeface="Times New Roman" panose="02020603050405020304" pitchFamily="18" charset="0"/>
              </a:rPr>
              <a:t> </a:t>
            </a:r>
            <a:r>
              <a:rPr lang="en-US" altLang="vi-VN" b="1" dirty="0" err="1">
                <a:solidFill>
                  <a:srgbClr val="0000CC"/>
                </a:solidFill>
                <a:latin typeface="Times New Roman" panose="02020603050405020304" pitchFamily="18" charset="0"/>
                <a:cs typeface="Times New Roman" panose="02020603050405020304" pitchFamily="18" charset="0"/>
              </a:rPr>
              <a:t>đây</a:t>
            </a:r>
            <a:r>
              <a:rPr lang="en-US" altLang="vi-VN" b="1" dirty="0">
                <a:solidFill>
                  <a:srgbClr val="0000CC"/>
                </a:solidFill>
                <a:latin typeface="Times New Roman" panose="02020603050405020304" pitchFamily="18" charset="0"/>
                <a:cs typeface="Times New Roman" panose="02020603050405020304" pitchFamily="18" charset="0"/>
              </a:rPr>
              <a:t> </a:t>
            </a:r>
            <a:r>
              <a:rPr lang="en-US" altLang="vi-VN" b="1" dirty="0" err="1">
                <a:solidFill>
                  <a:srgbClr val="0000CC"/>
                </a:solidFill>
                <a:latin typeface="Times New Roman" panose="02020603050405020304" pitchFamily="18" charset="0"/>
                <a:cs typeface="Times New Roman" panose="02020603050405020304" pitchFamily="18" charset="0"/>
              </a:rPr>
              <a:t>có</a:t>
            </a:r>
            <a:r>
              <a:rPr lang="en-US" altLang="vi-VN" b="1" dirty="0">
                <a:solidFill>
                  <a:srgbClr val="0000CC"/>
                </a:solidFill>
                <a:latin typeface="Times New Roman" panose="02020603050405020304" pitchFamily="18" charset="0"/>
                <a:cs typeface="Times New Roman" panose="02020603050405020304" pitchFamily="18" charset="0"/>
              </a:rPr>
              <a:t> </a:t>
            </a:r>
            <a:r>
              <a:rPr lang="en-US" altLang="vi-VN" b="1" dirty="0" err="1">
                <a:solidFill>
                  <a:srgbClr val="0000CC"/>
                </a:solidFill>
                <a:latin typeface="Times New Roman" panose="02020603050405020304" pitchFamily="18" charset="0"/>
                <a:cs typeface="Times New Roman" panose="02020603050405020304" pitchFamily="18" charset="0"/>
              </a:rPr>
              <a:t>thể</a:t>
            </a:r>
            <a:r>
              <a:rPr lang="en-US" altLang="vi-VN" b="1" dirty="0">
                <a:solidFill>
                  <a:srgbClr val="0000CC"/>
                </a:solidFill>
                <a:latin typeface="Times New Roman" panose="02020603050405020304" pitchFamily="18" charset="0"/>
                <a:cs typeface="Times New Roman" panose="02020603050405020304" pitchFamily="18" charset="0"/>
              </a:rPr>
              <a:t> </a:t>
            </a:r>
            <a:r>
              <a:rPr lang="en-US" altLang="vi-VN" b="1" dirty="0" err="1">
                <a:solidFill>
                  <a:srgbClr val="0000CC"/>
                </a:solidFill>
                <a:latin typeface="Times New Roman" panose="02020603050405020304" pitchFamily="18" charset="0"/>
                <a:cs typeface="Times New Roman" panose="02020603050405020304" pitchFamily="18" charset="0"/>
              </a:rPr>
              <a:t>dùng</a:t>
            </a:r>
            <a:r>
              <a:rPr lang="en-US" altLang="vi-VN" b="1" dirty="0">
                <a:solidFill>
                  <a:srgbClr val="0000CC"/>
                </a:solidFill>
                <a:latin typeface="Times New Roman" panose="02020603050405020304" pitchFamily="18" charset="0"/>
                <a:cs typeface="Times New Roman" panose="02020603050405020304" pitchFamily="18" charset="0"/>
              </a:rPr>
              <a:t> </a:t>
            </a:r>
            <a:r>
              <a:rPr lang="en-US" altLang="vi-VN" b="1" dirty="0" err="1">
                <a:solidFill>
                  <a:srgbClr val="0000CC"/>
                </a:solidFill>
                <a:latin typeface="Times New Roman" panose="02020603050405020304" pitchFamily="18" charset="0"/>
                <a:cs typeface="Times New Roman" panose="02020603050405020304" pitchFamily="18" charset="0"/>
              </a:rPr>
              <a:t>để</a:t>
            </a:r>
            <a:r>
              <a:rPr lang="en-US" altLang="vi-VN" b="1" dirty="0">
                <a:solidFill>
                  <a:srgbClr val="0000CC"/>
                </a:solidFill>
                <a:latin typeface="Times New Roman" panose="02020603050405020304" pitchFamily="18" charset="0"/>
                <a:cs typeface="Times New Roman" panose="02020603050405020304" pitchFamily="18" charset="0"/>
              </a:rPr>
              <a:t> </a:t>
            </a:r>
            <a:r>
              <a:rPr lang="en-US" altLang="vi-VN" b="1" dirty="0" err="1">
                <a:solidFill>
                  <a:srgbClr val="0000CC"/>
                </a:solidFill>
                <a:latin typeface="Times New Roman" panose="02020603050405020304" pitchFamily="18" charset="0"/>
                <a:cs typeface="Times New Roman" panose="02020603050405020304" pitchFamily="18" charset="0"/>
              </a:rPr>
              <a:t>sát</a:t>
            </a:r>
            <a:r>
              <a:rPr lang="en-US" altLang="vi-VN" b="1" dirty="0">
                <a:solidFill>
                  <a:srgbClr val="0000CC"/>
                </a:solidFill>
                <a:latin typeface="Times New Roman" panose="02020603050405020304" pitchFamily="18" charset="0"/>
                <a:cs typeface="Times New Roman" panose="02020603050405020304" pitchFamily="18" charset="0"/>
              </a:rPr>
              <a:t> </a:t>
            </a:r>
            <a:r>
              <a:rPr lang="en-US" altLang="vi-VN" b="1" dirty="0" err="1">
                <a:solidFill>
                  <a:srgbClr val="0000CC"/>
                </a:solidFill>
                <a:latin typeface="Times New Roman" panose="02020603050405020304" pitchFamily="18" charset="0"/>
                <a:cs typeface="Times New Roman" panose="02020603050405020304" pitchFamily="18" charset="0"/>
              </a:rPr>
              <a:t>khuẩn</a:t>
            </a:r>
            <a:r>
              <a:rPr lang="en-US" altLang="vi-VN" b="1" dirty="0">
                <a:solidFill>
                  <a:srgbClr val="0000CC"/>
                </a:solidFill>
                <a:latin typeface="Times New Roman" panose="02020603050405020304" pitchFamily="18" charset="0"/>
                <a:cs typeface="Times New Roman" panose="02020603050405020304" pitchFamily="18" charset="0"/>
              </a:rPr>
              <a:t>, </a:t>
            </a:r>
            <a:r>
              <a:rPr lang="en-US" altLang="vi-VN" b="1" dirty="0" err="1">
                <a:solidFill>
                  <a:srgbClr val="0000CC"/>
                </a:solidFill>
                <a:latin typeface="Times New Roman" panose="02020603050405020304" pitchFamily="18" charset="0"/>
                <a:cs typeface="Times New Roman" panose="02020603050405020304" pitchFamily="18" charset="0"/>
              </a:rPr>
              <a:t>khử</a:t>
            </a:r>
            <a:r>
              <a:rPr lang="en-US" altLang="vi-VN" b="1" dirty="0">
                <a:solidFill>
                  <a:srgbClr val="0000CC"/>
                </a:solidFill>
                <a:latin typeface="Times New Roman" panose="02020603050405020304" pitchFamily="18" charset="0"/>
                <a:cs typeface="Times New Roman" panose="02020603050405020304" pitchFamily="18" charset="0"/>
              </a:rPr>
              <a:t> </a:t>
            </a:r>
            <a:r>
              <a:rPr lang="en-US" altLang="vi-VN" b="1" dirty="0" err="1">
                <a:solidFill>
                  <a:srgbClr val="0000CC"/>
                </a:solidFill>
                <a:latin typeface="Times New Roman" panose="02020603050405020304" pitchFamily="18" charset="0"/>
                <a:cs typeface="Times New Roman" panose="02020603050405020304" pitchFamily="18" charset="0"/>
              </a:rPr>
              <a:t>trùng</a:t>
            </a:r>
            <a:r>
              <a:rPr lang="en-US" altLang="vi-VN" b="1" dirty="0">
                <a:solidFill>
                  <a:srgbClr val="0000CC"/>
                </a:solidFill>
                <a:latin typeface="Times New Roman" panose="02020603050405020304" pitchFamily="18" charset="0"/>
                <a:cs typeface="Times New Roman" panose="02020603050405020304" pitchFamily="18" charset="0"/>
              </a:rPr>
              <a:t> </a:t>
            </a:r>
            <a:r>
              <a:rPr lang="en-US" altLang="vi-VN" b="1" dirty="0" err="1">
                <a:solidFill>
                  <a:srgbClr val="0000CC"/>
                </a:solidFill>
                <a:latin typeface="Times New Roman" panose="02020603050405020304" pitchFamily="18" charset="0"/>
                <a:cs typeface="Times New Roman" panose="02020603050405020304" pitchFamily="18" charset="0"/>
              </a:rPr>
              <a:t>các</a:t>
            </a:r>
            <a:r>
              <a:rPr lang="en-US" altLang="vi-VN" b="1" dirty="0">
                <a:solidFill>
                  <a:srgbClr val="0000CC"/>
                </a:solidFill>
                <a:latin typeface="Times New Roman" panose="02020603050405020304" pitchFamily="18" charset="0"/>
                <a:cs typeface="Times New Roman" panose="02020603050405020304" pitchFamily="18" charset="0"/>
              </a:rPr>
              <a:t> </a:t>
            </a:r>
            <a:r>
              <a:rPr lang="en-US" altLang="vi-VN" b="1" dirty="0" err="1">
                <a:solidFill>
                  <a:srgbClr val="0000CC"/>
                </a:solidFill>
                <a:latin typeface="Times New Roman" panose="02020603050405020304" pitchFamily="18" charset="0"/>
                <a:cs typeface="Times New Roman" panose="02020603050405020304" pitchFamily="18" charset="0"/>
              </a:rPr>
              <a:t>chất</a:t>
            </a:r>
            <a:r>
              <a:rPr lang="en-US" altLang="vi-VN" b="1" dirty="0">
                <a:solidFill>
                  <a:srgbClr val="0000CC"/>
                </a:solidFill>
                <a:latin typeface="Times New Roman" panose="02020603050405020304" pitchFamily="18" charset="0"/>
                <a:cs typeface="Times New Roman" panose="02020603050405020304" pitchFamily="18" charset="0"/>
              </a:rPr>
              <a:t> </a:t>
            </a:r>
            <a:r>
              <a:rPr lang="en-US" altLang="vi-VN" b="1" dirty="0" err="1">
                <a:solidFill>
                  <a:srgbClr val="0000CC"/>
                </a:solidFill>
                <a:latin typeface="Times New Roman" panose="02020603050405020304" pitchFamily="18" charset="0"/>
                <a:cs typeface="Times New Roman" panose="02020603050405020304" pitchFamily="18" charset="0"/>
              </a:rPr>
              <a:t>hữu</a:t>
            </a:r>
            <a:r>
              <a:rPr lang="en-US" altLang="vi-VN" b="1" dirty="0">
                <a:solidFill>
                  <a:srgbClr val="0000CC"/>
                </a:solidFill>
                <a:latin typeface="Times New Roman" panose="02020603050405020304" pitchFamily="18" charset="0"/>
                <a:cs typeface="Times New Roman" panose="02020603050405020304" pitchFamily="18" charset="0"/>
              </a:rPr>
              <a:t> </a:t>
            </a:r>
            <a:r>
              <a:rPr lang="en-US" altLang="vi-VN" b="1" dirty="0" err="1">
                <a:solidFill>
                  <a:srgbClr val="0000CC"/>
                </a:solidFill>
                <a:latin typeface="Times New Roman" panose="02020603050405020304" pitchFamily="18" charset="0"/>
                <a:cs typeface="Times New Roman" panose="02020603050405020304" pitchFamily="18" charset="0"/>
              </a:rPr>
              <a:t>cơ</a:t>
            </a:r>
            <a:r>
              <a:rPr lang="en-US" altLang="vi-VN" b="1" dirty="0">
                <a:solidFill>
                  <a:srgbClr val="0000CC"/>
                </a:solidFill>
                <a:latin typeface="Times New Roman" panose="02020603050405020304" pitchFamily="18" charset="0"/>
                <a:cs typeface="Times New Roman" panose="02020603050405020304" pitchFamily="18" charset="0"/>
              </a:rPr>
              <a:t> </a:t>
            </a:r>
            <a:r>
              <a:rPr lang="en-US" altLang="vi-VN" b="1" dirty="0" err="1">
                <a:solidFill>
                  <a:srgbClr val="0000CC"/>
                </a:solidFill>
                <a:latin typeface="Times New Roman" panose="02020603050405020304" pitchFamily="18" charset="0"/>
                <a:cs typeface="Times New Roman" panose="02020603050405020304" pitchFamily="18" charset="0"/>
              </a:rPr>
              <a:t>có</a:t>
            </a:r>
            <a:r>
              <a:rPr lang="en-US" altLang="vi-VN" b="1" dirty="0">
                <a:solidFill>
                  <a:srgbClr val="0000CC"/>
                </a:solidFill>
                <a:latin typeface="Times New Roman" panose="02020603050405020304" pitchFamily="18" charset="0"/>
                <a:cs typeface="Times New Roman" panose="02020603050405020304" pitchFamily="18" charset="0"/>
              </a:rPr>
              <a:t> </a:t>
            </a:r>
            <a:r>
              <a:rPr lang="en-US" altLang="vi-VN" b="1" dirty="0" err="1">
                <a:solidFill>
                  <a:srgbClr val="0000CC"/>
                </a:solidFill>
                <a:latin typeface="Times New Roman" panose="02020603050405020304" pitchFamily="18" charset="0"/>
                <a:cs typeface="Times New Roman" panose="02020603050405020304" pitchFamily="18" charset="0"/>
              </a:rPr>
              <a:t>trong</a:t>
            </a:r>
            <a:r>
              <a:rPr lang="en-US" altLang="vi-VN" b="1" dirty="0">
                <a:solidFill>
                  <a:srgbClr val="0000CC"/>
                </a:solidFill>
                <a:latin typeface="Times New Roman" panose="02020603050405020304" pitchFamily="18" charset="0"/>
                <a:cs typeface="Times New Roman" panose="02020603050405020304" pitchFamily="18" charset="0"/>
              </a:rPr>
              <a:t> </a:t>
            </a:r>
            <a:r>
              <a:rPr lang="en-US" altLang="vi-VN" b="1" dirty="0" err="1">
                <a:solidFill>
                  <a:srgbClr val="0000CC"/>
                </a:solidFill>
                <a:latin typeface="Times New Roman" panose="02020603050405020304" pitchFamily="18" charset="0"/>
                <a:cs typeface="Times New Roman" panose="02020603050405020304" pitchFamily="18" charset="0"/>
              </a:rPr>
              <a:t>nước</a:t>
            </a:r>
            <a:r>
              <a:rPr lang="en-US" altLang="vi-VN" b="1" dirty="0">
                <a:solidFill>
                  <a:srgbClr val="0000CC"/>
                </a:solidFill>
                <a:latin typeface="Times New Roman" panose="02020603050405020304" pitchFamily="18" charset="0"/>
                <a:cs typeface="Times New Roman" panose="02020603050405020304" pitchFamily="18" charset="0"/>
              </a:rPr>
              <a:t>?</a:t>
            </a:r>
          </a:p>
        </p:txBody>
      </p:sp>
      <p:sp>
        <p:nvSpPr>
          <p:cNvPr id="30724" name="Text Box 4"/>
          <p:cNvSpPr txBox="1">
            <a:spLocks noChangeArrowheads="1"/>
          </p:cNvSpPr>
          <p:nvPr/>
        </p:nvSpPr>
        <p:spPr bwMode="auto">
          <a:xfrm>
            <a:off x="5186071" y="2562179"/>
            <a:ext cx="3105174" cy="523220"/>
          </a:xfrm>
          <a:prstGeom prst="rect">
            <a:avLst/>
          </a:prstGeom>
          <a:solidFill>
            <a:srgbClr val="FF3300"/>
          </a:solidFill>
          <a:ln>
            <a:noFill/>
          </a:ln>
          <a:effec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vi-VN" sz="2800" b="1" dirty="0">
                <a:solidFill>
                  <a:srgbClr val="FFFFCC"/>
                </a:solidFill>
                <a:latin typeface="Times New Roman" panose="02020603050405020304" pitchFamily="18" charset="0"/>
                <a:cs typeface="Times New Roman" panose="02020603050405020304" pitchFamily="18" charset="0"/>
              </a:rPr>
              <a:t> </a:t>
            </a:r>
            <a:r>
              <a:rPr lang="en-US" sz="2800" b="1" dirty="0">
                <a:solidFill>
                  <a:srgbClr val="FFFFCC"/>
                </a:solidFill>
                <a:latin typeface="Times New Roman" panose="02020603050405020304" pitchFamily="18" charset="0"/>
                <a:cs typeface="Times New Roman" panose="02020603050405020304" pitchFamily="18" charset="0"/>
              </a:rPr>
              <a:t>B. Than </a:t>
            </a:r>
            <a:r>
              <a:rPr lang="en-US" sz="2800" b="1" dirty="0" err="1">
                <a:solidFill>
                  <a:srgbClr val="FFFFCC"/>
                </a:solidFill>
                <a:latin typeface="Times New Roman" panose="02020603050405020304" pitchFamily="18" charset="0"/>
                <a:cs typeface="Times New Roman" panose="02020603050405020304" pitchFamily="18" charset="0"/>
              </a:rPr>
              <a:t>hoạt</a:t>
            </a:r>
            <a:r>
              <a:rPr lang="en-US" sz="2800" b="1" dirty="0">
                <a:solidFill>
                  <a:srgbClr val="FFFFCC"/>
                </a:solidFill>
                <a:latin typeface="Times New Roman" panose="02020603050405020304" pitchFamily="18" charset="0"/>
                <a:cs typeface="Times New Roman" panose="02020603050405020304" pitchFamily="18" charset="0"/>
              </a:rPr>
              <a:t> </a:t>
            </a:r>
            <a:r>
              <a:rPr lang="en-US" sz="2800" b="1" dirty="0" err="1">
                <a:solidFill>
                  <a:srgbClr val="FFFFCC"/>
                </a:solidFill>
                <a:latin typeface="Times New Roman" panose="02020603050405020304" pitchFamily="18" charset="0"/>
                <a:cs typeface="Times New Roman" panose="02020603050405020304" pitchFamily="18" charset="0"/>
              </a:rPr>
              <a:t>tính</a:t>
            </a:r>
            <a:r>
              <a:rPr lang="en-US" sz="2800" b="1" dirty="0">
                <a:solidFill>
                  <a:srgbClr val="FFFFCC"/>
                </a:solidFill>
                <a:latin typeface="Times New Roman" panose="02020603050405020304" pitchFamily="18" charset="0"/>
                <a:cs typeface="Times New Roman" panose="02020603050405020304" pitchFamily="18" charset="0"/>
              </a:rPr>
              <a:t>.</a:t>
            </a:r>
          </a:p>
        </p:txBody>
      </p:sp>
      <p:sp>
        <p:nvSpPr>
          <p:cNvPr id="30725" name="Text Box 5"/>
          <p:cNvSpPr txBox="1">
            <a:spLocks noChangeArrowheads="1"/>
          </p:cNvSpPr>
          <p:nvPr/>
        </p:nvSpPr>
        <p:spPr bwMode="auto">
          <a:xfrm>
            <a:off x="922295" y="3768795"/>
            <a:ext cx="3606229" cy="523220"/>
          </a:xfrm>
          <a:prstGeom prst="rect">
            <a:avLst/>
          </a:prstGeom>
          <a:solidFill>
            <a:srgbClr val="660066"/>
          </a:solidFill>
          <a:ln>
            <a:noFill/>
          </a:ln>
          <a:effec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sz="2800" b="1" dirty="0">
                <a:solidFill>
                  <a:srgbClr val="FFFFCC"/>
                </a:solidFill>
                <a:latin typeface="Times New Roman" panose="02020603050405020304" pitchFamily="18" charset="0"/>
                <a:cs typeface="Times New Roman" panose="02020603050405020304" pitchFamily="18" charset="0"/>
              </a:rPr>
              <a:t>C. Chloramine B</a:t>
            </a:r>
          </a:p>
        </p:txBody>
      </p:sp>
      <p:sp>
        <p:nvSpPr>
          <p:cNvPr id="30726" name="Text Box 6"/>
          <p:cNvSpPr txBox="1">
            <a:spLocks noChangeArrowheads="1"/>
          </p:cNvSpPr>
          <p:nvPr/>
        </p:nvSpPr>
        <p:spPr bwMode="auto">
          <a:xfrm>
            <a:off x="5186071" y="3768795"/>
            <a:ext cx="3105174" cy="523220"/>
          </a:xfrm>
          <a:prstGeom prst="rect">
            <a:avLst/>
          </a:prstGeom>
          <a:solidFill>
            <a:srgbClr val="F9F307"/>
          </a:solidFill>
          <a:ln>
            <a:noFill/>
          </a:ln>
          <a:effec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r>
              <a:rPr lang="en-US" sz="2800" b="1" dirty="0">
                <a:solidFill>
                  <a:srgbClr val="0000CC"/>
                </a:solidFill>
                <a:latin typeface="Times New Roman" panose="02020603050405020304" pitchFamily="18" charset="0"/>
                <a:cs typeface="Times New Roman" panose="02020603050405020304" pitchFamily="18" charset="0"/>
              </a:rPr>
              <a:t>D. PAC.</a:t>
            </a:r>
          </a:p>
        </p:txBody>
      </p:sp>
      <p:sp>
        <p:nvSpPr>
          <p:cNvPr id="8" name="Oval 94"/>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0:00</a:t>
            </a:r>
          </a:p>
        </p:txBody>
      </p:sp>
      <p:sp>
        <p:nvSpPr>
          <p:cNvPr id="9" name="Oval 94"/>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0:01</a:t>
            </a:r>
          </a:p>
        </p:txBody>
      </p:sp>
      <p:sp>
        <p:nvSpPr>
          <p:cNvPr id="10" name="Oval 93"/>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0:02</a:t>
            </a:r>
          </a:p>
        </p:txBody>
      </p:sp>
      <p:sp>
        <p:nvSpPr>
          <p:cNvPr id="11" name="Oval 92"/>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0:03</a:t>
            </a:r>
          </a:p>
        </p:txBody>
      </p:sp>
      <p:sp>
        <p:nvSpPr>
          <p:cNvPr id="12" name="Oval 91"/>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0:04</a:t>
            </a:r>
          </a:p>
        </p:txBody>
      </p:sp>
      <p:sp>
        <p:nvSpPr>
          <p:cNvPr id="13" name="Oval 90"/>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0:05</a:t>
            </a:r>
          </a:p>
        </p:txBody>
      </p:sp>
      <p:sp>
        <p:nvSpPr>
          <p:cNvPr id="14" name="Oval 90"/>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0:06</a:t>
            </a:r>
          </a:p>
        </p:txBody>
      </p:sp>
      <p:sp>
        <p:nvSpPr>
          <p:cNvPr id="15" name="Oval 90"/>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0:07</a:t>
            </a:r>
          </a:p>
        </p:txBody>
      </p:sp>
      <p:sp>
        <p:nvSpPr>
          <p:cNvPr id="16" name="Oval 90"/>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0:08</a:t>
            </a:r>
          </a:p>
        </p:txBody>
      </p:sp>
      <p:sp>
        <p:nvSpPr>
          <p:cNvPr id="17" name="Oval 90"/>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0:09</a:t>
            </a:r>
          </a:p>
        </p:txBody>
      </p:sp>
      <p:sp>
        <p:nvSpPr>
          <p:cNvPr id="18" name="Oval 90"/>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0:10</a:t>
            </a:r>
          </a:p>
        </p:txBody>
      </p:sp>
      <p:sp>
        <p:nvSpPr>
          <p:cNvPr id="19" name="Oval 90"/>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0:11</a:t>
            </a:r>
          </a:p>
        </p:txBody>
      </p:sp>
      <p:sp>
        <p:nvSpPr>
          <p:cNvPr id="20" name="Oval 90"/>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0:12</a:t>
            </a:r>
          </a:p>
        </p:txBody>
      </p:sp>
      <p:sp>
        <p:nvSpPr>
          <p:cNvPr id="21" name="Oval 90"/>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0:13</a:t>
            </a:r>
          </a:p>
        </p:txBody>
      </p:sp>
      <p:sp>
        <p:nvSpPr>
          <p:cNvPr id="22" name="Oval 90"/>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0:14</a:t>
            </a:r>
          </a:p>
        </p:txBody>
      </p:sp>
      <p:sp>
        <p:nvSpPr>
          <p:cNvPr id="23" name="Oval 90"/>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0:15</a:t>
            </a:r>
          </a:p>
        </p:txBody>
      </p:sp>
      <p:sp>
        <p:nvSpPr>
          <p:cNvPr id="2" name="Rectangle 1"/>
          <p:cNvSpPr/>
          <p:nvPr/>
        </p:nvSpPr>
        <p:spPr>
          <a:xfrm>
            <a:off x="2476072" y="0"/>
            <a:ext cx="4640344" cy="806451"/>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LUYỆN TẬP</a:t>
            </a:r>
          </a:p>
        </p:txBody>
      </p:sp>
      <p:sp>
        <p:nvSpPr>
          <p:cNvPr id="5" name="Rectangle 4">
            <a:extLst>
              <a:ext uri="{FF2B5EF4-FFF2-40B4-BE49-F238E27FC236}">
                <a16:creationId xmlns="" xmlns:a16="http://schemas.microsoft.com/office/drawing/2014/main" id="{959822F7-A1C9-28A6-E085-1B34E23B2FFC}"/>
              </a:ext>
            </a:extLst>
          </p:cNvPr>
          <p:cNvSpPr/>
          <p:nvPr/>
        </p:nvSpPr>
        <p:spPr>
          <a:xfrm>
            <a:off x="1017142" y="2562177"/>
            <a:ext cx="3606229" cy="523221"/>
          </a:xfrm>
          <a:prstGeom prst="rect">
            <a:avLst/>
          </a:prstGeom>
          <a:solidFill>
            <a:srgbClr val="0066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chemeClr val="accent2">
                    <a:lumMod val="20000"/>
                    <a:lumOff val="80000"/>
                  </a:schemeClr>
                </a:solidFill>
                <a:latin typeface="Times New Roman" panose="02020603050405020304" pitchFamily="18" charset="0"/>
                <a:cs typeface="Times New Roman" panose="02020603050405020304" pitchFamily="18" charset="0"/>
              </a:rPr>
              <a:t>A. </a:t>
            </a:r>
            <a:r>
              <a:rPr lang="en-US" sz="2800" b="1" dirty="0" err="1">
                <a:solidFill>
                  <a:schemeClr val="accent2">
                    <a:lumMod val="20000"/>
                    <a:lumOff val="80000"/>
                  </a:schemeClr>
                </a:solidFill>
                <a:latin typeface="Times New Roman" panose="02020603050405020304" pitchFamily="18" charset="0"/>
                <a:cs typeface="Times New Roman" panose="02020603050405020304" pitchFamily="18" charset="0"/>
              </a:rPr>
              <a:t>Phèn</a:t>
            </a:r>
            <a:r>
              <a:rPr lang="en-US" sz="2800" b="1" dirty="0">
                <a:solidFill>
                  <a:schemeClr val="accent2">
                    <a:lumMod val="20000"/>
                    <a:lumOff val="8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20000"/>
                    <a:lumOff val="80000"/>
                  </a:schemeClr>
                </a:solidFill>
                <a:latin typeface="Times New Roman" panose="02020603050405020304" pitchFamily="18" charset="0"/>
                <a:cs typeface="Times New Roman" panose="02020603050405020304" pitchFamily="18" charset="0"/>
              </a:rPr>
              <a:t>nhôm</a:t>
            </a:r>
            <a:r>
              <a:rPr lang="en-US" sz="2800" b="1" dirty="0">
                <a:solidFill>
                  <a:schemeClr val="accent2">
                    <a:lumMod val="20000"/>
                    <a:lumOff val="80000"/>
                  </a:schemeClr>
                </a:solidFill>
                <a:latin typeface="Times New Roman" panose="02020603050405020304" pitchFamily="18" charset="0"/>
                <a:cs typeface="Times New Roman" panose="02020603050405020304" pitchFamily="18" charset="0"/>
              </a:rPr>
              <a:t> - kali</a:t>
            </a:r>
          </a:p>
        </p:txBody>
      </p:sp>
      <p:sp>
        <p:nvSpPr>
          <p:cNvPr id="3" name="Right Arrow 26">
            <a:hlinkClick r:id="rId3" action="ppaction://hlinksldjump"/>
            <a:extLst>
              <a:ext uri="{FF2B5EF4-FFF2-40B4-BE49-F238E27FC236}">
                <a16:creationId xmlns="" xmlns:a16="http://schemas.microsoft.com/office/drawing/2014/main" id="{83E4DB90-61DB-6044-F847-705EE8AB56D9}"/>
              </a:ext>
            </a:extLst>
          </p:cNvPr>
          <p:cNvSpPr/>
          <p:nvPr/>
        </p:nvSpPr>
        <p:spPr>
          <a:xfrm>
            <a:off x="11463012" y="6362163"/>
            <a:ext cx="596102" cy="4958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1514690"/>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8" presetClass="exit" presetSubtype="32" fill="hold" grpId="0" nodeType="clickEffect">
                                  <p:stCondLst>
                                    <p:cond delay="0"/>
                                  </p:stCondLst>
                                  <p:childTnLst>
                                    <p:animEffect transition="out" filter="diamond(out)">
                                      <p:cBhvr>
                                        <p:cTn id="6" dur="1000"/>
                                        <p:tgtEl>
                                          <p:spTgt spid="23"/>
                                        </p:tgtEl>
                                      </p:cBhvr>
                                    </p:animEffect>
                                    <p:set>
                                      <p:cBhvr>
                                        <p:cTn id="7"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1000"/>
                            </p:stCondLst>
                            <p:childTnLst>
                              <p:par>
                                <p:cTn id="9" presetID="8" presetClass="exit" presetSubtype="32" fill="hold" grpId="0" nodeType="afterEffect">
                                  <p:stCondLst>
                                    <p:cond delay="0"/>
                                  </p:stCondLst>
                                  <p:childTnLst>
                                    <p:animEffect transition="out" filter="diamond(out)">
                                      <p:cBhvr>
                                        <p:cTn id="10" dur="1000"/>
                                        <p:tgtEl>
                                          <p:spTgt spid="22"/>
                                        </p:tgtEl>
                                      </p:cBhvr>
                                    </p:animEffect>
                                    <p:set>
                                      <p:cBhvr>
                                        <p:cTn id="11"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2000"/>
                            </p:stCondLst>
                            <p:childTnLst>
                              <p:par>
                                <p:cTn id="13" presetID="8" presetClass="exit" presetSubtype="32" fill="hold" grpId="0" nodeType="afterEffect">
                                  <p:stCondLst>
                                    <p:cond delay="0"/>
                                  </p:stCondLst>
                                  <p:childTnLst>
                                    <p:animEffect transition="out" filter="diamond(out)">
                                      <p:cBhvr>
                                        <p:cTn id="14" dur="1000"/>
                                        <p:tgtEl>
                                          <p:spTgt spid="21"/>
                                        </p:tgtEl>
                                      </p:cBhvr>
                                    </p:animEffect>
                                    <p:set>
                                      <p:cBhvr>
                                        <p:cTn id="15"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3000"/>
                            </p:stCondLst>
                            <p:childTnLst>
                              <p:par>
                                <p:cTn id="17" presetID="8" presetClass="exit" presetSubtype="32" fill="hold" grpId="0" nodeType="afterEffect">
                                  <p:stCondLst>
                                    <p:cond delay="0"/>
                                  </p:stCondLst>
                                  <p:childTnLst>
                                    <p:animEffect transition="out" filter="diamond(out)">
                                      <p:cBhvr>
                                        <p:cTn id="18" dur="1000"/>
                                        <p:tgtEl>
                                          <p:spTgt spid="20"/>
                                        </p:tgtEl>
                                      </p:cBhvr>
                                    </p:animEffect>
                                    <p:set>
                                      <p:cBhvr>
                                        <p:cTn id="19"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4000"/>
                            </p:stCondLst>
                            <p:childTnLst>
                              <p:par>
                                <p:cTn id="21" presetID="8" presetClass="exit" presetSubtype="32" fill="hold" grpId="0" nodeType="afterEffect">
                                  <p:stCondLst>
                                    <p:cond delay="0"/>
                                  </p:stCondLst>
                                  <p:childTnLst>
                                    <p:animEffect transition="out" filter="diamond(out)">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5000"/>
                            </p:stCondLst>
                            <p:childTnLst>
                              <p:par>
                                <p:cTn id="25" presetID="8" presetClass="exit" presetSubtype="32" fill="hold" grpId="0" nodeType="afterEffect">
                                  <p:stCondLst>
                                    <p:cond delay="0"/>
                                  </p:stCondLst>
                                  <p:childTnLst>
                                    <p:animEffect transition="out" filter="diamond(out)">
                                      <p:cBhvr>
                                        <p:cTn id="26" dur="1000"/>
                                        <p:tgtEl>
                                          <p:spTgt spid="18"/>
                                        </p:tgtEl>
                                      </p:cBhvr>
                                    </p:animEffect>
                                    <p:set>
                                      <p:cBhvr>
                                        <p:cTn id="27"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6000"/>
                            </p:stCondLst>
                            <p:childTnLst>
                              <p:par>
                                <p:cTn id="29" presetID="8" presetClass="exit" presetSubtype="32" fill="hold" grpId="0" nodeType="afterEffect">
                                  <p:stCondLst>
                                    <p:cond delay="0"/>
                                  </p:stCondLst>
                                  <p:childTnLst>
                                    <p:animEffect transition="out" filter="diamond(out)">
                                      <p:cBhvr>
                                        <p:cTn id="30" dur="1000"/>
                                        <p:tgtEl>
                                          <p:spTgt spid="17"/>
                                        </p:tgtEl>
                                      </p:cBhvr>
                                    </p:animEffect>
                                    <p:set>
                                      <p:cBhvr>
                                        <p:cTn id="31"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7000"/>
                            </p:stCondLst>
                            <p:childTnLst>
                              <p:par>
                                <p:cTn id="33" presetID="8" presetClass="exit" presetSubtype="32" fill="hold" grpId="0" nodeType="afterEffect">
                                  <p:stCondLst>
                                    <p:cond delay="0"/>
                                  </p:stCondLst>
                                  <p:childTnLst>
                                    <p:animEffect transition="out" filter="diamond(out)">
                                      <p:cBhvr>
                                        <p:cTn id="34" dur="1000"/>
                                        <p:tgtEl>
                                          <p:spTgt spid="16"/>
                                        </p:tgtEl>
                                      </p:cBhvr>
                                    </p:animEffect>
                                    <p:set>
                                      <p:cBhvr>
                                        <p:cTn id="35"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p:stCondLst>
                              <p:cond delay="8000"/>
                            </p:stCondLst>
                            <p:childTnLst>
                              <p:par>
                                <p:cTn id="37" presetID="8" presetClass="exit" presetSubtype="32" fill="hold" grpId="0" nodeType="afterEffect">
                                  <p:stCondLst>
                                    <p:cond delay="0"/>
                                  </p:stCondLst>
                                  <p:childTnLst>
                                    <p:animEffect transition="out" filter="diamond(out)">
                                      <p:cBhvr>
                                        <p:cTn id="38" dur="1000"/>
                                        <p:tgtEl>
                                          <p:spTgt spid="15"/>
                                        </p:tgtEl>
                                      </p:cBhvr>
                                    </p:animEffect>
                                    <p:set>
                                      <p:cBhvr>
                                        <p:cTn id="39"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p:stCondLst>
                              <p:cond delay="9000"/>
                            </p:stCondLst>
                            <p:childTnLst>
                              <p:par>
                                <p:cTn id="41" presetID="8" presetClass="exit" presetSubtype="32" fill="hold" grpId="0" nodeType="afterEffect">
                                  <p:stCondLst>
                                    <p:cond delay="0"/>
                                  </p:stCondLst>
                                  <p:childTnLst>
                                    <p:animEffect transition="out" filter="diamond(out)">
                                      <p:cBhvr>
                                        <p:cTn id="42" dur="1000"/>
                                        <p:tgtEl>
                                          <p:spTgt spid="14"/>
                                        </p:tgtEl>
                                      </p:cBhvr>
                                    </p:animEffect>
                                    <p:set>
                                      <p:cBhvr>
                                        <p:cTn id="43"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par>
                          <p:cTn id="44" fill="hold">
                            <p:stCondLst>
                              <p:cond delay="10000"/>
                            </p:stCondLst>
                            <p:childTnLst>
                              <p:par>
                                <p:cTn id="45" presetID="8" presetClass="exit" presetSubtype="32" fill="hold" grpId="0" nodeType="afterEffect">
                                  <p:stCondLst>
                                    <p:cond delay="0"/>
                                  </p:stCondLst>
                                  <p:childTnLst>
                                    <p:animEffect transition="out" filter="diamond(out)">
                                      <p:cBhvr>
                                        <p:cTn id="46" dur="1000"/>
                                        <p:tgtEl>
                                          <p:spTgt spid="13"/>
                                        </p:tgtEl>
                                      </p:cBhvr>
                                    </p:animEffect>
                                    <p:set>
                                      <p:cBhvr>
                                        <p:cTn id="47"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par>
                          <p:cTn id="48" fill="hold">
                            <p:stCondLst>
                              <p:cond delay="11000"/>
                            </p:stCondLst>
                            <p:childTnLst>
                              <p:par>
                                <p:cTn id="49" presetID="8" presetClass="exit" presetSubtype="32" fill="hold" grpId="0" nodeType="afterEffect">
                                  <p:stCondLst>
                                    <p:cond delay="0"/>
                                  </p:stCondLst>
                                  <p:childTnLst>
                                    <p:animEffect transition="out" filter="diamond(out)">
                                      <p:cBhvr>
                                        <p:cTn id="50" dur="1000"/>
                                        <p:tgtEl>
                                          <p:spTgt spid="12"/>
                                        </p:tgtEl>
                                      </p:cBhvr>
                                    </p:animEffect>
                                    <p:set>
                                      <p:cBhvr>
                                        <p:cTn id="51"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childTnLst>
                          </p:cTn>
                        </p:par>
                        <p:par>
                          <p:cTn id="52" fill="hold">
                            <p:stCondLst>
                              <p:cond delay="12000"/>
                            </p:stCondLst>
                            <p:childTnLst>
                              <p:par>
                                <p:cTn id="53" presetID="8" presetClass="exit" presetSubtype="32" fill="hold" grpId="0" nodeType="afterEffect">
                                  <p:stCondLst>
                                    <p:cond delay="0"/>
                                  </p:stCondLst>
                                  <p:childTnLst>
                                    <p:animEffect transition="out" filter="diamond(out)">
                                      <p:cBhvr>
                                        <p:cTn id="54" dur="1000"/>
                                        <p:tgtEl>
                                          <p:spTgt spid="11"/>
                                        </p:tgtEl>
                                      </p:cBhvr>
                                    </p:animEffect>
                                    <p:set>
                                      <p:cBhvr>
                                        <p:cTn id="55"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par>
                          <p:cTn id="56" fill="hold">
                            <p:stCondLst>
                              <p:cond delay="13000"/>
                            </p:stCondLst>
                            <p:childTnLst>
                              <p:par>
                                <p:cTn id="57" presetID="8" presetClass="exit" presetSubtype="32" fill="hold" grpId="0" nodeType="afterEffect">
                                  <p:stCondLst>
                                    <p:cond delay="0"/>
                                  </p:stCondLst>
                                  <p:childTnLst>
                                    <p:animEffect transition="out" filter="diamond(out)">
                                      <p:cBhvr>
                                        <p:cTn id="58" dur="1000"/>
                                        <p:tgtEl>
                                          <p:spTgt spid="10"/>
                                        </p:tgtEl>
                                      </p:cBhvr>
                                    </p:animEffect>
                                    <p:set>
                                      <p:cBhvr>
                                        <p:cTn id="59"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par>
                          <p:cTn id="60" fill="hold">
                            <p:stCondLst>
                              <p:cond delay="14000"/>
                            </p:stCondLst>
                            <p:childTnLst>
                              <p:par>
                                <p:cTn id="61" presetID="8" presetClass="exit" presetSubtype="32" fill="hold" grpId="0" nodeType="afterEffect">
                                  <p:stCondLst>
                                    <p:cond delay="0"/>
                                  </p:stCondLst>
                                  <p:childTnLst>
                                    <p:animEffect transition="out" filter="diamond(out)">
                                      <p:cBhvr>
                                        <p:cTn id="62" dur="1000"/>
                                        <p:tgtEl>
                                          <p:spTgt spid="9"/>
                                        </p:tgtEl>
                                      </p:cBhvr>
                                    </p:animEffect>
                                    <p:set>
                                      <p:cBhvr>
                                        <p:cTn id="63"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childTnLst>
                    </p:cTn>
                  </p:par>
                  <p:par>
                    <p:cTn id="64" fill="hold">
                      <p:stCondLst>
                        <p:cond delay="indefinite"/>
                      </p:stCondLst>
                      <p:childTnLst>
                        <p:par>
                          <p:cTn id="65" fill="hold">
                            <p:stCondLst>
                              <p:cond delay="0"/>
                            </p:stCondLst>
                            <p:childTnLst>
                              <p:par>
                                <p:cTn id="66" presetID="42" presetClass="exit" presetSubtype="0" fill="hold" grpId="0" nodeType="clickEffect">
                                  <p:stCondLst>
                                    <p:cond delay="0"/>
                                  </p:stCondLst>
                                  <p:childTnLst>
                                    <p:animEffect transition="out" filter="fade">
                                      <p:cBhvr>
                                        <p:cTn id="67" dur="1000"/>
                                        <p:tgtEl>
                                          <p:spTgt spid="5"/>
                                        </p:tgtEl>
                                      </p:cBhvr>
                                    </p:animEffect>
                                    <p:anim calcmode="lin" valueType="num">
                                      <p:cBhvr>
                                        <p:cTn id="68" dur="1000"/>
                                        <p:tgtEl>
                                          <p:spTgt spid="5"/>
                                        </p:tgtEl>
                                        <p:attrNameLst>
                                          <p:attrName>ppt_x</p:attrName>
                                        </p:attrNameLst>
                                      </p:cBhvr>
                                      <p:tavLst>
                                        <p:tav tm="0">
                                          <p:val>
                                            <p:strVal val="ppt_x"/>
                                          </p:val>
                                        </p:tav>
                                        <p:tav tm="100000">
                                          <p:val>
                                            <p:strVal val="ppt_x"/>
                                          </p:val>
                                        </p:tav>
                                      </p:tavLst>
                                    </p:anim>
                                    <p:anim calcmode="lin" valueType="num">
                                      <p:cBhvr>
                                        <p:cTn id="69" dur="1000"/>
                                        <p:tgtEl>
                                          <p:spTgt spid="5"/>
                                        </p:tgtEl>
                                        <p:attrNameLst>
                                          <p:attrName>ppt_y</p:attrName>
                                        </p:attrNameLst>
                                      </p:cBhvr>
                                      <p:tavLst>
                                        <p:tav tm="0">
                                          <p:val>
                                            <p:strVal val="ppt_y"/>
                                          </p:val>
                                        </p:tav>
                                        <p:tav tm="100000">
                                          <p:val>
                                            <p:strVal val="ppt_y+.1"/>
                                          </p:val>
                                        </p:tav>
                                      </p:tavLst>
                                    </p:anim>
                                    <p:set>
                                      <p:cBhvr>
                                        <p:cTn id="70" dur="1" fill="hold">
                                          <p:stCondLst>
                                            <p:cond delay="999"/>
                                          </p:stCondLst>
                                        </p:cTn>
                                        <p:tgtEl>
                                          <p:spTgt spid="5"/>
                                        </p:tgtEl>
                                        <p:attrNameLst>
                                          <p:attrName>style.visibility</p:attrName>
                                        </p:attrNameLst>
                                      </p:cBhvr>
                                      <p:to>
                                        <p:strVal val="hidden"/>
                                      </p:to>
                                    </p:set>
                                  </p:childTnLst>
                                </p:cTn>
                              </p:par>
                              <p:par>
                                <p:cTn id="71" presetID="42" presetClass="exit" presetSubtype="0" fill="hold" grpId="0" nodeType="withEffect">
                                  <p:stCondLst>
                                    <p:cond delay="0"/>
                                  </p:stCondLst>
                                  <p:childTnLst>
                                    <p:animEffect transition="out" filter="fade">
                                      <p:cBhvr>
                                        <p:cTn id="72" dur="1000"/>
                                        <p:tgtEl>
                                          <p:spTgt spid="30724"/>
                                        </p:tgtEl>
                                      </p:cBhvr>
                                    </p:animEffect>
                                    <p:anim calcmode="lin" valueType="num">
                                      <p:cBhvr>
                                        <p:cTn id="73" dur="1000"/>
                                        <p:tgtEl>
                                          <p:spTgt spid="30724"/>
                                        </p:tgtEl>
                                        <p:attrNameLst>
                                          <p:attrName>ppt_x</p:attrName>
                                        </p:attrNameLst>
                                      </p:cBhvr>
                                      <p:tavLst>
                                        <p:tav tm="0">
                                          <p:val>
                                            <p:strVal val="ppt_x"/>
                                          </p:val>
                                        </p:tav>
                                        <p:tav tm="100000">
                                          <p:val>
                                            <p:strVal val="ppt_x"/>
                                          </p:val>
                                        </p:tav>
                                      </p:tavLst>
                                    </p:anim>
                                    <p:anim calcmode="lin" valueType="num">
                                      <p:cBhvr>
                                        <p:cTn id="74" dur="1000"/>
                                        <p:tgtEl>
                                          <p:spTgt spid="30724"/>
                                        </p:tgtEl>
                                        <p:attrNameLst>
                                          <p:attrName>ppt_y</p:attrName>
                                        </p:attrNameLst>
                                      </p:cBhvr>
                                      <p:tavLst>
                                        <p:tav tm="0">
                                          <p:val>
                                            <p:strVal val="ppt_y"/>
                                          </p:val>
                                        </p:tav>
                                        <p:tav tm="100000">
                                          <p:val>
                                            <p:strVal val="ppt_y+.1"/>
                                          </p:val>
                                        </p:tav>
                                      </p:tavLst>
                                    </p:anim>
                                    <p:set>
                                      <p:cBhvr>
                                        <p:cTn id="75" dur="1" fill="hold">
                                          <p:stCondLst>
                                            <p:cond delay="999"/>
                                          </p:stCondLst>
                                        </p:cTn>
                                        <p:tgtEl>
                                          <p:spTgt spid="30724"/>
                                        </p:tgtEl>
                                        <p:attrNameLst>
                                          <p:attrName>style.visibility</p:attrName>
                                        </p:attrNameLst>
                                      </p:cBhvr>
                                      <p:to>
                                        <p:strVal val="hidden"/>
                                      </p:to>
                                    </p:set>
                                  </p:childTnLst>
                                </p:cTn>
                              </p:par>
                              <p:par>
                                <p:cTn id="76" presetID="42" presetClass="exit" presetSubtype="0" fill="hold" grpId="0" nodeType="withEffect">
                                  <p:stCondLst>
                                    <p:cond delay="0"/>
                                  </p:stCondLst>
                                  <p:childTnLst>
                                    <p:animEffect transition="out" filter="fade">
                                      <p:cBhvr>
                                        <p:cTn id="77" dur="1000"/>
                                        <p:tgtEl>
                                          <p:spTgt spid="30726"/>
                                        </p:tgtEl>
                                      </p:cBhvr>
                                    </p:animEffect>
                                    <p:anim calcmode="lin" valueType="num">
                                      <p:cBhvr>
                                        <p:cTn id="78" dur="1000"/>
                                        <p:tgtEl>
                                          <p:spTgt spid="30726"/>
                                        </p:tgtEl>
                                        <p:attrNameLst>
                                          <p:attrName>ppt_x</p:attrName>
                                        </p:attrNameLst>
                                      </p:cBhvr>
                                      <p:tavLst>
                                        <p:tav tm="0">
                                          <p:val>
                                            <p:strVal val="ppt_x"/>
                                          </p:val>
                                        </p:tav>
                                        <p:tav tm="100000">
                                          <p:val>
                                            <p:strVal val="ppt_x"/>
                                          </p:val>
                                        </p:tav>
                                      </p:tavLst>
                                    </p:anim>
                                    <p:anim calcmode="lin" valueType="num">
                                      <p:cBhvr>
                                        <p:cTn id="79" dur="1000"/>
                                        <p:tgtEl>
                                          <p:spTgt spid="30726"/>
                                        </p:tgtEl>
                                        <p:attrNameLst>
                                          <p:attrName>ppt_y</p:attrName>
                                        </p:attrNameLst>
                                      </p:cBhvr>
                                      <p:tavLst>
                                        <p:tav tm="0">
                                          <p:val>
                                            <p:strVal val="ppt_y"/>
                                          </p:val>
                                        </p:tav>
                                        <p:tav tm="100000">
                                          <p:val>
                                            <p:strVal val="ppt_y+.1"/>
                                          </p:val>
                                        </p:tav>
                                      </p:tavLst>
                                    </p:anim>
                                    <p:set>
                                      <p:cBhvr>
                                        <p:cTn id="80" dur="1" fill="hold">
                                          <p:stCondLst>
                                            <p:cond delay="999"/>
                                          </p:stCondLst>
                                        </p:cTn>
                                        <p:tgtEl>
                                          <p:spTgt spid="307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animBg="1"/>
      <p:bldP spid="30726"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596347" y="806451"/>
            <a:ext cx="10455965" cy="2784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50000"/>
              </a:spcBef>
              <a:buFontTx/>
              <a:buNone/>
            </a:pPr>
            <a:r>
              <a:rPr lang="en-US" altLang="vi-VN" sz="3600" b="1" dirty="0" err="1">
                <a:solidFill>
                  <a:srgbClr val="FF0000"/>
                </a:solidFill>
                <a:latin typeface="Times New Roman" panose="02020603050405020304" pitchFamily="18" charset="0"/>
                <a:cs typeface="Times New Roman" panose="02020603050405020304" pitchFamily="18" charset="0"/>
              </a:rPr>
              <a:t>Câu</a:t>
            </a:r>
            <a:r>
              <a:rPr lang="en-US" altLang="vi-VN" sz="3600" b="1" dirty="0">
                <a:solidFill>
                  <a:srgbClr val="FF0000"/>
                </a:solidFill>
                <a:latin typeface="Times New Roman" panose="02020603050405020304" pitchFamily="18" charset="0"/>
                <a:cs typeface="Times New Roman" panose="02020603050405020304" pitchFamily="18" charset="0"/>
              </a:rPr>
              <a:t> 4: </a:t>
            </a:r>
            <a:r>
              <a:rPr lang="en-US" sz="2800" b="1" dirty="0" err="1">
                <a:solidFill>
                  <a:srgbClr val="0000CC"/>
                </a:solidFill>
                <a:effectLst/>
                <a:latin typeface="Times New Roman" panose="02020603050405020304" pitchFamily="18" charset="0"/>
                <a:ea typeface="Calibri" panose="020F0502020204030204" pitchFamily="34" charset="0"/>
              </a:rPr>
              <a:t>Khả</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năng</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hấp</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phụ</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của</a:t>
            </a:r>
            <a:r>
              <a:rPr lang="en-US" sz="2800" b="1" dirty="0">
                <a:solidFill>
                  <a:srgbClr val="0000CC"/>
                </a:solidFill>
                <a:effectLst/>
                <a:latin typeface="Times New Roman" panose="02020603050405020304" pitchFamily="18" charset="0"/>
                <a:ea typeface="Calibri" panose="020F0502020204030204" pitchFamily="34" charset="0"/>
              </a:rPr>
              <a:t> than </a:t>
            </a:r>
            <a:r>
              <a:rPr lang="en-US" sz="2800" b="1" dirty="0" err="1">
                <a:solidFill>
                  <a:srgbClr val="0000CC"/>
                </a:solidFill>
                <a:effectLst/>
                <a:latin typeface="Times New Roman" panose="02020603050405020304" pitchFamily="18" charset="0"/>
                <a:ea typeface="Calibri" panose="020F0502020204030204" pitchFamily="34" charset="0"/>
              </a:rPr>
              <a:t>hoạt</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tính</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sẽ</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giảm</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sau</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thời</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gian</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sử</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dụng</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để</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hấp</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phụ</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các</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chất</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trong</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nước</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Hãy</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latin typeface="Times New Roman" panose="02020603050405020304" pitchFamily="18" charset="0"/>
                <a:ea typeface="Calibri" panose="020F0502020204030204" pitchFamily="34" charset="0"/>
              </a:rPr>
              <a:t>nêu</a:t>
            </a:r>
            <a:r>
              <a:rPr lang="en-US" sz="2800" b="1" dirty="0">
                <a:solidFill>
                  <a:srgbClr val="0000CC"/>
                </a:solidFill>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một</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số</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cách</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giúp</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khôi</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phục</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một</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phần</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khả</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năng</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hấp</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phụ</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của</a:t>
            </a:r>
            <a:r>
              <a:rPr lang="en-US" sz="2800" b="1" dirty="0">
                <a:solidFill>
                  <a:srgbClr val="0000CC"/>
                </a:solidFill>
                <a:effectLst/>
                <a:latin typeface="Times New Roman" panose="02020603050405020304" pitchFamily="18" charset="0"/>
                <a:ea typeface="Calibri" panose="020F0502020204030204" pitchFamily="34" charset="0"/>
              </a:rPr>
              <a:t> than </a:t>
            </a:r>
            <a:r>
              <a:rPr lang="en-US" sz="2800" b="1" dirty="0" err="1">
                <a:solidFill>
                  <a:srgbClr val="0000CC"/>
                </a:solidFill>
                <a:effectLst/>
                <a:latin typeface="Times New Roman" panose="02020603050405020304" pitchFamily="18" charset="0"/>
                <a:ea typeface="Calibri" panose="020F0502020204030204" pitchFamily="34" charset="0"/>
              </a:rPr>
              <a:t>hoạt</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tính</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để</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tái</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sử</a:t>
            </a:r>
            <a:r>
              <a:rPr lang="en-US" sz="2800" b="1" dirty="0">
                <a:solidFill>
                  <a:srgbClr val="0000CC"/>
                </a:solidFill>
                <a:effectLst/>
                <a:latin typeface="Times New Roman" panose="02020603050405020304" pitchFamily="18" charset="0"/>
                <a:ea typeface="Calibri" panose="020F0502020204030204" pitchFamily="34" charset="0"/>
              </a:rPr>
              <a:t> </a:t>
            </a:r>
            <a:r>
              <a:rPr lang="en-US" sz="2800" b="1" dirty="0" err="1">
                <a:solidFill>
                  <a:srgbClr val="0000CC"/>
                </a:solidFill>
                <a:effectLst/>
                <a:latin typeface="Times New Roman" panose="02020603050405020304" pitchFamily="18" charset="0"/>
                <a:ea typeface="Calibri" panose="020F0502020204030204" pitchFamily="34" charset="0"/>
              </a:rPr>
              <a:t>dụng</a:t>
            </a:r>
            <a:r>
              <a:rPr lang="en-US" sz="2800" b="1" dirty="0">
                <a:solidFill>
                  <a:srgbClr val="0000CC"/>
                </a:solidFill>
                <a:latin typeface="Times New Roman" panose="02020603050405020304" pitchFamily="18" charset="0"/>
                <a:ea typeface="Calibri" panose="020F0502020204030204" pitchFamily="34" charset="0"/>
              </a:rPr>
              <a:t>?</a:t>
            </a:r>
            <a:endParaRPr lang="en-US" altLang="vi-VN" sz="4400" b="1" dirty="0">
              <a:solidFill>
                <a:srgbClr val="0000CC"/>
              </a:solidFill>
              <a:latin typeface="Times New Roman" panose="02020603050405020304" pitchFamily="18" charset="0"/>
              <a:cs typeface="Times New Roman" panose="02020603050405020304" pitchFamily="18" charset="0"/>
            </a:endParaRPr>
          </a:p>
        </p:txBody>
      </p:sp>
      <p:sp>
        <p:nvSpPr>
          <p:cNvPr id="8" name="Oval 94"/>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0:00</a:t>
            </a:r>
          </a:p>
        </p:txBody>
      </p:sp>
      <p:sp>
        <p:nvSpPr>
          <p:cNvPr id="9" name="Oval 94"/>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0:01</a:t>
            </a:r>
          </a:p>
        </p:txBody>
      </p:sp>
      <p:sp>
        <p:nvSpPr>
          <p:cNvPr id="10" name="Oval 93"/>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0:02</a:t>
            </a:r>
          </a:p>
        </p:txBody>
      </p:sp>
      <p:sp>
        <p:nvSpPr>
          <p:cNvPr id="11" name="Oval 92"/>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0:03</a:t>
            </a:r>
          </a:p>
        </p:txBody>
      </p:sp>
      <p:sp>
        <p:nvSpPr>
          <p:cNvPr id="12" name="Oval 91"/>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0:04</a:t>
            </a:r>
          </a:p>
        </p:txBody>
      </p:sp>
      <p:sp>
        <p:nvSpPr>
          <p:cNvPr id="13" name="Oval 90"/>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0:05</a:t>
            </a:r>
          </a:p>
        </p:txBody>
      </p:sp>
      <p:sp>
        <p:nvSpPr>
          <p:cNvPr id="14" name="Oval 90"/>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0:06</a:t>
            </a:r>
          </a:p>
        </p:txBody>
      </p:sp>
      <p:sp>
        <p:nvSpPr>
          <p:cNvPr id="15" name="Oval 90"/>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0:07</a:t>
            </a:r>
          </a:p>
        </p:txBody>
      </p:sp>
      <p:sp>
        <p:nvSpPr>
          <p:cNvPr id="16" name="Oval 90"/>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0:08</a:t>
            </a:r>
          </a:p>
        </p:txBody>
      </p:sp>
      <p:sp>
        <p:nvSpPr>
          <p:cNvPr id="17" name="Oval 90"/>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0:09</a:t>
            </a:r>
          </a:p>
        </p:txBody>
      </p:sp>
      <p:sp>
        <p:nvSpPr>
          <p:cNvPr id="18" name="Oval 90"/>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0:10</a:t>
            </a:r>
          </a:p>
        </p:txBody>
      </p:sp>
      <p:sp>
        <p:nvSpPr>
          <p:cNvPr id="19" name="Oval 90"/>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0:11</a:t>
            </a:r>
          </a:p>
        </p:txBody>
      </p:sp>
      <p:sp>
        <p:nvSpPr>
          <p:cNvPr id="20" name="Oval 90"/>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0:12</a:t>
            </a:r>
          </a:p>
        </p:txBody>
      </p:sp>
      <p:sp>
        <p:nvSpPr>
          <p:cNvPr id="21" name="Oval 90"/>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0:13</a:t>
            </a:r>
          </a:p>
        </p:txBody>
      </p:sp>
      <p:sp>
        <p:nvSpPr>
          <p:cNvPr id="22" name="Oval 90"/>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0:14</a:t>
            </a:r>
          </a:p>
        </p:txBody>
      </p:sp>
      <p:sp>
        <p:nvSpPr>
          <p:cNvPr id="23" name="Oval 90"/>
          <p:cNvSpPr>
            <a:spLocks noChangeArrowheads="1"/>
          </p:cNvSpPr>
          <p:nvPr/>
        </p:nvSpPr>
        <p:spPr bwMode="auto">
          <a:xfrm>
            <a:off x="10319658" y="5154611"/>
            <a:ext cx="1551737" cy="1325155"/>
          </a:xfrm>
          <a:prstGeom prst="ellipse">
            <a:avLst/>
          </a:prstGeom>
          <a:gradFill rotWithShape="1">
            <a:gsLst>
              <a:gs pos="0">
                <a:srgbClr val="FF6600"/>
              </a:gs>
              <a:gs pos="50000">
                <a:schemeClr val="bg1"/>
              </a:gs>
              <a:gs pos="100000">
                <a:srgbClr val="FF6600"/>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vi-VN" sz="6000" b="1" dirty="0">
                <a:solidFill>
                  <a:srgbClr val="000000"/>
                </a:solidFill>
              </a:rPr>
              <a:t>0:15</a:t>
            </a:r>
          </a:p>
        </p:txBody>
      </p:sp>
      <p:sp>
        <p:nvSpPr>
          <p:cNvPr id="2" name="Rectangle 1"/>
          <p:cNvSpPr/>
          <p:nvPr/>
        </p:nvSpPr>
        <p:spPr>
          <a:xfrm>
            <a:off x="2476072" y="0"/>
            <a:ext cx="4640344" cy="806451"/>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LUYỆN TẬP</a:t>
            </a:r>
          </a:p>
        </p:txBody>
      </p:sp>
      <p:sp>
        <p:nvSpPr>
          <p:cNvPr id="3" name="Right Arrow 26">
            <a:hlinkClick r:id="rId3" action="ppaction://hlinksldjump"/>
            <a:extLst>
              <a:ext uri="{FF2B5EF4-FFF2-40B4-BE49-F238E27FC236}">
                <a16:creationId xmlns="" xmlns:a16="http://schemas.microsoft.com/office/drawing/2014/main" id="{289EBA01-E650-AC34-E904-2C5804932962}"/>
              </a:ext>
            </a:extLst>
          </p:cNvPr>
          <p:cNvSpPr/>
          <p:nvPr/>
        </p:nvSpPr>
        <p:spPr>
          <a:xfrm>
            <a:off x="11463012" y="6362163"/>
            <a:ext cx="596102" cy="4958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 xmlns:a16="http://schemas.microsoft.com/office/drawing/2014/main" id="{F3953D25-9064-A023-6E71-C2530155B906}"/>
              </a:ext>
            </a:extLst>
          </p:cNvPr>
          <p:cNvSpPr/>
          <p:nvPr/>
        </p:nvSpPr>
        <p:spPr>
          <a:xfrm>
            <a:off x="2034283" y="3821987"/>
            <a:ext cx="6739847" cy="1592494"/>
          </a:xfrm>
          <a:prstGeom prst="roundRect">
            <a:avLst/>
          </a:prstGeom>
          <a:solidFill>
            <a:srgbClr val="FFBD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Phơi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khô</a:t>
            </a:r>
            <a:r>
              <a:rPr lang="en-US" sz="3200" b="1" dirty="0">
                <a:solidFill>
                  <a:srgbClr val="FF0000"/>
                </a:solidFill>
                <a:latin typeface="Times New Roman" panose="02020603050405020304" pitchFamily="18" charset="0"/>
                <a:cs typeface="Times New Roman" panose="02020603050405020304" pitchFamily="18" charset="0"/>
              </a:rPr>
              <a:t> ở </a:t>
            </a:r>
            <a:r>
              <a:rPr lang="en-US" sz="3200" b="1" dirty="0" err="1">
                <a:solidFill>
                  <a:srgbClr val="FF0000"/>
                </a:solidFill>
                <a:latin typeface="Times New Roman" panose="02020603050405020304" pitchFamily="18" charset="0"/>
                <a:cs typeface="Times New Roman" panose="02020603050405020304" pitchFamily="18" charset="0"/>
              </a:rPr>
              <a:t>nhiệt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cao</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3074221"/>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8" presetClass="exit" presetSubtype="32" fill="hold" grpId="0" nodeType="clickEffect">
                                  <p:stCondLst>
                                    <p:cond delay="0"/>
                                  </p:stCondLst>
                                  <p:childTnLst>
                                    <p:animEffect transition="out" filter="diamond(out)">
                                      <p:cBhvr>
                                        <p:cTn id="6" dur="1000"/>
                                        <p:tgtEl>
                                          <p:spTgt spid="23"/>
                                        </p:tgtEl>
                                      </p:cBhvr>
                                    </p:animEffect>
                                    <p:set>
                                      <p:cBhvr>
                                        <p:cTn id="7"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1000"/>
                            </p:stCondLst>
                            <p:childTnLst>
                              <p:par>
                                <p:cTn id="9" presetID="8" presetClass="exit" presetSubtype="32" fill="hold" grpId="0" nodeType="afterEffect">
                                  <p:stCondLst>
                                    <p:cond delay="0"/>
                                  </p:stCondLst>
                                  <p:childTnLst>
                                    <p:animEffect transition="out" filter="diamond(out)">
                                      <p:cBhvr>
                                        <p:cTn id="10" dur="1000"/>
                                        <p:tgtEl>
                                          <p:spTgt spid="22"/>
                                        </p:tgtEl>
                                      </p:cBhvr>
                                    </p:animEffect>
                                    <p:set>
                                      <p:cBhvr>
                                        <p:cTn id="11"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2000"/>
                            </p:stCondLst>
                            <p:childTnLst>
                              <p:par>
                                <p:cTn id="13" presetID="8" presetClass="exit" presetSubtype="32" fill="hold" grpId="0" nodeType="afterEffect">
                                  <p:stCondLst>
                                    <p:cond delay="0"/>
                                  </p:stCondLst>
                                  <p:childTnLst>
                                    <p:animEffect transition="out" filter="diamond(out)">
                                      <p:cBhvr>
                                        <p:cTn id="14" dur="1000"/>
                                        <p:tgtEl>
                                          <p:spTgt spid="21"/>
                                        </p:tgtEl>
                                      </p:cBhvr>
                                    </p:animEffect>
                                    <p:set>
                                      <p:cBhvr>
                                        <p:cTn id="15"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3000"/>
                            </p:stCondLst>
                            <p:childTnLst>
                              <p:par>
                                <p:cTn id="17" presetID="8" presetClass="exit" presetSubtype="32" fill="hold" grpId="0" nodeType="afterEffect">
                                  <p:stCondLst>
                                    <p:cond delay="0"/>
                                  </p:stCondLst>
                                  <p:childTnLst>
                                    <p:animEffect transition="out" filter="diamond(out)">
                                      <p:cBhvr>
                                        <p:cTn id="18" dur="1000"/>
                                        <p:tgtEl>
                                          <p:spTgt spid="20"/>
                                        </p:tgtEl>
                                      </p:cBhvr>
                                    </p:animEffect>
                                    <p:set>
                                      <p:cBhvr>
                                        <p:cTn id="19"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4000"/>
                            </p:stCondLst>
                            <p:childTnLst>
                              <p:par>
                                <p:cTn id="21" presetID="8" presetClass="exit" presetSubtype="32" fill="hold" grpId="0" nodeType="afterEffect">
                                  <p:stCondLst>
                                    <p:cond delay="0"/>
                                  </p:stCondLst>
                                  <p:childTnLst>
                                    <p:animEffect transition="out" filter="diamond(out)">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5000"/>
                            </p:stCondLst>
                            <p:childTnLst>
                              <p:par>
                                <p:cTn id="25" presetID="8" presetClass="exit" presetSubtype="32" fill="hold" grpId="0" nodeType="afterEffect">
                                  <p:stCondLst>
                                    <p:cond delay="0"/>
                                  </p:stCondLst>
                                  <p:childTnLst>
                                    <p:animEffect transition="out" filter="diamond(out)">
                                      <p:cBhvr>
                                        <p:cTn id="26" dur="1000"/>
                                        <p:tgtEl>
                                          <p:spTgt spid="18"/>
                                        </p:tgtEl>
                                      </p:cBhvr>
                                    </p:animEffect>
                                    <p:set>
                                      <p:cBhvr>
                                        <p:cTn id="27"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6000"/>
                            </p:stCondLst>
                            <p:childTnLst>
                              <p:par>
                                <p:cTn id="29" presetID="8" presetClass="exit" presetSubtype="32" fill="hold" grpId="0" nodeType="afterEffect">
                                  <p:stCondLst>
                                    <p:cond delay="0"/>
                                  </p:stCondLst>
                                  <p:childTnLst>
                                    <p:animEffect transition="out" filter="diamond(out)">
                                      <p:cBhvr>
                                        <p:cTn id="30" dur="1000"/>
                                        <p:tgtEl>
                                          <p:spTgt spid="17"/>
                                        </p:tgtEl>
                                      </p:cBhvr>
                                    </p:animEffect>
                                    <p:set>
                                      <p:cBhvr>
                                        <p:cTn id="31"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7000"/>
                            </p:stCondLst>
                            <p:childTnLst>
                              <p:par>
                                <p:cTn id="33" presetID="8" presetClass="exit" presetSubtype="32" fill="hold" grpId="0" nodeType="afterEffect">
                                  <p:stCondLst>
                                    <p:cond delay="0"/>
                                  </p:stCondLst>
                                  <p:childTnLst>
                                    <p:animEffect transition="out" filter="diamond(out)">
                                      <p:cBhvr>
                                        <p:cTn id="34" dur="1000"/>
                                        <p:tgtEl>
                                          <p:spTgt spid="16"/>
                                        </p:tgtEl>
                                      </p:cBhvr>
                                    </p:animEffect>
                                    <p:set>
                                      <p:cBhvr>
                                        <p:cTn id="35"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6" fill="hold">
                            <p:stCondLst>
                              <p:cond delay="8000"/>
                            </p:stCondLst>
                            <p:childTnLst>
                              <p:par>
                                <p:cTn id="37" presetID="8" presetClass="exit" presetSubtype="32" fill="hold" grpId="0" nodeType="afterEffect">
                                  <p:stCondLst>
                                    <p:cond delay="0"/>
                                  </p:stCondLst>
                                  <p:childTnLst>
                                    <p:animEffect transition="out" filter="diamond(out)">
                                      <p:cBhvr>
                                        <p:cTn id="38" dur="1000"/>
                                        <p:tgtEl>
                                          <p:spTgt spid="15"/>
                                        </p:tgtEl>
                                      </p:cBhvr>
                                    </p:animEffect>
                                    <p:set>
                                      <p:cBhvr>
                                        <p:cTn id="39"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0" fill="hold">
                            <p:stCondLst>
                              <p:cond delay="9000"/>
                            </p:stCondLst>
                            <p:childTnLst>
                              <p:par>
                                <p:cTn id="41" presetID="8" presetClass="exit" presetSubtype="32" fill="hold" grpId="0" nodeType="afterEffect">
                                  <p:stCondLst>
                                    <p:cond delay="0"/>
                                  </p:stCondLst>
                                  <p:childTnLst>
                                    <p:animEffect transition="out" filter="diamond(out)">
                                      <p:cBhvr>
                                        <p:cTn id="42" dur="1000"/>
                                        <p:tgtEl>
                                          <p:spTgt spid="14"/>
                                        </p:tgtEl>
                                      </p:cBhvr>
                                    </p:animEffect>
                                    <p:set>
                                      <p:cBhvr>
                                        <p:cTn id="43"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par>
                          <p:cTn id="44" fill="hold">
                            <p:stCondLst>
                              <p:cond delay="10000"/>
                            </p:stCondLst>
                            <p:childTnLst>
                              <p:par>
                                <p:cTn id="45" presetID="8" presetClass="exit" presetSubtype="32" fill="hold" grpId="0" nodeType="afterEffect">
                                  <p:stCondLst>
                                    <p:cond delay="0"/>
                                  </p:stCondLst>
                                  <p:childTnLst>
                                    <p:animEffect transition="out" filter="diamond(out)">
                                      <p:cBhvr>
                                        <p:cTn id="46" dur="1000"/>
                                        <p:tgtEl>
                                          <p:spTgt spid="13"/>
                                        </p:tgtEl>
                                      </p:cBhvr>
                                    </p:animEffect>
                                    <p:set>
                                      <p:cBhvr>
                                        <p:cTn id="47"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par>
                          <p:cTn id="48" fill="hold">
                            <p:stCondLst>
                              <p:cond delay="11000"/>
                            </p:stCondLst>
                            <p:childTnLst>
                              <p:par>
                                <p:cTn id="49" presetID="8" presetClass="exit" presetSubtype="32" fill="hold" grpId="0" nodeType="afterEffect">
                                  <p:stCondLst>
                                    <p:cond delay="0"/>
                                  </p:stCondLst>
                                  <p:childTnLst>
                                    <p:animEffect transition="out" filter="diamond(out)">
                                      <p:cBhvr>
                                        <p:cTn id="50" dur="1000"/>
                                        <p:tgtEl>
                                          <p:spTgt spid="12"/>
                                        </p:tgtEl>
                                      </p:cBhvr>
                                    </p:animEffect>
                                    <p:set>
                                      <p:cBhvr>
                                        <p:cTn id="51"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childTnLst>
                          </p:cTn>
                        </p:par>
                        <p:par>
                          <p:cTn id="52" fill="hold">
                            <p:stCondLst>
                              <p:cond delay="12000"/>
                            </p:stCondLst>
                            <p:childTnLst>
                              <p:par>
                                <p:cTn id="53" presetID="8" presetClass="exit" presetSubtype="32" fill="hold" grpId="0" nodeType="afterEffect">
                                  <p:stCondLst>
                                    <p:cond delay="0"/>
                                  </p:stCondLst>
                                  <p:childTnLst>
                                    <p:animEffect transition="out" filter="diamond(out)">
                                      <p:cBhvr>
                                        <p:cTn id="54" dur="1000"/>
                                        <p:tgtEl>
                                          <p:spTgt spid="11"/>
                                        </p:tgtEl>
                                      </p:cBhvr>
                                    </p:animEffect>
                                    <p:set>
                                      <p:cBhvr>
                                        <p:cTn id="55"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par>
                          <p:cTn id="56" fill="hold">
                            <p:stCondLst>
                              <p:cond delay="13000"/>
                            </p:stCondLst>
                            <p:childTnLst>
                              <p:par>
                                <p:cTn id="57" presetID="8" presetClass="exit" presetSubtype="32" fill="hold" grpId="0" nodeType="afterEffect">
                                  <p:stCondLst>
                                    <p:cond delay="0"/>
                                  </p:stCondLst>
                                  <p:childTnLst>
                                    <p:animEffect transition="out" filter="diamond(out)">
                                      <p:cBhvr>
                                        <p:cTn id="58" dur="1000"/>
                                        <p:tgtEl>
                                          <p:spTgt spid="10"/>
                                        </p:tgtEl>
                                      </p:cBhvr>
                                    </p:animEffect>
                                    <p:set>
                                      <p:cBhvr>
                                        <p:cTn id="59"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par>
                          <p:cTn id="60" fill="hold">
                            <p:stCondLst>
                              <p:cond delay="14000"/>
                            </p:stCondLst>
                            <p:childTnLst>
                              <p:par>
                                <p:cTn id="61" presetID="8" presetClass="exit" presetSubtype="32" fill="hold" grpId="0" nodeType="afterEffect">
                                  <p:stCondLst>
                                    <p:cond delay="0"/>
                                  </p:stCondLst>
                                  <p:childTnLst>
                                    <p:animEffect transition="out" filter="diamond(out)">
                                      <p:cBhvr>
                                        <p:cTn id="62" dur="1000"/>
                                        <p:tgtEl>
                                          <p:spTgt spid="9"/>
                                        </p:tgtEl>
                                      </p:cBhvr>
                                    </p:animEffect>
                                    <p:set>
                                      <p:cBhvr>
                                        <p:cTn id="63"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wipe(left)">
                                      <p:cBhvr>
                                        <p:cTn id="6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Image 1045" descr="Ảnh có chứa văn bản, Phông chữ, ảnh chụp màn hình, biểu tượng&#10;&#10;Mô tả được tạo tự động">
            <a:extLst>
              <a:ext uri="{FF2B5EF4-FFF2-40B4-BE49-F238E27FC236}">
                <a16:creationId xmlns="" xmlns:a16="http://schemas.microsoft.com/office/drawing/2014/main" id="{A3B97D4A-1048-F671-5F82-E5AE0314E8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9407" b="1369"/>
          <a:stretch>
            <a:fillRect/>
          </a:stretch>
        </p:blipFill>
        <p:spPr bwMode="auto">
          <a:xfrm>
            <a:off x="0" y="0"/>
            <a:ext cx="1467271" cy="193913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 xmlns:a16="http://schemas.microsoft.com/office/drawing/2014/main" id="{0701CDF3-64D9-5B17-5892-4371C2708F1B}"/>
              </a:ext>
            </a:extLst>
          </p:cNvPr>
          <p:cNvSpPr>
            <a:spLocks noChangeArrowheads="1"/>
          </p:cNvSpPr>
          <p:nvPr/>
        </p:nvSpPr>
        <p:spPr bwMode="auto">
          <a:xfrm>
            <a:off x="1869896" y="11183"/>
            <a:ext cx="774671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rgbClr val="002060"/>
                </a:solidFill>
                <a:effectLst/>
                <a:latin typeface="Bodoni MT" panose="02070603080606020203" pitchFamily="18" charset="0"/>
                <a:ea typeface="Calibri" panose="020F0502020204030204" pitchFamily="34" charset="0"/>
                <a:cs typeface="Times New Roman" panose="02020603050405020304" pitchFamily="18" charset="0"/>
              </a:rPr>
              <a:t> TÌM HIỂU VỀ XỬ LÍ NƯỚC</a:t>
            </a:r>
            <a:endParaRPr kumimoji="0" lang="en-US" altLang="en-US" sz="4000" b="0" i="0" u="none" strike="noStrike" cap="none" normalizeH="0" baseline="0" dirty="0">
              <a:ln>
                <a:noFill/>
              </a:ln>
              <a:solidFill>
                <a:srgbClr val="002060"/>
              </a:solidFill>
              <a:effectLst/>
              <a:latin typeface="Bodoni MT" panose="02070603080606020203" pitchFamily="18" charset="0"/>
            </a:endParaRPr>
          </a:p>
        </p:txBody>
      </p:sp>
      <p:grpSp>
        <p:nvGrpSpPr>
          <p:cNvPr id="18" name="Group 17">
            <a:extLst>
              <a:ext uri="{FF2B5EF4-FFF2-40B4-BE49-F238E27FC236}">
                <a16:creationId xmlns="" xmlns:a16="http://schemas.microsoft.com/office/drawing/2014/main" id="{F5AB0D16-26EB-5180-6E00-158F1912E055}"/>
              </a:ext>
            </a:extLst>
          </p:cNvPr>
          <p:cNvGrpSpPr/>
          <p:nvPr/>
        </p:nvGrpSpPr>
        <p:grpSpPr>
          <a:xfrm>
            <a:off x="1441653" y="794032"/>
            <a:ext cx="9010741" cy="747091"/>
            <a:chOff x="1366153" y="2260822"/>
            <a:chExt cx="9156910" cy="1128559"/>
          </a:xfrm>
        </p:grpSpPr>
        <p:grpSp>
          <p:nvGrpSpPr>
            <p:cNvPr id="10" name="Group 9">
              <a:extLst>
                <a:ext uri="{FF2B5EF4-FFF2-40B4-BE49-F238E27FC236}">
                  <a16:creationId xmlns="" xmlns:a16="http://schemas.microsoft.com/office/drawing/2014/main" id="{86F47979-33DC-3725-637E-E6D77BF1B38D}"/>
                </a:ext>
              </a:extLst>
            </p:cNvPr>
            <p:cNvGrpSpPr/>
            <p:nvPr/>
          </p:nvGrpSpPr>
          <p:grpSpPr>
            <a:xfrm>
              <a:off x="1366153" y="2260822"/>
              <a:ext cx="9038453" cy="1128559"/>
              <a:chOff x="1787394" y="2466052"/>
              <a:chExt cx="8617212" cy="923329"/>
            </a:xfrm>
          </p:grpSpPr>
          <p:sp>
            <p:nvSpPr>
              <p:cNvPr id="5" name="Rectangle: Rounded Corners 4">
                <a:extLst>
                  <a:ext uri="{FF2B5EF4-FFF2-40B4-BE49-F238E27FC236}">
                    <a16:creationId xmlns="" xmlns:a16="http://schemas.microsoft.com/office/drawing/2014/main" id="{6DF8878E-4CF3-34A6-CDC3-09AD6A332BA0}"/>
                  </a:ext>
                </a:extLst>
              </p:cNvPr>
              <p:cNvSpPr/>
              <p:nvPr/>
            </p:nvSpPr>
            <p:spPr>
              <a:xfrm>
                <a:off x="2352782" y="2486349"/>
                <a:ext cx="8051824" cy="891971"/>
              </a:xfrm>
              <a:prstGeom prst="roundRect">
                <a:avLst/>
              </a:prstGeom>
              <a:solidFill>
                <a:schemeClr val="accent1">
                  <a:lumMod val="60000"/>
                  <a:lumOff val="4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iamond 3">
                <a:extLst>
                  <a:ext uri="{FF2B5EF4-FFF2-40B4-BE49-F238E27FC236}">
                    <a16:creationId xmlns="" xmlns:a16="http://schemas.microsoft.com/office/drawing/2014/main" id="{7126052F-D279-A681-5CB8-6A86EE5EB9B4}"/>
                  </a:ext>
                </a:extLst>
              </p:cNvPr>
              <p:cNvSpPr/>
              <p:nvPr/>
            </p:nvSpPr>
            <p:spPr>
              <a:xfrm>
                <a:off x="1787394" y="2466052"/>
                <a:ext cx="1079090" cy="923329"/>
              </a:xfrm>
              <a:prstGeom prst="diamond">
                <a:avLst/>
              </a:prstGeom>
              <a:solidFill>
                <a:srgbClr val="F3BD5B"/>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Bodoni MT" panose="02070603080606020203" pitchFamily="18" charset="0"/>
                  </a:rPr>
                  <a:t>I.</a:t>
                </a:r>
              </a:p>
            </p:txBody>
          </p:sp>
        </p:grpSp>
        <p:sp>
          <p:nvSpPr>
            <p:cNvPr id="7" name="Rectangle 3">
              <a:extLst>
                <a:ext uri="{FF2B5EF4-FFF2-40B4-BE49-F238E27FC236}">
                  <a16:creationId xmlns="" xmlns:a16="http://schemas.microsoft.com/office/drawing/2014/main" id="{349C5D90-FE83-9EC7-51E3-40DE43AC71F2}"/>
                </a:ext>
              </a:extLst>
            </p:cNvPr>
            <p:cNvSpPr>
              <a:spLocks noChangeArrowheads="1"/>
            </p:cNvSpPr>
            <p:nvPr/>
          </p:nvSpPr>
          <p:spPr bwMode="auto">
            <a:xfrm>
              <a:off x="2471239" y="2371895"/>
              <a:ext cx="8051824" cy="883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2060"/>
                  </a:solidFill>
                  <a:effectLst/>
                  <a:latin typeface="Bodoni MT" panose="02070603080606020203" pitchFamily="18" charset="0"/>
                  <a:ea typeface="Calibri" panose="020F0502020204030204" pitchFamily="34" charset="0"/>
                  <a:cs typeface="Times New Roman" panose="02020603050405020304" pitchFamily="18" charset="0"/>
                </a:rPr>
                <a:t>KHÁI QUÁT VỀ XỬ LÍ NƯỚC SINH HOẠT</a:t>
              </a:r>
              <a:endParaRPr kumimoji="0" lang="en-US" altLang="en-US" sz="3200" b="0" i="0" u="none" strike="noStrike" cap="none" normalizeH="0" baseline="0" dirty="0">
                <a:ln>
                  <a:noFill/>
                </a:ln>
                <a:solidFill>
                  <a:srgbClr val="002060"/>
                </a:solidFill>
                <a:effectLst/>
                <a:latin typeface="Bodoni MT" panose="02070603080606020203" pitchFamily="18" charset="0"/>
              </a:endParaRPr>
            </a:p>
          </p:txBody>
        </p:sp>
      </p:grpSp>
      <p:sp>
        <p:nvSpPr>
          <p:cNvPr id="2" name="Rectangle: Rounded Corners 1">
            <a:extLst>
              <a:ext uri="{FF2B5EF4-FFF2-40B4-BE49-F238E27FC236}">
                <a16:creationId xmlns="" xmlns:a16="http://schemas.microsoft.com/office/drawing/2014/main" id="{A70518B6-A3FB-2A61-436B-FD572F239562}"/>
              </a:ext>
            </a:extLst>
          </p:cNvPr>
          <p:cNvSpPr/>
          <p:nvPr/>
        </p:nvSpPr>
        <p:spPr>
          <a:xfrm>
            <a:off x="2188397" y="1674689"/>
            <a:ext cx="2866490" cy="578274"/>
          </a:xfrm>
          <a:prstGeom prst="roundRect">
            <a:avLst/>
          </a:prstGeom>
          <a:solidFill>
            <a:srgbClr val="FFBD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hoạt</a:t>
            </a:r>
            <a:endParaRPr lang="en-US" sz="24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hought Bubble: Cloud 2">
            <a:extLst>
              <a:ext uri="{FF2B5EF4-FFF2-40B4-BE49-F238E27FC236}">
                <a16:creationId xmlns="" xmlns:a16="http://schemas.microsoft.com/office/drawing/2014/main" id="{34E3CDF2-423A-F2FE-4FA7-A7EF7A8F2675}"/>
              </a:ext>
            </a:extLst>
          </p:cNvPr>
          <p:cNvSpPr/>
          <p:nvPr/>
        </p:nvSpPr>
        <p:spPr>
          <a:xfrm>
            <a:off x="3896678" y="1827053"/>
            <a:ext cx="6106925" cy="3844282"/>
          </a:xfrm>
          <a:prstGeom prst="cloudCallout">
            <a:avLst>
              <a:gd name="adj1" fmla="val -60411"/>
              <a:gd name="adj2" fmla="val 46457"/>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Theo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kern="1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b="1" kern="1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tự</a:t>
            </a:r>
            <a:r>
              <a:rPr lang="en-US" sz="2800" b="1" kern="1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nhiên</a:t>
            </a:r>
            <a:r>
              <a:rPr lang="en-US" sz="2800" b="1" kern="1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b="1" kern="1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giếng</a:t>
            </a:r>
            <a:r>
              <a:rPr lang="en-US" sz="2800" b="1" kern="1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b="1" kern="1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sông</a:t>
            </a:r>
            <a:r>
              <a:rPr lang="en-US" sz="2800" b="1" kern="1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hồ</a:t>
            </a:r>
            <a:r>
              <a:rPr lang="en-US" sz="2800" b="1" kern="1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b="1" kern="1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b="1" kern="1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dùng</a:t>
            </a:r>
            <a:r>
              <a:rPr lang="en-US" sz="2800" b="1" kern="1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800" b="1" kern="1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b="1" kern="1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b="1" kern="1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800" b="1" kern="1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b="1" kern="1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b="1" kern="1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Vì</a:t>
            </a:r>
            <a:r>
              <a:rPr lang="en-US" sz="2800" b="1" kern="1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sao</a:t>
            </a:r>
            <a:r>
              <a:rPr lang="en-US" sz="2800" b="1" kern="1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descr="n35 zalo Dinhtuanly">
            <a:extLst>
              <a:ext uri="{FF2B5EF4-FFF2-40B4-BE49-F238E27FC236}">
                <a16:creationId xmlns="" xmlns:a16="http://schemas.microsoft.com/office/drawing/2014/main" id="{8BD6B0CC-AA9A-386A-5CE3-A1ECE5710B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897" y="5097392"/>
            <a:ext cx="215900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874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2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Image 1045" descr="Ảnh có chứa văn bản, Phông chữ, ảnh chụp màn hình, biểu tượng&#10;&#10;Mô tả được tạo tự động">
            <a:extLst>
              <a:ext uri="{FF2B5EF4-FFF2-40B4-BE49-F238E27FC236}">
                <a16:creationId xmlns="" xmlns:a16="http://schemas.microsoft.com/office/drawing/2014/main" id="{A3B97D4A-1048-F671-5F82-E5AE0314E8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9407" b="1369"/>
          <a:stretch>
            <a:fillRect/>
          </a:stretch>
        </p:blipFill>
        <p:spPr bwMode="auto">
          <a:xfrm>
            <a:off x="0" y="0"/>
            <a:ext cx="1467271" cy="193913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 xmlns:a16="http://schemas.microsoft.com/office/drawing/2014/main" id="{0701CDF3-64D9-5B17-5892-4371C2708F1B}"/>
              </a:ext>
            </a:extLst>
          </p:cNvPr>
          <p:cNvSpPr>
            <a:spLocks noChangeArrowheads="1"/>
          </p:cNvSpPr>
          <p:nvPr/>
        </p:nvSpPr>
        <p:spPr bwMode="auto">
          <a:xfrm>
            <a:off x="1869896" y="11183"/>
            <a:ext cx="774671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rgbClr val="002060"/>
                </a:solidFill>
                <a:effectLst/>
                <a:latin typeface="Bodoni MT" panose="02070603080606020203" pitchFamily="18" charset="0"/>
                <a:ea typeface="Calibri" panose="020F0502020204030204" pitchFamily="34" charset="0"/>
                <a:cs typeface="Times New Roman" panose="02020603050405020304" pitchFamily="18" charset="0"/>
              </a:rPr>
              <a:t> TÌM HIỂU VỀ XỬ LÍ NƯỚC</a:t>
            </a:r>
            <a:endParaRPr kumimoji="0" lang="en-US" altLang="en-US" sz="4000" b="0" i="0" u="none" strike="noStrike" cap="none" normalizeH="0" baseline="0" dirty="0">
              <a:ln>
                <a:noFill/>
              </a:ln>
              <a:solidFill>
                <a:srgbClr val="002060"/>
              </a:solidFill>
              <a:effectLst/>
              <a:latin typeface="Bodoni MT" panose="02070603080606020203" pitchFamily="18" charset="0"/>
            </a:endParaRPr>
          </a:p>
        </p:txBody>
      </p:sp>
      <p:grpSp>
        <p:nvGrpSpPr>
          <p:cNvPr id="18" name="Group 17">
            <a:extLst>
              <a:ext uri="{FF2B5EF4-FFF2-40B4-BE49-F238E27FC236}">
                <a16:creationId xmlns="" xmlns:a16="http://schemas.microsoft.com/office/drawing/2014/main" id="{F5AB0D16-26EB-5180-6E00-158F1912E055}"/>
              </a:ext>
            </a:extLst>
          </p:cNvPr>
          <p:cNvGrpSpPr/>
          <p:nvPr/>
        </p:nvGrpSpPr>
        <p:grpSpPr>
          <a:xfrm>
            <a:off x="1441653" y="794032"/>
            <a:ext cx="9010741" cy="747091"/>
            <a:chOff x="1366153" y="2260822"/>
            <a:chExt cx="9156910" cy="1128559"/>
          </a:xfrm>
        </p:grpSpPr>
        <p:grpSp>
          <p:nvGrpSpPr>
            <p:cNvPr id="10" name="Group 9">
              <a:extLst>
                <a:ext uri="{FF2B5EF4-FFF2-40B4-BE49-F238E27FC236}">
                  <a16:creationId xmlns="" xmlns:a16="http://schemas.microsoft.com/office/drawing/2014/main" id="{86F47979-33DC-3725-637E-E6D77BF1B38D}"/>
                </a:ext>
              </a:extLst>
            </p:cNvPr>
            <p:cNvGrpSpPr/>
            <p:nvPr/>
          </p:nvGrpSpPr>
          <p:grpSpPr>
            <a:xfrm>
              <a:off x="1366153" y="2260822"/>
              <a:ext cx="9038453" cy="1128559"/>
              <a:chOff x="1787394" y="2466052"/>
              <a:chExt cx="8617212" cy="923329"/>
            </a:xfrm>
          </p:grpSpPr>
          <p:sp>
            <p:nvSpPr>
              <p:cNvPr id="5" name="Rectangle: Rounded Corners 4">
                <a:extLst>
                  <a:ext uri="{FF2B5EF4-FFF2-40B4-BE49-F238E27FC236}">
                    <a16:creationId xmlns="" xmlns:a16="http://schemas.microsoft.com/office/drawing/2014/main" id="{6DF8878E-4CF3-34A6-CDC3-09AD6A332BA0}"/>
                  </a:ext>
                </a:extLst>
              </p:cNvPr>
              <p:cNvSpPr/>
              <p:nvPr/>
            </p:nvSpPr>
            <p:spPr>
              <a:xfrm>
                <a:off x="2352782" y="2486349"/>
                <a:ext cx="8051824" cy="891971"/>
              </a:xfrm>
              <a:prstGeom prst="roundRect">
                <a:avLst/>
              </a:prstGeom>
              <a:solidFill>
                <a:schemeClr val="accent1">
                  <a:lumMod val="60000"/>
                  <a:lumOff val="4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iamond 3">
                <a:extLst>
                  <a:ext uri="{FF2B5EF4-FFF2-40B4-BE49-F238E27FC236}">
                    <a16:creationId xmlns="" xmlns:a16="http://schemas.microsoft.com/office/drawing/2014/main" id="{7126052F-D279-A681-5CB8-6A86EE5EB9B4}"/>
                  </a:ext>
                </a:extLst>
              </p:cNvPr>
              <p:cNvSpPr/>
              <p:nvPr/>
            </p:nvSpPr>
            <p:spPr>
              <a:xfrm>
                <a:off x="1787394" y="2466052"/>
                <a:ext cx="1079090" cy="923329"/>
              </a:xfrm>
              <a:prstGeom prst="diamond">
                <a:avLst/>
              </a:prstGeom>
              <a:solidFill>
                <a:srgbClr val="F3BD5B"/>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Bodoni MT" panose="02070603080606020203" pitchFamily="18" charset="0"/>
                  </a:rPr>
                  <a:t>I.</a:t>
                </a:r>
              </a:p>
            </p:txBody>
          </p:sp>
        </p:grpSp>
        <p:sp>
          <p:nvSpPr>
            <p:cNvPr id="7" name="Rectangle 3">
              <a:extLst>
                <a:ext uri="{FF2B5EF4-FFF2-40B4-BE49-F238E27FC236}">
                  <a16:creationId xmlns="" xmlns:a16="http://schemas.microsoft.com/office/drawing/2014/main" id="{349C5D90-FE83-9EC7-51E3-40DE43AC71F2}"/>
                </a:ext>
              </a:extLst>
            </p:cNvPr>
            <p:cNvSpPr>
              <a:spLocks noChangeArrowheads="1"/>
            </p:cNvSpPr>
            <p:nvPr/>
          </p:nvSpPr>
          <p:spPr bwMode="auto">
            <a:xfrm>
              <a:off x="2471239" y="2371895"/>
              <a:ext cx="8051824" cy="883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2060"/>
                  </a:solidFill>
                  <a:effectLst/>
                  <a:latin typeface="Bodoni MT" panose="02070603080606020203" pitchFamily="18" charset="0"/>
                  <a:ea typeface="Calibri" panose="020F0502020204030204" pitchFamily="34" charset="0"/>
                  <a:cs typeface="Times New Roman" panose="02020603050405020304" pitchFamily="18" charset="0"/>
                </a:rPr>
                <a:t>KHÁI QUÁT VỀ XỬ LÍ NƯỚC SINH HOẠT</a:t>
              </a:r>
              <a:endParaRPr kumimoji="0" lang="en-US" altLang="en-US" sz="3200" b="0" i="0" u="none" strike="noStrike" cap="none" normalizeH="0" baseline="0" dirty="0">
                <a:ln>
                  <a:noFill/>
                </a:ln>
                <a:solidFill>
                  <a:srgbClr val="002060"/>
                </a:solidFill>
                <a:effectLst/>
                <a:latin typeface="Bodoni MT" panose="02070603080606020203" pitchFamily="18" charset="0"/>
              </a:endParaRPr>
            </a:p>
          </p:txBody>
        </p:sp>
      </p:grpSp>
      <p:sp>
        <p:nvSpPr>
          <p:cNvPr id="2" name="Rectangle: Rounded Corners 1">
            <a:extLst>
              <a:ext uri="{FF2B5EF4-FFF2-40B4-BE49-F238E27FC236}">
                <a16:creationId xmlns="" xmlns:a16="http://schemas.microsoft.com/office/drawing/2014/main" id="{A70518B6-A3FB-2A61-436B-FD572F239562}"/>
              </a:ext>
            </a:extLst>
          </p:cNvPr>
          <p:cNvSpPr/>
          <p:nvPr/>
        </p:nvSpPr>
        <p:spPr>
          <a:xfrm>
            <a:off x="2188397" y="1674689"/>
            <a:ext cx="2866490" cy="578274"/>
          </a:xfrm>
          <a:prstGeom prst="roundRect">
            <a:avLst/>
          </a:prstGeom>
          <a:solidFill>
            <a:srgbClr val="FFBD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hoạt</a:t>
            </a:r>
            <a:endParaRPr lang="en-US" sz="24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 xmlns:a16="http://schemas.microsoft.com/office/drawing/2014/main" id="{2E005E07-CA3C-6459-E50F-9E8878A3A716}"/>
              </a:ext>
            </a:extLst>
          </p:cNvPr>
          <p:cNvSpPr txBox="1"/>
          <p:nvPr/>
        </p:nvSpPr>
        <p:spPr>
          <a:xfrm>
            <a:off x="2217506" y="2478552"/>
            <a:ext cx="9310098" cy="1133965"/>
          </a:xfrm>
          <a:prstGeom prst="rect">
            <a:avLst/>
          </a:prstGeom>
          <a:noFill/>
        </p:spPr>
        <p:txBody>
          <a:bodyPr wrap="square">
            <a:spAutoFit/>
          </a:bodyPr>
          <a:lstStyle/>
          <a:p>
            <a:pPr lvl="0">
              <a:lnSpc>
                <a:spcPct val="150000"/>
              </a:lnSpc>
              <a:spcAft>
                <a:spcPts val="1000"/>
              </a:spcAft>
            </a:pP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xử</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đảm</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đáp</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chuẩn</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phù</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mục</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đích</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uống</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9628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hought Bubble: Cloud 4">
            <a:extLst>
              <a:ext uri="{FF2B5EF4-FFF2-40B4-BE49-F238E27FC236}">
                <a16:creationId xmlns="" xmlns:a16="http://schemas.microsoft.com/office/drawing/2014/main" id="{E7D6A73D-E205-9275-8F36-5FDB33E1F115}"/>
              </a:ext>
            </a:extLst>
          </p:cNvPr>
          <p:cNvSpPr/>
          <p:nvPr/>
        </p:nvSpPr>
        <p:spPr>
          <a:xfrm>
            <a:off x="3136392" y="429768"/>
            <a:ext cx="5641848" cy="3675888"/>
          </a:xfrm>
          <a:prstGeom prst="cloudCallout">
            <a:avLst>
              <a:gd name="adj1" fmla="val -52924"/>
              <a:gd name="adj2" fmla="val 64988"/>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Theo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ion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kim</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vi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hại</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3" name="Rectangle: Rounded Corners 2">
            <a:extLst>
              <a:ext uri="{FF2B5EF4-FFF2-40B4-BE49-F238E27FC236}">
                <a16:creationId xmlns="" xmlns:a16="http://schemas.microsoft.com/office/drawing/2014/main" id="{E197C3AA-1EE7-9832-54DD-6D290AAA2519}"/>
              </a:ext>
            </a:extLst>
          </p:cNvPr>
          <p:cNvSpPr/>
          <p:nvPr/>
        </p:nvSpPr>
        <p:spPr>
          <a:xfrm>
            <a:off x="4181582" y="4335693"/>
            <a:ext cx="4839128" cy="1869897"/>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effectLst/>
                <a:latin typeface="Times New Roman" panose="02020603050405020304" pitchFamily="18" charset="0"/>
                <a:ea typeface="Calibri" panose="020F0502020204030204" pitchFamily="34" charset="0"/>
              </a:rPr>
              <a:t>Trong </a:t>
            </a:r>
            <a:r>
              <a:rPr lang="en-US" sz="2800" b="1" dirty="0" err="1">
                <a:solidFill>
                  <a:srgbClr val="002060"/>
                </a:solidFill>
                <a:effectLst/>
                <a:latin typeface="Times New Roman" panose="02020603050405020304" pitchFamily="18" charset="0"/>
                <a:ea typeface="Calibri" panose="020F0502020204030204" pitchFamily="34" charset="0"/>
              </a:rPr>
              <a:t>nước</a:t>
            </a:r>
            <a:r>
              <a:rPr lang="en-US" sz="2800" b="1" dirty="0">
                <a:solidFill>
                  <a:srgbClr val="002060"/>
                </a:solidFill>
                <a:effectLst/>
                <a:latin typeface="Times New Roman" panose="02020603050405020304" pitchFamily="18" charset="0"/>
                <a:ea typeface="Calibri" panose="020F0502020204030204" pitchFamily="34" charset="0"/>
              </a:rPr>
              <a:t> </a:t>
            </a:r>
            <a:r>
              <a:rPr lang="en-US" sz="2800" b="1" dirty="0" err="1">
                <a:solidFill>
                  <a:srgbClr val="002060"/>
                </a:solidFill>
                <a:effectLst/>
                <a:latin typeface="Times New Roman" panose="02020603050405020304" pitchFamily="18" charset="0"/>
                <a:ea typeface="Calibri" panose="020F0502020204030204" pitchFamily="34" charset="0"/>
              </a:rPr>
              <a:t>thường</a:t>
            </a:r>
            <a:r>
              <a:rPr lang="en-US" sz="2800" b="1" dirty="0">
                <a:solidFill>
                  <a:srgbClr val="002060"/>
                </a:solidFill>
                <a:effectLst/>
                <a:latin typeface="Times New Roman" panose="02020603050405020304" pitchFamily="18" charset="0"/>
                <a:ea typeface="Calibri" panose="020F0502020204030204" pitchFamily="34" charset="0"/>
              </a:rPr>
              <a:t> </a:t>
            </a:r>
            <a:r>
              <a:rPr lang="en-US" sz="2800" b="1" dirty="0" err="1">
                <a:solidFill>
                  <a:srgbClr val="002060"/>
                </a:solidFill>
                <a:effectLst/>
                <a:latin typeface="Times New Roman" panose="02020603050405020304" pitchFamily="18" charset="0"/>
                <a:ea typeface="Calibri" panose="020F0502020204030204" pitchFamily="34" charset="0"/>
              </a:rPr>
              <a:t>có</a:t>
            </a:r>
            <a:r>
              <a:rPr lang="en-US" sz="2800" b="1" dirty="0">
                <a:solidFill>
                  <a:srgbClr val="002060"/>
                </a:solidFill>
                <a:effectLst/>
                <a:latin typeface="Times New Roman" panose="02020603050405020304" pitchFamily="18" charset="0"/>
                <a:ea typeface="Calibri" panose="020F0502020204030204" pitchFamily="34" charset="0"/>
              </a:rPr>
              <a:t> vi </a:t>
            </a:r>
            <a:r>
              <a:rPr lang="en-US" sz="2800" b="1" dirty="0" err="1">
                <a:solidFill>
                  <a:srgbClr val="002060"/>
                </a:solidFill>
                <a:effectLst/>
                <a:latin typeface="Times New Roman" panose="02020603050405020304" pitchFamily="18" charset="0"/>
                <a:ea typeface="Calibri" panose="020F0502020204030204" pitchFamily="34" charset="0"/>
              </a:rPr>
              <a:t>sinh</a:t>
            </a:r>
            <a:r>
              <a:rPr lang="en-US" sz="2800" b="1" dirty="0">
                <a:solidFill>
                  <a:srgbClr val="002060"/>
                </a:solidFill>
                <a:effectLst/>
                <a:latin typeface="Times New Roman" panose="02020603050405020304" pitchFamily="18" charset="0"/>
                <a:ea typeface="Calibri" panose="020F0502020204030204" pitchFamily="34" charset="0"/>
              </a:rPr>
              <a:t> </a:t>
            </a:r>
            <a:r>
              <a:rPr lang="en-US" sz="2800" b="1" dirty="0" err="1">
                <a:solidFill>
                  <a:srgbClr val="002060"/>
                </a:solidFill>
                <a:effectLst/>
                <a:latin typeface="Times New Roman" panose="02020603050405020304" pitchFamily="18" charset="0"/>
                <a:ea typeface="Calibri" panose="020F0502020204030204" pitchFamily="34" charset="0"/>
              </a:rPr>
              <a:t>vật</a:t>
            </a:r>
            <a:r>
              <a:rPr lang="en-US" sz="2800" b="1" dirty="0">
                <a:solidFill>
                  <a:srgbClr val="002060"/>
                </a:solidFill>
                <a:effectLst/>
                <a:latin typeface="Times New Roman" panose="02020603050405020304" pitchFamily="18" charset="0"/>
                <a:ea typeface="Calibri" panose="020F0502020204030204" pitchFamily="34" charset="0"/>
              </a:rPr>
              <a:t> </a:t>
            </a:r>
            <a:r>
              <a:rPr lang="en-US" sz="2800" b="1" dirty="0" err="1">
                <a:solidFill>
                  <a:srgbClr val="002060"/>
                </a:solidFill>
                <a:effectLst/>
                <a:latin typeface="Times New Roman" panose="02020603050405020304" pitchFamily="18" charset="0"/>
                <a:ea typeface="Calibri" panose="020F0502020204030204" pitchFamily="34" charset="0"/>
              </a:rPr>
              <a:t>có</a:t>
            </a:r>
            <a:r>
              <a:rPr lang="en-US" sz="2800" b="1" dirty="0">
                <a:solidFill>
                  <a:srgbClr val="002060"/>
                </a:solidFill>
                <a:effectLst/>
                <a:latin typeface="Times New Roman" panose="02020603050405020304" pitchFamily="18" charset="0"/>
                <a:ea typeface="Calibri" panose="020F0502020204030204" pitchFamily="34" charset="0"/>
              </a:rPr>
              <a:t> </a:t>
            </a:r>
            <a:r>
              <a:rPr lang="en-US" sz="2800" b="1" dirty="0" err="1">
                <a:solidFill>
                  <a:srgbClr val="002060"/>
                </a:solidFill>
                <a:effectLst/>
                <a:latin typeface="Times New Roman" panose="02020603050405020304" pitchFamily="18" charset="0"/>
                <a:ea typeface="Calibri" panose="020F0502020204030204" pitchFamily="34" charset="0"/>
              </a:rPr>
              <a:t>hại</a:t>
            </a:r>
            <a:r>
              <a:rPr lang="en-US" sz="2800" b="1" dirty="0">
                <a:solidFill>
                  <a:srgbClr val="002060"/>
                </a:solidFill>
                <a:effectLst/>
                <a:latin typeface="Times New Roman" panose="02020603050405020304" pitchFamily="18" charset="0"/>
                <a:ea typeface="Calibri" panose="020F0502020204030204" pitchFamily="34" charset="0"/>
              </a:rPr>
              <a:t> </a:t>
            </a:r>
            <a:r>
              <a:rPr lang="en-US" sz="2800" b="1" dirty="0" err="1">
                <a:solidFill>
                  <a:srgbClr val="002060"/>
                </a:solidFill>
                <a:effectLst/>
                <a:latin typeface="Times New Roman" panose="02020603050405020304" pitchFamily="18" charset="0"/>
                <a:ea typeface="Calibri" panose="020F0502020204030204" pitchFamily="34" charset="0"/>
              </a:rPr>
              <a:t>như</a:t>
            </a:r>
            <a:r>
              <a:rPr lang="en-US" sz="2800" b="1" dirty="0">
                <a:solidFill>
                  <a:srgbClr val="002060"/>
                </a:solidFill>
                <a:effectLst/>
                <a:latin typeface="Times New Roman" panose="02020603050405020304" pitchFamily="18" charset="0"/>
                <a:ea typeface="Calibri" panose="020F0502020204030204" pitchFamily="34" charset="0"/>
              </a:rPr>
              <a:t> </a:t>
            </a:r>
            <a:r>
              <a:rPr lang="en-US" sz="2800" b="1" dirty="0" err="1">
                <a:solidFill>
                  <a:srgbClr val="002060"/>
                </a:solidFill>
                <a:effectLst/>
                <a:latin typeface="Times New Roman" panose="02020603050405020304" pitchFamily="18" charset="0"/>
                <a:ea typeface="Calibri" panose="020F0502020204030204" pitchFamily="34" charset="0"/>
              </a:rPr>
              <a:t>khuẩn</a:t>
            </a:r>
            <a:r>
              <a:rPr lang="en-US" sz="2800" b="1" dirty="0">
                <a:solidFill>
                  <a:srgbClr val="002060"/>
                </a:solidFill>
                <a:effectLst/>
                <a:latin typeface="Times New Roman" panose="02020603050405020304" pitchFamily="18" charset="0"/>
                <a:ea typeface="Calibri" panose="020F0502020204030204" pitchFamily="34" charset="0"/>
              </a:rPr>
              <a:t> Coliform, E. coli..</a:t>
            </a:r>
            <a:endParaRPr lang="en-US" sz="2800" b="1" dirty="0">
              <a:solidFill>
                <a:srgbClr val="002060"/>
              </a:solidFill>
            </a:endParaRPr>
          </a:p>
        </p:txBody>
      </p:sp>
      <p:pic>
        <p:nvPicPr>
          <p:cNvPr id="6" name="Picture 5" descr="n35 zalo Dinhtuanly">
            <a:extLst>
              <a:ext uri="{FF2B5EF4-FFF2-40B4-BE49-F238E27FC236}">
                <a16:creationId xmlns="" xmlns:a16="http://schemas.microsoft.com/office/drawing/2014/main" id="{D122C5ED-0D37-4036-EEC1-C93A51A1FA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132" y="4105656"/>
            <a:ext cx="215900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387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Image 1045" descr="Ảnh có chứa văn bản, Phông chữ, ảnh chụp màn hình, biểu tượng&#10;&#10;Mô tả được tạo tự động">
            <a:extLst>
              <a:ext uri="{FF2B5EF4-FFF2-40B4-BE49-F238E27FC236}">
                <a16:creationId xmlns="" xmlns:a16="http://schemas.microsoft.com/office/drawing/2014/main" id="{A3B97D4A-1048-F671-5F82-E5AE0314E8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9407" b="1369"/>
          <a:stretch>
            <a:fillRect/>
          </a:stretch>
        </p:blipFill>
        <p:spPr bwMode="auto">
          <a:xfrm>
            <a:off x="0" y="0"/>
            <a:ext cx="1467271" cy="193913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 xmlns:a16="http://schemas.microsoft.com/office/drawing/2014/main" id="{0701CDF3-64D9-5B17-5892-4371C2708F1B}"/>
              </a:ext>
            </a:extLst>
          </p:cNvPr>
          <p:cNvSpPr>
            <a:spLocks noChangeArrowheads="1"/>
          </p:cNvSpPr>
          <p:nvPr/>
        </p:nvSpPr>
        <p:spPr bwMode="auto">
          <a:xfrm>
            <a:off x="1869896" y="11183"/>
            <a:ext cx="774671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rgbClr val="002060"/>
                </a:solidFill>
                <a:effectLst/>
                <a:latin typeface="Bodoni MT" panose="02070603080606020203" pitchFamily="18" charset="0"/>
                <a:ea typeface="Calibri" panose="020F0502020204030204" pitchFamily="34" charset="0"/>
                <a:cs typeface="Times New Roman" panose="02020603050405020304" pitchFamily="18" charset="0"/>
              </a:rPr>
              <a:t> TÌM HIỂU VỀ XỬ LÍ NƯỚC</a:t>
            </a:r>
            <a:endParaRPr kumimoji="0" lang="en-US" altLang="en-US" sz="4000" b="0" i="0" u="none" strike="noStrike" cap="none" normalizeH="0" baseline="0" dirty="0">
              <a:ln>
                <a:noFill/>
              </a:ln>
              <a:solidFill>
                <a:srgbClr val="002060"/>
              </a:solidFill>
              <a:effectLst/>
              <a:latin typeface="Bodoni MT" panose="02070603080606020203" pitchFamily="18" charset="0"/>
            </a:endParaRPr>
          </a:p>
        </p:txBody>
      </p:sp>
      <p:grpSp>
        <p:nvGrpSpPr>
          <p:cNvPr id="18" name="Group 17">
            <a:extLst>
              <a:ext uri="{FF2B5EF4-FFF2-40B4-BE49-F238E27FC236}">
                <a16:creationId xmlns="" xmlns:a16="http://schemas.microsoft.com/office/drawing/2014/main" id="{F5AB0D16-26EB-5180-6E00-158F1912E055}"/>
              </a:ext>
            </a:extLst>
          </p:cNvPr>
          <p:cNvGrpSpPr/>
          <p:nvPr/>
        </p:nvGrpSpPr>
        <p:grpSpPr>
          <a:xfrm>
            <a:off x="1441653" y="794032"/>
            <a:ext cx="9010741" cy="747091"/>
            <a:chOff x="1366153" y="2260822"/>
            <a:chExt cx="9156910" cy="1128559"/>
          </a:xfrm>
        </p:grpSpPr>
        <p:grpSp>
          <p:nvGrpSpPr>
            <p:cNvPr id="10" name="Group 9">
              <a:extLst>
                <a:ext uri="{FF2B5EF4-FFF2-40B4-BE49-F238E27FC236}">
                  <a16:creationId xmlns="" xmlns:a16="http://schemas.microsoft.com/office/drawing/2014/main" id="{86F47979-33DC-3725-637E-E6D77BF1B38D}"/>
                </a:ext>
              </a:extLst>
            </p:cNvPr>
            <p:cNvGrpSpPr/>
            <p:nvPr/>
          </p:nvGrpSpPr>
          <p:grpSpPr>
            <a:xfrm>
              <a:off x="1366153" y="2260822"/>
              <a:ext cx="9038453" cy="1128559"/>
              <a:chOff x="1787394" y="2466052"/>
              <a:chExt cx="8617212" cy="923329"/>
            </a:xfrm>
          </p:grpSpPr>
          <p:sp>
            <p:nvSpPr>
              <p:cNvPr id="5" name="Rectangle: Rounded Corners 4">
                <a:extLst>
                  <a:ext uri="{FF2B5EF4-FFF2-40B4-BE49-F238E27FC236}">
                    <a16:creationId xmlns="" xmlns:a16="http://schemas.microsoft.com/office/drawing/2014/main" id="{6DF8878E-4CF3-34A6-CDC3-09AD6A332BA0}"/>
                  </a:ext>
                </a:extLst>
              </p:cNvPr>
              <p:cNvSpPr/>
              <p:nvPr/>
            </p:nvSpPr>
            <p:spPr>
              <a:xfrm>
                <a:off x="2352782" y="2486349"/>
                <a:ext cx="8051824" cy="891971"/>
              </a:xfrm>
              <a:prstGeom prst="roundRect">
                <a:avLst/>
              </a:prstGeom>
              <a:solidFill>
                <a:schemeClr val="accent1">
                  <a:lumMod val="60000"/>
                  <a:lumOff val="4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iamond 3">
                <a:extLst>
                  <a:ext uri="{FF2B5EF4-FFF2-40B4-BE49-F238E27FC236}">
                    <a16:creationId xmlns="" xmlns:a16="http://schemas.microsoft.com/office/drawing/2014/main" id="{7126052F-D279-A681-5CB8-6A86EE5EB9B4}"/>
                  </a:ext>
                </a:extLst>
              </p:cNvPr>
              <p:cNvSpPr/>
              <p:nvPr/>
            </p:nvSpPr>
            <p:spPr>
              <a:xfrm>
                <a:off x="1787394" y="2466052"/>
                <a:ext cx="1079090" cy="923329"/>
              </a:xfrm>
              <a:prstGeom prst="diamond">
                <a:avLst/>
              </a:prstGeom>
              <a:solidFill>
                <a:srgbClr val="F3BD5B"/>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Bodoni MT" panose="02070603080606020203" pitchFamily="18" charset="0"/>
                  </a:rPr>
                  <a:t>I.</a:t>
                </a:r>
              </a:p>
            </p:txBody>
          </p:sp>
        </p:grpSp>
        <p:sp>
          <p:nvSpPr>
            <p:cNvPr id="7" name="Rectangle 3">
              <a:extLst>
                <a:ext uri="{FF2B5EF4-FFF2-40B4-BE49-F238E27FC236}">
                  <a16:creationId xmlns="" xmlns:a16="http://schemas.microsoft.com/office/drawing/2014/main" id="{349C5D90-FE83-9EC7-51E3-40DE43AC71F2}"/>
                </a:ext>
              </a:extLst>
            </p:cNvPr>
            <p:cNvSpPr>
              <a:spLocks noChangeArrowheads="1"/>
            </p:cNvSpPr>
            <p:nvPr/>
          </p:nvSpPr>
          <p:spPr bwMode="auto">
            <a:xfrm>
              <a:off x="2471239" y="2371895"/>
              <a:ext cx="8051824" cy="883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2060"/>
                  </a:solidFill>
                  <a:effectLst/>
                  <a:latin typeface="Bodoni MT" panose="02070603080606020203" pitchFamily="18" charset="0"/>
                  <a:ea typeface="Calibri" panose="020F0502020204030204" pitchFamily="34" charset="0"/>
                  <a:cs typeface="Times New Roman" panose="02020603050405020304" pitchFamily="18" charset="0"/>
                </a:rPr>
                <a:t>KHÁI QUÁT VỀ XỬ LÍ NƯỚC SINH HOẠT</a:t>
              </a:r>
              <a:endParaRPr kumimoji="0" lang="en-US" altLang="en-US" sz="3200" b="0" i="0" u="none" strike="noStrike" cap="none" normalizeH="0" baseline="0" dirty="0">
                <a:ln>
                  <a:noFill/>
                </a:ln>
                <a:solidFill>
                  <a:srgbClr val="002060"/>
                </a:solidFill>
                <a:effectLst/>
                <a:latin typeface="Bodoni MT" panose="02070603080606020203" pitchFamily="18" charset="0"/>
              </a:endParaRPr>
            </a:p>
          </p:txBody>
        </p:sp>
      </p:grpSp>
      <p:sp>
        <p:nvSpPr>
          <p:cNvPr id="2" name="Rectangle: Rounded Corners 1">
            <a:extLst>
              <a:ext uri="{FF2B5EF4-FFF2-40B4-BE49-F238E27FC236}">
                <a16:creationId xmlns="" xmlns:a16="http://schemas.microsoft.com/office/drawing/2014/main" id="{A70518B6-A3FB-2A61-436B-FD572F239562}"/>
              </a:ext>
            </a:extLst>
          </p:cNvPr>
          <p:cNvSpPr/>
          <p:nvPr/>
        </p:nvSpPr>
        <p:spPr>
          <a:xfrm>
            <a:off x="2188397" y="1674689"/>
            <a:ext cx="2866490" cy="578274"/>
          </a:xfrm>
          <a:prstGeom prst="roundRect">
            <a:avLst/>
          </a:prstGeom>
          <a:solidFill>
            <a:srgbClr val="FFBD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hoạt</a:t>
            </a:r>
            <a:endParaRPr lang="en-US" sz="24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 xmlns:a16="http://schemas.microsoft.com/office/drawing/2014/main" id="{2E005E07-CA3C-6459-E50F-9E8878A3A716}"/>
              </a:ext>
            </a:extLst>
          </p:cNvPr>
          <p:cNvSpPr txBox="1"/>
          <p:nvPr/>
        </p:nvSpPr>
        <p:spPr>
          <a:xfrm>
            <a:off x="2217506" y="2478552"/>
            <a:ext cx="9310098" cy="1133965"/>
          </a:xfrm>
          <a:prstGeom prst="rect">
            <a:avLst/>
          </a:prstGeom>
          <a:noFill/>
        </p:spPr>
        <p:txBody>
          <a:bodyPr wrap="square">
            <a:spAutoFit/>
          </a:bodyPr>
          <a:lstStyle/>
          <a:p>
            <a:pPr lvl="0">
              <a:lnSpc>
                <a:spcPct val="150000"/>
              </a:lnSpc>
              <a:spcAft>
                <a:spcPts val="1000"/>
              </a:spcAft>
            </a:pP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xử</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đảm</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đáp</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chuẩn</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phù</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mục</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đích</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uống</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21" name="Rectangle: Rounded Corners 20">
            <a:extLst>
              <a:ext uri="{FF2B5EF4-FFF2-40B4-BE49-F238E27FC236}">
                <a16:creationId xmlns="" xmlns:a16="http://schemas.microsoft.com/office/drawing/2014/main" id="{624BB242-636C-DAFD-B11A-6A04256D1696}"/>
              </a:ext>
            </a:extLst>
          </p:cNvPr>
          <p:cNvSpPr/>
          <p:nvPr/>
        </p:nvSpPr>
        <p:spPr>
          <a:xfrm>
            <a:off x="2217505" y="3923017"/>
            <a:ext cx="5118243" cy="578274"/>
          </a:xfrm>
          <a:prstGeom prst="roundRect">
            <a:avLst/>
          </a:prstGeom>
          <a:solidFill>
            <a:srgbClr val="FFBD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US" sz="24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Xử</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hoạt</a:t>
            </a:r>
            <a:endPar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 xmlns:a16="http://schemas.microsoft.com/office/drawing/2014/main" id="{7D48D12F-1889-9C53-CFE5-9910696A45B6}"/>
              </a:ext>
            </a:extLst>
          </p:cNvPr>
          <p:cNvSpPr txBox="1"/>
          <p:nvPr/>
        </p:nvSpPr>
        <p:spPr>
          <a:xfrm>
            <a:off x="2188396" y="4867320"/>
            <a:ext cx="8804951" cy="907749"/>
          </a:xfrm>
          <a:prstGeom prst="rect">
            <a:avLst/>
          </a:prstGeom>
          <a:noFill/>
        </p:spPr>
        <p:txBody>
          <a:bodyPr wrap="square">
            <a:spAutoFit/>
          </a:bodyPr>
          <a:lstStyle/>
          <a:p>
            <a:pPr algn="just">
              <a:lnSpc>
                <a:spcPct val="115000"/>
              </a:lnSpc>
              <a:spcAft>
                <a:spcPts val="1000"/>
              </a:spcAft>
            </a:pP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Xử</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thay</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sạch</a:t>
            </a:r>
            <a:r>
              <a:rPr lang="en-US"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17909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Image 1045" descr="Ảnh có chứa văn bản, Phông chữ, ảnh chụp màn hình, biểu tượng&#10;&#10;Mô tả được tạo tự động">
            <a:extLst>
              <a:ext uri="{FF2B5EF4-FFF2-40B4-BE49-F238E27FC236}">
                <a16:creationId xmlns="" xmlns:a16="http://schemas.microsoft.com/office/drawing/2014/main" id="{A3B97D4A-1048-F671-5F82-E5AE0314E8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9407" b="1369"/>
          <a:stretch>
            <a:fillRect/>
          </a:stretch>
        </p:blipFill>
        <p:spPr bwMode="auto">
          <a:xfrm>
            <a:off x="0" y="0"/>
            <a:ext cx="1467271" cy="193913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 xmlns:a16="http://schemas.microsoft.com/office/drawing/2014/main" id="{0701CDF3-64D9-5B17-5892-4371C2708F1B}"/>
              </a:ext>
            </a:extLst>
          </p:cNvPr>
          <p:cNvSpPr>
            <a:spLocks noChangeArrowheads="1"/>
          </p:cNvSpPr>
          <p:nvPr/>
        </p:nvSpPr>
        <p:spPr bwMode="auto">
          <a:xfrm>
            <a:off x="1869896" y="11183"/>
            <a:ext cx="774671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rgbClr val="002060"/>
                </a:solidFill>
                <a:effectLst/>
                <a:latin typeface="Bodoni MT" panose="02070603080606020203" pitchFamily="18" charset="0"/>
                <a:ea typeface="Calibri" panose="020F0502020204030204" pitchFamily="34" charset="0"/>
                <a:cs typeface="Times New Roman" panose="02020603050405020304" pitchFamily="18" charset="0"/>
              </a:rPr>
              <a:t> TÌM HIỂU VỀ XỬ LÍ NƯỚC</a:t>
            </a:r>
            <a:endParaRPr kumimoji="0" lang="en-US" altLang="en-US" sz="4000" b="0" i="0" u="none" strike="noStrike" cap="none" normalizeH="0" baseline="0" dirty="0">
              <a:ln>
                <a:noFill/>
              </a:ln>
              <a:solidFill>
                <a:srgbClr val="002060"/>
              </a:solidFill>
              <a:effectLst/>
              <a:latin typeface="Bodoni MT" panose="02070603080606020203" pitchFamily="18" charset="0"/>
            </a:endParaRPr>
          </a:p>
        </p:txBody>
      </p:sp>
      <p:sp>
        <p:nvSpPr>
          <p:cNvPr id="2" name="Rectangle: Rounded Corners 1">
            <a:extLst>
              <a:ext uri="{FF2B5EF4-FFF2-40B4-BE49-F238E27FC236}">
                <a16:creationId xmlns="" xmlns:a16="http://schemas.microsoft.com/office/drawing/2014/main" id="{A70518B6-A3FB-2A61-436B-FD572F239562}"/>
              </a:ext>
            </a:extLst>
          </p:cNvPr>
          <p:cNvSpPr/>
          <p:nvPr/>
        </p:nvSpPr>
        <p:spPr>
          <a:xfrm>
            <a:off x="2188396" y="1491809"/>
            <a:ext cx="9067867" cy="714946"/>
          </a:xfrm>
          <a:prstGeom prst="roundRect">
            <a:avLst/>
          </a:prstGeom>
          <a:solidFill>
            <a:srgbClr val="FFBD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FF0000"/>
                </a:solidFill>
                <a:latin typeface="Times New Roman" panose="02020603050405020304" pitchFamily="18" charset="0"/>
                <a:cs typeface="Times New Roman" panose="02020603050405020304" pitchFamily="18" charset="0"/>
              </a:rPr>
              <a:t>1. </a:t>
            </a:r>
            <a:r>
              <a:rPr lang="en-US" sz="2400" b="1" dirty="0" err="1">
                <a:solidFill>
                  <a:srgbClr val="FF0000"/>
                </a:solidFill>
                <a:latin typeface="Times New Roman" panose="02020603050405020304" pitchFamily="18" charset="0"/>
                <a:cs typeface="Times New Roman" panose="02020603050405020304" pitchFamily="18" charset="0"/>
              </a:rPr>
              <a:t>Hoá</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chất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vật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liệu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làm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giảm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đục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màu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giảm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nồng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một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ion </a:t>
            </a:r>
            <a:r>
              <a:rPr lang="en-US" sz="2400" b="1" dirty="0" err="1">
                <a:solidFill>
                  <a:srgbClr val="FF0000"/>
                </a:solidFill>
                <a:latin typeface="Times New Roman" panose="02020603050405020304" pitchFamily="18" charset="0"/>
                <a:cs typeface="Times New Roman" panose="02020603050405020304" pitchFamily="18" charset="0"/>
              </a:rPr>
              <a:t>trong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xử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nước</a:t>
            </a:r>
            <a:endParaRPr lang="en-US" sz="2400" dirty="0">
              <a:solidFill>
                <a:srgbClr val="FF0000"/>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 xmlns:a16="http://schemas.microsoft.com/office/drawing/2014/main" id="{E4BEFE29-4290-3553-C8F2-00C772DCE65E}"/>
              </a:ext>
            </a:extLst>
          </p:cNvPr>
          <p:cNvGrpSpPr/>
          <p:nvPr/>
        </p:nvGrpSpPr>
        <p:grpSpPr>
          <a:xfrm>
            <a:off x="1283960" y="624107"/>
            <a:ext cx="11194624" cy="740082"/>
            <a:chOff x="1366153" y="4120966"/>
            <a:chExt cx="10233078" cy="1128559"/>
          </a:xfrm>
        </p:grpSpPr>
        <p:grpSp>
          <p:nvGrpSpPr>
            <p:cNvPr id="8" name="Group 7">
              <a:extLst>
                <a:ext uri="{FF2B5EF4-FFF2-40B4-BE49-F238E27FC236}">
                  <a16:creationId xmlns="" xmlns:a16="http://schemas.microsoft.com/office/drawing/2014/main" id="{240C88C4-E0BF-FC11-82C3-B3CEA7FB040B}"/>
                </a:ext>
              </a:extLst>
            </p:cNvPr>
            <p:cNvGrpSpPr/>
            <p:nvPr/>
          </p:nvGrpSpPr>
          <p:grpSpPr>
            <a:xfrm>
              <a:off x="1366153" y="4120966"/>
              <a:ext cx="9558752" cy="1128559"/>
              <a:chOff x="1160980" y="3929400"/>
              <a:chExt cx="9558752" cy="1128559"/>
            </a:xfrm>
          </p:grpSpPr>
          <p:grpSp>
            <p:nvGrpSpPr>
              <p:cNvPr id="12" name="Group 11">
                <a:extLst>
                  <a:ext uri="{FF2B5EF4-FFF2-40B4-BE49-F238E27FC236}">
                    <a16:creationId xmlns="" xmlns:a16="http://schemas.microsoft.com/office/drawing/2014/main" id="{7092A014-4E81-6E17-6152-5E1923CDCB76}"/>
                  </a:ext>
                </a:extLst>
              </p:cNvPr>
              <p:cNvGrpSpPr/>
              <p:nvPr/>
            </p:nvGrpSpPr>
            <p:grpSpPr>
              <a:xfrm>
                <a:off x="1160980" y="3929400"/>
                <a:ext cx="9558752" cy="1128559"/>
                <a:chOff x="1787394" y="2466052"/>
                <a:chExt cx="8910983" cy="923329"/>
              </a:xfrm>
            </p:grpSpPr>
            <p:sp>
              <p:nvSpPr>
                <p:cNvPr id="14" name="Rectangle: Rounded Corners 13">
                  <a:extLst>
                    <a:ext uri="{FF2B5EF4-FFF2-40B4-BE49-F238E27FC236}">
                      <a16:creationId xmlns="" xmlns:a16="http://schemas.microsoft.com/office/drawing/2014/main" id="{00658E11-BB23-09C1-0E28-F8E96B12E1EE}"/>
                    </a:ext>
                  </a:extLst>
                </p:cNvPr>
                <p:cNvSpPr/>
                <p:nvPr/>
              </p:nvSpPr>
              <p:spPr>
                <a:xfrm>
                  <a:off x="2352782" y="2486349"/>
                  <a:ext cx="8345595" cy="891971"/>
                </a:xfrm>
                <a:prstGeom prst="roundRect">
                  <a:avLst/>
                </a:prstGeom>
                <a:solidFill>
                  <a:schemeClr val="accent1">
                    <a:lumMod val="60000"/>
                    <a:lumOff val="4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Diamond 14">
                  <a:extLst>
                    <a:ext uri="{FF2B5EF4-FFF2-40B4-BE49-F238E27FC236}">
                      <a16:creationId xmlns="" xmlns:a16="http://schemas.microsoft.com/office/drawing/2014/main" id="{C935DE87-58EE-E06E-6972-4EB674F49329}"/>
                    </a:ext>
                  </a:extLst>
                </p:cNvPr>
                <p:cNvSpPr/>
                <p:nvPr/>
              </p:nvSpPr>
              <p:spPr>
                <a:xfrm>
                  <a:off x="1787394" y="2466052"/>
                  <a:ext cx="1079090" cy="923329"/>
                </a:xfrm>
                <a:prstGeom prst="diamond">
                  <a:avLst/>
                </a:prstGeom>
                <a:solidFill>
                  <a:srgbClr val="F3BD5B"/>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FF0000"/>
                    </a:solidFill>
                    <a:latin typeface="Bodoni MT" panose="02070603080606020203" pitchFamily="18" charset="0"/>
                  </a:endParaRPr>
                </a:p>
              </p:txBody>
            </p:sp>
          </p:grpSp>
          <p:sp>
            <p:nvSpPr>
              <p:cNvPr id="13" name="Rectangle 12">
                <a:extLst>
                  <a:ext uri="{FF2B5EF4-FFF2-40B4-BE49-F238E27FC236}">
                    <a16:creationId xmlns="" xmlns:a16="http://schemas.microsoft.com/office/drawing/2014/main" id="{726B79EE-F64D-FA29-BFCB-5699D9C54F61}"/>
                  </a:ext>
                </a:extLst>
              </p:cNvPr>
              <p:cNvSpPr/>
              <p:nvPr/>
            </p:nvSpPr>
            <p:spPr>
              <a:xfrm>
                <a:off x="1315405" y="3985108"/>
                <a:ext cx="904126" cy="10171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Bodoni MT" panose="02070603080606020203" pitchFamily="18" charset="0"/>
                  </a:rPr>
                  <a:t>II.</a:t>
                </a:r>
              </a:p>
            </p:txBody>
          </p:sp>
        </p:grpSp>
        <p:sp>
          <p:nvSpPr>
            <p:cNvPr id="11" name="Rectangle 3">
              <a:extLst>
                <a:ext uri="{FF2B5EF4-FFF2-40B4-BE49-F238E27FC236}">
                  <a16:creationId xmlns="" xmlns:a16="http://schemas.microsoft.com/office/drawing/2014/main" id="{7335B933-A288-54D7-0D5A-D4E7A77EEF5F}"/>
                </a:ext>
              </a:extLst>
            </p:cNvPr>
            <p:cNvSpPr>
              <a:spLocks noChangeArrowheads="1"/>
            </p:cNvSpPr>
            <p:nvPr/>
          </p:nvSpPr>
          <p:spPr bwMode="auto">
            <a:xfrm>
              <a:off x="2403015" y="4305991"/>
              <a:ext cx="9196216" cy="70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2060"/>
                  </a:solidFill>
                  <a:effectLst/>
                  <a:latin typeface="Bodoni MT" panose="02070603080606020203" pitchFamily="18" charset="0"/>
                  <a:ea typeface="Calibri" panose="020F0502020204030204" pitchFamily="34" charset="0"/>
                  <a:cs typeface="Times New Roman" panose="02020603050405020304" pitchFamily="18" charset="0"/>
                </a:rPr>
                <a:t>VẬT LIỆU VÀ CÁC HÓA CHẤT THÔNG DỤNG DÙNG ĐỂ XỬ LÍ NƯỚC</a:t>
              </a:r>
              <a:endParaRPr kumimoji="0" lang="en-US" altLang="en-US" sz="2400" b="0" i="0" u="none" strike="noStrike" cap="none" normalizeH="0" baseline="0" dirty="0">
                <a:ln>
                  <a:noFill/>
                </a:ln>
                <a:solidFill>
                  <a:srgbClr val="002060"/>
                </a:solidFill>
                <a:effectLst/>
                <a:latin typeface="Bodoni MT" panose="02070603080606020203" pitchFamily="18" charset="0"/>
              </a:endParaRPr>
            </a:p>
          </p:txBody>
        </p:sp>
      </p:grpSp>
      <p:sp>
        <p:nvSpPr>
          <p:cNvPr id="17" name="Thought Bubble: Cloud 16">
            <a:extLst>
              <a:ext uri="{FF2B5EF4-FFF2-40B4-BE49-F238E27FC236}">
                <a16:creationId xmlns="" xmlns:a16="http://schemas.microsoft.com/office/drawing/2014/main" id="{897EA434-E8D6-6F50-8066-FEF09F3513EF}"/>
              </a:ext>
            </a:extLst>
          </p:cNvPr>
          <p:cNvSpPr/>
          <p:nvPr/>
        </p:nvSpPr>
        <p:spPr>
          <a:xfrm>
            <a:off x="2562824" y="2206755"/>
            <a:ext cx="7066352" cy="3675888"/>
          </a:xfrm>
          <a:prstGeom prst="cloudCallout">
            <a:avLst>
              <a:gd name="adj1" fmla="val -62253"/>
              <a:gd name="adj2" fmla="val 48211"/>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Quan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thí</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xảy</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4" name="Picture 3" descr="n35 zalo Dinhtuanly">
            <a:extLst>
              <a:ext uri="{FF2B5EF4-FFF2-40B4-BE49-F238E27FC236}">
                <a16:creationId xmlns="" xmlns:a16="http://schemas.microsoft.com/office/drawing/2014/main" id="{23531578-CF89-7B78-9611-4EB0817D1F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890" y="4918870"/>
            <a:ext cx="215900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076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par>
                                <p:cTn id="18" presetID="22" presetClass="entr" presetSubtype="4"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àm giảm độ đục của nước - CĐ Hóa học 12 - Hoc10">
            <a:hlinkClick r:id="" action="ppaction://media"/>
            <a:extLst>
              <a:ext uri="{FF2B5EF4-FFF2-40B4-BE49-F238E27FC236}">
                <a16:creationId xmlns="" xmlns:a16="http://schemas.microsoft.com/office/drawing/2014/main" id="{7A96FA7D-B6FE-E6E1-8FF7-32962AE46AC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71871" y="839308"/>
            <a:ext cx="10536864" cy="5633926"/>
          </a:xfrm>
          <a:prstGeom prst="rect">
            <a:avLst/>
          </a:prstGeom>
        </p:spPr>
      </p:pic>
      <p:sp>
        <p:nvSpPr>
          <p:cNvPr id="5" name="Rectangle: Rounded Corners 4">
            <a:extLst>
              <a:ext uri="{FF2B5EF4-FFF2-40B4-BE49-F238E27FC236}">
                <a16:creationId xmlns="" xmlns:a16="http://schemas.microsoft.com/office/drawing/2014/main" id="{B8330B60-9B65-EAE6-0EE0-DCE2C4BDF0EB}"/>
              </a:ext>
            </a:extLst>
          </p:cNvPr>
          <p:cNvSpPr/>
          <p:nvPr/>
        </p:nvSpPr>
        <p:spPr>
          <a:xfrm>
            <a:off x="1497280" y="95629"/>
            <a:ext cx="6764218" cy="578274"/>
          </a:xfrm>
          <a:prstGeom prst="round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Thí</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giảm</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đục</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nước</a:t>
            </a:r>
            <a:endParaRPr lang="en-US" sz="2800"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931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30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Image 1045" descr="Ảnh có chứa văn bản, Phông chữ, ảnh chụp màn hình, biểu tượng&#10;&#10;Mô tả được tạo tự động">
            <a:extLst>
              <a:ext uri="{FF2B5EF4-FFF2-40B4-BE49-F238E27FC236}">
                <a16:creationId xmlns="" xmlns:a16="http://schemas.microsoft.com/office/drawing/2014/main" id="{A3B97D4A-1048-F671-5F82-E5AE0314E8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9407" b="1369"/>
          <a:stretch>
            <a:fillRect/>
          </a:stretch>
        </p:blipFill>
        <p:spPr bwMode="auto">
          <a:xfrm>
            <a:off x="0" y="0"/>
            <a:ext cx="1467271" cy="193913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 xmlns:a16="http://schemas.microsoft.com/office/drawing/2014/main" id="{0701CDF3-64D9-5B17-5892-4371C2708F1B}"/>
              </a:ext>
            </a:extLst>
          </p:cNvPr>
          <p:cNvSpPr>
            <a:spLocks noChangeArrowheads="1"/>
          </p:cNvSpPr>
          <p:nvPr/>
        </p:nvSpPr>
        <p:spPr bwMode="auto">
          <a:xfrm>
            <a:off x="1869896" y="11183"/>
            <a:ext cx="774671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rgbClr val="002060"/>
                </a:solidFill>
                <a:effectLst/>
                <a:latin typeface="Bodoni MT" panose="02070603080606020203" pitchFamily="18" charset="0"/>
                <a:ea typeface="Calibri" panose="020F0502020204030204" pitchFamily="34" charset="0"/>
                <a:cs typeface="Times New Roman" panose="02020603050405020304" pitchFamily="18" charset="0"/>
              </a:rPr>
              <a:t> TÌM HIỂU VỀ XỬ LÍ NƯỚC</a:t>
            </a:r>
            <a:endParaRPr kumimoji="0" lang="en-US" altLang="en-US" sz="4000" b="0" i="0" u="none" strike="noStrike" cap="none" normalizeH="0" baseline="0" dirty="0">
              <a:ln>
                <a:noFill/>
              </a:ln>
              <a:solidFill>
                <a:srgbClr val="002060"/>
              </a:solidFill>
              <a:effectLst/>
              <a:latin typeface="Bodoni MT" panose="02070603080606020203" pitchFamily="18" charset="0"/>
            </a:endParaRPr>
          </a:p>
        </p:txBody>
      </p:sp>
      <p:sp>
        <p:nvSpPr>
          <p:cNvPr id="2" name="Rectangle: Rounded Corners 1">
            <a:extLst>
              <a:ext uri="{FF2B5EF4-FFF2-40B4-BE49-F238E27FC236}">
                <a16:creationId xmlns="" xmlns:a16="http://schemas.microsoft.com/office/drawing/2014/main" id="{A70518B6-A3FB-2A61-436B-FD572F239562}"/>
              </a:ext>
            </a:extLst>
          </p:cNvPr>
          <p:cNvSpPr/>
          <p:nvPr/>
        </p:nvSpPr>
        <p:spPr>
          <a:xfrm>
            <a:off x="2188396" y="1491809"/>
            <a:ext cx="9067867" cy="714946"/>
          </a:xfrm>
          <a:prstGeom prst="roundRect">
            <a:avLst/>
          </a:prstGeom>
          <a:solidFill>
            <a:srgbClr val="FFBD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FF0000"/>
                </a:solidFill>
                <a:latin typeface="Times New Roman" panose="02020603050405020304" pitchFamily="18" charset="0"/>
                <a:cs typeface="Times New Roman" panose="02020603050405020304" pitchFamily="18" charset="0"/>
              </a:rPr>
              <a:t>1. </a:t>
            </a:r>
            <a:r>
              <a:rPr lang="en-US" sz="2400" b="1" dirty="0" err="1">
                <a:solidFill>
                  <a:srgbClr val="FF0000"/>
                </a:solidFill>
                <a:latin typeface="Times New Roman" panose="02020603050405020304" pitchFamily="18" charset="0"/>
                <a:cs typeface="Times New Roman" panose="02020603050405020304" pitchFamily="18" charset="0"/>
              </a:rPr>
              <a:t>Hoá</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chất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vật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liệu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làm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giảm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đục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màu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giảm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nồng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một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ion </a:t>
            </a:r>
            <a:r>
              <a:rPr lang="en-US" sz="2400" b="1" dirty="0" err="1">
                <a:solidFill>
                  <a:srgbClr val="FF0000"/>
                </a:solidFill>
                <a:latin typeface="Times New Roman" panose="02020603050405020304" pitchFamily="18" charset="0"/>
                <a:cs typeface="Times New Roman" panose="02020603050405020304" pitchFamily="18" charset="0"/>
              </a:rPr>
              <a:t>trong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xử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nước</a:t>
            </a:r>
            <a:endParaRPr lang="en-US" sz="2400" dirty="0">
              <a:solidFill>
                <a:srgbClr val="FF0000"/>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 xmlns:a16="http://schemas.microsoft.com/office/drawing/2014/main" id="{E4BEFE29-4290-3553-C8F2-00C772DCE65E}"/>
              </a:ext>
            </a:extLst>
          </p:cNvPr>
          <p:cNvGrpSpPr/>
          <p:nvPr/>
        </p:nvGrpSpPr>
        <p:grpSpPr>
          <a:xfrm>
            <a:off x="1283960" y="624107"/>
            <a:ext cx="11194624" cy="740082"/>
            <a:chOff x="1366153" y="4120966"/>
            <a:chExt cx="10233078" cy="1128559"/>
          </a:xfrm>
        </p:grpSpPr>
        <p:grpSp>
          <p:nvGrpSpPr>
            <p:cNvPr id="8" name="Group 7">
              <a:extLst>
                <a:ext uri="{FF2B5EF4-FFF2-40B4-BE49-F238E27FC236}">
                  <a16:creationId xmlns="" xmlns:a16="http://schemas.microsoft.com/office/drawing/2014/main" id="{240C88C4-E0BF-FC11-82C3-B3CEA7FB040B}"/>
                </a:ext>
              </a:extLst>
            </p:cNvPr>
            <p:cNvGrpSpPr/>
            <p:nvPr/>
          </p:nvGrpSpPr>
          <p:grpSpPr>
            <a:xfrm>
              <a:off x="1366153" y="4120966"/>
              <a:ext cx="9558752" cy="1128559"/>
              <a:chOff x="1160980" y="3929400"/>
              <a:chExt cx="9558752" cy="1128559"/>
            </a:xfrm>
          </p:grpSpPr>
          <p:grpSp>
            <p:nvGrpSpPr>
              <p:cNvPr id="12" name="Group 11">
                <a:extLst>
                  <a:ext uri="{FF2B5EF4-FFF2-40B4-BE49-F238E27FC236}">
                    <a16:creationId xmlns="" xmlns:a16="http://schemas.microsoft.com/office/drawing/2014/main" id="{7092A014-4E81-6E17-6152-5E1923CDCB76}"/>
                  </a:ext>
                </a:extLst>
              </p:cNvPr>
              <p:cNvGrpSpPr/>
              <p:nvPr/>
            </p:nvGrpSpPr>
            <p:grpSpPr>
              <a:xfrm>
                <a:off x="1160980" y="3929400"/>
                <a:ext cx="9558752" cy="1128559"/>
                <a:chOff x="1787394" y="2466052"/>
                <a:chExt cx="8910983" cy="923329"/>
              </a:xfrm>
            </p:grpSpPr>
            <p:sp>
              <p:nvSpPr>
                <p:cNvPr id="14" name="Rectangle: Rounded Corners 13">
                  <a:extLst>
                    <a:ext uri="{FF2B5EF4-FFF2-40B4-BE49-F238E27FC236}">
                      <a16:creationId xmlns="" xmlns:a16="http://schemas.microsoft.com/office/drawing/2014/main" id="{00658E11-BB23-09C1-0E28-F8E96B12E1EE}"/>
                    </a:ext>
                  </a:extLst>
                </p:cNvPr>
                <p:cNvSpPr/>
                <p:nvPr/>
              </p:nvSpPr>
              <p:spPr>
                <a:xfrm>
                  <a:off x="2352782" y="2486349"/>
                  <a:ext cx="8345595" cy="891971"/>
                </a:xfrm>
                <a:prstGeom prst="roundRect">
                  <a:avLst/>
                </a:prstGeom>
                <a:solidFill>
                  <a:srgbClr val="54FAC7"/>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Diamond 14">
                  <a:extLst>
                    <a:ext uri="{FF2B5EF4-FFF2-40B4-BE49-F238E27FC236}">
                      <a16:creationId xmlns="" xmlns:a16="http://schemas.microsoft.com/office/drawing/2014/main" id="{C935DE87-58EE-E06E-6972-4EB674F49329}"/>
                    </a:ext>
                  </a:extLst>
                </p:cNvPr>
                <p:cNvSpPr/>
                <p:nvPr/>
              </p:nvSpPr>
              <p:spPr>
                <a:xfrm>
                  <a:off x="1787394" y="2466052"/>
                  <a:ext cx="1079090" cy="923329"/>
                </a:xfrm>
                <a:prstGeom prst="diamond">
                  <a:avLst/>
                </a:prstGeom>
                <a:solidFill>
                  <a:srgbClr val="F3BD5B"/>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FF0000"/>
                    </a:solidFill>
                    <a:latin typeface="Bodoni MT" panose="02070603080606020203" pitchFamily="18" charset="0"/>
                  </a:endParaRPr>
                </a:p>
              </p:txBody>
            </p:sp>
          </p:grpSp>
          <p:sp>
            <p:nvSpPr>
              <p:cNvPr id="13" name="Rectangle 12">
                <a:extLst>
                  <a:ext uri="{FF2B5EF4-FFF2-40B4-BE49-F238E27FC236}">
                    <a16:creationId xmlns="" xmlns:a16="http://schemas.microsoft.com/office/drawing/2014/main" id="{726B79EE-F64D-FA29-BFCB-5699D9C54F61}"/>
                  </a:ext>
                </a:extLst>
              </p:cNvPr>
              <p:cNvSpPr/>
              <p:nvPr/>
            </p:nvSpPr>
            <p:spPr>
              <a:xfrm>
                <a:off x="1315405" y="3985108"/>
                <a:ext cx="904126" cy="10171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Bodoni MT" panose="02070603080606020203" pitchFamily="18" charset="0"/>
                  </a:rPr>
                  <a:t>II.</a:t>
                </a:r>
              </a:p>
            </p:txBody>
          </p:sp>
        </p:grpSp>
        <p:sp>
          <p:nvSpPr>
            <p:cNvPr id="11" name="Rectangle 3">
              <a:extLst>
                <a:ext uri="{FF2B5EF4-FFF2-40B4-BE49-F238E27FC236}">
                  <a16:creationId xmlns="" xmlns:a16="http://schemas.microsoft.com/office/drawing/2014/main" id="{7335B933-A288-54D7-0D5A-D4E7A77EEF5F}"/>
                </a:ext>
              </a:extLst>
            </p:cNvPr>
            <p:cNvSpPr>
              <a:spLocks noChangeArrowheads="1"/>
            </p:cNvSpPr>
            <p:nvPr/>
          </p:nvSpPr>
          <p:spPr bwMode="auto">
            <a:xfrm>
              <a:off x="2403015" y="4342220"/>
              <a:ext cx="9196216" cy="631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0000"/>
                  </a:solidFill>
                  <a:effectLst/>
                  <a:latin typeface="Bodoni MT" panose="02070603080606020203" pitchFamily="18" charset="0"/>
                  <a:ea typeface="Calibri" panose="020F0502020204030204" pitchFamily="34" charset="0"/>
                  <a:cs typeface="Times New Roman" panose="02020603050405020304" pitchFamily="18" charset="0"/>
                </a:rPr>
                <a:t>VẬT LIỆU VÀ CÁC HÓA CHẤT THÔNG DỤNG DÙNG ĐỂ XỬ LÍ NƯỚC</a:t>
              </a:r>
              <a:endParaRPr kumimoji="0" lang="en-US" altLang="en-US" sz="2400" b="0" i="0" u="none" strike="noStrike" cap="none" normalizeH="0" baseline="0" dirty="0">
                <a:ln>
                  <a:noFill/>
                </a:ln>
                <a:solidFill>
                  <a:srgbClr val="FF0000"/>
                </a:solidFill>
                <a:effectLst/>
                <a:latin typeface="Bodoni MT" panose="02070603080606020203" pitchFamily="18" charset="0"/>
              </a:endParaRPr>
            </a:p>
          </p:txBody>
        </p:sp>
      </p:grpSp>
      <p:sp>
        <p:nvSpPr>
          <p:cNvPr id="17" name="Thought Bubble: Cloud 16">
            <a:extLst>
              <a:ext uri="{FF2B5EF4-FFF2-40B4-BE49-F238E27FC236}">
                <a16:creationId xmlns="" xmlns:a16="http://schemas.microsoft.com/office/drawing/2014/main" id="{897EA434-E8D6-6F50-8066-FEF09F3513EF}"/>
              </a:ext>
            </a:extLst>
          </p:cNvPr>
          <p:cNvSpPr/>
          <p:nvPr/>
        </p:nvSpPr>
        <p:spPr>
          <a:xfrm>
            <a:off x="1103894" y="2165454"/>
            <a:ext cx="7066352" cy="3675888"/>
          </a:xfrm>
          <a:prstGeom prst="cloudCallout">
            <a:avLst>
              <a:gd name="adj1" fmla="val -52924"/>
              <a:gd name="adj2" fmla="val 64988"/>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Trong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thí</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nghiệm</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giảm</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đục</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dùng</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hoá</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phổ</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tăng</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pH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b="1" kern="1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Rectangle: Rounded Corners 3">
            <a:extLst>
              <a:ext uri="{FF2B5EF4-FFF2-40B4-BE49-F238E27FC236}">
                <a16:creationId xmlns="" xmlns:a16="http://schemas.microsoft.com/office/drawing/2014/main" id="{C4E953D7-D46C-BDAB-DFD4-03E03AE1BEA9}"/>
              </a:ext>
            </a:extLst>
          </p:cNvPr>
          <p:cNvSpPr/>
          <p:nvPr/>
        </p:nvSpPr>
        <p:spPr>
          <a:xfrm>
            <a:off x="7132901" y="3691503"/>
            <a:ext cx="4394704" cy="1406046"/>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thể</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dùng</a:t>
            </a:r>
            <a:r>
              <a:rPr lang="en-US" sz="2800" b="1" dirty="0">
                <a:solidFill>
                  <a:srgbClr val="002060"/>
                </a:solidFill>
                <a:latin typeface="Times New Roman" panose="02020603050405020304" pitchFamily="18" charset="0"/>
                <a:cs typeface="Times New Roman" panose="02020603050405020304" pitchFamily="18" charset="0"/>
              </a:rPr>
              <a:t> soda </a:t>
            </a:r>
            <a:r>
              <a:rPr lang="en-US" sz="2800" b="1" dirty="0" err="1">
                <a:solidFill>
                  <a:srgbClr val="002060"/>
                </a:solidFill>
                <a:latin typeface="Times New Roman" panose="02020603050405020304" pitchFamily="18" charset="0"/>
                <a:cs typeface="Times New Roman" panose="02020603050405020304" pitchFamily="18" charset="0"/>
              </a:rPr>
              <a:t>hoặc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nước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vôi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để</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làm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tăng</a:t>
            </a:r>
            <a:r>
              <a:rPr lang="en-US" sz="2800" b="1" dirty="0">
                <a:solidFill>
                  <a:srgbClr val="002060"/>
                </a:solidFill>
                <a:latin typeface="Times New Roman" panose="02020603050405020304" pitchFamily="18" charset="0"/>
                <a:cs typeface="Times New Roman" panose="02020603050405020304" pitchFamily="18" charset="0"/>
              </a:rPr>
              <a:t> pH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nước</a:t>
            </a:r>
            <a:r>
              <a:rPr lang="en-US" sz="2800" b="1" dirty="0">
                <a:solidFill>
                  <a:srgbClr val="002060"/>
                </a:solidFill>
                <a:latin typeface="Times New Roman" panose="02020603050405020304" pitchFamily="18" charset="0"/>
                <a:cs typeface="Times New Roman" panose="02020603050405020304" pitchFamily="18" charset="0"/>
              </a:rPr>
              <a:t>.</a:t>
            </a:r>
          </a:p>
        </p:txBody>
      </p:sp>
      <p:pic>
        <p:nvPicPr>
          <p:cNvPr id="5" name="Picture 4" descr="n35 zalo Dinhtuanly">
            <a:extLst>
              <a:ext uri="{FF2B5EF4-FFF2-40B4-BE49-F238E27FC236}">
                <a16:creationId xmlns="" xmlns:a16="http://schemas.microsoft.com/office/drawing/2014/main" id="{2A7C0931-916E-2581-D1E6-2B7D28871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70" y="5097549"/>
            <a:ext cx="215900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39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animBg="1"/>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240</TotalTime>
  <Words>1320</Words>
  <Application>Microsoft Office PowerPoint</Application>
  <PresentationFormat>Custom</PresentationFormat>
  <Paragraphs>189</Paragraphs>
  <Slides>22</Slides>
  <Notes>1</Notes>
  <HiddenSlides>0</HiddenSlides>
  <MMClips>3</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Administrator</cp:lastModifiedBy>
  <cp:revision>7</cp:revision>
  <dcterms:created xsi:type="dcterms:W3CDTF">2024-06-12T12:34:24Z</dcterms:created>
  <dcterms:modified xsi:type="dcterms:W3CDTF">2025-04-21T21:51:44Z</dcterms:modified>
</cp:coreProperties>
</file>